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9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16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22"/>
  </p:notesMasterIdLst>
  <p:sldIdLst>
    <p:sldId id="256" r:id="rId2"/>
    <p:sldId id="259" r:id="rId3"/>
    <p:sldId id="320" r:id="rId4"/>
    <p:sldId id="260" r:id="rId5"/>
    <p:sldId id="262" r:id="rId6"/>
    <p:sldId id="261" r:id="rId7"/>
    <p:sldId id="289" r:id="rId8"/>
    <p:sldId id="270" r:id="rId9"/>
    <p:sldId id="314" r:id="rId10"/>
    <p:sldId id="267" r:id="rId11"/>
    <p:sldId id="315" r:id="rId12"/>
    <p:sldId id="316" r:id="rId13"/>
    <p:sldId id="268" r:id="rId14"/>
    <p:sldId id="317" r:id="rId15"/>
    <p:sldId id="318" r:id="rId16"/>
    <p:sldId id="321" r:id="rId17"/>
    <p:sldId id="258" r:id="rId18"/>
    <p:sldId id="266" r:id="rId19"/>
    <p:sldId id="322" r:id="rId20"/>
    <p:sldId id="290" r:id="rId21"/>
  </p:sldIdLst>
  <p:sldSz cx="9144000" cy="5143500" type="screen16x9"/>
  <p:notesSz cx="6858000" cy="9144000"/>
  <p:embeddedFontLst>
    <p:embeddedFont>
      <p:font typeface="Abril Fatface" charset="0"/>
      <p:regular r:id="rId23"/>
    </p:embeddedFont>
    <p:embeddedFont>
      <p:font typeface="Raleway" charset="0"/>
      <p:regular r:id="rId24"/>
      <p:bold r:id="rId25"/>
      <p:italic r:id="rId26"/>
      <p:boldItalic r:id="rId27"/>
    </p:embeddedFont>
    <p:embeddedFont>
      <p:font typeface="Nunito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F7ADD5CC-C087-445F-80E0-32BD877E57BF}">
  <a:tblStyle styleId="{F7ADD5CC-C087-445F-80E0-32BD877E57B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960" y="2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customXml" Target="../customXml/item4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5" name="Google Shape;5525;gcec4d270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6" name="Google Shape;5526;gcec4d2707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7" name="Google Shape;6217;gdf7eaf6f88_0_10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8" name="Google Shape;6218;gdf7eaf6f88_0_10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7" name="Google Shape;6217;gdf7eaf6f88_0_10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8" name="Google Shape;6218;gdf7eaf6f88_0_10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065838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7" name="Google Shape;6217;gdf7eaf6f88_0_10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8" name="Google Shape;6218;gdf7eaf6f88_0_10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173301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2" name="Google Shape;6222;g99f2f57a7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3" name="Google Shape;6223;g99f2f57a7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2" name="Google Shape;6222;g99f2f57a7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3" name="Google Shape;6223;g99f2f57a7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677256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2" name="Google Shape;6222;g99f2f57a7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3" name="Google Shape;6223;g99f2f57a7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9093143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4" name="Google Shape;5824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5" name="Google Shape;5825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8" name="Google Shape;6168;gdf7eaf6f88_0_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9" name="Google Shape;6169;gdf7eaf6f88_0_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" name="Google Shape;6635;ge6cad6fdc0_0_34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36" name="Google Shape;6636;ge6cad6fdc0_0_34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5" name="Google Shape;5845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6" name="Google Shape;5846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" name="Google Shape;5949;ge8c1f123da_0_4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0" name="Google Shape;5950;ge8c1f123da_0_4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2" name="Google Shape;6002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3" name="Google Shape;6003;gbd6c00e7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6" name="Google Shape;5996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7" name="Google Shape;5997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7" name="Google Shape;6627;gdf7eaf6f88_0_1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8" name="Google Shape;6628;gdf7eaf6f88_0_1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3" name="Google Shape;6233;gdf7eaf6f88_0_8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4" name="Google Shape;6234;gdf7eaf6f88_0_8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3" name="Google Shape;6233;gdf7eaf6f88_0_8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4" name="Google Shape;6234;gdf7eaf6f88_0_8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913068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0" y="1233489"/>
            <a:ext cx="9144000" cy="3910016"/>
          </a:xfrm>
          <a:custGeom>
            <a:avLst/>
            <a:gdLst/>
            <a:ahLst/>
            <a:cxnLst/>
            <a:rect l="l" t="t" r="r" b="b"/>
            <a:pathLst>
              <a:path w="285750" h="122188" extrusionOk="0">
                <a:moveTo>
                  <a:pt x="15069" y="0"/>
                </a:moveTo>
                <a:lnTo>
                  <a:pt x="13134" y="38"/>
                </a:lnTo>
                <a:lnTo>
                  <a:pt x="11199" y="112"/>
                </a:lnTo>
                <a:lnTo>
                  <a:pt x="9265" y="224"/>
                </a:lnTo>
                <a:lnTo>
                  <a:pt x="7330" y="447"/>
                </a:lnTo>
                <a:lnTo>
                  <a:pt x="6362" y="596"/>
                </a:lnTo>
                <a:lnTo>
                  <a:pt x="5395" y="745"/>
                </a:lnTo>
                <a:lnTo>
                  <a:pt x="4465" y="931"/>
                </a:lnTo>
                <a:lnTo>
                  <a:pt x="3535" y="1117"/>
                </a:lnTo>
                <a:lnTo>
                  <a:pt x="2642" y="1377"/>
                </a:lnTo>
                <a:lnTo>
                  <a:pt x="1749" y="1638"/>
                </a:lnTo>
                <a:lnTo>
                  <a:pt x="856" y="1935"/>
                </a:lnTo>
                <a:lnTo>
                  <a:pt x="0" y="2233"/>
                </a:lnTo>
                <a:lnTo>
                  <a:pt x="0" y="122188"/>
                </a:lnTo>
                <a:lnTo>
                  <a:pt x="285750" y="122188"/>
                </a:lnTo>
                <a:lnTo>
                  <a:pt x="285750" y="4316"/>
                </a:lnTo>
                <a:lnTo>
                  <a:pt x="284225" y="4465"/>
                </a:lnTo>
                <a:lnTo>
                  <a:pt x="282662" y="4614"/>
                </a:lnTo>
                <a:lnTo>
                  <a:pt x="281136" y="4800"/>
                </a:lnTo>
                <a:lnTo>
                  <a:pt x="279611" y="5023"/>
                </a:lnTo>
                <a:lnTo>
                  <a:pt x="278085" y="5247"/>
                </a:lnTo>
                <a:lnTo>
                  <a:pt x="276560" y="5507"/>
                </a:lnTo>
                <a:lnTo>
                  <a:pt x="275072" y="5805"/>
                </a:lnTo>
                <a:lnTo>
                  <a:pt x="273583" y="6140"/>
                </a:lnTo>
                <a:lnTo>
                  <a:pt x="272058" y="6474"/>
                </a:lnTo>
                <a:lnTo>
                  <a:pt x="270570" y="6884"/>
                </a:lnTo>
                <a:lnTo>
                  <a:pt x="269118" y="7293"/>
                </a:lnTo>
                <a:lnTo>
                  <a:pt x="267630" y="7739"/>
                </a:lnTo>
                <a:lnTo>
                  <a:pt x="266179" y="8186"/>
                </a:lnTo>
                <a:lnTo>
                  <a:pt x="264728" y="8707"/>
                </a:lnTo>
                <a:lnTo>
                  <a:pt x="263277" y="9228"/>
                </a:lnTo>
                <a:lnTo>
                  <a:pt x="261863" y="9786"/>
                </a:lnTo>
                <a:lnTo>
                  <a:pt x="260449" y="10381"/>
                </a:lnTo>
                <a:lnTo>
                  <a:pt x="259035" y="11014"/>
                </a:lnTo>
                <a:lnTo>
                  <a:pt x="257622" y="11683"/>
                </a:lnTo>
                <a:lnTo>
                  <a:pt x="256245" y="12353"/>
                </a:lnTo>
                <a:lnTo>
                  <a:pt x="254868" y="13060"/>
                </a:lnTo>
                <a:lnTo>
                  <a:pt x="253492" y="13841"/>
                </a:lnTo>
                <a:lnTo>
                  <a:pt x="252152" y="14623"/>
                </a:lnTo>
                <a:lnTo>
                  <a:pt x="250775" y="15404"/>
                </a:lnTo>
                <a:lnTo>
                  <a:pt x="249473" y="16260"/>
                </a:lnTo>
                <a:lnTo>
                  <a:pt x="248134" y="17153"/>
                </a:lnTo>
                <a:lnTo>
                  <a:pt x="246831" y="18046"/>
                </a:lnTo>
                <a:lnTo>
                  <a:pt x="245566" y="19013"/>
                </a:lnTo>
                <a:lnTo>
                  <a:pt x="244264" y="19981"/>
                </a:lnTo>
                <a:lnTo>
                  <a:pt x="242999" y="20985"/>
                </a:lnTo>
                <a:lnTo>
                  <a:pt x="241771" y="22027"/>
                </a:lnTo>
                <a:lnTo>
                  <a:pt x="240543" y="23106"/>
                </a:lnTo>
                <a:lnTo>
                  <a:pt x="239650" y="23887"/>
                </a:lnTo>
                <a:lnTo>
                  <a:pt x="238832" y="24669"/>
                </a:lnTo>
                <a:lnTo>
                  <a:pt x="237195" y="26231"/>
                </a:lnTo>
                <a:lnTo>
                  <a:pt x="235632" y="27831"/>
                </a:lnTo>
                <a:lnTo>
                  <a:pt x="234181" y="29506"/>
                </a:lnTo>
                <a:lnTo>
                  <a:pt x="232767" y="31180"/>
                </a:lnTo>
                <a:lnTo>
                  <a:pt x="231465" y="32929"/>
                </a:lnTo>
                <a:lnTo>
                  <a:pt x="230200" y="34677"/>
                </a:lnTo>
                <a:lnTo>
                  <a:pt x="228972" y="36463"/>
                </a:lnTo>
                <a:lnTo>
                  <a:pt x="227856" y="38249"/>
                </a:lnTo>
                <a:lnTo>
                  <a:pt x="226740" y="40109"/>
                </a:lnTo>
                <a:lnTo>
                  <a:pt x="225698" y="41970"/>
                </a:lnTo>
                <a:lnTo>
                  <a:pt x="224693" y="43867"/>
                </a:lnTo>
                <a:lnTo>
                  <a:pt x="223726" y="45765"/>
                </a:lnTo>
                <a:lnTo>
                  <a:pt x="222796" y="47700"/>
                </a:lnTo>
                <a:lnTo>
                  <a:pt x="221866" y="49634"/>
                </a:lnTo>
                <a:lnTo>
                  <a:pt x="221010" y="51569"/>
                </a:lnTo>
                <a:lnTo>
                  <a:pt x="219298" y="55550"/>
                </a:lnTo>
                <a:lnTo>
                  <a:pt x="217661" y="59532"/>
                </a:lnTo>
                <a:lnTo>
                  <a:pt x="216024" y="63550"/>
                </a:lnTo>
                <a:lnTo>
                  <a:pt x="214350" y="67605"/>
                </a:lnTo>
                <a:lnTo>
                  <a:pt x="212675" y="71624"/>
                </a:lnTo>
                <a:lnTo>
                  <a:pt x="211782" y="73633"/>
                </a:lnTo>
                <a:lnTo>
                  <a:pt x="210889" y="75642"/>
                </a:lnTo>
                <a:lnTo>
                  <a:pt x="209922" y="77651"/>
                </a:lnTo>
                <a:lnTo>
                  <a:pt x="208955" y="79623"/>
                </a:lnTo>
                <a:lnTo>
                  <a:pt x="207950" y="81595"/>
                </a:lnTo>
                <a:lnTo>
                  <a:pt x="206908" y="83567"/>
                </a:lnTo>
                <a:lnTo>
                  <a:pt x="206462" y="84274"/>
                </a:lnTo>
                <a:lnTo>
                  <a:pt x="206015" y="84981"/>
                </a:lnTo>
                <a:lnTo>
                  <a:pt x="205569" y="85688"/>
                </a:lnTo>
                <a:lnTo>
                  <a:pt x="205048" y="86358"/>
                </a:lnTo>
                <a:lnTo>
                  <a:pt x="204527" y="86990"/>
                </a:lnTo>
                <a:lnTo>
                  <a:pt x="204006" y="87660"/>
                </a:lnTo>
                <a:lnTo>
                  <a:pt x="203448" y="88255"/>
                </a:lnTo>
                <a:lnTo>
                  <a:pt x="202890" y="88888"/>
                </a:lnTo>
                <a:lnTo>
                  <a:pt x="202295" y="89483"/>
                </a:lnTo>
                <a:lnTo>
                  <a:pt x="201662" y="90041"/>
                </a:lnTo>
                <a:lnTo>
                  <a:pt x="201030" y="90599"/>
                </a:lnTo>
                <a:lnTo>
                  <a:pt x="200397" y="91120"/>
                </a:lnTo>
                <a:lnTo>
                  <a:pt x="199727" y="91641"/>
                </a:lnTo>
                <a:lnTo>
                  <a:pt x="199058" y="92125"/>
                </a:lnTo>
                <a:lnTo>
                  <a:pt x="198351" y="92608"/>
                </a:lnTo>
                <a:lnTo>
                  <a:pt x="197644" y="93055"/>
                </a:lnTo>
                <a:lnTo>
                  <a:pt x="196937" y="93501"/>
                </a:lnTo>
                <a:lnTo>
                  <a:pt x="196193" y="93874"/>
                </a:lnTo>
                <a:lnTo>
                  <a:pt x="195449" y="94283"/>
                </a:lnTo>
                <a:lnTo>
                  <a:pt x="194667" y="94618"/>
                </a:lnTo>
                <a:lnTo>
                  <a:pt x="193923" y="94953"/>
                </a:lnTo>
                <a:lnTo>
                  <a:pt x="193142" y="95250"/>
                </a:lnTo>
                <a:lnTo>
                  <a:pt x="192323" y="95548"/>
                </a:lnTo>
                <a:lnTo>
                  <a:pt x="191542" y="95808"/>
                </a:lnTo>
                <a:lnTo>
                  <a:pt x="190723" y="96032"/>
                </a:lnTo>
                <a:lnTo>
                  <a:pt x="189905" y="96218"/>
                </a:lnTo>
                <a:lnTo>
                  <a:pt x="189086" y="96366"/>
                </a:lnTo>
                <a:lnTo>
                  <a:pt x="188268" y="96515"/>
                </a:lnTo>
                <a:lnTo>
                  <a:pt x="187412" y="96627"/>
                </a:lnTo>
                <a:lnTo>
                  <a:pt x="186593" y="96701"/>
                </a:lnTo>
                <a:lnTo>
                  <a:pt x="185738" y="96738"/>
                </a:lnTo>
                <a:lnTo>
                  <a:pt x="184882" y="96776"/>
                </a:lnTo>
                <a:lnTo>
                  <a:pt x="183803" y="96738"/>
                </a:lnTo>
                <a:lnTo>
                  <a:pt x="182687" y="96664"/>
                </a:lnTo>
                <a:lnTo>
                  <a:pt x="181608" y="96515"/>
                </a:lnTo>
                <a:lnTo>
                  <a:pt x="180491" y="96329"/>
                </a:lnTo>
                <a:lnTo>
                  <a:pt x="179115" y="96069"/>
                </a:lnTo>
                <a:lnTo>
                  <a:pt x="177775" y="95734"/>
                </a:lnTo>
                <a:lnTo>
                  <a:pt x="176436" y="95362"/>
                </a:lnTo>
                <a:lnTo>
                  <a:pt x="175134" y="94953"/>
                </a:lnTo>
                <a:lnTo>
                  <a:pt x="173831" y="94506"/>
                </a:lnTo>
                <a:lnTo>
                  <a:pt x="172566" y="93985"/>
                </a:lnTo>
                <a:lnTo>
                  <a:pt x="171301" y="93464"/>
                </a:lnTo>
                <a:lnTo>
                  <a:pt x="170073" y="92906"/>
                </a:lnTo>
                <a:lnTo>
                  <a:pt x="168846" y="92311"/>
                </a:lnTo>
                <a:lnTo>
                  <a:pt x="167618" y="91678"/>
                </a:lnTo>
                <a:lnTo>
                  <a:pt x="165236" y="90376"/>
                </a:lnTo>
                <a:lnTo>
                  <a:pt x="162855" y="89037"/>
                </a:lnTo>
                <a:lnTo>
                  <a:pt x="160511" y="87660"/>
                </a:lnTo>
                <a:lnTo>
                  <a:pt x="158130" y="86283"/>
                </a:lnTo>
                <a:lnTo>
                  <a:pt x="155786" y="84944"/>
                </a:lnTo>
                <a:lnTo>
                  <a:pt x="154558" y="84311"/>
                </a:lnTo>
                <a:lnTo>
                  <a:pt x="153367" y="83679"/>
                </a:lnTo>
                <a:lnTo>
                  <a:pt x="152140" y="83084"/>
                </a:lnTo>
                <a:lnTo>
                  <a:pt x="150912" y="82525"/>
                </a:lnTo>
                <a:lnTo>
                  <a:pt x="149684" y="81967"/>
                </a:lnTo>
                <a:lnTo>
                  <a:pt x="148419" y="81446"/>
                </a:lnTo>
                <a:lnTo>
                  <a:pt x="147154" y="80963"/>
                </a:lnTo>
                <a:lnTo>
                  <a:pt x="145889" y="80553"/>
                </a:lnTo>
                <a:lnTo>
                  <a:pt x="144549" y="80144"/>
                </a:lnTo>
                <a:lnTo>
                  <a:pt x="143210" y="79809"/>
                </a:lnTo>
                <a:lnTo>
                  <a:pt x="141870" y="79549"/>
                </a:lnTo>
                <a:lnTo>
                  <a:pt x="140494" y="79326"/>
                </a:lnTo>
                <a:lnTo>
                  <a:pt x="139564" y="79214"/>
                </a:lnTo>
                <a:lnTo>
                  <a:pt x="138633" y="79140"/>
                </a:lnTo>
                <a:lnTo>
                  <a:pt x="137703" y="79102"/>
                </a:lnTo>
                <a:lnTo>
                  <a:pt x="135248" y="79102"/>
                </a:lnTo>
                <a:lnTo>
                  <a:pt x="133722" y="79214"/>
                </a:lnTo>
                <a:lnTo>
                  <a:pt x="132197" y="79363"/>
                </a:lnTo>
                <a:lnTo>
                  <a:pt x="130671" y="79549"/>
                </a:lnTo>
                <a:lnTo>
                  <a:pt x="129146" y="79772"/>
                </a:lnTo>
                <a:lnTo>
                  <a:pt x="127620" y="79995"/>
                </a:lnTo>
                <a:lnTo>
                  <a:pt x="124606" y="80516"/>
                </a:lnTo>
                <a:lnTo>
                  <a:pt x="121555" y="81037"/>
                </a:lnTo>
                <a:lnTo>
                  <a:pt x="120030" y="81298"/>
                </a:lnTo>
                <a:lnTo>
                  <a:pt x="118504" y="81521"/>
                </a:lnTo>
                <a:lnTo>
                  <a:pt x="116979" y="81707"/>
                </a:lnTo>
                <a:lnTo>
                  <a:pt x="115453" y="81856"/>
                </a:lnTo>
                <a:lnTo>
                  <a:pt x="113928" y="81930"/>
                </a:lnTo>
                <a:lnTo>
                  <a:pt x="112402" y="81967"/>
                </a:lnTo>
                <a:lnTo>
                  <a:pt x="111137" y="81930"/>
                </a:lnTo>
                <a:lnTo>
                  <a:pt x="109835" y="81856"/>
                </a:lnTo>
                <a:lnTo>
                  <a:pt x="108645" y="81707"/>
                </a:lnTo>
                <a:lnTo>
                  <a:pt x="107491" y="81558"/>
                </a:lnTo>
                <a:lnTo>
                  <a:pt x="106375" y="81335"/>
                </a:lnTo>
                <a:lnTo>
                  <a:pt x="105259" y="81112"/>
                </a:lnTo>
                <a:lnTo>
                  <a:pt x="104180" y="80814"/>
                </a:lnTo>
                <a:lnTo>
                  <a:pt x="103138" y="80516"/>
                </a:lnTo>
                <a:lnTo>
                  <a:pt x="102096" y="80144"/>
                </a:lnTo>
                <a:lnTo>
                  <a:pt x="101092" y="79772"/>
                </a:lnTo>
                <a:lnTo>
                  <a:pt x="100124" y="79363"/>
                </a:lnTo>
                <a:lnTo>
                  <a:pt x="99157" y="78916"/>
                </a:lnTo>
                <a:lnTo>
                  <a:pt x="98227" y="78470"/>
                </a:lnTo>
                <a:lnTo>
                  <a:pt x="97334" y="77949"/>
                </a:lnTo>
                <a:lnTo>
                  <a:pt x="96441" y="77428"/>
                </a:lnTo>
                <a:lnTo>
                  <a:pt x="95548" y="76870"/>
                </a:lnTo>
                <a:lnTo>
                  <a:pt x="94729" y="76312"/>
                </a:lnTo>
                <a:lnTo>
                  <a:pt x="93873" y="75679"/>
                </a:lnTo>
                <a:lnTo>
                  <a:pt x="93092" y="75084"/>
                </a:lnTo>
                <a:lnTo>
                  <a:pt x="92273" y="74414"/>
                </a:lnTo>
                <a:lnTo>
                  <a:pt x="91492" y="73745"/>
                </a:lnTo>
                <a:lnTo>
                  <a:pt x="90748" y="73038"/>
                </a:lnTo>
                <a:lnTo>
                  <a:pt x="90004" y="72331"/>
                </a:lnTo>
                <a:lnTo>
                  <a:pt x="89297" y="71587"/>
                </a:lnTo>
                <a:lnTo>
                  <a:pt x="88590" y="70805"/>
                </a:lnTo>
                <a:lnTo>
                  <a:pt x="87883" y="70024"/>
                </a:lnTo>
                <a:lnTo>
                  <a:pt x="87213" y="69243"/>
                </a:lnTo>
                <a:lnTo>
                  <a:pt x="86544" y="68424"/>
                </a:lnTo>
                <a:lnTo>
                  <a:pt x="85241" y="66712"/>
                </a:lnTo>
                <a:lnTo>
                  <a:pt x="84013" y="65001"/>
                </a:lnTo>
                <a:lnTo>
                  <a:pt x="82786" y="63178"/>
                </a:lnTo>
                <a:lnTo>
                  <a:pt x="81632" y="61317"/>
                </a:lnTo>
                <a:lnTo>
                  <a:pt x="80516" y="59457"/>
                </a:lnTo>
                <a:lnTo>
                  <a:pt x="79437" y="57522"/>
                </a:lnTo>
                <a:lnTo>
                  <a:pt x="78358" y="55550"/>
                </a:lnTo>
                <a:lnTo>
                  <a:pt x="77316" y="53578"/>
                </a:lnTo>
                <a:lnTo>
                  <a:pt x="76312" y="51569"/>
                </a:lnTo>
                <a:lnTo>
                  <a:pt x="74265" y="47551"/>
                </a:lnTo>
                <a:lnTo>
                  <a:pt x="72256" y="43533"/>
                </a:lnTo>
                <a:lnTo>
                  <a:pt x="70247" y="39589"/>
                </a:lnTo>
                <a:lnTo>
                  <a:pt x="69205" y="37654"/>
                </a:lnTo>
                <a:lnTo>
                  <a:pt x="68163" y="35756"/>
                </a:lnTo>
                <a:lnTo>
                  <a:pt x="67084" y="33859"/>
                </a:lnTo>
                <a:lnTo>
                  <a:pt x="66005" y="32073"/>
                </a:lnTo>
                <a:lnTo>
                  <a:pt x="64963" y="30510"/>
                </a:lnTo>
                <a:lnTo>
                  <a:pt x="63959" y="28985"/>
                </a:lnTo>
                <a:lnTo>
                  <a:pt x="62880" y="27459"/>
                </a:lnTo>
                <a:lnTo>
                  <a:pt x="61801" y="25934"/>
                </a:lnTo>
                <a:lnTo>
                  <a:pt x="60685" y="24483"/>
                </a:lnTo>
                <a:lnTo>
                  <a:pt x="59531" y="23031"/>
                </a:lnTo>
                <a:lnTo>
                  <a:pt x="58378" y="21580"/>
                </a:lnTo>
                <a:lnTo>
                  <a:pt x="57187" y="20167"/>
                </a:lnTo>
                <a:lnTo>
                  <a:pt x="55997" y="18790"/>
                </a:lnTo>
                <a:lnTo>
                  <a:pt x="54732" y="17450"/>
                </a:lnTo>
                <a:lnTo>
                  <a:pt x="53467" y="16148"/>
                </a:lnTo>
                <a:lnTo>
                  <a:pt x="52164" y="14883"/>
                </a:lnTo>
                <a:lnTo>
                  <a:pt x="50862" y="13655"/>
                </a:lnTo>
                <a:lnTo>
                  <a:pt x="49485" y="12465"/>
                </a:lnTo>
                <a:lnTo>
                  <a:pt x="48109" y="11311"/>
                </a:lnTo>
                <a:lnTo>
                  <a:pt x="46732" y="10195"/>
                </a:lnTo>
                <a:lnTo>
                  <a:pt x="45281" y="9116"/>
                </a:lnTo>
                <a:lnTo>
                  <a:pt x="43830" y="8112"/>
                </a:lnTo>
                <a:lnTo>
                  <a:pt x="42342" y="7144"/>
                </a:lnTo>
                <a:lnTo>
                  <a:pt x="40853" y="6214"/>
                </a:lnTo>
                <a:lnTo>
                  <a:pt x="39291" y="5358"/>
                </a:lnTo>
                <a:lnTo>
                  <a:pt x="37728" y="4577"/>
                </a:lnTo>
                <a:lnTo>
                  <a:pt x="36128" y="3833"/>
                </a:lnTo>
                <a:lnTo>
                  <a:pt x="34491" y="3126"/>
                </a:lnTo>
                <a:lnTo>
                  <a:pt x="32854" y="2530"/>
                </a:lnTo>
                <a:lnTo>
                  <a:pt x="31142" y="1972"/>
                </a:lnTo>
                <a:lnTo>
                  <a:pt x="29431" y="1489"/>
                </a:lnTo>
                <a:lnTo>
                  <a:pt x="27719" y="1079"/>
                </a:lnTo>
                <a:lnTo>
                  <a:pt x="25933" y="707"/>
                </a:lnTo>
                <a:lnTo>
                  <a:pt x="24110" y="447"/>
                </a:lnTo>
                <a:lnTo>
                  <a:pt x="22287" y="261"/>
                </a:lnTo>
                <a:lnTo>
                  <a:pt x="20427" y="112"/>
                </a:lnTo>
                <a:lnTo>
                  <a:pt x="17822" y="38"/>
                </a:lnTo>
                <a:lnTo>
                  <a:pt x="1506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402522" y="1255413"/>
            <a:ext cx="6360000" cy="22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8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769850" y="3613625"/>
            <a:ext cx="3625500" cy="3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 rot="-7768984">
            <a:off x="109386" y="4396818"/>
            <a:ext cx="1373621" cy="769819"/>
            <a:chOff x="2126950" y="1428675"/>
            <a:chExt cx="1018325" cy="570700"/>
          </a:xfrm>
        </p:grpSpPr>
        <p:sp>
          <p:nvSpPr>
            <p:cNvPr id="13" name="Google Shape;13;p2"/>
            <p:cNvSpPr/>
            <p:nvPr/>
          </p:nvSpPr>
          <p:spPr>
            <a:xfrm>
              <a:off x="2245050" y="1428675"/>
              <a:ext cx="795575" cy="412275"/>
            </a:xfrm>
            <a:custGeom>
              <a:avLst/>
              <a:gdLst/>
              <a:ahLst/>
              <a:cxnLst/>
              <a:rect l="l" t="t" r="r" b="b"/>
              <a:pathLst>
                <a:path w="31823" h="16491" extrusionOk="0">
                  <a:moveTo>
                    <a:pt x="27296" y="0"/>
                  </a:moveTo>
                  <a:lnTo>
                    <a:pt x="26165" y="57"/>
                  </a:lnTo>
                  <a:lnTo>
                    <a:pt x="25062" y="170"/>
                  </a:lnTo>
                  <a:lnTo>
                    <a:pt x="23930" y="283"/>
                  </a:lnTo>
                  <a:lnTo>
                    <a:pt x="22799" y="453"/>
                  </a:lnTo>
                  <a:lnTo>
                    <a:pt x="21696" y="651"/>
                  </a:lnTo>
                  <a:lnTo>
                    <a:pt x="20593" y="905"/>
                  </a:lnTo>
                  <a:lnTo>
                    <a:pt x="19489" y="1188"/>
                  </a:lnTo>
                  <a:lnTo>
                    <a:pt x="18415" y="1499"/>
                  </a:lnTo>
                  <a:lnTo>
                    <a:pt x="17340" y="1867"/>
                  </a:lnTo>
                  <a:lnTo>
                    <a:pt x="16293" y="2263"/>
                  </a:lnTo>
                  <a:lnTo>
                    <a:pt x="15246" y="2687"/>
                  </a:lnTo>
                  <a:lnTo>
                    <a:pt x="14200" y="3168"/>
                  </a:lnTo>
                  <a:lnTo>
                    <a:pt x="13436" y="3564"/>
                  </a:lnTo>
                  <a:lnTo>
                    <a:pt x="12701" y="3960"/>
                  </a:lnTo>
                  <a:lnTo>
                    <a:pt x="11937" y="4384"/>
                  </a:lnTo>
                  <a:lnTo>
                    <a:pt x="11201" y="4809"/>
                  </a:lnTo>
                  <a:lnTo>
                    <a:pt x="10494" y="5290"/>
                  </a:lnTo>
                  <a:lnTo>
                    <a:pt x="9759" y="5770"/>
                  </a:lnTo>
                  <a:lnTo>
                    <a:pt x="9080" y="6280"/>
                  </a:lnTo>
                  <a:lnTo>
                    <a:pt x="8401" y="6789"/>
                  </a:lnTo>
                  <a:lnTo>
                    <a:pt x="7722" y="7326"/>
                  </a:lnTo>
                  <a:lnTo>
                    <a:pt x="7072" y="7892"/>
                  </a:lnTo>
                  <a:lnTo>
                    <a:pt x="6421" y="8458"/>
                  </a:lnTo>
                  <a:lnTo>
                    <a:pt x="5799" y="9052"/>
                  </a:lnTo>
                  <a:lnTo>
                    <a:pt x="5176" y="9646"/>
                  </a:lnTo>
                  <a:lnTo>
                    <a:pt x="4582" y="10268"/>
                  </a:lnTo>
                  <a:lnTo>
                    <a:pt x="4017" y="10890"/>
                  </a:lnTo>
                  <a:lnTo>
                    <a:pt x="3451" y="11541"/>
                  </a:lnTo>
                  <a:lnTo>
                    <a:pt x="2885" y="12220"/>
                  </a:lnTo>
                  <a:lnTo>
                    <a:pt x="2376" y="12899"/>
                  </a:lnTo>
                  <a:lnTo>
                    <a:pt x="1726" y="13747"/>
                  </a:lnTo>
                  <a:lnTo>
                    <a:pt x="1103" y="14624"/>
                  </a:lnTo>
                  <a:lnTo>
                    <a:pt x="537" y="15557"/>
                  </a:lnTo>
                  <a:lnTo>
                    <a:pt x="255" y="16010"/>
                  </a:lnTo>
                  <a:lnTo>
                    <a:pt x="0" y="16491"/>
                  </a:lnTo>
                  <a:lnTo>
                    <a:pt x="1414" y="14879"/>
                  </a:lnTo>
                  <a:lnTo>
                    <a:pt x="2857" y="13238"/>
                  </a:lnTo>
                  <a:lnTo>
                    <a:pt x="3592" y="12446"/>
                  </a:lnTo>
                  <a:lnTo>
                    <a:pt x="4356" y="11654"/>
                  </a:lnTo>
                  <a:lnTo>
                    <a:pt x="5148" y="10862"/>
                  </a:lnTo>
                  <a:lnTo>
                    <a:pt x="5968" y="10127"/>
                  </a:lnTo>
                  <a:lnTo>
                    <a:pt x="6534" y="9617"/>
                  </a:lnTo>
                  <a:lnTo>
                    <a:pt x="7100" y="9165"/>
                  </a:lnTo>
                  <a:lnTo>
                    <a:pt x="8260" y="8260"/>
                  </a:lnTo>
                  <a:lnTo>
                    <a:pt x="9448" y="7411"/>
                  </a:lnTo>
                  <a:lnTo>
                    <a:pt x="10692" y="6619"/>
                  </a:lnTo>
                  <a:lnTo>
                    <a:pt x="11937" y="5884"/>
                  </a:lnTo>
                  <a:lnTo>
                    <a:pt x="13238" y="5205"/>
                  </a:lnTo>
                  <a:lnTo>
                    <a:pt x="14568" y="4554"/>
                  </a:lnTo>
                  <a:lnTo>
                    <a:pt x="15925" y="3988"/>
                  </a:lnTo>
                  <a:lnTo>
                    <a:pt x="17283" y="3451"/>
                  </a:lnTo>
                  <a:lnTo>
                    <a:pt x="18697" y="2942"/>
                  </a:lnTo>
                  <a:lnTo>
                    <a:pt x="20112" y="2489"/>
                  </a:lnTo>
                  <a:lnTo>
                    <a:pt x="21583" y="2093"/>
                  </a:lnTo>
                  <a:lnTo>
                    <a:pt x="23054" y="1725"/>
                  </a:lnTo>
                  <a:lnTo>
                    <a:pt x="24524" y="1414"/>
                  </a:lnTo>
                  <a:lnTo>
                    <a:pt x="26052" y="1131"/>
                  </a:lnTo>
                  <a:lnTo>
                    <a:pt x="27579" y="877"/>
                  </a:lnTo>
                  <a:lnTo>
                    <a:pt x="29701" y="537"/>
                  </a:lnTo>
                  <a:lnTo>
                    <a:pt x="31822" y="198"/>
                  </a:lnTo>
                  <a:lnTo>
                    <a:pt x="30691" y="85"/>
                  </a:lnTo>
                  <a:lnTo>
                    <a:pt x="29559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226650" y="1433625"/>
              <a:ext cx="906600" cy="485825"/>
            </a:xfrm>
            <a:custGeom>
              <a:avLst/>
              <a:gdLst/>
              <a:ahLst/>
              <a:cxnLst/>
              <a:rect l="l" t="t" r="r" b="b"/>
              <a:pathLst>
                <a:path w="36264" h="19433" extrusionOk="0">
                  <a:moveTo>
                    <a:pt x="32558" y="0"/>
                  </a:moveTo>
                  <a:lnTo>
                    <a:pt x="30437" y="339"/>
                  </a:lnTo>
                  <a:lnTo>
                    <a:pt x="28315" y="679"/>
                  </a:lnTo>
                  <a:lnTo>
                    <a:pt x="26788" y="933"/>
                  </a:lnTo>
                  <a:lnTo>
                    <a:pt x="25260" y="1216"/>
                  </a:lnTo>
                  <a:lnTo>
                    <a:pt x="23790" y="1527"/>
                  </a:lnTo>
                  <a:lnTo>
                    <a:pt x="22319" y="1895"/>
                  </a:lnTo>
                  <a:lnTo>
                    <a:pt x="20848" y="2291"/>
                  </a:lnTo>
                  <a:lnTo>
                    <a:pt x="19433" y="2744"/>
                  </a:lnTo>
                  <a:lnTo>
                    <a:pt x="18019" y="3253"/>
                  </a:lnTo>
                  <a:lnTo>
                    <a:pt x="16661" y="3790"/>
                  </a:lnTo>
                  <a:lnTo>
                    <a:pt x="15304" y="4356"/>
                  </a:lnTo>
                  <a:lnTo>
                    <a:pt x="13974" y="5007"/>
                  </a:lnTo>
                  <a:lnTo>
                    <a:pt x="12673" y="5686"/>
                  </a:lnTo>
                  <a:lnTo>
                    <a:pt x="11428" y="6421"/>
                  </a:lnTo>
                  <a:lnTo>
                    <a:pt x="10184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19"/>
                  </a:lnTo>
                  <a:lnTo>
                    <a:pt x="6704" y="9929"/>
                  </a:lnTo>
                  <a:lnTo>
                    <a:pt x="5884" y="10664"/>
                  </a:lnTo>
                  <a:lnTo>
                    <a:pt x="5092" y="11456"/>
                  </a:lnTo>
                  <a:lnTo>
                    <a:pt x="4328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36" y="16293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5" y="18047"/>
                  </a:lnTo>
                  <a:lnTo>
                    <a:pt x="29" y="18245"/>
                  </a:lnTo>
                  <a:lnTo>
                    <a:pt x="1" y="18471"/>
                  </a:lnTo>
                  <a:lnTo>
                    <a:pt x="1" y="18697"/>
                  </a:lnTo>
                  <a:lnTo>
                    <a:pt x="29" y="18895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397" y="19348"/>
                  </a:lnTo>
                  <a:lnTo>
                    <a:pt x="595" y="19433"/>
                  </a:lnTo>
                  <a:lnTo>
                    <a:pt x="1019" y="19433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29" y="14907"/>
                  </a:lnTo>
                  <a:lnTo>
                    <a:pt x="14992" y="13860"/>
                  </a:lnTo>
                  <a:lnTo>
                    <a:pt x="17255" y="12757"/>
                  </a:lnTo>
                  <a:lnTo>
                    <a:pt x="19490" y="11597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5996" y="7864"/>
                  </a:lnTo>
                  <a:lnTo>
                    <a:pt x="28117" y="6506"/>
                  </a:lnTo>
                  <a:lnTo>
                    <a:pt x="30211" y="5120"/>
                  </a:lnTo>
                  <a:lnTo>
                    <a:pt x="32247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30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252100" y="1449175"/>
              <a:ext cx="893175" cy="470275"/>
            </a:xfrm>
            <a:custGeom>
              <a:avLst/>
              <a:gdLst/>
              <a:ahLst/>
              <a:cxnLst/>
              <a:rect l="l" t="t" r="r" b="b"/>
              <a:pathLst>
                <a:path w="35727" h="18811" extrusionOk="0">
                  <a:moveTo>
                    <a:pt x="35246" y="0"/>
                  </a:moveTo>
                  <a:lnTo>
                    <a:pt x="33266" y="1556"/>
                  </a:lnTo>
                  <a:lnTo>
                    <a:pt x="31229" y="3055"/>
                  </a:lnTo>
                  <a:lnTo>
                    <a:pt x="29193" y="4498"/>
                  </a:lnTo>
                  <a:lnTo>
                    <a:pt x="27099" y="5884"/>
                  </a:lnTo>
                  <a:lnTo>
                    <a:pt x="24978" y="7242"/>
                  </a:lnTo>
                  <a:lnTo>
                    <a:pt x="22856" y="8543"/>
                  </a:lnTo>
                  <a:lnTo>
                    <a:pt x="20678" y="9787"/>
                  </a:lnTo>
                  <a:lnTo>
                    <a:pt x="18472" y="10975"/>
                  </a:lnTo>
                  <a:lnTo>
                    <a:pt x="16237" y="12135"/>
                  </a:lnTo>
                  <a:lnTo>
                    <a:pt x="13974" y="13238"/>
                  </a:lnTo>
                  <a:lnTo>
                    <a:pt x="11711" y="14285"/>
                  </a:lnTo>
                  <a:lnTo>
                    <a:pt x="9420" y="15275"/>
                  </a:lnTo>
                  <a:lnTo>
                    <a:pt x="7101" y="16237"/>
                  </a:lnTo>
                  <a:lnTo>
                    <a:pt x="4753" y="17142"/>
                  </a:lnTo>
                  <a:lnTo>
                    <a:pt x="2405" y="18019"/>
                  </a:lnTo>
                  <a:lnTo>
                    <a:pt x="1" y="18811"/>
                  </a:lnTo>
                  <a:lnTo>
                    <a:pt x="425" y="18754"/>
                  </a:lnTo>
                  <a:lnTo>
                    <a:pt x="849" y="18669"/>
                  </a:lnTo>
                  <a:lnTo>
                    <a:pt x="1557" y="18471"/>
                  </a:lnTo>
                  <a:lnTo>
                    <a:pt x="3141" y="18104"/>
                  </a:lnTo>
                  <a:lnTo>
                    <a:pt x="4725" y="17708"/>
                  </a:lnTo>
                  <a:lnTo>
                    <a:pt x="6309" y="17283"/>
                  </a:lnTo>
                  <a:lnTo>
                    <a:pt x="7865" y="16802"/>
                  </a:lnTo>
                  <a:lnTo>
                    <a:pt x="9420" y="16293"/>
                  </a:lnTo>
                  <a:lnTo>
                    <a:pt x="10976" y="15756"/>
                  </a:lnTo>
                  <a:lnTo>
                    <a:pt x="12504" y="15162"/>
                  </a:lnTo>
                  <a:lnTo>
                    <a:pt x="14003" y="14568"/>
                  </a:lnTo>
                  <a:lnTo>
                    <a:pt x="15530" y="13889"/>
                  </a:lnTo>
                  <a:lnTo>
                    <a:pt x="17001" y="13210"/>
                  </a:lnTo>
                  <a:lnTo>
                    <a:pt x="18472" y="12475"/>
                  </a:lnTo>
                  <a:lnTo>
                    <a:pt x="19943" y="11711"/>
                  </a:lnTo>
                  <a:lnTo>
                    <a:pt x="21385" y="10919"/>
                  </a:lnTo>
                  <a:lnTo>
                    <a:pt x="22800" y="10099"/>
                  </a:lnTo>
                  <a:lnTo>
                    <a:pt x="24214" y="9222"/>
                  </a:lnTo>
                  <a:lnTo>
                    <a:pt x="25600" y="8345"/>
                  </a:lnTo>
                  <a:lnTo>
                    <a:pt x="26958" y="7411"/>
                  </a:lnTo>
                  <a:lnTo>
                    <a:pt x="28287" y="6450"/>
                  </a:lnTo>
                  <a:lnTo>
                    <a:pt x="29589" y="5460"/>
                  </a:lnTo>
                  <a:lnTo>
                    <a:pt x="30890" y="4441"/>
                  </a:lnTo>
                  <a:lnTo>
                    <a:pt x="32134" y="3395"/>
                  </a:lnTo>
                  <a:lnTo>
                    <a:pt x="33351" y="2348"/>
                  </a:lnTo>
                  <a:lnTo>
                    <a:pt x="34567" y="1245"/>
                  </a:lnTo>
                  <a:lnTo>
                    <a:pt x="35161" y="623"/>
                  </a:lnTo>
                  <a:lnTo>
                    <a:pt x="35529" y="255"/>
                  </a:lnTo>
                  <a:lnTo>
                    <a:pt x="35642" y="142"/>
                  </a:lnTo>
                  <a:lnTo>
                    <a:pt x="35727" y="113"/>
                  </a:lnTo>
                  <a:lnTo>
                    <a:pt x="3524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126950" y="1510700"/>
              <a:ext cx="828100" cy="488675"/>
            </a:xfrm>
            <a:custGeom>
              <a:avLst/>
              <a:gdLst/>
              <a:ahLst/>
              <a:cxnLst/>
              <a:rect l="l" t="t" r="r" b="b"/>
              <a:pathLst>
                <a:path w="33124" h="19547" extrusionOk="0">
                  <a:moveTo>
                    <a:pt x="32869" y="0"/>
                  </a:moveTo>
                  <a:lnTo>
                    <a:pt x="31115" y="594"/>
                  </a:lnTo>
                  <a:lnTo>
                    <a:pt x="29362" y="1245"/>
                  </a:lnTo>
                  <a:lnTo>
                    <a:pt x="27608" y="1924"/>
                  </a:lnTo>
                  <a:lnTo>
                    <a:pt x="25882" y="2659"/>
                  </a:lnTo>
                  <a:lnTo>
                    <a:pt x="24185" y="3395"/>
                  </a:lnTo>
                  <a:lnTo>
                    <a:pt x="22488" y="4187"/>
                  </a:lnTo>
                  <a:lnTo>
                    <a:pt x="20791" y="5007"/>
                  </a:lnTo>
                  <a:lnTo>
                    <a:pt x="19122" y="5855"/>
                  </a:lnTo>
                  <a:lnTo>
                    <a:pt x="17481" y="6732"/>
                  </a:lnTo>
                  <a:lnTo>
                    <a:pt x="15869" y="7666"/>
                  </a:lnTo>
                  <a:lnTo>
                    <a:pt x="14285" y="8599"/>
                  </a:lnTo>
                  <a:lnTo>
                    <a:pt x="12701" y="9589"/>
                  </a:lnTo>
                  <a:lnTo>
                    <a:pt x="11145" y="10579"/>
                  </a:lnTo>
                  <a:lnTo>
                    <a:pt x="9589" y="11626"/>
                  </a:lnTo>
                  <a:lnTo>
                    <a:pt x="8062" y="12701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3" y="16406"/>
                  </a:lnTo>
                  <a:lnTo>
                    <a:pt x="1641" y="17792"/>
                  </a:lnTo>
                  <a:lnTo>
                    <a:pt x="85" y="19178"/>
                  </a:lnTo>
                  <a:lnTo>
                    <a:pt x="28" y="19263"/>
                  </a:lnTo>
                  <a:lnTo>
                    <a:pt x="0" y="19320"/>
                  </a:lnTo>
                  <a:lnTo>
                    <a:pt x="28" y="19405"/>
                  </a:lnTo>
                  <a:lnTo>
                    <a:pt x="57" y="19461"/>
                  </a:lnTo>
                  <a:lnTo>
                    <a:pt x="142" y="19518"/>
                  </a:lnTo>
                  <a:lnTo>
                    <a:pt x="198" y="19546"/>
                  </a:lnTo>
                  <a:lnTo>
                    <a:pt x="283" y="19518"/>
                  </a:lnTo>
                  <a:lnTo>
                    <a:pt x="368" y="19489"/>
                  </a:lnTo>
                  <a:lnTo>
                    <a:pt x="1754" y="18245"/>
                  </a:lnTo>
                  <a:lnTo>
                    <a:pt x="3168" y="17029"/>
                  </a:lnTo>
                  <a:lnTo>
                    <a:pt x="4611" y="15869"/>
                  </a:lnTo>
                  <a:lnTo>
                    <a:pt x="6053" y="14709"/>
                  </a:lnTo>
                  <a:lnTo>
                    <a:pt x="7553" y="13606"/>
                  </a:lnTo>
                  <a:lnTo>
                    <a:pt x="9052" y="12503"/>
                  </a:lnTo>
                  <a:lnTo>
                    <a:pt x="10579" y="11456"/>
                  </a:lnTo>
                  <a:lnTo>
                    <a:pt x="12135" y="10438"/>
                  </a:lnTo>
                  <a:lnTo>
                    <a:pt x="13691" y="9448"/>
                  </a:lnTo>
                  <a:lnTo>
                    <a:pt x="15275" y="8486"/>
                  </a:lnTo>
                  <a:lnTo>
                    <a:pt x="16887" y="7553"/>
                  </a:lnTo>
                  <a:lnTo>
                    <a:pt x="18500" y="6648"/>
                  </a:lnTo>
                  <a:lnTo>
                    <a:pt x="20140" y="5799"/>
                  </a:lnTo>
                  <a:lnTo>
                    <a:pt x="21809" y="4979"/>
                  </a:lnTo>
                  <a:lnTo>
                    <a:pt x="23478" y="4158"/>
                  </a:lnTo>
                  <a:lnTo>
                    <a:pt x="25175" y="3423"/>
                  </a:lnTo>
                  <a:lnTo>
                    <a:pt x="27099" y="2603"/>
                  </a:lnTo>
                  <a:lnTo>
                    <a:pt x="29050" y="1811"/>
                  </a:lnTo>
                  <a:lnTo>
                    <a:pt x="31002" y="1075"/>
                  </a:lnTo>
                  <a:lnTo>
                    <a:pt x="32982" y="396"/>
                  </a:lnTo>
                  <a:lnTo>
                    <a:pt x="33067" y="368"/>
                  </a:lnTo>
                  <a:lnTo>
                    <a:pt x="33124" y="283"/>
                  </a:lnTo>
                  <a:lnTo>
                    <a:pt x="33124" y="227"/>
                  </a:lnTo>
                  <a:lnTo>
                    <a:pt x="33124" y="142"/>
                  </a:lnTo>
                  <a:lnTo>
                    <a:pt x="33095" y="57"/>
                  </a:lnTo>
                  <a:lnTo>
                    <a:pt x="330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780350" y="1495125"/>
              <a:ext cx="79950" cy="94075"/>
            </a:xfrm>
            <a:custGeom>
              <a:avLst/>
              <a:gdLst/>
              <a:ahLst/>
              <a:cxnLst/>
              <a:rect l="l" t="t" r="r" b="b"/>
              <a:pathLst>
                <a:path w="3198" h="3763" extrusionOk="0">
                  <a:moveTo>
                    <a:pt x="1953" y="1"/>
                  </a:moveTo>
                  <a:lnTo>
                    <a:pt x="1896" y="29"/>
                  </a:lnTo>
                  <a:lnTo>
                    <a:pt x="1840" y="86"/>
                  </a:lnTo>
                  <a:lnTo>
                    <a:pt x="29" y="3056"/>
                  </a:lnTo>
                  <a:lnTo>
                    <a:pt x="1" y="3169"/>
                  </a:lnTo>
                  <a:lnTo>
                    <a:pt x="29" y="3282"/>
                  </a:lnTo>
                  <a:lnTo>
                    <a:pt x="114" y="3339"/>
                  </a:lnTo>
                  <a:lnTo>
                    <a:pt x="199" y="3395"/>
                  </a:lnTo>
                  <a:lnTo>
                    <a:pt x="2971" y="3763"/>
                  </a:lnTo>
                  <a:lnTo>
                    <a:pt x="3056" y="3763"/>
                  </a:lnTo>
                  <a:lnTo>
                    <a:pt x="3112" y="3706"/>
                  </a:lnTo>
                  <a:lnTo>
                    <a:pt x="3169" y="3650"/>
                  </a:lnTo>
                  <a:lnTo>
                    <a:pt x="3197" y="3565"/>
                  </a:lnTo>
                  <a:lnTo>
                    <a:pt x="3169" y="3480"/>
                  </a:lnTo>
                  <a:lnTo>
                    <a:pt x="3141" y="3424"/>
                  </a:lnTo>
                  <a:lnTo>
                    <a:pt x="3056" y="3395"/>
                  </a:lnTo>
                  <a:lnTo>
                    <a:pt x="2999" y="3367"/>
                  </a:lnTo>
                  <a:lnTo>
                    <a:pt x="567" y="3028"/>
                  </a:lnTo>
                  <a:lnTo>
                    <a:pt x="2179" y="312"/>
                  </a:lnTo>
                  <a:lnTo>
                    <a:pt x="2207" y="227"/>
                  </a:lnTo>
                  <a:lnTo>
                    <a:pt x="2207" y="142"/>
                  </a:lnTo>
                  <a:lnTo>
                    <a:pt x="2179" y="86"/>
                  </a:lnTo>
                  <a:lnTo>
                    <a:pt x="2122" y="29"/>
                  </a:lnTo>
                  <a:lnTo>
                    <a:pt x="203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547000" y="1579275"/>
              <a:ext cx="75675" cy="115300"/>
            </a:xfrm>
            <a:custGeom>
              <a:avLst/>
              <a:gdLst/>
              <a:ahLst/>
              <a:cxnLst/>
              <a:rect l="l" t="t" r="r" b="b"/>
              <a:pathLst>
                <a:path w="3027" h="4612" extrusionOk="0">
                  <a:moveTo>
                    <a:pt x="2772" y="1"/>
                  </a:moveTo>
                  <a:lnTo>
                    <a:pt x="2688" y="29"/>
                  </a:lnTo>
                  <a:lnTo>
                    <a:pt x="2631" y="86"/>
                  </a:lnTo>
                  <a:lnTo>
                    <a:pt x="29" y="4301"/>
                  </a:lnTo>
                  <a:lnTo>
                    <a:pt x="0" y="4385"/>
                  </a:lnTo>
                  <a:lnTo>
                    <a:pt x="0" y="4470"/>
                  </a:lnTo>
                  <a:lnTo>
                    <a:pt x="29" y="4527"/>
                  </a:lnTo>
                  <a:lnTo>
                    <a:pt x="85" y="4583"/>
                  </a:lnTo>
                  <a:lnTo>
                    <a:pt x="170" y="4612"/>
                  </a:lnTo>
                  <a:lnTo>
                    <a:pt x="255" y="4612"/>
                  </a:lnTo>
                  <a:lnTo>
                    <a:pt x="312" y="4583"/>
                  </a:lnTo>
                  <a:lnTo>
                    <a:pt x="368" y="4527"/>
                  </a:lnTo>
                  <a:lnTo>
                    <a:pt x="2999" y="312"/>
                  </a:lnTo>
                  <a:lnTo>
                    <a:pt x="3027" y="227"/>
                  </a:lnTo>
                  <a:lnTo>
                    <a:pt x="3027" y="142"/>
                  </a:lnTo>
                  <a:lnTo>
                    <a:pt x="2970" y="86"/>
                  </a:lnTo>
                  <a:lnTo>
                    <a:pt x="2914" y="29"/>
                  </a:lnTo>
                  <a:lnTo>
                    <a:pt x="285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553350" y="1679000"/>
              <a:ext cx="99050" cy="12750"/>
            </a:xfrm>
            <a:custGeom>
              <a:avLst/>
              <a:gdLst/>
              <a:ahLst/>
              <a:cxnLst/>
              <a:rect l="l" t="t" r="r" b="b"/>
              <a:pathLst>
                <a:path w="3962" h="510" extrusionOk="0">
                  <a:moveTo>
                    <a:pt x="3763" y="0"/>
                  </a:moveTo>
                  <a:lnTo>
                    <a:pt x="227" y="85"/>
                  </a:lnTo>
                  <a:lnTo>
                    <a:pt x="114" y="114"/>
                  </a:lnTo>
                  <a:lnTo>
                    <a:pt x="58" y="142"/>
                  </a:lnTo>
                  <a:lnTo>
                    <a:pt x="29" y="227"/>
                  </a:lnTo>
                  <a:lnTo>
                    <a:pt x="1" y="283"/>
                  </a:lnTo>
                  <a:lnTo>
                    <a:pt x="29" y="368"/>
                  </a:lnTo>
                  <a:lnTo>
                    <a:pt x="58" y="425"/>
                  </a:lnTo>
                  <a:lnTo>
                    <a:pt x="114" y="481"/>
                  </a:lnTo>
                  <a:lnTo>
                    <a:pt x="199" y="510"/>
                  </a:lnTo>
                  <a:lnTo>
                    <a:pt x="3763" y="396"/>
                  </a:lnTo>
                  <a:lnTo>
                    <a:pt x="3848" y="396"/>
                  </a:lnTo>
                  <a:lnTo>
                    <a:pt x="3904" y="340"/>
                  </a:lnTo>
                  <a:lnTo>
                    <a:pt x="3933" y="283"/>
                  </a:lnTo>
                  <a:lnTo>
                    <a:pt x="3961" y="198"/>
                  </a:lnTo>
                  <a:lnTo>
                    <a:pt x="3961" y="114"/>
                  </a:lnTo>
                  <a:lnTo>
                    <a:pt x="3904" y="57"/>
                  </a:lnTo>
                  <a:lnTo>
                    <a:pt x="384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326350" y="1700200"/>
              <a:ext cx="154200" cy="141475"/>
            </a:xfrm>
            <a:custGeom>
              <a:avLst/>
              <a:gdLst/>
              <a:ahLst/>
              <a:cxnLst/>
              <a:rect l="l" t="t" r="r" b="b"/>
              <a:pathLst>
                <a:path w="6168" h="5659" extrusionOk="0">
                  <a:moveTo>
                    <a:pt x="2518" y="1"/>
                  </a:moveTo>
                  <a:lnTo>
                    <a:pt x="2462" y="29"/>
                  </a:lnTo>
                  <a:lnTo>
                    <a:pt x="2405" y="86"/>
                  </a:lnTo>
                  <a:lnTo>
                    <a:pt x="29" y="5347"/>
                  </a:lnTo>
                  <a:lnTo>
                    <a:pt x="1" y="5460"/>
                  </a:lnTo>
                  <a:lnTo>
                    <a:pt x="29" y="5573"/>
                  </a:lnTo>
                  <a:lnTo>
                    <a:pt x="114" y="5658"/>
                  </a:lnTo>
                  <a:lnTo>
                    <a:pt x="256" y="5658"/>
                  </a:lnTo>
                  <a:lnTo>
                    <a:pt x="6026" y="4583"/>
                  </a:lnTo>
                  <a:lnTo>
                    <a:pt x="6111" y="4555"/>
                  </a:lnTo>
                  <a:lnTo>
                    <a:pt x="6167" y="4498"/>
                  </a:lnTo>
                  <a:lnTo>
                    <a:pt x="6167" y="4414"/>
                  </a:lnTo>
                  <a:lnTo>
                    <a:pt x="6167" y="4357"/>
                  </a:lnTo>
                  <a:lnTo>
                    <a:pt x="6139" y="4272"/>
                  </a:lnTo>
                  <a:lnTo>
                    <a:pt x="6083" y="4216"/>
                  </a:lnTo>
                  <a:lnTo>
                    <a:pt x="5998" y="4187"/>
                  </a:lnTo>
                  <a:lnTo>
                    <a:pt x="5913" y="4187"/>
                  </a:lnTo>
                  <a:lnTo>
                    <a:pt x="538" y="5177"/>
                  </a:lnTo>
                  <a:lnTo>
                    <a:pt x="2745" y="312"/>
                  </a:lnTo>
                  <a:lnTo>
                    <a:pt x="2773" y="227"/>
                  </a:lnTo>
                  <a:lnTo>
                    <a:pt x="2745" y="142"/>
                  </a:lnTo>
                  <a:lnTo>
                    <a:pt x="2716" y="58"/>
                  </a:lnTo>
                  <a:lnTo>
                    <a:pt x="2660" y="29"/>
                  </a:lnTo>
                  <a:lnTo>
                    <a:pt x="257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1;p2"/>
          <p:cNvGrpSpPr/>
          <p:nvPr/>
        </p:nvGrpSpPr>
        <p:grpSpPr>
          <a:xfrm rot="-2700000" flipH="1">
            <a:off x="6850022" y="-1915025"/>
            <a:ext cx="2854313" cy="5720051"/>
            <a:chOff x="238125" y="1457650"/>
            <a:chExt cx="1411500" cy="2828650"/>
          </a:xfrm>
        </p:grpSpPr>
        <p:sp>
          <p:nvSpPr>
            <p:cNvPr id="22" name="Google Shape;22;p2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" name="Google Shape;72;p2"/>
          <p:cNvGrpSpPr/>
          <p:nvPr/>
        </p:nvGrpSpPr>
        <p:grpSpPr>
          <a:xfrm rot="2700000">
            <a:off x="-560328" y="-1915025"/>
            <a:ext cx="2854313" cy="5720051"/>
            <a:chOff x="238125" y="1457650"/>
            <a:chExt cx="1411500" cy="2828650"/>
          </a:xfrm>
        </p:grpSpPr>
        <p:sp>
          <p:nvSpPr>
            <p:cNvPr id="73" name="Google Shape;73;p2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" name="Google Shape;123;p2"/>
          <p:cNvGrpSpPr/>
          <p:nvPr/>
        </p:nvGrpSpPr>
        <p:grpSpPr>
          <a:xfrm>
            <a:off x="4126588" y="208730"/>
            <a:ext cx="911869" cy="917806"/>
            <a:chOff x="4248675" y="1769950"/>
            <a:chExt cx="345575" cy="347825"/>
          </a:xfrm>
        </p:grpSpPr>
        <p:sp>
          <p:nvSpPr>
            <p:cNvPr id="124" name="Google Shape;124;p2"/>
            <p:cNvSpPr/>
            <p:nvPr/>
          </p:nvSpPr>
          <p:spPr>
            <a:xfrm>
              <a:off x="424867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424867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24867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69" y="120"/>
                  </a:lnTo>
                  <a:lnTo>
                    <a:pt x="47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424867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6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435787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59" y="0"/>
                  </a:moveTo>
                  <a:lnTo>
                    <a:pt x="210" y="30"/>
                  </a:lnTo>
                  <a:lnTo>
                    <a:pt x="12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120" y="569"/>
                  </a:lnTo>
                  <a:lnTo>
                    <a:pt x="210" y="629"/>
                  </a:lnTo>
                  <a:lnTo>
                    <a:pt x="359" y="659"/>
                  </a:lnTo>
                  <a:lnTo>
                    <a:pt x="479" y="629"/>
                  </a:lnTo>
                  <a:lnTo>
                    <a:pt x="59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99" y="90"/>
                  </a:lnTo>
                  <a:lnTo>
                    <a:pt x="479" y="3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435787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59" y="0"/>
                  </a:moveTo>
                  <a:lnTo>
                    <a:pt x="210" y="30"/>
                  </a:lnTo>
                  <a:lnTo>
                    <a:pt x="12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120" y="569"/>
                  </a:lnTo>
                  <a:lnTo>
                    <a:pt x="210" y="659"/>
                  </a:lnTo>
                  <a:lnTo>
                    <a:pt x="359" y="689"/>
                  </a:lnTo>
                  <a:lnTo>
                    <a:pt x="479" y="659"/>
                  </a:lnTo>
                  <a:lnTo>
                    <a:pt x="59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99" y="90"/>
                  </a:lnTo>
                  <a:lnTo>
                    <a:pt x="479" y="3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35787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59" y="1"/>
                  </a:moveTo>
                  <a:lnTo>
                    <a:pt x="210" y="31"/>
                  </a:lnTo>
                  <a:lnTo>
                    <a:pt x="12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120" y="599"/>
                  </a:lnTo>
                  <a:lnTo>
                    <a:pt x="210" y="659"/>
                  </a:lnTo>
                  <a:lnTo>
                    <a:pt x="359" y="689"/>
                  </a:lnTo>
                  <a:lnTo>
                    <a:pt x="479" y="659"/>
                  </a:lnTo>
                  <a:lnTo>
                    <a:pt x="59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99" y="120"/>
                  </a:lnTo>
                  <a:lnTo>
                    <a:pt x="479" y="31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35787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12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120" y="569"/>
                  </a:lnTo>
                  <a:lnTo>
                    <a:pt x="210" y="629"/>
                  </a:lnTo>
                  <a:lnTo>
                    <a:pt x="359" y="659"/>
                  </a:lnTo>
                  <a:lnTo>
                    <a:pt x="479" y="629"/>
                  </a:lnTo>
                  <a:lnTo>
                    <a:pt x="59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9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467825" y="2101300"/>
              <a:ext cx="16475" cy="16475"/>
            </a:xfrm>
            <a:custGeom>
              <a:avLst/>
              <a:gdLst/>
              <a:ahLst/>
              <a:cxnLst/>
              <a:rect l="l" t="t" r="r" b="b"/>
              <a:pathLst>
                <a:path w="65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49" y="629"/>
                  </a:lnTo>
                  <a:lnTo>
                    <a:pt x="569" y="569"/>
                  </a:lnTo>
                  <a:lnTo>
                    <a:pt x="628" y="449"/>
                  </a:lnTo>
                  <a:lnTo>
                    <a:pt x="658" y="329"/>
                  </a:lnTo>
                  <a:lnTo>
                    <a:pt x="628" y="210"/>
                  </a:lnTo>
                  <a:lnTo>
                    <a:pt x="569" y="90"/>
                  </a:lnTo>
                  <a:lnTo>
                    <a:pt x="44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467825" y="1990600"/>
              <a:ext cx="16475" cy="17225"/>
            </a:xfrm>
            <a:custGeom>
              <a:avLst/>
              <a:gdLst/>
              <a:ahLst/>
              <a:cxnLst/>
              <a:rect l="l" t="t" r="r" b="b"/>
              <a:pathLst>
                <a:path w="65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49" y="659"/>
                  </a:lnTo>
                  <a:lnTo>
                    <a:pt x="569" y="569"/>
                  </a:lnTo>
                  <a:lnTo>
                    <a:pt x="628" y="479"/>
                  </a:lnTo>
                  <a:lnTo>
                    <a:pt x="658" y="330"/>
                  </a:lnTo>
                  <a:lnTo>
                    <a:pt x="628" y="210"/>
                  </a:lnTo>
                  <a:lnTo>
                    <a:pt x="569" y="90"/>
                  </a:lnTo>
                  <a:lnTo>
                    <a:pt x="44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467825" y="1879900"/>
              <a:ext cx="16475" cy="17225"/>
            </a:xfrm>
            <a:custGeom>
              <a:avLst/>
              <a:gdLst/>
              <a:ahLst/>
              <a:cxnLst/>
              <a:rect l="l" t="t" r="r" b="b"/>
              <a:pathLst>
                <a:path w="65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49" y="659"/>
                  </a:lnTo>
                  <a:lnTo>
                    <a:pt x="569" y="599"/>
                  </a:lnTo>
                  <a:lnTo>
                    <a:pt x="628" y="479"/>
                  </a:lnTo>
                  <a:lnTo>
                    <a:pt x="658" y="360"/>
                  </a:lnTo>
                  <a:lnTo>
                    <a:pt x="628" y="210"/>
                  </a:lnTo>
                  <a:lnTo>
                    <a:pt x="569" y="120"/>
                  </a:lnTo>
                  <a:lnTo>
                    <a:pt x="44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467825" y="1769950"/>
              <a:ext cx="16475" cy="16475"/>
            </a:xfrm>
            <a:custGeom>
              <a:avLst/>
              <a:gdLst/>
              <a:ahLst/>
              <a:cxnLst/>
              <a:rect l="l" t="t" r="r" b="b"/>
              <a:pathLst>
                <a:path w="65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49" y="629"/>
                  </a:lnTo>
                  <a:lnTo>
                    <a:pt x="569" y="569"/>
                  </a:lnTo>
                  <a:lnTo>
                    <a:pt x="628" y="449"/>
                  </a:lnTo>
                  <a:lnTo>
                    <a:pt x="658" y="330"/>
                  </a:lnTo>
                  <a:lnTo>
                    <a:pt x="628" y="180"/>
                  </a:lnTo>
                  <a:lnTo>
                    <a:pt x="569" y="90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457702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57702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457702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69" y="120"/>
                  </a:lnTo>
                  <a:lnTo>
                    <a:pt x="47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457702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6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" name="Google Shape;140;p2"/>
          <p:cNvGrpSpPr/>
          <p:nvPr/>
        </p:nvGrpSpPr>
        <p:grpSpPr>
          <a:xfrm rot="-5400000">
            <a:off x="4397827" y="3766422"/>
            <a:ext cx="348351" cy="1842527"/>
            <a:chOff x="5650350" y="1819325"/>
            <a:chExt cx="98000" cy="518350"/>
          </a:xfrm>
        </p:grpSpPr>
        <p:sp>
          <p:nvSpPr>
            <p:cNvPr id="141" name="Google Shape;141;p2"/>
            <p:cNvSpPr/>
            <p:nvPr/>
          </p:nvSpPr>
          <p:spPr>
            <a:xfrm>
              <a:off x="5650350" y="1819325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0"/>
                  </a:moveTo>
                  <a:lnTo>
                    <a:pt x="150" y="30"/>
                  </a:lnTo>
                  <a:lnTo>
                    <a:pt x="90" y="90"/>
                  </a:lnTo>
                  <a:lnTo>
                    <a:pt x="30" y="180"/>
                  </a:lnTo>
                  <a:lnTo>
                    <a:pt x="0" y="269"/>
                  </a:lnTo>
                  <a:lnTo>
                    <a:pt x="30" y="359"/>
                  </a:lnTo>
                  <a:lnTo>
                    <a:pt x="90" y="449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49"/>
                  </a:lnTo>
                  <a:lnTo>
                    <a:pt x="509" y="359"/>
                  </a:lnTo>
                  <a:lnTo>
                    <a:pt x="539" y="269"/>
                  </a:lnTo>
                  <a:lnTo>
                    <a:pt x="509" y="180"/>
                  </a:lnTo>
                  <a:lnTo>
                    <a:pt x="449" y="90"/>
                  </a:lnTo>
                  <a:lnTo>
                    <a:pt x="359" y="3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5735600" y="1819325"/>
              <a:ext cx="12750" cy="13475"/>
            </a:xfrm>
            <a:custGeom>
              <a:avLst/>
              <a:gdLst/>
              <a:ahLst/>
              <a:cxnLst/>
              <a:rect l="l" t="t" r="r" b="b"/>
              <a:pathLst>
                <a:path w="510" h="539" extrusionOk="0">
                  <a:moveTo>
                    <a:pt x="240" y="0"/>
                  </a:moveTo>
                  <a:lnTo>
                    <a:pt x="150" y="30"/>
                  </a:lnTo>
                  <a:lnTo>
                    <a:pt x="61" y="90"/>
                  </a:lnTo>
                  <a:lnTo>
                    <a:pt x="1" y="180"/>
                  </a:lnTo>
                  <a:lnTo>
                    <a:pt x="1" y="269"/>
                  </a:lnTo>
                  <a:lnTo>
                    <a:pt x="1" y="359"/>
                  </a:lnTo>
                  <a:lnTo>
                    <a:pt x="61" y="449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49"/>
                  </a:lnTo>
                  <a:lnTo>
                    <a:pt x="479" y="359"/>
                  </a:lnTo>
                  <a:lnTo>
                    <a:pt x="509" y="269"/>
                  </a:lnTo>
                  <a:lnTo>
                    <a:pt x="479" y="180"/>
                  </a:lnTo>
                  <a:lnTo>
                    <a:pt x="420" y="90"/>
                  </a:lnTo>
                  <a:lnTo>
                    <a:pt x="360" y="3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5650350" y="1903825"/>
              <a:ext cx="13475" cy="12750"/>
            </a:xfrm>
            <a:custGeom>
              <a:avLst/>
              <a:gdLst/>
              <a:ahLst/>
              <a:cxnLst/>
              <a:rect l="l" t="t" r="r" b="b"/>
              <a:pathLst>
                <a:path w="539" h="510" extrusionOk="0">
                  <a:moveTo>
                    <a:pt x="150" y="1"/>
                  </a:moveTo>
                  <a:lnTo>
                    <a:pt x="90" y="61"/>
                  </a:lnTo>
                  <a:lnTo>
                    <a:pt x="30" y="151"/>
                  </a:lnTo>
                  <a:lnTo>
                    <a:pt x="0" y="24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480"/>
                  </a:lnTo>
                  <a:lnTo>
                    <a:pt x="269" y="510"/>
                  </a:lnTo>
                  <a:lnTo>
                    <a:pt x="359" y="480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40"/>
                  </a:lnTo>
                  <a:lnTo>
                    <a:pt x="509" y="151"/>
                  </a:lnTo>
                  <a:lnTo>
                    <a:pt x="449" y="61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5735600" y="1903825"/>
              <a:ext cx="12750" cy="12750"/>
            </a:xfrm>
            <a:custGeom>
              <a:avLst/>
              <a:gdLst/>
              <a:ahLst/>
              <a:cxnLst/>
              <a:rect l="l" t="t" r="r" b="b"/>
              <a:pathLst>
                <a:path w="510" h="510" extrusionOk="0">
                  <a:moveTo>
                    <a:pt x="150" y="1"/>
                  </a:moveTo>
                  <a:lnTo>
                    <a:pt x="61" y="61"/>
                  </a:lnTo>
                  <a:lnTo>
                    <a:pt x="1" y="151"/>
                  </a:lnTo>
                  <a:lnTo>
                    <a:pt x="1" y="24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480"/>
                  </a:lnTo>
                  <a:lnTo>
                    <a:pt x="240" y="510"/>
                  </a:lnTo>
                  <a:lnTo>
                    <a:pt x="360" y="480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40"/>
                  </a:lnTo>
                  <a:lnTo>
                    <a:pt x="479" y="151"/>
                  </a:lnTo>
                  <a:lnTo>
                    <a:pt x="420" y="61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5650350" y="1987600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269" y="1"/>
                  </a:moveTo>
                  <a:lnTo>
                    <a:pt x="150" y="31"/>
                  </a:lnTo>
                  <a:lnTo>
                    <a:pt x="90" y="91"/>
                  </a:lnTo>
                  <a:lnTo>
                    <a:pt x="30" y="180"/>
                  </a:lnTo>
                  <a:lnTo>
                    <a:pt x="0" y="27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70"/>
                  </a:lnTo>
                  <a:lnTo>
                    <a:pt x="509" y="180"/>
                  </a:lnTo>
                  <a:lnTo>
                    <a:pt x="449" y="91"/>
                  </a:lnTo>
                  <a:lnTo>
                    <a:pt x="359" y="3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5735600" y="1987600"/>
              <a:ext cx="12750" cy="13500"/>
            </a:xfrm>
            <a:custGeom>
              <a:avLst/>
              <a:gdLst/>
              <a:ahLst/>
              <a:cxnLst/>
              <a:rect l="l" t="t" r="r" b="b"/>
              <a:pathLst>
                <a:path w="510" h="540" extrusionOk="0">
                  <a:moveTo>
                    <a:pt x="240" y="1"/>
                  </a:moveTo>
                  <a:lnTo>
                    <a:pt x="150" y="31"/>
                  </a:lnTo>
                  <a:lnTo>
                    <a:pt x="61" y="91"/>
                  </a:lnTo>
                  <a:lnTo>
                    <a:pt x="1" y="180"/>
                  </a:lnTo>
                  <a:lnTo>
                    <a:pt x="1" y="27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70"/>
                  </a:lnTo>
                  <a:lnTo>
                    <a:pt x="479" y="180"/>
                  </a:lnTo>
                  <a:lnTo>
                    <a:pt x="420" y="91"/>
                  </a:lnTo>
                  <a:lnTo>
                    <a:pt x="360" y="31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5650350" y="2072125"/>
              <a:ext cx="13475" cy="12750"/>
            </a:xfrm>
            <a:custGeom>
              <a:avLst/>
              <a:gdLst/>
              <a:ahLst/>
              <a:cxnLst/>
              <a:rect l="l" t="t" r="r" b="b"/>
              <a:pathLst>
                <a:path w="539" h="510" extrusionOk="0">
                  <a:moveTo>
                    <a:pt x="150" y="1"/>
                  </a:moveTo>
                  <a:lnTo>
                    <a:pt x="90" y="60"/>
                  </a:lnTo>
                  <a:lnTo>
                    <a:pt x="30" y="150"/>
                  </a:lnTo>
                  <a:lnTo>
                    <a:pt x="0" y="240"/>
                  </a:lnTo>
                  <a:lnTo>
                    <a:pt x="30" y="360"/>
                  </a:lnTo>
                  <a:lnTo>
                    <a:pt x="90" y="449"/>
                  </a:lnTo>
                  <a:lnTo>
                    <a:pt x="150" y="479"/>
                  </a:lnTo>
                  <a:lnTo>
                    <a:pt x="269" y="509"/>
                  </a:lnTo>
                  <a:lnTo>
                    <a:pt x="359" y="479"/>
                  </a:lnTo>
                  <a:lnTo>
                    <a:pt x="449" y="449"/>
                  </a:lnTo>
                  <a:lnTo>
                    <a:pt x="509" y="360"/>
                  </a:lnTo>
                  <a:lnTo>
                    <a:pt x="539" y="240"/>
                  </a:lnTo>
                  <a:lnTo>
                    <a:pt x="509" y="150"/>
                  </a:lnTo>
                  <a:lnTo>
                    <a:pt x="449" y="60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5735600" y="2072125"/>
              <a:ext cx="12750" cy="12750"/>
            </a:xfrm>
            <a:custGeom>
              <a:avLst/>
              <a:gdLst/>
              <a:ahLst/>
              <a:cxnLst/>
              <a:rect l="l" t="t" r="r" b="b"/>
              <a:pathLst>
                <a:path w="510" h="510" extrusionOk="0">
                  <a:moveTo>
                    <a:pt x="150" y="1"/>
                  </a:moveTo>
                  <a:lnTo>
                    <a:pt x="61" y="60"/>
                  </a:lnTo>
                  <a:lnTo>
                    <a:pt x="1" y="150"/>
                  </a:lnTo>
                  <a:lnTo>
                    <a:pt x="1" y="240"/>
                  </a:lnTo>
                  <a:lnTo>
                    <a:pt x="1" y="360"/>
                  </a:lnTo>
                  <a:lnTo>
                    <a:pt x="61" y="449"/>
                  </a:lnTo>
                  <a:lnTo>
                    <a:pt x="150" y="479"/>
                  </a:lnTo>
                  <a:lnTo>
                    <a:pt x="240" y="509"/>
                  </a:lnTo>
                  <a:lnTo>
                    <a:pt x="360" y="479"/>
                  </a:lnTo>
                  <a:lnTo>
                    <a:pt x="420" y="449"/>
                  </a:lnTo>
                  <a:lnTo>
                    <a:pt x="479" y="360"/>
                  </a:lnTo>
                  <a:lnTo>
                    <a:pt x="509" y="240"/>
                  </a:lnTo>
                  <a:lnTo>
                    <a:pt x="479" y="150"/>
                  </a:lnTo>
                  <a:lnTo>
                    <a:pt x="420" y="60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5650350" y="2155900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0"/>
                  </a:moveTo>
                  <a:lnTo>
                    <a:pt x="150" y="30"/>
                  </a:lnTo>
                  <a:lnTo>
                    <a:pt x="90" y="90"/>
                  </a:lnTo>
                  <a:lnTo>
                    <a:pt x="30" y="150"/>
                  </a:lnTo>
                  <a:lnTo>
                    <a:pt x="0" y="270"/>
                  </a:lnTo>
                  <a:lnTo>
                    <a:pt x="30" y="359"/>
                  </a:lnTo>
                  <a:lnTo>
                    <a:pt x="90" y="449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49"/>
                  </a:lnTo>
                  <a:lnTo>
                    <a:pt x="509" y="359"/>
                  </a:lnTo>
                  <a:lnTo>
                    <a:pt x="539" y="270"/>
                  </a:lnTo>
                  <a:lnTo>
                    <a:pt x="509" y="150"/>
                  </a:lnTo>
                  <a:lnTo>
                    <a:pt x="449" y="90"/>
                  </a:lnTo>
                  <a:lnTo>
                    <a:pt x="359" y="3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5735600" y="2155900"/>
              <a:ext cx="12750" cy="13475"/>
            </a:xfrm>
            <a:custGeom>
              <a:avLst/>
              <a:gdLst/>
              <a:ahLst/>
              <a:cxnLst/>
              <a:rect l="l" t="t" r="r" b="b"/>
              <a:pathLst>
                <a:path w="510" h="539" extrusionOk="0">
                  <a:moveTo>
                    <a:pt x="240" y="0"/>
                  </a:moveTo>
                  <a:lnTo>
                    <a:pt x="150" y="30"/>
                  </a:lnTo>
                  <a:lnTo>
                    <a:pt x="61" y="90"/>
                  </a:lnTo>
                  <a:lnTo>
                    <a:pt x="1" y="150"/>
                  </a:lnTo>
                  <a:lnTo>
                    <a:pt x="1" y="270"/>
                  </a:lnTo>
                  <a:lnTo>
                    <a:pt x="1" y="359"/>
                  </a:lnTo>
                  <a:lnTo>
                    <a:pt x="61" y="449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49"/>
                  </a:lnTo>
                  <a:lnTo>
                    <a:pt x="479" y="359"/>
                  </a:lnTo>
                  <a:lnTo>
                    <a:pt x="509" y="270"/>
                  </a:lnTo>
                  <a:lnTo>
                    <a:pt x="479" y="150"/>
                  </a:lnTo>
                  <a:lnTo>
                    <a:pt x="420" y="90"/>
                  </a:lnTo>
                  <a:lnTo>
                    <a:pt x="360" y="3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5650350" y="2240425"/>
              <a:ext cx="13475" cy="12725"/>
            </a:xfrm>
            <a:custGeom>
              <a:avLst/>
              <a:gdLst/>
              <a:ahLst/>
              <a:cxnLst/>
              <a:rect l="l" t="t" r="r" b="b"/>
              <a:pathLst>
                <a:path w="539" h="509" extrusionOk="0">
                  <a:moveTo>
                    <a:pt x="150" y="0"/>
                  </a:moveTo>
                  <a:lnTo>
                    <a:pt x="90" y="60"/>
                  </a:lnTo>
                  <a:lnTo>
                    <a:pt x="30" y="150"/>
                  </a:lnTo>
                  <a:lnTo>
                    <a:pt x="0" y="239"/>
                  </a:lnTo>
                  <a:lnTo>
                    <a:pt x="30" y="359"/>
                  </a:lnTo>
                  <a:lnTo>
                    <a:pt x="90" y="419"/>
                  </a:lnTo>
                  <a:lnTo>
                    <a:pt x="150" y="479"/>
                  </a:lnTo>
                  <a:lnTo>
                    <a:pt x="269" y="509"/>
                  </a:lnTo>
                  <a:lnTo>
                    <a:pt x="359" y="479"/>
                  </a:lnTo>
                  <a:lnTo>
                    <a:pt x="449" y="419"/>
                  </a:lnTo>
                  <a:lnTo>
                    <a:pt x="509" y="359"/>
                  </a:lnTo>
                  <a:lnTo>
                    <a:pt x="539" y="239"/>
                  </a:lnTo>
                  <a:lnTo>
                    <a:pt x="509" y="150"/>
                  </a:lnTo>
                  <a:lnTo>
                    <a:pt x="449" y="6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5735600" y="2240425"/>
              <a:ext cx="12750" cy="12725"/>
            </a:xfrm>
            <a:custGeom>
              <a:avLst/>
              <a:gdLst/>
              <a:ahLst/>
              <a:cxnLst/>
              <a:rect l="l" t="t" r="r" b="b"/>
              <a:pathLst>
                <a:path w="510" h="509" extrusionOk="0">
                  <a:moveTo>
                    <a:pt x="150" y="0"/>
                  </a:moveTo>
                  <a:lnTo>
                    <a:pt x="61" y="60"/>
                  </a:lnTo>
                  <a:lnTo>
                    <a:pt x="1" y="150"/>
                  </a:lnTo>
                  <a:lnTo>
                    <a:pt x="1" y="239"/>
                  </a:lnTo>
                  <a:lnTo>
                    <a:pt x="1" y="359"/>
                  </a:lnTo>
                  <a:lnTo>
                    <a:pt x="61" y="419"/>
                  </a:lnTo>
                  <a:lnTo>
                    <a:pt x="150" y="479"/>
                  </a:lnTo>
                  <a:lnTo>
                    <a:pt x="240" y="509"/>
                  </a:lnTo>
                  <a:lnTo>
                    <a:pt x="360" y="479"/>
                  </a:lnTo>
                  <a:lnTo>
                    <a:pt x="420" y="419"/>
                  </a:lnTo>
                  <a:lnTo>
                    <a:pt x="479" y="359"/>
                  </a:lnTo>
                  <a:lnTo>
                    <a:pt x="509" y="239"/>
                  </a:lnTo>
                  <a:lnTo>
                    <a:pt x="479" y="150"/>
                  </a:lnTo>
                  <a:lnTo>
                    <a:pt x="420" y="60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5650350" y="2324175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269" y="1"/>
                  </a:moveTo>
                  <a:lnTo>
                    <a:pt x="150" y="31"/>
                  </a:lnTo>
                  <a:lnTo>
                    <a:pt x="90" y="91"/>
                  </a:lnTo>
                  <a:lnTo>
                    <a:pt x="30" y="151"/>
                  </a:lnTo>
                  <a:lnTo>
                    <a:pt x="0" y="27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510"/>
                  </a:lnTo>
                  <a:lnTo>
                    <a:pt x="269" y="539"/>
                  </a:lnTo>
                  <a:lnTo>
                    <a:pt x="359" y="510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70"/>
                  </a:lnTo>
                  <a:lnTo>
                    <a:pt x="509" y="151"/>
                  </a:lnTo>
                  <a:lnTo>
                    <a:pt x="449" y="91"/>
                  </a:lnTo>
                  <a:lnTo>
                    <a:pt x="359" y="3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5735600" y="2324175"/>
              <a:ext cx="12750" cy="13500"/>
            </a:xfrm>
            <a:custGeom>
              <a:avLst/>
              <a:gdLst/>
              <a:ahLst/>
              <a:cxnLst/>
              <a:rect l="l" t="t" r="r" b="b"/>
              <a:pathLst>
                <a:path w="510" h="540" extrusionOk="0">
                  <a:moveTo>
                    <a:pt x="240" y="1"/>
                  </a:moveTo>
                  <a:lnTo>
                    <a:pt x="150" y="31"/>
                  </a:lnTo>
                  <a:lnTo>
                    <a:pt x="61" y="91"/>
                  </a:lnTo>
                  <a:lnTo>
                    <a:pt x="1" y="151"/>
                  </a:lnTo>
                  <a:lnTo>
                    <a:pt x="1" y="27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510"/>
                  </a:lnTo>
                  <a:lnTo>
                    <a:pt x="240" y="539"/>
                  </a:lnTo>
                  <a:lnTo>
                    <a:pt x="360" y="510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70"/>
                  </a:lnTo>
                  <a:lnTo>
                    <a:pt x="479" y="151"/>
                  </a:lnTo>
                  <a:lnTo>
                    <a:pt x="420" y="91"/>
                  </a:lnTo>
                  <a:lnTo>
                    <a:pt x="360" y="31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CUSTOM_15">
    <p:spTree>
      <p:nvGrpSpPr>
        <p:cNvPr id="1" name="Shape 2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9" name="Google Shape;2179;p16"/>
          <p:cNvSpPr/>
          <p:nvPr/>
        </p:nvSpPr>
        <p:spPr>
          <a:xfrm rot="-5400000" flipH="1">
            <a:off x="2617000" y="34414"/>
            <a:ext cx="9144000" cy="3910016"/>
          </a:xfrm>
          <a:custGeom>
            <a:avLst/>
            <a:gdLst/>
            <a:ahLst/>
            <a:cxnLst/>
            <a:rect l="l" t="t" r="r" b="b"/>
            <a:pathLst>
              <a:path w="285750" h="122188" extrusionOk="0">
                <a:moveTo>
                  <a:pt x="15069" y="0"/>
                </a:moveTo>
                <a:lnTo>
                  <a:pt x="13134" y="38"/>
                </a:lnTo>
                <a:lnTo>
                  <a:pt x="11199" y="112"/>
                </a:lnTo>
                <a:lnTo>
                  <a:pt x="9265" y="224"/>
                </a:lnTo>
                <a:lnTo>
                  <a:pt x="7330" y="447"/>
                </a:lnTo>
                <a:lnTo>
                  <a:pt x="6362" y="596"/>
                </a:lnTo>
                <a:lnTo>
                  <a:pt x="5395" y="745"/>
                </a:lnTo>
                <a:lnTo>
                  <a:pt x="4465" y="931"/>
                </a:lnTo>
                <a:lnTo>
                  <a:pt x="3535" y="1117"/>
                </a:lnTo>
                <a:lnTo>
                  <a:pt x="2642" y="1377"/>
                </a:lnTo>
                <a:lnTo>
                  <a:pt x="1749" y="1638"/>
                </a:lnTo>
                <a:lnTo>
                  <a:pt x="856" y="1935"/>
                </a:lnTo>
                <a:lnTo>
                  <a:pt x="0" y="2233"/>
                </a:lnTo>
                <a:lnTo>
                  <a:pt x="0" y="122188"/>
                </a:lnTo>
                <a:lnTo>
                  <a:pt x="285750" y="122188"/>
                </a:lnTo>
                <a:lnTo>
                  <a:pt x="285750" y="4316"/>
                </a:lnTo>
                <a:lnTo>
                  <a:pt x="284225" y="4465"/>
                </a:lnTo>
                <a:lnTo>
                  <a:pt x="282662" y="4614"/>
                </a:lnTo>
                <a:lnTo>
                  <a:pt x="281136" y="4800"/>
                </a:lnTo>
                <a:lnTo>
                  <a:pt x="279611" y="5023"/>
                </a:lnTo>
                <a:lnTo>
                  <a:pt x="278085" y="5247"/>
                </a:lnTo>
                <a:lnTo>
                  <a:pt x="276560" y="5507"/>
                </a:lnTo>
                <a:lnTo>
                  <a:pt x="275072" y="5805"/>
                </a:lnTo>
                <a:lnTo>
                  <a:pt x="273583" y="6140"/>
                </a:lnTo>
                <a:lnTo>
                  <a:pt x="272058" y="6474"/>
                </a:lnTo>
                <a:lnTo>
                  <a:pt x="270570" y="6884"/>
                </a:lnTo>
                <a:lnTo>
                  <a:pt x="269118" y="7293"/>
                </a:lnTo>
                <a:lnTo>
                  <a:pt x="267630" y="7739"/>
                </a:lnTo>
                <a:lnTo>
                  <a:pt x="266179" y="8186"/>
                </a:lnTo>
                <a:lnTo>
                  <a:pt x="264728" y="8707"/>
                </a:lnTo>
                <a:lnTo>
                  <a:pt x="263277" y="9228"/>
                </a:lnTo>
                <a:lnTo>
                  <a:pt x="261863" y="9786"/>
                </a:lnTo>
                <a:lnTo>
                  <a:pt x="260449" y="10381"/>
                </a:lnTo>
                <a:lnTo>
                  <a:pt x="259035" y="11014"/>
                </a:lnTo>
                <a:lnTo>
                  <a:pt x="257622" y="11683"/>
                </a:lnTo>
                <a:lnTo>
                  <a:pt x="256245" y="12353"/>
                </a:lnTo>
                <a:lnTo>
                  <a:pt x="254868" y="13060"/>
                </a:lnTo>
                <a:lnTo>
                  <a:pt x="253492" y="13841"/>
                </a:lnTo>
                <a:lnTo>
                  <a:pt x="252152" y="14623"/>
                </a:lnTo>
                <a:lnTo>
                  <a:pt x="250775" y="15404"/>
                </a:lnTo>
                <a:lnTo>
                  <a:pt x="249473" y="16260"/>
                </a:lnTo>
                <a:lnTo>
                  <a:pt x="248134" y="17153"/>
                </a:lnTo>
                <a:lnTo>
                  <a:pt x="246831" y="18046"/>
                </a:lnTo>
                <a:lnTo>
                  <a:pt x="245566" y="19013"/>
                </a:lnTo>
                <a:lnTo>
                  <a:pt x="244264" y="19981"/>
                </a:lnTo>
                <a:lnTo>
                  <a:pt x="242999" y="20985"/>
                </a:lnTo>
                <a:lnTo>
                  <a:pt x="241771" y="22027"/>
                </a:lnTo>
                <a:lnTo>
                  <a:pt x="240543" y="23106"/>
                </a:lnTo>
                <a:lnTo>
                  <a:pt x="239650" y="23887"/>
                </a:lnTo>
                <a:lnTo>
                  <a:pt x="238832" y="24669"/>
                </a:lnTo>
                <a:lnTo>
                  <a:pt x="237195" y="26231"/>
                </a:lnTo>
                <a:lnTo>
                  <a:pt x="235632" y="27831"/>
                </a:lnTo>
                <a:lnTo>
                  <a:pt x="234181" y="29506"/>
                </a:lnTo>
                <a:lnTo>
                  <a:pt x="232767" y="31180"/>
                </a:lnTo>
                <a:lnTo>
                  <a:pt x="231465" y="32929"/>
                </a:lnTo>
                <a:lnTo>
                  <a:pt x="230200" y="34677"/>
                </a:lnTo>
                <a:lnTo>
                  <a:pt x="228972" y="36463"/>
                </a:lnTo>
                <a:lnTo>
                  <a:pt x="227856" y="38249"/>
                </a:lnTo>
                <a:lnTo>
                  <a:pt x="226740" y="40109"/>
                </a:lnTo>
                <a:lnTo>
                  <a:pt x="225698" y="41970"/>
                </a:lnTo>
                <a:lnTo>
                  <a:pt x="224693" y="43867"/>
                </a:lnTo>
                <a:lnTo>
                  <a:pt x="223726" y="45765"/>
                </a:lnTo>
                <a:lnTo>
                  <a:pt x="222796" y="47700"/>
                </a:lnTo>
                <a:lnTo>
                  <a:pt x="221866" y="49634"/>
                </a:lnTo>
                <a:lnTo>
                  <a:pt x="221010" y="51569"/>
                </a:lnTo>
                <a:lnTo>
                  <a:pt x="219298" y="55550"/>
                </a:lnTo>
                <a:lnTo>
                  <a:pt x="217661" y="59532"/>
                </a:lnTo>
                <a:lnTo>
                  <a:pt x="216024" y="63550"/>
                </a:lnTo>
                <a:lnTo>
                  <a:pt x="214350" y="67605"/>
                </a:lnTo>
                <a:lnTo>
                  <a:pt x="212675" y="71624"/>
                </a:lnTo>
                <a:lnTo>
                  <a:pt x="211782" y="73633"/>
                </a:lnTo>
                <a:lnTo>
                  <a:pt x="210889" y="75642"/>
                </a:lnTo>
                <a:lnTo>
                  <a:pt x="209922" y="77651"/>
                </a:lnTo>
                <a:lnTo>
                  <a:pt x="208955" y="79623"/>
                </a:lnTo>
                <a:lnTo>
                  <a:pt x="207950" y="81595"/>
                </a:lnTo>
                <a:lnTo>
                  <a:pt x="206908" y="83567"/>
                </a:lnTo>
                <a:lnTo>
                  <a:pt x="206462" y="84274"/>
                </a:lnTo>
                <a:lnTo>
                  <a:pt x="206015" y="84981"/>
                </a:lnTo>
                <a:lnTo>
                  <a:pt x="205569" y="85688"/>
                </a:lnTo>
                <a:lnTo>
                  <a:pt x="205048" y="86358"/>
                </a:lnTo>
                <a:lnTo>
                  <a:pt x="204527" y="86990"/>
                </a:lnTo>
                <a:lnTo>
                  <a:pt x="204006" y="87660"/>
                </a:lnTo>
                <a:lnTo>
                  <a:pt x="203448" y="88255"/>
                </a:lnTo>
                <a:lnTo>
                  <a:pt x="202890" y="88888"/>
                </a:lnTo>
                <a:lnTo>
                  <a:pt x="202295" y="89483"/>
                </a:lnTo>
                <a:lnTo>
                  <a:pt x="201662" y="90041"/>
                </a:lnTo>
                <a:lnTo>
                  <a:pt x="201030" y="90599"/>
                </a:lnTo>
                <a:lnTo>
                  <a:pt x="200397" y="91120"/>
                </a:lnTo>
                <a:lnTo>
                  <a:pt x="199727" y="91641"/>
                </a:lnTo>
                <a:lnTo>
                  <a:pt x="199058" y="92125"/>
                </a:lnTo>
                <a:lnTo>
                  <a:pt x="198351" y="92608"/>
                </a:lnTo>
                <a:lnTo>
                  <a:pt x="197644" y="93055"/>
                </a:lnTo>
                <a:lnTo>
                  <a:pt x="196937" y="93501"/>
                </a:lnTo>
                <a:lnTo>
                  <a:pt x="196193" y="93874"/>
                </a:lnTo>
                <a:lnTo>
                  <a:pt x="195449" y="94283"/>
                </a:lnTo>
                <a:lnTo>
                  <a:pt x="194667" y="94618"/>
                </a:lnTo>
                <a:lnTo>
                  <a:pt x="193923" y="94953"/>
                </a:lnTo>
                <a:lnTo>
                  <a:pt x="193142" y="95250"/>
                </a:lnTo>
                <a:lnTo>
                  <a:pt x="192323" y="95548"/>
                </a:lnTo>
                <a:lnTo>
                  <a:pt x="191542" y="95808"/>
                </a:lnTo>
                <a:lnTo>
                  <a:pt x="190723" y="96032"/>
                </a:lnTo>
                <a:lnTo>
                  <a:pt x="189905" y="96218"/>
                </a:lnTo>
                <a:lnTo>
                  <a:pt x="189086" y="96366"/>
                </a:lnTo>
                <a:lnTo>
                  <a:pt x="188268" y="96515"/>
                </a:lnTo>
                <a:lnTo>
                  <a:pt x="187412" y="96627"/>
                </a:lnTo>
                <a:lnTo>
                  <a:pt x="186593" y="96701"/>
                </a:lnTo>
                <a:lnTo>
                  <a:pt x="185738" y="96738"/>
                </a:lnTo>
                <a:lnTo>
                  <a:pt x="184882" y="96776"/>
                </a:lnTo>
                <a:lnTo>
                  <a:pt x="183803" y="96738"/>
                </a:lnTo>
                <a:lnTo>
                  <a:pt x="182687" y="96664"/>
                </a:lnTo>
                <a:lnTo>
                  <a:pt x="181608" y="96515"/>
                </a:lnTo>
                <a:lnTo>
                  <a:pt x="180491" y="96329"/>
                </a:lnTo>
                <a:lnTo>
                  <a:pt x="179115" y="96069"/>
                </a:lnTo>
                <a:lnTo>
                  <a:pt x="177775" y="95734"/>
                </a:lnTo>
                <a:lnTo>
                  <a:pt x="176436" y="95362"/>
                </a:lnTo>
                <a:lnTo>
                  <a:pt x="175134" y="94953"/>
                </a:lnTo>
                <a:lnTo>
                  <a:pt x="173831" y="94506"/>
                </a:lnTo>
                <a:lnTo>
                  <a:pt x="172566" y="93985"/>
                </a:lnTo>
                <a:lnTo>
                  <a:pt x="171301" y="93464"/>
                </a:lnTo>
                <a:lnTo>
                  <a:pt x="170073" y="92906"/>
                </a:lnTo>
                <a:lnTo>
                  <a:pt x="168846" y="92311"/>
                </a:lnTo>
                <a:lnTo>
                  <a:pt x="167618" y="91678"/>
                </a:lnTo>
                <a:lnTo>
                  <a:pt x="165236" y="90376"/>
                </a:lnTo>
                <a:lnTo>
                  <a:pt x="162855" y="89037"/>
                </a:lnTo>
                <a:lnTo>
                  <a:pt x="160511" y="87660"/>
                </a:lnTo>
                <a:lnTo>
                  <a:pt x="158130" y="86283"/>
                </a:lnTo>
                <a:lnTo>
                  <a:pt x="155786" y="84944"/>
                </a:lnTo>
                <a:lnTo>
                  <a:pt x="154558" y="84311"/>
                </a:lnTo>
                <a:lnTo>
                  <a:pt x="153367" y="83679"/>
                </a:lnTo>
                <a:lnTo>
                  <a:pt x="152140" y="83084"/>
                </a:lnTo>
                <a:lnTo>
                  <a:pt x="150912" y="82525"/>
                </a:lnTo>
                <a:lnTo>
                  <a:pt x="149684" y="81967"/>
                </a:lnTo>
                <a:lnTo>
                  <a:pt x="148419" y="81446"/>
                </a:lnTo>
                <a:lnTo>
                  <a:pt x="147154" y="80963"/>
                </a:lnTo>
                <a:lnTo>
                  <a:pt x="145889" y="80553"/>
                </a:lnTo>
                <a:lnTo>
                  <a:pt x="144549" y="80144"/>
                </a:lnTo>
                <a:lnTo>
                  <a:pt x="143210" y="79809"/>
                </a:lnTo>
                <a:lnTo>
                  <a:pt x="141870" y="79549"/>
                </a:lnTo>
                <a:lnTo>
                  <a:pt x="140494" y="79326"/>
                </a:lnTo>
                <a:lnTo>
                  <a:pt x="139564" y="79214"/>
                </a:lnTo>
                <a:lnTo>
                  <a:pt x="138633" y="79140"/>
                </a:lnTo>
                <a:lnTo>
                  <a:pt x="137703" y="79102"/>
                </a:lnTo>
                <a:lnTo>
                  <a:pt x="135248" y="79102"/>
                </a:lnTo>
                <a:lnTo>
                  <a:pt x="133722" y="79214"/>
                </a:lnTo>
                <a:lnTo>
                  <a:pt x="132197" y="79363"/>
                </a:lnTo>
                <a:lnTo>
                  <a:pt x="130671" y="79549"/>
                </a:lnTo>
                <a:lnTo>
                  <a:pt x="129146" y="79772"/>
                </a:lnTo>
                <a:lnTo>
                  <a:pt x="127620" y="79995"/>
                </a:lnTo>
                <a:lnTo>
                  <a:pt x="124606" y="80516"/>
                </a:lnTo>
                <a:lnTo>
                  <a:pt x="121555" y="81037"/>
                </a:lnTo>
                <a:lnTo>
                  <a:pt x="120030" y="81298"/>
                </a:lnTo>
                <a:lnTo>
                  <a:pt x="118504" y="81521"/>
                </a:lnTo>
                <a:lnTo>
                  <a:pt x="116979" y="81707"/>
                </a:lnTo>
                <a:lnTo>
                  <a:pt x="115453" y="81856"/>
                </a:lnTo>
                <a:lnTo>
                  <a:pt x="113928" y="81930"/>
                </a:lnTo>
                <a:lnTo>
                  <a:pt x="112402" y="81967"/>
                </a:lnTo>
                <a:lnTo>
                  <a:pt x="111137" y="81930"/>
                </a:lnTo>
                <a:lnTo>
                  <a:pt x="109835" y="81856"/>
                </a:lnTo>
                <a:lnTo>
                  <a:pt x="108645" y="81707"/>
                </a:lnTo>
                <a:lnTo>
                  <a:pt x="107491" y="81558"/>
                </a:lnTo>
                <a:lnTo>
                  <a:pt x="106375" y="81335"/>
                </a:lnTo>
                <a:lnTo>
                  <a:pt x="105259" y="81112"/>
                </a:lnTo>
                <a:lnTo>
                  <a:pt x="104180" y="80814"/>
                </a:lnTo>
                <a:lnTo>
                  <a:pt x="103138" y="80516"/>
                </a:lnTo>
                <a:lnTo>
                  <a:pt x="102096" y="80144"/>
                </a:lnTo>
                <a:lnTo>
                  <a:pt x="101092" y="79772"/>
                </a:lnTo>
                <a:lnTo>
                  <a:pt x="100124" y="79363"/>
                </a:lnTo>
                <a:lnTo>
                  <a:pt x="99157" y="78916"/>
                </a:lnTo>
                <a:lnTo>
                  <a:pt x="98227" y="78470"/>
                </a:lnTo>
                <a:lnTo>
                  <a:pt x="97334" y="77949"/>
                </a:lnTo>
                <a:lnTo>
                  <a:pt x="96441" y="77428"/>
                </a:lnTo>
                <a:lnTo>
                  <a:pt x="95548" y="76870"/>
                </a:lnTo>
                <a:lnTo>
                  <a:pt x="94729" y="76312"/>
                </a:lnTo>
                <a:lnTo>
                  <a:pt x="93873" y="75679"/>
                </a:lnTo>
                <a:lnTo>
                  <a:pt x="93092" y="75084"/>
                </a:lnTo>
                <a:lnTo>
                  <a:pt x="92273" y="74414"/>
                </a:lnTo>
                <a:lnTo>
                  <a:pt x="91492" y="73745"/>
                </a:lnTo>
                <a:lnTo>
                  <a:pt x="90748" y="73038"/>
                </a:lnTo>
                <a:lnTo>
                  <a:pt x="90004" y="72331"/>
                </a:lnTo>
                <a:lnTo>
                  <a:pt x="89297" y="71587"/>
                </a:lnTo>
                <a:lnTo>
                  <a:pt x="88590" y="70805"/>
                </a:lnTo>
                <a:lnTo>
                  <a:pt x="87883" y="70024"/>
                </a:lnTo>
                <a:lnTo>
                  <a:pt x="87213" y="69243"/>
                </a:lnTo>
                <a:lnTo>
                  <a:pt x="86544" y="68424"/>
                </a:lnTo>
                <a:lnTo>
                  <a:pt x="85241" y="66712"/>
                </a:lnTo>
                <a:lnTo>
                  <a:pt x="84013" y="65001"/>
                </a:lnTo>
                <a:lnTo>
                  <a:pt x="82786" y="63178"/>
                </a:lnTo>
                <a:lnTo>
                  <a:pt x="81632" y="61317"/>
                </a:lnTo>
                <a:lnTo>
                  <a:pt x="80516" y="59457"/>
                </a:lnTo>
                <a:lnTo>
                  <a:pt x="79437" y="57522"/>
                </a:lnTo>
                <a:lnTo>
                  <a:pt x="78358" y="55550"/>
                </a:lnTo>
                <a:lnTo>
                  <a:pt x="77316" y="53578"/>
                </a:lnTo>
                <a:lnTo>
                  <a:pt x="76312" y="51569"/>
                </a:lnTo>
                <a:lnTo>
                  <a:pt x="74265" y="47551"/>
                </a:lnTo>
                <a:lnTo>
                  <a:pt x="72256" y="43533"/>
                </a:lnTo>
                <a:lnTo>
                  <a:pt x="70247" y="39589"/>
                </a:lnTo>
                <a:lnTo>
                  <a:pt x="69205" y="37654"/>
                </a:lnTo>
                <a:lnTo>
                  <a:pt x="68163" y="35756"/>
                </a:lnTo>
                <a:lnTo>
                  <a:pt x="67084" y="33859"/>
                </a:lnTo>
                <a:lnTo>
                  <a:pt x="66005" y="32073"/>
                </a:lnTo>
                <a:lnTo>
                  <a:pt x="64963" y="30510"/>
                </a:lnTo>
                <a:lnTo>
                  <a:pt x="63959" y="28985"/>
                </a:lnTo>
                <a:lnTo>
                  <a:pt x="62880" y="27459"/>
                </a:lnTo>
                <a:lnTo>
                  <a:pt x="61801" y="25934"/>
                </a:lnTo>
                <a:lnTo>
                  <a:pt x="60685" y="24483"/>
                </a:lnTo>
                <a:lnTo>
                  <a:pt x="59531" y="23031"/>
                </a:lnTo>
                <a:lnTo>
                  <a:pt x="58378" y="21580"/>
                </a:lnTo>
                <a:lnTo>
                  <a:pt x="57187" y="20167"/>
                </a:lnTo>
                <a:lnTo>
                  <a:pt x="55997" y="18790"/>
                </a:lnTo>
                <a:lnTo>
                  <a:pt x="54732" y="17450"/>
                </a:lnTo>
                <a:lnTo>
                  <a:pt x="53467" y="16148"/>
                </a:lnTo>
                <a:lnTo>
                  <a:pt x="52164" y="14883"/>
                </a:lnTo>
                <a:lnTo>
                  <a:pt x="50862" y="13655"/>
                </a:lnTo>
                <a:lnTo>
                  <a:pt x="49485" y="12465"/>
                </a:lnTo>
                <a:lnTo>
                  <a:pt x="48109" y="11311"/>
                </a:lnTo>
                <a:lnTo>
                  <a:pt x="46732" y="10195"/>
                </a:lnTo>
                <a:lnTo>
                  <a:pt x="45281" y="9116"/>
                </a:lnTo>
                <a:lnTo>
                  <a:pt x="43830" y="8112"/>
                </a:lnTo>
                <a:lnTo>
                  <a:pt x="42342" y="7144"/>
                </a:lnTo>
                <a:lnTo>
                  <a:pt x="40853" y="6214"/>
                </a:lnTo>
                <a:lnTo>
                  <a:pt x="39291" y="5358"/>
                </a:lnTo>
                <a:lnTo>
                  <a:pt x="37728" y="4577"/>
                </a:lnTo>
                <a:lnTo>
                  <a:pt x="36128" y="3833"/>
                </a:lnTo>
                <a:lnTo>
                  <a:pt x="34491" y="3126"/>
                </a:lnTo>
                <a:lnTo>
                  <a:pt x="32854" y="2530"/>
                </a:lnTo>
                <a:lnTo>
                  <a:pt x="31142" y="1972"/>
                </a:lnTo>
                <a:lnTo>
                  <a:pt x="29431" y="1489"/>
                </a:lnTo>
                <a:lnTo>
                  <a:pt x="27719" y="1079"/>
                </a:lnTo>
                <a:lnTo>
                  <a:pt x="25933" y="707"/>
                </a:lnTo>
                <a:lnTo>
                  <a:pt x="24110" y="447"/>
                </a:lnTo>
                <a:lnTo>
                  <a:pt x="22287" y="261"/>
                </a:lnTo>
                <a:lnTo>
                  <a:pt x="20427" y="112"/>
                </a:lnTo>
                <a:lnTo>
                  <a:pt x="17822" y="38"/>
                </a:lnTo>
                <a:lnTo>
                  <a:pt x="1506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0" name="Google Shape;2180;p16"/>
          <p:cNvSpPr/>
          <p:nvPr/>
        </p:nvSpPr>
        <p:spPr>
          <a:xfrm rot="5400000">
            <a:off x="-2617000" y="-533561"/>
            <a:ext cx="9144000" cy="3910016"/>
          </a:xfrm>
          <a:custGeom>
            <a:avLst/>
            <a:gdLst/>
            <a:ahLst/>
            <a:cxnLst/>
            <a:rect l="l" t="t" r="r" b="b"/>
            <a:pathLst>
              <a:path w="285750" h="122188" extrusionOk="0">
                <a:moveTo>
                  <a:pt x="15069" y="0"/>
                </a:moveTo>
                <a:lnTo>
                  <a:pt x="13134" y="38"/>
                </a:lnTo>
                <a:lnTo>
                  <a:pt x="11199" y="112"/>
                </a:lnTo>
                <a:lnTo>
                  <a:pt x="9265" y="224"/>
                </a:lnTo>
                <a:lnTo>
                  <a:pt x="7330" y="447"/>
                </a:lnTo>
                <a:lnTo>
                  <a:pt x="6362" y="596"/>
                </a:lnTo>
                <a:lnTo>
                  <a:pt x="5395" y="745"/>
                </a:lnTo>
                <a:lnTo>
                  <a:pt x="4465" y="931"/>
                </a:lnTo>
                <a:lnTo>
                  <a:pt x="3535" y="1117"/>
                </a:lnTo>
                <a:lnTo>
                  <a:pt x="2642" y="1377"/>
                </a:lnTo>
                <a:lnTo>
                  <a:pt x="1749" y="1638"/>
                </a:lnTo>
                <a:lnTo>
                  <a:pt x="856" y="1935"/>
                </a:lnTo>
                <a:lnTo>
                  <a:pt x="0" y="2233"/>
                </a:lnTo>
                <a:lnTo>
                  <a:pt x="0" y="122188"/>
                </a:lnTo>
                <a:lnTo>
                  <a:pt x="285750" y="122188"/>
                </a:lnTo>
                <a:lnTo>
                  <a:pt x="285750" y="4316"/>
                </a:lnTo>
                <a:lnTo>
                  <a:pt x="284225" y="4465"/>
                </a:lnTo>
                <a:lnTo>
                  <a:pt x="282662" y="4614"/>
                </a:lnTo>
                <a:lnTo>
                  <a:pt x="281136" y="4800"/>
                </a:lnTo>
                <a:lnTo>
                  <a:pt x="279611" y="5023"/>
                </a:lnTo>
                <a:lnTo>
                  <a:pt x="278085" y="5247"/>
                </a:lnTo>
                <a:lnTo>
                  <a:pt x="276560" y="5507"/>
                </a:lnTo>
                <a:lnTo>
                  <a:pt x="275072" y="5805"/>
                </a:lnTo>
                <a:lnTo>
                  <a:pt x="273583" y="6140"/>
                </a:lnTo>
                <a:lnTo>
                  <a:pt x="272058" y="6474"/>
                </a:lnTo>
                <a:lnTo>
                  <a:pt x="270570" y="6884"/>
                </a:lnTo>
                <a:lnTo>
                  <a:pt x="269118" y="7293"/>
                </a:lnTo>
                <a:lnTo>
                  <a:pt x="267630" y="7739"/>
                </a:lnTo>
                <a:lnTo>
                  <a:pt x="266179" y="8186"/>
                </a:lnTo>
                <a:lnTo>
                  <a:pt x="264728" y="8707"/>
                </a:lnTo>
                <a:lnTo>
                  <a:pt x="263277" y="9228"/>
                </a:lnTo>
                <a:lnTo>
                  <a:pt x="261863" y="9786"/>
                </a:lnTo>
                <a:lnTo>
                  <a:pt x="260449" y="10381"/>
                </a:lnTo>
                <a:lnTo>
                  <a:pt x="259035" y="11014"/>
                </a:lnTo>
                <a:lnTo>
                  <a:pt x="257622" y="11683"/>
                </a:lnTo>
                <a:lnTo>
                  <a:pt x="256245" y="12353"/>
                </a:lnTo>
                <a:lnTo>
                  <a:pt x="254868" y="13060"/>
                </a:lnTo>
                <a:lnTo>
                  <a:pt x="253492" y="13841"/>
                </a:lnTo>
                <a:lnTo>
                  <a:pt x="252152" y="14623"/>
                </a:lnTo>
                <a:lnTo>
                  <a:pt x="250775" y="15404"/>
                </a:lnTo>
                <a:lnTo>
                  <a:pt x="249473" y="16260"/>
                </a:lnTo>
                <a:lnTo>
                  <a:pt x="248134" y="17153"/>
                </a:lnTo>
                <a:lnTo>
                  <a:pt x="246831" y="18046"/>
                </a:lnTo>
                <a:lnTo>
                  <a:pt x="245566" y="19013"/>
                </a:lnTo>
                <a:lnTo>
                  <a:pt x="244264" y="19981"/>
                </a:lnTo>
                <a:lnTo>
                  <a:pt x="242999" y="20985"/>
                </a:lnTo>
                <a:lnTo>
                  <a:pt x="241771" y="22027"/>
                </a:lnTo>
                <a:lnTo>
                  <a:pt x="240543" y="23106"/>
                </a:lnTo>
                <a:lnTo>
                  <a:pt x="239650" y="23887"/>
                </a:lnTo>
                <a:lnTo>
                  <a:pt x="238832" y="24669"/>
                </a:lnTo>
                <a:lnTo>
                  <a:pt x="237195" y="26231"/>
                </a:lnTo>
                <a:lnTo>
                  <a:pt x="235632" y="27831"/>
                </a:lnTo>
                <a:lnTo>
                  <a:pt x="234181" y="29506"/>
                </a:lnTo>
                <a:lnTo>
                  <a:pt x="232767" y="31180"/>
                </a:lnTo>
                <a:lnTo>
                  <a:pt x="231465" y="32929"/>
                </a:lnTo>
                <a:lnTo>
                  <a:pt x="230200" y="34677"/>
                </a:lnTo>
                <a:lnTo>
                  <a:pt x="228972" y="36463"/>
                </a:lnTo>
                <a:lnTo>
                  <a:pt x="227856" y="38249"/>
                </a:lnTo>
                <a:lnTo>
                  <a:pt x="226740" y="40109"/>
                </a:lnTo>
                <a:lnTo>
                  <a:pt x="225698" y="41970"/>
                </a:lnTo>
                <a:lnTo>
                  <a:pt x="224693" y="43867"/>
                </a:lnTo>
                <a:lnTo>
                  <a:pt x="223726" y="45765"/>
                </a:lnTo>
                <a:lnTo>
                  <a:pt x="222796" y="47700"/>
                </a:lnTo>
                <a:lnTo>
                  <a:pt x="221866" y="49634"/>
                </a:lnTo>
                <a:lnTo>
                  <a:pt x="221010" y="51569"/>
                </a:lnTo>
                <a:lnTo>
                  <a:pt x="219298" y="55550"/>
                </a:lnTo>
                <a:lnTo>
                  <a:pt x="217661" y="59532"/>
                </a:lnTo>
                <a:lnTo>
                  <a:pt x="216024" y="63550"/>
                </a:lnTo>
                <a:lnTo>
                  <a:pt x="214350" y="67605"/>
                </a:lnTo>
                <a:lnTo>
                  <a:pt x="212675" y="71624"/>
                </a:lnTo>
                <a:lnTo>
                  <a:pt x="211782" y="73633"/>
                </a:lnTo>
                <a:lnTo>
                  <a:pt x="210889" y="75642"/>
                </a:lnTo>
                <a:lnTo>
                  <a:pt x="209922" y="77651"/>
                </a:lnTo>
                <a:lnTo>
                  <a:pt x="208955" y="79623"/>
                </a:lnTo>
                <a:lnTo>
                  <a:pt x="207950" y="81595"/>
                </a:lnTo>
                <a:lnTo>
                  <a:pt x="206908" y="83567"/>
                </a:lnTo>
                <a:lnTo>
                  <a:pt x="206462" y="84274"/>
                </a:lnTo>
                <a:lnTo>
                  <a:pt x="206015" y="84981"/>
                </a:lnTo>
                <a:lnTo>
                  <a:pt x="205569" y="85688"/>
                </a:lnTo>
                <a:lnTo>
                  <a:pt x="205048" y="86358"/>
                </a:lnTo>
                <a:lnTo>
                  <a:pt x="204527" y="86990"/>
                </a:lnTo>
                <a:lnTo>
                  <a:pt x="204006" y="87660"/>
                </a:lnTo>
                <a:lnTo>
                  <a:pt x="203448" y="88255"/>
                </a:lnTo>
                <a:lnTo>
                  <a:pt x="202890" y="88888"/>
                </a:lnTo>
                <a:lnTo>
                  <a:pt x="202295" y="89483"/>
                </a:lnTo>
                <a:lnTo>
                  <a:pt x="201662" y="90041"/>
                </a:lnTo>
                <a:lnTo>
                  <a:pt x="201030" y="90599"/>
                </a:lnTo>
                <a:lnTo>
                  <a:pt x="200397" y="91120"/>
                </a:lnTo>
                <a:lnTo>
                  <a:pt x="199727" y="91641"/>
                </a:lnTo>
                <a:lnTo>
                  <a:pt x="199058" y="92125"/>
                </a:lnTo>
                <a:lnTo>
                  <a:pt x="198351" y="92608"/>
                </a:lnTo>
                <a:lnTo>
                  <a:pt x="197644" y="93055"/>
                </a:lnTo>
                <a:lnTo>
                  <a:pt x="196937" y="93501"/>
                </a:lnTo>
                <a:lnTo>
                  <a:pt x="196193" y="93874"/>
                </a:lnTo>
                <a:lnTo>
                  <a:pt x="195449" y="94283"/>
                </a:lnTo>
                <a:lnTo>
                  <a:pt x="194667" y="94618"/>
                </a:lnTo>
                <a:lnTo>
                  <a:pt x="193923" y="94953"/>
                </a:lnTo>
                <a:lnTo>
                  <a:pt x="193142" y="95250"/>
                </a:lnTo>
                <a:lnTo>
                  <a:pt x="192323" y="95548"/>
                </a:lnTo>
                <a:lnTo>
                  <a:pt x="191542" y="95808"/>
                </a:lnTo>
                <a:lnTo>
                  <a:pt x="190723" y="96032"/>
                </a:lnTo>
                <a:lnTo>
                  <a:pt x="189905" y="96218"/>
                </a:lnTo>
                <a:lnTo>
                  <a:pt x="189086" y="96366"/>
                </a:lnTo>
                <a:lnTo>
                  <a:pt x="188268" y="96515"/>
                </a:lnTo>
                <a:lnTo>
                  <a:pt x="187412" y="96627"/>
                </a:lnTo>
                <a:lnTo>
                  <a:pt x="186593" y="96701"/>
                </a:lnTo>
                <a:lnTo>
                  <a:pt x="185738" y="96738"/>
                </a:lnTo>
                <a:lnTo>
                  <a:pt x="184882" y="96776"/>
                </a:lnTo>
                <a:lnTo>
                  <a:pt x="183803" y="96738"/>
                </a:lnTo>
                <a:lnTo>
                  <a:pt x="182687" y="96664"/>
                </a:lnTo>
                <a:lnTo>
                  <a:pt x="181608" y="96515"/>
                </a:lnTo>
                <a:lnTo>
                  <a:pt x="180491" y="96329"/>
                </a:lnTo>
                <a:lnTo>
                  <a:pt x="179115" y="96069"/>
                </a:lnTo>
                <a:lnTo>
                  <a:pt x="177775" y="95734"/>
                </a:lnTo>
                <a:lnTo>
                  <a:pt x="176436" y="95362"/>
                </a:lnTo>
                <a:lnTo>
                  <a:pt x="175134" y="94953"/>
                </a:lnTo>
                <a:lnTo>
                  <a:pt x="173831" y="94506"/>
                </a:lnTo>
                <a:lnTo>
                  <a:pt x="172566" y="93985"/>
                </a:lnTo>
                <a:lnTo>
                  <a:pt x="171301" y="93464"/>
                </a:lnTo>
                <a:lnTo>
                  <a:pt x="170073" y="92906"/>
                </a:lnTo>
                <a:lnTo>
                  <a:pt x="168846" y="92311"/>
                </a:lnTo>
                <a:lnTo>
                  <a:pt x="167618" y="91678"/>
                </a:lnTo>
                <a:lnTo>
                  <a:pt x="165236" y="90376"/>
                </a:lnTo>
                <a:lnTo>
                  <a:pt x="162855" y="89037"/>
                </a:lnTo>
                <a:lnTo>
                  <a:pt x="160511" y="87660"/>
                </a:lnTo>
                <a:lnTo>
                  <a:pt x="158130" y="86283"/>
                </a:lnTo>
                <a:lnTo>
                  <a:pt x="155786" y="84944"/>
                </a:lnTo>
                <a:lnTo>
                  <a:pt x="154558" y="84311"/>
                </a:lnTo>
                <a:lnTo>
                  <a:pt x="153367" y="83679"/>
                </a:lnTo>
                <a:lnTo>
                  <a:pt x="152140" y="83084"/>
                </a:lnTo>
                <a:lnTo>
                  <a:pt x="150912" y="82525"/>
                </a:lnTo>
                <a:lnTo>
                  <a:pt x="149684" y="81967"/>
                </a:lnTo>
                <a:lnTo>
                  <a:pt x="148419" y="81446"/>
                </a:lnTo>
                <a:lnTo>
                  <a:pt x="147154" y="80963"/>
                </a:lnTo>
                <a:lnTo>
                  <a:pt x="145889" y="80553"/>
                </a:lnTo>
                <a:lnTo>
                  <a:pt x="144549" y="80144"/>
                </a:lnTo>
                <a:lnTo>
                  <a:pt x="143210" y="79809"/>
                </a:lnTo>
                <a:lnTo>
                  <a:pt x="141870" y="79549"/>
                </a:lnTo>
                <a:lnTo>
                  <a:pt x="140494" y="79326"/>
                </a:lnTo>
                <a:lnTo>
                  <a:pt x="139564" y="79214"/>
                </a:lnTo>
                <a:lnTo>
                  <a:pt x="138633" y="79140"/>
                </a:lnTo>
                <a:lnTo>
                  <a:pt x="137703" y="79102"/>
                </a:lnTo>
                <a:lnTo>
                  <a:pt x="135248" y="79102"/>
                </a:lnTo>
                <a:lnTo>
                  <a:pt x="133722" y="79214"/>
                </a:lnTo>
                <a:lnTo>
                  <a:pt x="132197" y="79363"/>
                </a:lnTo>
                <a:lnTo>
                  <a:pt x="130671" y="79549"/>
                </a:lnTo>
                <a:lnTo>
                  <a:pt x="129146" y="79772"/>
                </a:lnTo>
                <a:lnTo>
                  <a:pt x="127620" y="79995"/>
                </a:lnTo>
                <a:lnTo>
                  <a:pt x="124606" y="80516"/>
                </a:lnTo>
                <a:lnTo>
                  <a:pt x="121555" y="81037"/>
                </a:lnTo>
                <a:lnTo>
                  <a:pt x="120030" y="81298"/>
                </a:lnTo>
                <a:lnTo>
                  <a:pt x="118504" y="81521"/>
                </a:lnTo>
                <a:lnTo>
                  <a:pt x="116979" y="81707"/>
                </a:lnTo>
                <a:lnTo>
                  <a:pt x="115453" y="81856"/>
                </a:lnTo>
                <a:lnTo>
                  <a:pt x="113928" y="81930"/>
                </a:lnTo>
                <a:lnTo>
                  <a:pt x="112402" y="81967"/>
                </a:lnTo>
                <a:lnTo>
                  <a:pt x="111137" y="81930"/>
                </a:lnTo>
                <a:lnTo>
                  <a:pt x="109835" y="81856"/>
                </a:lnTo>
                <a:lnTo>
                  <a:pt x="108645" y="81707"/>
                </a:lnTo>
                <a:lnTo>
                  <a:pt x="107491" y="81558"/>
                </a:lnTo>
                <a:lnTo>
                  <a:pt x="106375" y="81335"/>
                </a:lnTo>
                <a:lnTo>
                  <a:pt x="105259" y="81112"/>
                </a:lnTo>
                <a:lnTo>
                  <a:pt x="104180" y="80814"/>
                </a:lnTo>
                <a:lnTo>
                  <a:pt x="103138" y="80516"/>
                </a:lnTo>
                <a:lnTo>
                  <a:pt x="102096" y="80144"/>
                </a:lnTo>
                <a:lnTo>
                  <a:pt x="101092" y="79772"/>
                </a:lnTo>
                <a:lnTo>
                  <a:pt x="100124" y="79363"/>
                </a:lnTo>
                <a:lnTo>
                  <a:pt x="99157" y="78916"/>
                </a:lnTo>
                <a:lnTo>
                  <a:pt x="98227" y="78470"/>
                </a:lnTo>
                <a:lnTo>
                  <a:pt x="97334" y="77949"/>
                </a:lnTo>
                <a:lnTo>
                  <a:pt x="96441" y="77428"/>
                </a:lnTo>
                <a:lnTo>
                  <a:pt x="95548" y="76870"/>
                </a:lnTo>
                <a:lnTo>
                  <a:pt x="94729" y="76312"/>
                </a:lnTo>
                <a:lnTo>
                  <a:pt x="93873" y="75679"/>
                </a:lnTo>
                <a:lnTo>
                  <a:pt x="93092" y="75084"/>
                </a:lnTo>
                <a:lnTo>
                  <a:pt x="92273" y="74414"/>
                </a:lnTo>
                <a:lnTo>
                  <a:pt x="91492" y="73745"/>
                </a:lnTo>
                <a:lnTo>
                  <a:pt x="90748" y="73038"/>
                </a:lnTo>
                <a:lnTo>
                  <a:pt x="90004" y="72331"/>
                </a:lnTo>
                <a:lnTo>
                  <a:pt x="89297" y="71587"/>
                </a:lnTo>
                <a:lnTo>
                  <a:pt x="88590" y="70805"/>
                </a:lnTo>
                <a:lnTo>
                  <a:pt x="87883" y="70024"/>
                </a:lnTo>
                <a:lnTo>
                  <a:pt x="87213" y="69243"/>
                </a:lnTo>
                <a:lnTo>
                  <a:pt x="86544" y="68424"/>
                </a:lnTo>
                <a:lnTo>
                  <a:pt x="85241" y="66712"/>
                </a:lnTo>
                <a:lnTo>
                  <a:pt x="84013" y="65001"/>
                </a:lnTo>
                <a:lnTo>
                  <a:pt x="82786" y="63178"/>
                </a:lnTo>
                <a:lnTo>
                  <a:pt x="81632" y="61317"/>
                </a:lnTo>
                <a:lnTo>
                  <a:pt x="80516" y="59457"/>
                </a:lnTo>
                <a:lnTo>
                  <a:pt x="79437" y="57522"/>
                </a:lnTo>
                <a:lnTo>
                  <a:pt x="78358" y="55550"/>
                </a:lnTo>
                <a:lnTo>
                  <a:pt x="77316" y="53578"/>
                </a:lnTo>
                <a:lnTo>
                  <a:pt x="76312" y="51569"/>
                </a:lnTo>
                <a:lnTo>
                  <a:pt x="74265" y="47551"/>
                </a:lnTo>
                <a:lnTo>
                  <a:pt x="72256" y="43533"/>
                </a:lnTo>
                <a:lnTo>
                  <a:pt x="70247" y="39589"/>
                </a:lnTo>
                <a:lnTo>
                  <a:pt x="69205" y="37654"/>
                </a:lnTo>
                <a:lnTo>
                  <a:pt x="68163" y="35756"/>
                </a:lnTo>
                <a:lnTo>
                  <a:pt x="67084" y="33859"/>
                </a:lnTo>
                <a:lnTo>
                  <a:pt x="66005" y="32073"/>
                </a:lnTo>
                <a:lnTo>
                  <a:pt x="64963" y="30510"/>
                </a:lnTo>
                <a:lnTo>
                  <a:pt x="63959" y="28985"/>
                </a:lnTo>
                <a:lnTo>
                  <a:pt x="62880" y="27459"/>
                </a:lnTo>
                <a:lnTo>
                  <a:pt x="61801" y="25934"/>
                </a:lnTo>
                <a:lnTo>
                  <a:pt x="60685" y="24483"/>
                </a:lnTo>
                <a:lnTo>
                  <a:pt x="59531" y="23031"/>
                </a:lnTo>
                <a:lnTo>
                  <a:pt x="58378" y="21580"/>
                </a:lnTo>
                <a:lnTo>
                  <a:pt x="57187" y="20167"/>
                </a:lnTo>
                <a:lnTo>
                  <a:pt x="55997" y="18790"/>
                </a:lnTo>
                <a:lnTo>
                  <a:pt x="54732" y="17450"/>
                </a:lnTo>
                <a:lnTo>
                  <a:pt x="53467" y="16148"/>
                </a:lnTo>
                <a:lnTo>
                  <a:pt x="52164" y="14883"/>
                </a:lnTo>
                <a:lnTo>
                  <a:pt x="50862" y="13655"/>
                </a:lnTo>
                <a:lnTo>
                  <a:pt x="49485" y="12465"/>
                </a:lnTo>
                <a:lnTo>
                  <a:pt x="48109" y="11311"/>
                </a:lnTo>
                <a:lnTo>
                  <a:pt x="46732" y="10195"/>
                </a:lnTo>
                <a:lnTo>
                  <a:pt x="45281" y="9116"/>
                </a:lnTo>
                <a:lnTo>
                  <a:pt x="43830" y="8112"/>
                </a:lnTo>
                <a:lnTo>
                  <a:pt x="42342" y="7144"/>
                </a:lnTo>
                <a:lnTo>
                  <a:pt x="40853" y="6214"/>
                </a:lnTo>
                <a:lnTo>
                  <a:pt x="39291" y="5358"/>
                </a:lnTo>
                <a:lnTo>
                  <a:pt x="37728" y="4577"/>
                </a:lnTo>
                <a:lnTo>
                  <a:pt x="36128" y="3833"/>
                </a:lnTo>
                <a:lnTo>
                  <a:pt x="34491" y="3126"/>
                </a:lnTo>
                <a:lnTo>
                  <a:pt x="32854" y="2530"/>
                </a:lnTo>
                <a:lnTo>
                  <a:pt x="31142" y="1972"/>
                </a:lnTo>
                <a:lnTo>
                  <a:pt x="29431" y="1489"/>
                </a:lnTo>
                <a:lnTo>
                  <a:pt x="27719" y="1079"/>
                </a:lnTo>
                <a:lnTo>
                  <a:pt x="25933" y="707"/>
                </a:lnTo>
                <a:lnTo>
                  <a:pt x="24110" y="447"/>
                </a:lnTo>
                <a:lnTo>
                  <a:pt x="22287" y="261"/>
                </a:lnTo>
                <a:lnTo>
                  <a:pt x="20427" y="112"/>
                </a:lnTo>
                <a:lnTo>
                  <a:pt x="17822" y="38"/>
                </a:lnTo>
                <a:lnTo>
                  <a:pt x="1506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1" name="Google Shape;2181;p16"/>
          <p:cNvSpPr txBox="1">
            <a:spLocks noGrp="1"/>
          </p:cNvSpPr>
          <p:nvPr>
            <p:ph type="title"/>
          </p:nvPr>
        </p:nvSpPr>
        <p:spPr>
          <a:xfrm>
            <a:off x="1991650" y="1375650"/>
            <a:ext cx="5183700" cy="172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11000"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182" name="Google Shape;2182;p16"/>
          <p:cNvSpPr txBox="1">
            <a:spLocks noGrp="1"/>
          </p:cNvSpPr>
          <p:nvPr>
            <p:ph type="subTitle" idx="1"/>
          </p:nvPr>
        </p:nvSpPr>
        <p:spPr>
          <a:xfrm>
            <a:off x="2265600" y="3187900"/>
            <a:ext cx="46359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183" name="Google Shape;2183;p16"/>
          <p:cNvGrpSpPr/>
          <p:nvPr/>
        </p:nvGrpSpPr>
        <p:grpSpPr>
          <a:xfrm rot="4093967" flipH="1">
            <a:off x="6071660" y="1892640"/>
            <a:ext cx="2854315" cy="5720055"/>
            <a:chOff x="238125" y="1457650"/>
            <a:chExt cx="1411500" cy="2828650"/>
          </a:xfrm>
        </p:grpSpPr>
        <p:sp>
          <p:nvSpPr>
            <p:cNvPr id="2184" name="Google Shape;2184;p16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16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16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16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16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16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16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16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16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16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16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16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16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16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16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16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16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16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16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16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16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16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16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16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16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16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16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16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16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16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16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16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16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16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16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16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16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16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16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16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16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16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16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16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16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16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16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16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16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16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4" name="Google Shape;2234;p16"/>
          <p:cNvGrpSpPr/>
          <p:nvPr/>
        </p:nvGrpSpPr>
        <p:grpSpPr>
          <a:xfrm rot="-6982043" flipH="1">
            <a:off x="7669" y="-2366554"/>
            <a:ext cx="2854304" cy="5720033"/>
            <a:chOff x="238125" y="1457650"/>
            <a:chExt cx="1411500" cy="2828650"/>
          </a:xfrm>
        </p:grpSpPr>
        <p:sp>
          <p:nvSpPr>
            <p:cNvPr id="2235" name="Google Shape;2235;p16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16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16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16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16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16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16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16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16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16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16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16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16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16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16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16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16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16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16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16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16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16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16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16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16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16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16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16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16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16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16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16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16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16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16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16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16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16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16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16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16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16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16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16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16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16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16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16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16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16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5" name="Google Shape;2285;p16"/>
          <p:cNvGrpSpPr/>
          <p:nvPr/>
        </p:nvGrpSpPr>
        <p:grpSpPr>
          <a:xfrm>
            <a:off x="571110" y="4638692"/>
            <a:ext cx="733244" cy="557413"/>
            <a:chOff x="2928875" y="3008450"/>
            <a:chExt cx="436325" cy="331675"/>
          </a:xfrm>
        </p:grpSpPr>
        <p:sp>
          <p:nvSpPr>
            <p:cNvPr id="2286" name="Google Shape;2286;p16"/>
            <p:cNvSpPr/>
            <p:nvPr/>
          </p:nvSpPr>
          <p:spPr>
            <a:xfrm>
              <a:off x="3136775" y="3090475"/>
              <a:ext cx="90525" cy="249650"/>
            </a:xfrm>
            <a:custGeom>
              <a:avLst/>
              <a:gdLst/>
              <a:ahLst/>
              <a:cxnLst/>
              <a:rect l="l" t="t" r="r" b="b"/>
              <a:pathLst>
                <a:path w="3621" h="9986" extrusionOk="0">
                  <a:moveTo>
                    <a:pt x="3112" y="1"/>
                  </a:moveTo>
                  <a:lnTo>
                    <a:pt x="2631" y="1359"/>
                  </a:lnTo>
                  <a:lnTo>
                    <a:pt x="2122" y="2716"/>
                  </a:lnTo>
                  <a:lnTo>
                    <a:pt x="1726" y="3791"/>
                  </a:lnTo>
                  <a:lnTo>
                    <a:pt x="1330" y="4866"/>
                  </a:lnTo>
                  <a:lnTo>
                    <a:pt x="1075" y="5602"/>
                  </a:lnTo>
                  <a:lnTo>
                    <a:pt x="849" y="6365"/>
                  </a:lnTo>
                  <a:lnTo>
                    <a:pt x="623" y="7129"/>
                  </a:lnTo>
                  <a:lnTo>
                    <a:pt x="425" y="7921"/>
                  </a:lnTo>
                  <a:lnTo>
                    <a:pt x="170" y="8939"/>
                  </a:lnTo>
                  <a:lnTo>
                    <a:pt x="0" y="9986"/>
                  </a:lnTo>
                  <a:lnTo>
                    <a:pt x="283" y="9986"/>
                  </a:lnTo>
                  <a:lnTo>
                    <a:pt x="651" y="8430"/>
                  </a:lnTo>
                  <a:lnTo>
                    <a:pt x="1075" y="6903"/>
                  </a:lnTo>
                  <a:lnTo>
                    <a:pt x="1528" y="5375"/>
                  </a:lnTo>
                  <a:lnTo>
                    <a:pt x="2065" y="3876"/>
                  </a:lnTo>
                  <a:lnTo>
                    <a:pt x="2405" y="2943"/>
                  </a:lnTo>
                  <a:lnTo>
                    <a:pt x="2801" y="1981"/>
                  </a:lnTo>
                  <a:lnTo>
                    <a:pt x="3197" y="1047"/>
                  </a:lnTo>
                  <a:lnTo>
                    <a:pt x="3621" y="11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16"/>
            <p:cNvSpPr/>
            <p:nvPr/>
          </p:nvSpPr>
          <p:spPr>
            <a:xfrm>
              <a:off x="3214550" y="3029675"/>
              <a:ext cx="39625" cy="63650"/>
            </a:xfrm>
            <a:custGeom>
              <a:avLst/>
              <a:gdLst/>
              <a:ahLst/>
              <a:cxnLst/>
              <a:rect l="l" t="t" r="r" b="b"/>
              <a:pathLst>
                <a:path w="1585" h="2546" extrusionOk="0">
                  <a:moveTo>
                    <a:pt x="1076" y="0"/>
                  </a:moveTo>
                  <a:lnTo>
                    <a:pt x="765" y="594"/>
                  </a:lnTo>
                  <a:lnTo>
                    <a:pt x="510" y="1188"/>
                  </a:lnTo>
                  <a:lnTo>
                    <a:pt x="1" y="2433"/>
                  </a:lnTo>
                  <a:lnTo>
                    <a:pt x="510" y="2546"/>
                  </a:lnTo>
                  <a:lnTo>
                    <a:pt x="1019" y="1386"/>
                  </a:lnTo>
                  <a:lnTo>
                    <a:pt x="1585" y="255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16"/>
            <p:cNvSpPr/>
            <p:nvPr/>
          </p:nvSpPr>
          <p:spPr>
            <a:xfrm>
              <a:off x="3154450" y="3096150"/>
              <a:ext cx="104675" cy="243975"/>
            </a:xfrm>
            <a:custGeom>
              <a:avLst/>
              <a:gdLst/>
              <a:ahLst/>
              <a:cxnLst/>
              <a:rect l="l" t="t" r="r" b="b"/>
              <a:pathLst>
                <a:path w="4187" h="9759" extrusionOk="0">
                  <a:moveTo>
                    <a:pt x="3282" y="0"/>
                  </a:moveTo>
                  <a:lnTo>
                    <a:pt x="3027" y="594"/>
                  </a:lnTo>
                  <a:lnTo>
                    <a:pt x="2631" y="1499"/>
                  </a:lnTo>
                  <a:lnTo>
                    <a:pt x="2263" y="2404"/>
                  </a:lnTo>
                  <a:lnTo>
                    <a:pt x="1896" y="3338"/>
                  </a:lnTo>
                  <a:lnTo>
                    <a:pt x="1556" y="4271"/>
                  </a:lnTo>
                  <a:lnTo>
                    <a:pt x="1245" y="5205"/>
                  </a:lnTo>
                  <a:lnTo>
                    <a:pt x="934" y="6167"/>
                  </a:lnTo>
                  <a:lnTo>
                    <a:pt x="651" y="7128"/>
                  </a:lnTo>
                  <a:lnTo>
                    <a:pt x="396" y="8090"/>
                  </a:lnTo>
                  <a:lnTo>
                    <a:pt x="198" y="8910"/>
                  </a:lnTo>
                  <a:lnTo>
                    <a:pt x="0" y="9759"/>
                  </a:lnTo>
                  <a:lnTo>
                    <a:pt x="1924" y="9759"/>
                  </a:lnTo>
                  <a:lnTo>
                    <a:pt x="2235" y="8033"/>
                  </a:lnTo>
                  <a:lnTo>
                    <a:pt x="2575" y="6336"/>
                  </a:lnTo>
                  <a:lnTo>
                    <a:pt x="2773" y="5375"/>
                  </a:lnTo>
                  <a:lnTo>
                    <a:pt x="2999" y="4385"/>
                  </a:lnTo>
                  <a:lnTo>
                    <a:pt x="3253" y="3423"/>
                  </a:lnTo>
                  <a:lnTo>
                    <a:pt x="3508" y="2461"/>
                  </a:lnTo>
                  <a:lnTo>
                    <a:pt x="3847" y="1386"/>
                  </a:lnTo>
                  <a:lnTo>
                    <a:pt x="4187" y="340"/>
                  </a:lnTo>
                  <a:lnTo>
                    <a:pt x="3734" y="142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16"/>
            <p:cNvSpPr/>
            <p:nvPr/>
          </p:nvSpPr>
          <p:spPr>
            <a:xfrm>
              <a:off x="3236475" y="3041700"/>
              <a:ext cx="43875" cy="62950"/>
            </a:xfrm>
            <a:custGeom>
              <a:avLst/>
              <a:gdLst/>
              <a:ahLst/>
              <a:cxnLst/>
              <a:rect l="l" t="t" r="r" b="b"/>
              <a:pathLst>
                <a:path w="1755" h="2518" extrusionOk="0">
                  <a:moveTo>
                    <a:pt x="1047" y="0"/>
                  </a:moveTo>
                  <a:lnTo>
                    <a:pt x="510" y="1075"/>
                  </a:lnTo>
                  <a:lnTo>
                    <a:pt x="1" y="2178"/>
                  </a:lnTo>
                  <a:lnTo>
                    <a:pt x="453" y="2320"/>
                  </a:lnTo>
                  <a:lnTo>
                    <a:pt x="906" y="2518"/>
                  </a:lnTo>
                  <a:lnTo>
                    <a:pt x="1132" y="1895"/>
                  </a:lnTo>
                  <a:lnTo>
                    <a:pt x="1387" y="1301"/>
                  </a:lnTo>
                  <a:lnTo>
                    <a:pt x="1754" y="481"/>
                  </a:lnTo>
                  <a:lnTo>
                    <a:pt x="1415" y="226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16"/>
            <p:cNvSpPr/>
            <p:nvPr/>
          </p:nvSpPr>
          <p:spPr>
            <a:xfrm>
              <a:off x="2942300" y="3169675"/>
              <a:ext cx="67900" cy="170450"/>
            </a:xfrm>
            <a:custGeom>
              <a:avLst/>
              <a:gdLst/>
              <a:ahLst/>
              <a:cxnLst/>
              <a:rect l="l" t="t" r="r" b="b"/>
              <a:pathLst>
                <a:path w="2716" h="6818" extrusionOk="0">
                  <a:moveTo>
                    <a:pt x="1217" y="1"/>
                  </a:moveTo>
                  <a:lnTo>
                    <a:pt x="849" y="482"/>
                  </a:lnTo>
                  <a:lnTo>
                    <a:pt x="538" y="991"/>
                  </a:lnTo>
                  <a:lnTo>
                    <a:pt x="255" y="1528"/>
                  </a:lnTo>
                  <a:lnTo>
                    <a:pt x="0" y="2094"/>
                  </a:lnTo>
                  <a:lnTo>
                    <a:pt x="566" y="3339"/>
                  </a:lnTo>
                  <a:lnTo>
                    <a:pt x="1075" y="4583"/>
                  </a:lnTo>
                  <a:lnTo>
                    <a:pt x="1528" y="5686"/>
                  </a:lnTo>
                  <a:lnTo>
                    <a:pt x="1952" y="6818"/>
                  </a:lnTo>
                  <a:lnTo>
                    <a:pt x="2716" y="6818"/>
                  </a:lnTo>
                  <a:lnTo>
                    <a:pt x="2490" y="5969"/>
                  </a:lnTo>
                  <a:lnTo>
                    <a:pt x="2292" y="5121"/>
                  </a:lnTo>
                  <a:lnTo>
                    <a:pt x="1924" y="3424"/>
                  </a:lnTo>
                  <a:lnTo>
                    <a:pt x="1585" y="1698"/>
                  </a:lnTo>
                  <a:lnTo>
                    <a:pt x="121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16"/>
            <p:cNvSpPr/>
            <p:nvPr/>
          </p:nvSpPr>
          <p:spPr>
            <a:xfrm>
              <a:off x="2930975" y="3117350"/>
              <a:ext cx="41750" cy="104700"/>
            </a:xfrm>
            <a:custGeom>
              <a:avLst/>
              <a:gdLst/>
              <a:ahLst/>
              <a:cxnLst/>
              <a:rect l="l" t="t" r="r" b="b"/>
              <a:pathLst>
                <a:path w="1670" h="4188" extrusionOk="0">
                  <a:moveTo>
                    <a:pt x="1076" y="1"/>
                  </a:moveTo>
                  <a:lnTo>
                    <a:pt x="878" y="368"/>
                  </a:lnTo>
                  <a:lnTo>
                    <a:pt x="708" y="736"/>
                  </a:lnTo>
                  <a:lnTo>
                    <a:pt x="538" y="1132"/>
                  </a:lnTo>
                  <a:lnTo>
                    <a:pt x="369" y="1528"/>
                  </a:lnTo>
                  <a:lnTo>
                    <a:pt x="255" y="1924"/>
                  </a:lnTo>
                  <a:lnTo>
                    <a:pt x="142" y="2348"/>
                  </a:lnTo>
                  <a:lnTo>
                    <a:pt x="57" y="2773"/>
                  </a:lnTo>
                  <a:lnTo>
                    <a:pt x="1" y="3197"/>
                  </a:lnTo>
                  <a:lnTo>
                    <a:pt x="453" y="4187"/>
                  </a:lnTo>
                  <a:lnTo>
                    <a:pt x="708" y="3621"/>
                  </a:lnTo>
                  <a:lnTo>
                    <a:pt x="991" y="3084"/>
                  </a:lnTo>
                  <a:lnTo>
                    <a:pt x="1302" y="2575"/>
                  </a:lnTo>
                  <a:lnTo>
                    <a:pt x="1670" y="2094"/>
                  </a:lnTo>
                  <a:lnTo>
                    <a:pt x="1642" y="1981"/>
                  </a:lnTo>
                  <a:lnTo>
                    <a:pt x="1387" y="991"/>
                  </a:lnTo>
                  <a:lnTo>
                    <a:pt x="1076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16"/>
            <p:cNvSpPr/>
            <p:nvPr/>
          </p:nvSpPr>
          <p:spPr>
            <a:xfrm>
              <a:off x="3073825" y="3092600"/>
              <a:ext cx="33975" cy="247525"/>
            </a:xfrm>
            <a:custGeom>
              <a:avLst/>
              <a:gdLst/>
              <a:ahLst/>
              <a:cxnLst/>
              <a:rect l="l" t="t" r="r" b="b"/>
              <a:pathLst>
                <a:path w="1359" h="9901" extrusionOk="0">
                  <a:moveTo>
                    <a:pt x="1359" y="1"/>
                  </a:moveTo>
                  <a:lnTo>
                    <a:pt x="736" y="170"/>
                  </a:lnTo>
                  <a:lnTo>
                    <a:pt x="114" y="368"/>
                  </a:lnTo>
                  <a:lnTo>
                    <a:pt x="29" y="3140"/>
                  </a:lnTo>
                  <a:lnTo>
                    <a:pt x="1" y="4300"/>
                  </a:lnTo>
                  <a:lnTo>
                    <a:pt x="29" y="5432"/>
                  </a:lnTo>
                  <a:lnTo>
                    <a:pt x="86" y="6591"/>
                  </a:lnTo>
                  <a:lnTo>
                    <a:pt x="142" y="7723"/>
                  </a:lnTo>
                  <a:lnTo>
                    <a:pt x="255" y="8826"/>
                  </a:lnTo>
                  <a:lnTo>
                    <a:pt x="369" y="9901"/>
                  </a:lnTo>
                  <a:lnTo>
                    <a:pt x="1132" y="9901"/>
                  </a:lnTo>
                  <a:lnTo>
                    <a:pt x="1132" y="9759"/>
                  </a:lnTo>
                  <a:lnTo>
                    <a:pt x="1104" y="8741"/>
                  </a:lnTo>
                  <a:lnTo>
                    <a:pt x="1104" y="7751"/>
                  </a:lnTo>
                  <a:lnTo>
                    <a:pt x="1132" y="6733"/>
                  </a:lnTo>
                  <a:lnTo>
                    <a:pt x="1189" y="5743"/>
                  </a:lnTo>
                  <a:lnTo>
                    <a:pt x="1274" y="3763"/>
                  </a:lnTo>
                  <a:lnTo>
                    <a:pt x="1274" y="2660"/>
                  </a:lnTo>
                  <a:lnTo>
                    <a:pt x="1302" y="1528"/>
                  </a:lnTo>
                  <a:lnTo>
                    <a:pt x="1359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16"/>
            <p:cNvSpPr/>
            <p:nvPr/>
          </p:nvSpPr>
          <p:spPr>
            <a:xfrm>
              <a:off x="3076650" y="3010575"/>
              <a:ext cx="38925" cy="91250"/>
            </a:xfrm>
            <a:custGeom>
              <a:avLst/>
              <a:gdLst/>
              <a:ahLst/>
              <a:cxnLst/>
              <a:rect l="l" t="t" r="r" b="b"/>
              <a:pathLst>
                <a:path w="1557" h="3650" extrusionOk="0">
                  <a:moveTo>
                    <a:pt x="1557" y="0"/>
                  </a:moveTo>
                  <a:lnTo>
                    <a:pt x="906" y="114"/>
                  </a:lnTo>
                  <a:lnTo>
                    <a:pt x="284" y="283"/>
                  </a:lnTo>
                  <a:lnTo>
                    <a:pt x="142" y="1358"/>
                  </a:lnTo>
                  <a:lnTo>
                    <a:pt x="57" y="2433"/>
                  </a:lnTo>
                  <a:lnTo>
                    <a:pt x="1" y="3649"/>
                  </a:lnTo>
                  <a:lnTo>
                    <a:pt x="623" y="3451"/>
                  </a:lnTo>
                  <a:lnTo>
                    <a:pt x="1246" y="3282"/>
                  </a:lnTo>
                  <a:lnTo>
                    <a:pt x="1359" y="1726"/>
                  </a:lnTo>
                  <a:lnTo>
                    <a:pt x="1528" y="142"/>
                  </a:lnTo>
                  <a:lnTo>
                    <a:pt x="155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16"/>
            <p:cNvSpPr/>
            <p:nvPr/>
          </p:nvSpPr>
          <p:spPr>
            <a:xfrm>
              <a:off x="3040600" y="3106050"/>
              <a:ext cx="32550" cy="234075"/>
            </a:xfrm>
            <a:custGeom>
              <a:avLst/>
              <a:gdLst/>
              <a:ahLst/>
              <a:cxnLst/>
              <a:rect l="l" t="t" r="r" b="b"/>
              <a:pathLst>
                <a:path w="1302" h="9363" extrusionOk="0">
                  <a:moveTo>
                    <a:pt x="1019" y="0"/>
                  </a:moveTo>
                  <a:lnTo>
                    <a:pt x="255" y="311"/>
                  </a:lnTo>
                  <a:lnTo>
                    <a:pt x="113" y="1471"/>
                  </a:lnTo>
                  <a:lnTo>
                    <a:pt x="29" y="2631"/>
                  </a:lnTo>
                  <a:lnTo>
                    <a:pt x="0" y="3791"/>
                  </a:lnTo>
                  <a:lnTo>
                    <a:pt x="0" y="4950"/>
                  </a:lnTo>
                  <a:lnTo>
                    <a:pt x="29" y="6053"/>
                  </a:lnTo>
                  <a:lnTo>
                    <a:pt x="85" y="7157"/>
                  </a:lnTo>
                  <a:lnTo>
                    <a:pt x="142" y="8260"/>
                  </a:lnTo>
                  <a:lnTo>
                    <a:pt x="255" y="9363"/>
                  </a:lnTo>
                  <a:lnTo>
                    <a:pt x="1301" y="9363"/>
                  </a:lnTo>
                  <a:lnTo>
                    <a:pt x="1188" y="8458"/>
                  </a:lnTo>
                  <a:lnTo>
                    <a:pt x="1103" y="7553"/>
                  </a:lnTo>
                  <a:lnTo>
                    <a:pt x="1047" y="6647"/>
                  </a:lnTo>
                  <a:lnTo>
                    <a:pt x="990" y="5742"/>
                  </a:lnTo>
                  <a:lnTo>
                    <a:pt x="962" y="3932"/>
                  </a:lnTo>
                  <a:lnTo>
                    <a:pt x="962" y="2093"/>
                  </a:lnTo>
                  <a:lnTo>
                    <a:pt x="101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16"/>
            <p:cNvSpPr/>
            <p:nvPr/>
          </p:nvSpPr>
          <p:spPr>
            <a:xfrm>
              <a:off x="3046950" y="3021175"/>
              <a:ext cx="26200" cy="92675"/>
            </a:xfrm>
            <a:custGeom>
              <a:avLst/>
              <a:gdLst/>
              <a:ahLst/>
              <a:cxnLst/>
              <a:rect l="l" t="t" r="r" b="b"/>
              <a:pathLst>
                <a:path w="1048" h="3707" extrusionOk="0">
                  <a:moveTo>
                    <a:pt x="1047" y="1"/>
                  </a:moveTo>
                  <a:lnTo>
                    <a:pt x="934" y="29"/>
                  </a:lnTo>
                  <a:lnTo>
                    <a:pt x="906" y="142"/>
                  </a:lnTo>
                  <a:lnTo>
                    <a:pt x="595" y="1019"/>
                  </a:lnTo>
                  <a:lnTo>
                    <a:pt x="369" y="1896"/>
                  </a:lnTo>
                  <a:lnTo>
                    <a:pt x="142" y="2801"/>
                  </a:lnTo>
                  <a:lnTo>
                    <a:pt x="1" y="3706"/>
                  </a:lnTo>
                  <a:lnTo>
                    <a:pt x="765" y="3395"/>
                  </a:lnTo>
                  <a:lnTo>
                    <a:pt x="821" y="2405"/>
                  </a:lnTo>
                  <a:lnTo>
                    <a:pt x="878" y="1443"/>
                  </a:lnTo>
                  <a:lnTo>
                    <a:pt x="963" y="708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16"/>
            <p:cNvSpPr/>
            <p:nvPr/>
          </p:nvSpPr>
          <p:spPr>
            <a:xfrm>
              <a:off x="3112725" y="3086950"/>
              <a:ext cx="31850" cy="171150"/>
            </a:xfrm>
            <a:custGeom>
              <a:avLst/>
              <a:gdLst/>
              <a:ahLst/>
              <a:cxnLst/>
              <a:rect l="l" t="t" r="r" b="b"/>
              <a:pathLst>
                <a:path w="1274" h="6846" extrusionOk="0">
                  <a:moveTo>
                    <a:pt x="1273" y="0"/>
                  </a:moveTo>
                  <a:lnTo>
                    <a:pt x="736" y="57"/>
                  </a:lnTo>
                  <a:lnTo>
                    <a:pt x="227" y="142"/>
                  </a:lnTo>
                  <a:lnTo>
                    <a:pt x="170" y="1132"/>
                  </a:lnTo>
                  <a:lnTo>
                    <a:pt x="142" y="2122"/>
                  </a:lnTo>
                  <a:lnTo>
                    <a:pt x="114" y="3197"/>
                  </a:lnTo>
                  <a:lnTo>
                    <a:pt x="114" y="4300"/>
                  </a:lnTo>
                  <a:lnTo>
                    <a:pt x="1" y="6280"/>
                  </a:lnTo>
                  <a:lnTo>
                    <a:pt x="1" y="6846"/>
                  </a:lnTo>
                  <a:lnTo>
                    <a:pt x="199" y="5545"/>
                  </a:lnTo>
                  <a:lnTo>
                    <a:pt x="397" y="4272"/>
                  </a:lnTo>
                  <a:lnTo>
                    <a:pt x="821" y="2122"/>
                  </a:lnTo>
                  <a:lnTo>
                    <a:pt x="127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16"/>
            <p:cNvSpPr/>
            <p:nvPr/>
          </p:nvSpPr>
          <p:spPr>
            <a:xfrm>
              <a:off x="3118375" y="3008450"/>
              <a:ext cx="44575" cy="82050"/>
            </a:xfrm>
            <a:custGeom>
              <a:avLst/>
              <a:gdLst/>
              <a:ahLst/>
              <a:cxnLst/>
              <a:rect l="l" t="t" r="r" b="b"/>
              <a:pathLst>
                <a:path w="1783" h="3282" extrusionOk="0">
                  <a:moveTo>
                    <a:pt x="708" y="1"/>
                  </a:moveTo>
                  <a:lnTo>
                    <a:pt x="284" y="29"/>
                  </a:lnTo>
                  <a:lnTo>
                    <a:pt x="227" y="538"/>
                  </a:lnTo>
                  <a:lnTo>
                    <a:pt x="86" y="1924"/>
                  </a:lnTo>
                  <a:lnTo>
                    <a:pt x="1" y="3282"/>
                  </a:lnTo>
                  <a:lnTo>
                    <a:pt x="510" y="3197"/>
                  </a:lnTo>
                  <a:lnTo>
                    <a:pt x="1047" y="3140"/>
                  </a:lnTo>
                  <a:lnTo>
                    <a:pt x="1415" y="1556"/>
                  </a:lnTo>
                  <a:lnTo>
                    <a:pt x="1783" y="29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16"/>
            <p:cNvSpPr/>
            <p:nvPr/>
          </p:nvSpPr>
          <p:spPr>
            <a:xfrm>
              <a:off x="3112025" y="3085525"/>
              <a:ext cx="92650" cy="254600"/>
            </a:xfrm>
            <a:custGeom>
              <a:avLst/>
              <a:gdLst/>
              <a:ahLst/>
              <a:cxnLst/>
              <a:rect l="l" t="t" r="r" b="b"/>
              <a:pathLst>
                <a:path w="3706" h="10184" extrusionOk="0">
                  <a:moveTo>
                    <a:pt x="2235" y="1"/>
                  </a:moveTo>
                  <a:lnTo>
                    <a:pt x="1726" y="29"/>
                  </a:lnTo>
                  <a:lnTo>
                    <a:pt x="1528" y="906"/>
                  </a:lnTo>
                  <a:lnTo>
                    <a:pt x="1103" y="2914"/>
                  </a:lnTo>
                  <a:lnTo>
                    <a:pt x="736" y="4923"/>
                  </a:lnTo>
                  <a:lnTo>
                    <a:pt x="425" y="6931"/>
                  </a:lnTo>
                  <a:lnTo>
                    <a:pt x="142" y="8939"/>
                  </a:lnTo>
                  <a:lnTo>
                    <a:pt x="0" y="10071"/>
                  </a:lnTo>
                  <a:lnTo>
                    <a:pt x="0" y="10184"/>
                  </a:lnTo>
                  <a:lnTo>
                    <a:pt x="566" y="10184"/>
                  </a:lnTo>
                  <a:lnTo>
                    <a:pt x="707" y="9448"/>
                  </a:lnTo>
                  <a:lnTo>
                    <a:pt x="849" y="8685"/>
                  </a:lnTo>
                  <a:lnTo>
                    <a:pt x="1019" y="7949"/>
                  </a:lnTo>
                  <a:lnTo>
                    <a:pt x="1217" y="7242"/>
                  </a:lnTo>
                  <a:lnTo>
                    <a:pt x="1584" y="5998"/>
                  </a:lnTo>
                  <a:lnTo>
                    <a:pt x="2009" y="4810"/>
                  </a:lnTo>
                  <a:lnTo>
                    <a:pt x="2885" y="2405"/>
                  </a:lnTo>
                  <a:lnTo>
                    <a:pt x="3281" y="1245"/>
                  </a:lnTo>
                  <a:lnTo>
                    <a:pt x="3706" y="114"/>
                  </a:lnTo>
                  <a:lnTo>
                    <a:pt x="3225" y="57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16"/>
            <p:cNvSpPr/>
            <p:nvPr/>
          </p:nvSpPr>
          <p:spPr>
            <a:xfrm>
              <a:off x="3155150" y="3009875"/>
              <a:ext cx="77100" cy="78500"/>
            </a:xfrm>
            <a:custGeom>
              <a:avLst/>
              <a:gdLst/>
              <a:ahLst/>
              <a:cxnLst/>
              <a:rect l="l" t="t" r="r" b="b"/>
              <a:pathLst>
                <a:path w="3084" h="3140" extrusionOk="0">
                  <a:moveTo>
                    <a:pt x="736" y="0"/>
                  </a:moveTo>
                  <a:lnTo>
                    <a:pt x="340" y="1528"/>
                  </a:lnTo>
                  <a:lnTo>
                    <a:pt x="1" y="3055"/>
                  </a:lnTo>
                  <a:lnTo>
                    <a:pt x="510" y="3027"/>
                  </a:lnTo>
                  <a:lnTo>
                    <a:pt x="991" y="3027"/>
                  </a:lnTo>
                  <a:lnTo>
                    <a:pt x="1500" y="3083"/>
                  </a:lnTo>
                  <a:lnTo>
                    <a:pt x="1981" y="3140"/>
                  </a:lnTo>
                  <a:lnTo>
                    <a:pt x="2462" y="1980"/>
                  </a:lnTo>
                  <a:lnTo>
                    <a:pt x="2745" y="1301"/>
                  </a:lnTo>
                  <a:lnTo>
                    <a:pt x="3084" y="623"/>
                  </a:lnTo>
                  <a:lnTo>
                    <a:pt x="2518" y="396"/>
                  </a:lnTo>
                  <a:lnTo>
                    <a:pt x="1924" y="226"/>
                  </a:lnTo>
                  <a:lnTo>
                    <a:pt x="1330" y="85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16"/>
            <p:cNvSpPr/>
            <p:nvPr/>
          </p:nvSpPr>
          <p:spPr>
            <a:xfrm>
              <a:off x="3213150" y="3108875"/>
              <a:ext cx="92650" cy="231250"/>
            </a:xfrm>
            <a:custGeom>
              <a:avLst/>
              <a:gdLst/>
              <a:ahLst/>
              <a:cxnLst/>
              <a:rect l="l" t="t" r="r" b="b"/>
              <a:pathLst>
                <a:path w="3706" h="9250" extrusionOk="0">
                  <a:moveTo>
                    <a:pt x="2207" y="0"/>
                  </a:moveTo>
                  <a:lnTo>
                    <a:pt x="2037" y="538"/>
                  </a:lnTo>
                  <a:lnTo>
                    <a:pt x="1726" y="1528"/>
                  </a:lnTo>
                  <a:lnTo>
                    <a:pt x="1443" y="2518"/>
                  </a:lnTo>
                  <a:lnTo>
                    <a:pt x="990" y="4187"/>
                  </a:lnTo>
                  <a:lnTo>
                    <a:pt x="623" y="5856"/>
                  </a:lnTo>
                  <a:lnTo>
                    <a:pt x="283" y="7553"/>
                  </a:lnTo>
                  <a:lnTo>
                    <a:pt x="0" y="9250"/>
                  </a:lnTo>
                  <a:lnTo>
                    <a:pt x="142" y="9250"/>
                  </a:lnTo>
                  <a:lnTo>
                    <a:pt x="566" y="7836"/>
                  </a:lnTo>
                  <a:lnTo>
                    <a:pt x="821" y="7128"/>
                  </a:lnTo>
                  <a:lnTo>
                    <a:pt x="1047" y="6421"/>
                  </a:lnTo>
                  <a:lnTo>
                    <a:pt x="1330" y="5714"/>
                  </a:lnTo>
                  <a:lnTo>
                    <a:pt x="1613" y="5035"/>
                  </a:lnTo>
                  <a:lnTo>
                    <a:pt x="1895" y="4356"/>
                  </a:lnTo>
                  <a:lnTo>
                    <a:pt x="2207" y="3678"/>
                  </a:lnTo>
                  <a:lnTo>
                    <a:pt x="2574" y="2970"/>
                  </a:lnTo>
                  <a:lnTo>
                    <a:pt x="2914" y="2291"/>
                  </a:lnTo>
                  <a:lnTo>
                    <a:pt x="3310" y="1613"/>
                  </a:lnTo>
                  <a:lnTo>
                    <a:pt x="3706" y="962"/>
                  </a:lnTo>
                  <a:lnTo>
                    <a:pt x="3677" y="934"/>
                  </a:lnTo>
                  <a:lnTo>
                    <a:pt x="3310" y="679"/>
                  </a:lnTo>
                  <a:lnTo>
                    <a:pt x="2942" y="425"/>
                  </a:lnTo>
                  <a:lnTo>
                    <a:pt x="2574" y="198"/>
                  </a:lnTo>
                  <a:lnTo>
                    <a:pt x="220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16"/>
            <p:cNvSpPr/>
            <p:nvPr/>
          </p:nvSpPr>
          <p:spPr>
            <a:xfrm>
              <a:off x="3268300" y="3060075"/>
              <a:ext cx="57300" cy="72875"/>
            </a:xfrm>
            <a:custGeom>
              <a:avLst/>
              <a:gdLst/>
              <a:ahLst/>
              <a:cxnLst/>
              <a:rect l="l" t="t" r="r" b="b"/>
              <a:pathLst>
                <a:path w="2292" h="2915" extrusionOk="0">
                  <a:moveTo>
                    <a:pt x="793" y="1"/>
                  </a:moveTo>
                  <a:lnTo>
                    <a:pt x="368" y="934"/>
                  </a:lnTo>
                  <a:lnTo>
                    <a:pt x="170" y="1443"/>
                  </a:lnTo>
                  <a:lnTo>
                    <a:pt x="1" y="1952"/>
                  </a:lnTo>
                  <a:lnTo>
                    <a:pt x="368" y="2150"/>
                  </a:lnTo>
                  <a:lnTo>
                    <a:pt x="736" y="2377"/>
                  </a:lnTo>
                  <a:lnTo>
                    <a:pt x="1104" y="2631"/>
                  </a:lnTo>
                  <a:lnTo>
                    <a:pt x="1471" y="2886"/>
                  </a:lnTo>
                  <a:lnTo>
                    <a:pt x="1500" y="2914"/>
                  </a:lnTo>
                  <a:lnTo>
                    <a:pt x="2292" y="1641"/>
                  </a:lnTo>
                  <a:lnTo>
                    <a:pt x="1952" y="1189"/>
                  </a:lnTo>
                  <a:lnTo>
                    <a:pt x="1585" y="764"/>
                  </a:lnTo>
                  <a:lnTo>
                    <a:pt x="1217" y="368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16"/>
            <p:cNvSpPr/>
            <p:nvPr/>
          </p:nvSpPr>
          <p:spPr>
            <a:xfrm>
              <a:off x="2930275" y="3234750"/>
              <a:ext cx="50225" cy="105375"/>
            </a:xfrm>
            <a:custGeom>
              <a:avLst/>
              <a:gdLst/>
              <a:ahLst/>
              <a:cxnLst/>
              <a:rect l="l" t="t" r="r" b="b"/>
              <a:pathLst>
                <a:path w="2009" h="4215" extrusionOk="0">
                  <a:moveTo>
                    <a:pt x="255" y="0"/>
                  </a:moveTo>
                  <a:lnTo>
                    <a:pt x="1" y="651"/>
                  </a:lnTo>
                  <a:lnTo>
                    <a:pt x="57" y="1132"/>
                  </a:lnTo>
                  <a:lnTo>
                    <a:pt x="142" y="1584"/>
                  </a:lnTo>
                  <a:lnTo>
                    <a:pt x="255" y="2065"/>
                  </a:lnTo>
                  <a:lnTo>
                    <a:pt x="397" y="2518"/>
                  </a:lnTo>
                  <a:lnTo>
                    <a:pt x="566" y="2970"/>
                  </a:lnTo>
                  <a:lnTo>
                    <a:pt x="764" y="3395"/>
                  </a:lnTo>
                  <a:lnTo>
                    <a:pt x="962" y="3819"/>
                  </a:lnTo>
                  <a:lnTo>
                    <a:pt x="1217" y="4215"/>
                  </a:lnTo>
                  <a:lnTo>
                    <a:pt x="2009" y="4215"/>
                  </a:lnTo>
                  <a:lnTo>
                    <a:pt x="1472" y="2857"/>
                  </a:lnTo>
                  <a:lnTo>
                    <a:pt x="934" y="1499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16"/>
            <p:cNvSpPr/>
            <p:nvPr/>
          </p:nvSpPr>
          <p:spPr>
            <a:xfrm>
              <a:off x="2928875" y="3217075"/>
              <a:ext cx="7800" cy="33950"/>
            </a:xfrm>
            <a:custGeom>
              <a:avLst/>
              <a:gdLst/>
              <a:ahLst/>
              <a:cxnLst/>
              <a:rect l="l" t="t" r="r" b="b"/>
              <a:pathLst>
                <a:path w="312" h="1358" extrusionOk="0">
                  <a:moveTo>
                    <a:pt x="0" y="0"/>
                  </a:moveTo>
                  <a:lnTo>
                    <a:pt x="0" y="368"/>
                  </a:lnTo>
                  <a:lnTo>
                    <a:pt x="0" y="877"/>
                  </a:lnTo>
                  <a:lnTo>
                    <a:pt x="57" y="1358"/>
                  </a:lnTo>
                  <a:lnTo>
                    <a:pt x="311" y="7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16"/>
            <p:cNvSpPr/>
            <p:nvPr/>
          </p:nvSpPr>
          <p:spPr>
            <a:xfrm>
              <a:off x="3001700" y="3119475"/>
              <a:ext cx="34675" cy="212875"/>
            </a:xfrm>
            <a:custGeom>
              <a:avLst/>
              <a:gdLst/>
              <a:ahLst/>
              <a:cxnLst/>
              <a:rect l="l" t="t" r="r" b="b"/>
              <a:pathLst>
                <a:path w="1387" h="8515" extrusionOk="0">
                  <a:moveTo>
                    <a:pt x="1387" y="1"/>
                  </a:moveTo>
                  <a:lnTo>
                    <a:pt x="906" y="255"/>
                  </a:lnTo>
                  <a:lnTo>
                    <a:pt x="453" y="510"/>
                  </a:lnTo>
                  <a:lnTo>
                    <a:pt x="1" y="849"/>
                  </a:lnTo>
                  <a:lnTo>
                    <a:pt x="199" y="2631"/>
                  </a:lnTo>
                  <a:lnTo>
                    <a:pt x="481" y="4413"/>
                  </a:lnTo>
                  <a:lnTo>
                    <a:pt x="623" y="5290"/>
                  </a:lnTo>
                  <a:lnTo>
                    <a:pt x="793" y="6167"/>
                  </a:lnTo>
                  <a:lnTo>
                    <a:pt x="991" y="7044"/>
                  </a:lnTo>
                  <a:lnTo>
                    <a:pt x="1217" y="7921"/>
                  </a:lnTo>
                  <a:lnTo>
                    <a:pt x="1358" y="8515"/>
                  </a:lnTo>
                  <a:lnTo>
                    <a:pt x="1330" y="8062"/>
                  </a:lnTo>
                  <a:lnTo>
                    <a:pt x="1245" y="7044"/>
                  </a:lnTo>
                  <a:lnTo>
                    <a:pt x="1189" y="6054"/>
                  </a:lnTo>
                  <a:lnTo>
                    <a:pt x="1160" y="5036"/>
                  </a:lnTo>
                  <a:lnTo>
                    <a:pt x="1132" y="4017"/>
                  </a:lnTo>
                  <a:lnTo>
                    <a:pt x="1132" y="3027"/>
                  </a:lnTo>
                  <a:lnTo>
                    <a:pt x="1189" y="2009"/>
                  </a:lnTo>
                  <a:lnTo>
                    <a:pt x="1273" y="991"/>
                  </a:lnTo>
                  <a:lnTo>
                    <a:pt x="138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16"/>
            <p:cNvSpPr/>
            <p:nvPr/>
          </p:nvSpPr>
          <p:spPr>
            <a:xfrm>
              <a:off x="2995325" y="3026850"/>
              <a:ext cx="62275" cy="113875"/>
            </a:xfrm>
            <a:custGeom>
              <a:avLst/>
              <a:gdLst/>
              <a:ahLst/>
              <a:cxnLst/>
              <a:rect l="l" t="t" r="r" b="b"/>
              <a:pathLst>
                <a:path w="2491" h="4555" extrusionOk="0">
                  <a:moveTo>
                    <a:pt x="2490" y="0"/>
                  </a:moveTo>
                  <a:lnTo>
                    <a:pt x="1811" y="368"/>
                  </a:lnTo>
                  <a:lnTo>
                    <a:pt x="1189" y="764"/>
                  </a:lnTo>
                  <a:lnTo>
                    <a:pt x="567" y="1188"/>
                  </a:lnTo>
                  <a:lnTo>
                    <a:pt x="1" y="1697"/>
                  </a:lnTo>
                  <a:lnTo>
                    <a:pt x="114" y="3055"/>
                  </a:lnTo>
                  <a:lnTo>
                    <a:pt x="256" y="4554"/>
                  </a:lnTo>
                  <a:lnTo>
                    <a:pt x="708" y="4215"/>
                  </a:lnTo>
                  <a:lnTo>
                    <a:pt x="1161" y="3960"/>
                  </a:lnTo>
                  <a:lnTo>
                    <a:pt x="1642" y="3706"/>
                  </a:lnTo>
                  <a:lnTo>
                    <a:pt x="1698" y="3168"/>
                  </a:lnTo>
                  <a:lnTo>
                    <a:pt x="1868" y="2376"/>
                  </a:lnTo>
                  <a:lnTo>
                    <a:pt x="2038" y="1584"/>
                  </a:lnTo>
                  <a:lnTo>
                    <a:pt x="2236" y="79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16"/>
            <p:cNvSpPr/>
            <p:nvPr/>
          </p:nvSpPr>
          <p:spPr>
            <a:xfrm>
              <a:off x="2980475" y="3147775"/>
              <a:ext cx="47425" cy="192350"/>
            </a:xfrm>
            <a:custGeom>
              <a:avLst/>
              <a:gdLst/>
              <a:ahLst/>
              <a:cxnLst/>
              <a:rect l="l" t="t" r="r" b="b"/>
              <a:pathLst>
                <a:path w="1897" h="7694" extrusionOk="0">
                  <a:moveTo>
                    <a:pt x="454" y="0"/>
                  </a:moveTo>
                  <a:lnTo>
                    <a:pt x="227" y="226"/>
                  </a:lnTo>
                  <a:lnTo>
                    <a:pt x="1" y="481"/>
                  </a:lnTo>
                  <a:lnTo>
                    <a:pt x="227" y="1471"/>
                  </a:lnTo>
                  <a:lnTo>
                    <a:pt x="454" y="2489"/>
                  </a:lnTo>
                  <a:lnTo>
                    <a:pt x="850" y="4526"/>
                  </a:lnTo>
                  <a:lnTo>
                    <a:pt x="1189" y="6110"/>
                  </a:lnTo>
                  <a:lnTo>
                    <a:pt x="1387" y="6902"/>
                  </a:lnTo>
                  <a:lnTo>
                    <a:pt x="1613" y="7694"/>
                  </a:lnTo>
                  <a:lnTo>
                    <a:pt x="1896" y="7694"/>
                  </a:lnTo>
                  <a:lnTo>
                    <a:pt x="1528" y="6308"/>
                  </a:lnTo>
                  <a:lnTo>
                    <a:pt x="1217" y="4894"/>
                  </a:lnTo>
                  <a:lnTo>
                    <a:pt x="934" y="3479"/>
                  </a:lnTo>
                  <a:lnTo>
                    <a:pt x="708" y="2065"/>
                  </a:lnTo>
                  <a:lnTo>
                    <a:pt x="595" y="1047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16"/>
            <p:cNvSpPr/>
            <p:nvPr/>
          </p:nvSpPr>
          <p:spPr>
            <a:xfrm>
              <a:off x="2964925" y="3079175"/>
              <a:ext cx="26900" cy="80625"/>
            </a:xfrm>
            <a:custGeom>
              <a:avLst/>
              <a:gdLst/>
              <a:ahLst/>
              <a:cxnLst/>
              <a:rect l="l" t="t" r="r" b="b"/>
              <a:pathLst>
                <a:path w="1076" h="3225" extrusionOk="0">
                  <a:moveTo>
                    <a:pt x="849" y="0"/>
                  </a:moveTo>
                  <a:lnTo>
                    <a:pt x="397" y="509"/>
                  </a:lnTo>
                  <a:lnTo>
                    <a:pt x="1" y="1075"/>
                  </a:lnTo>
                  <a:lnTo>
                    <a:pt x="340" y="2150"/>
                  </a:lnTo>
                  <a:lnTo>
                    <a:pt x="623" y="3225"/>
                  </a:lnTo>
                  <a:lnTo>
                    <a:pt x="849" y="2970"/>
                  </a:lnTo>
                  <a:lnTo>
                    <a:pt x="1076" y="2744"/>
                  </a:lnTo>
                  <a:lnTo>
                    <a:pt x="962" y="1386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16"/>
            <p:cNvSpPr/>
            <p:nvPr/>
          </p:nvSpPr>
          <p:spPr>
            <a:xfrm>
              <a:off x="3313550" y="3110275"/>
              <a:ext cx="32575" cy="45300"/>
            </a:xfrm>
            <a:custGeom>
              <a:avLst/>
              <a:gdLst/>
              <a:ahLst/>
              <a:cxnLst/>
              <a:rect l="l" t="t" r="r" b="b"/>
              <a:pathLst>
                <a:path w="1303" h="1812" extrusionOk="0">
                  <a:moveTo>
                    <a:pt x="708" y="1"/>
                  </a:moveTo>
                  <a:lnTo>
                    <a:pt x="1" y="1161"/>
                  </a:lnTo>
                  <a:lnTo>
                    <a:pt x="369" y="1472"/>
                  </a:lnTo>
                  <a:lnTo>
                    <a:pt x="708" y="1811"/>
                  </a:lnTo>
                  <a:lnTo>
                    <a:pt x="1302" y="1076"/>
                  </a:lnTo>
                  <a:lnTo>
                    <a:pt x="1019" y="510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16"/>
            <p:cNvSpPr/>
            <p:nvPr/>
          </p:nvSpPr>
          <p:spPr>
            <a:xfrm>
              <a:off x="3229400" y="3139275"/>
              <a:ext cx="101875" cy="195200"/>
            </a:xfrm>
            <a:custGeom>
              <a:avLst/>
              <a:gdLst/>
              <a:ahLst/>
              <a:cxnLst/>
              <a:rect l="l" t="t" r="r" b="b"/>
              <a:pathLst>
                <a:path w="4075" h="7808" extrusionOk="0">
                  <a:moveTo>
                    <a:pt x="3367" y="1"/>
                  </a:moveTo>
                  <a:lnTo>
                    <a:pt x="3225" y="199"/>
                  </a:lnTo>
                  <a:lnTo>
                    <a:pt x="2858" y="877"/>
                  </a:lnTo>
                  <a:lnTo>
                    <a:pt x="2462" y="1556"/>
                  </a:lnTo>
                  <a:lnTo>
                    <a:pt x="2122" y="2264"/>
                  </a:lnTo>
                  <a:lnTo>
                    <a:pt x="1783" y="2971"/>
                  </a:lnTo>
                  <a:lnTo>
                    <a:pt x="1443" y="3706"/>
                  </a:lnTo>
                  <a:lnTo>
                    <a:pt x="1132" y="4413"/>
                  </a:lnTo>
                  <a:lnTo>
                    <a:pt x="849" y="5149"/>
                  </a:lnTo>
                  <a:lnTo>
                    <a:pt x="595" y="5884"/>
                  </a:lnTo>
                  <a:lnTo>
                    <a:pt x="284" y="6846"/>
                  </a:lnTo>
                  <a:lnTo>
                    <a:pt x="1" y="7808"/>
                  </a:lnTo>
                  <a:lnTo>
                    <a:pt x="199" y="7214"/>
                  </a:lnTo>
                  <a:lnTo>
                    <a:pt x="453" y="6648"/>
                  </a:lnTo>
                  <a:lnTo>
                    <a:pt x="680" y="6054"/>
                  </a:lnTo>
                  <a:lnTo>
                    <a:pt x="963" y="5488"/>
                  </a:lnTo>
                  <a:lnTo>
                    <a:pt x="1528" y="4385"/>
                  </a:lnTo>
                  <a:lnTo>
                    <a:pt x="2179" y="3310"/>
                  </a:lnTo>
                  <a:lnTo>
                    <a:pt x="2631" y="2631"/>
                  </a:lnTo>
                  <a:lnTo>
                    <a:pt x="3084" y="1952"/>
                  </a:lnTo>
                  <a:lnTo>
                    <a:pt x="3565" y="1302"/>
                  </a:lnTo>
                  <a:lnTo>
                    <a:pt x="4074" y="651"/>
                  </a:lnTo>
                  <a:lnTo>
                    <a:pt x="3735" y="312"/>
                  </a:lnTo>
                  <a:lnTo>
                    <a:pt x="336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16"/>
            <p:cNvSpPr/>
            <p:nvPr/>
          </p:nvSpPr>
          <p:spPr>
            <a:xfrm>
              <a:off x="3237900" y="3163325"/>
              <a:ext cx="113875" cy="176800"/>
            </a:xfrm>
            <a:custGeom>
              <a:avLst/>
              <a:gdLst/>
              <a:ahLst/>
              <a:cxnLst/>
              <a:rect l="l" t="t" r="r" b="b"/>
              <a:pathLst>
                <a:path w="4555" h="7072" extrusionOk="0">
                  <a:moveTo>
                    <a:pt x="3989" y="0"/>
                  </a:moveTo>
                  <a:lnTo>
                    <a:pt x="3423" y="736"/>
                  </a:lnTo>
                  <a:lnTo>
                    <a:pt x="2885" y="1471"/>
                  </a:lnTo>
                  <a:lnTo>
                    <a:pt x="2376" y="2235"/>
                  </a:lnTo>
                  <a:lnTo>
                    <a:pt x="1895" y="3027"/>
                  </a:lnTo>
                  <a:lnTo>
                    <a:pt x="1443" y="3819"/>
                  </a:lnTo>
                  <a:lnTo>
                    <a:pt x="1019" y="4639"/>
                  </a:lnTo>
                  <a:lnTo>
                    <a:pt x="623" y="5488"/>
                  </a:lnTo>
                  <a:lnTo>
                    <a:pt x="255" y="6336"/>
                  </a:lnTo>
                  <a:lnTo>
                    <a:pt x="0" y="7072"/>
                  </a:lnTo>
                  <a:lnTo>
                    <a:pt x="905" y="7072"/>
                  </a:lnTo>
                  <a:lnTo>
                    <a:pt x="1273" y="6252"/>
                  </a:lnTo>
                  <a:lnTo>
                    <a:pt x="1669" y="5431"/>
                  </a:lnTo>
                  <a:lnTo>
                    <a:pt x="2320" y="4215"/>
                  </a:lnTo>
                  <a:lnTo>
                    <a:pt x="3027" y="3027"/>
                  </a:lnTo>
                  <a:lnTo>
                    <a:pt x="3762" y="1896"/>
                  </a:lnTo>
                  <a:lnTo>
                    <a:pt x="4554" y="764"/>
                  </a:lnTo>
                  <a:lnTo>
                    <a:pt x="4300" y="368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16"/>
            <p:cNvSpPr/>
            <p:nvPr/>
          </p:nvSpPr>
          <p:spPr>
            <a:xfrm>
              <a:off x="3337600" y="3147775"/>
              <a:ext cx="21250" cy="34675"/>
            </a:xfrm>
            <a:custGeom>
              <a:avLst/>
              <a:gdLst/>
              <a:ahLst/>
              <a:cxnLst/>
              <a:rect l="l" t="t" r="r" b="b"/>
              <a:pathLst>
                <a:path w="850" h="1387" extrusionOk="0">
                  <a:moveTo>
                    <a:pt x="510" y="0"/>
                  </a:moveTo>
                  <a:lnTo>
                    <a:pt x="170" y="424"/>
                  </a:lnTo>
                  <a:lnTo>
                    <a:pt x="1" y="622"/>
                  </a:lnTo>
                  <a:lnTo>
                    <a:pt x="312" y="990"/>
                  </a:lnTo>
                  <a:lnTo>
                    <a:pt x="566" y="1386"/>
                  </a:lnTo>
                  <a:lnTo>
                    <a:pt x="849" y="1018"/>
                  </a:lnTo>
                  <a:lnTo>
                    <a:pt x="708" y="509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16"/>
            <p:cNvSpPr/>
            <p:nvPr/>
          </p:nvSpPr>
          <p:spPr>
            <a:xfrm>
              <a:off x="3271825" y="3191600"/>
              <a:ext cx="93375" cy="148525"/>
            </a:xfrm>
            <a:custGeom>
              <a:avLst/>
              <a:gdLst/>
              <a:ahLst/>
              <a:cxnLst/>
              <a:rect l="l" t="t" r="r" b="b"/>
              <a:pathLst>
                <a:path w="3735" h="5941" extrusionOk="0">
                  <a:moveTo>
                    <a:pt x="3424" y="1"/>
                  </a:moveTo>
                  <a:lnTo>
                    <a:pt x="2575" y="1217"/>
                  </a:lnTo>
                  <a:lnTo>
                    <a:pt x="2179" y="1839"/>
                  </a:lnTo>
                  <a:lnTo>
                    <a:pt x="1783" y="2490"/>
                  </a:lnTo>
                  <a:lnTo>
                    <a:pt x="1302" y="3310"/>
                  </a:lnTo>
                  <a:lnTo>
                    <a:pt x="850" y="4187"/>
                  </a:lnTo>
                  <a:lnTo>
                    <a:pt x="397" y="5064"/>
                  </a:lnTo>
                  <a:lnTo>
                    <a:pt x="1" y="5941"/>
                  </a:lnTo>
                  <a:lnTo>
                    <a:pt x="312" y="5941"/>
                  </a:lnTo>
                  <a:lnTo>
                    <a:pt x="652" y="5262"/>
                  </a:lnTo>
                  <a:lnTo>
                    <a:pt x="1048" y="4611"/>
                  </a:lnTo>
                  <a:lnTo>
                    <a:pt x="1444" y="3989"/>
                  </a:lnTo>
                  <a:lnTo>
                    <a:pt x="1896" y="3367"/>
                  </a:lnTo>
                  <a:lnTo>
                    <a:pt x="2320" y="2886"/>
                  </a:lnTo>
                  <a:lnTo>
                    <a:pt x="2773" y="2405"/>
                  </a:lnTo>
                  <a:lnTo>
                    <a:pt x="3254" y="1953"/>
                  </a:lnTo>
                  <a:lnTo>
                    <a:pt x="3735" y="1528"/>
                  </a:lnTo>
                  <a:lnTo>
                    <a:pt x="3735" y="1387"/>
                  </a:lnTo>
                  <a:lnTo>
                    <a:pt x="3735" y="934"/>
                  </a:lnTo>
                  <a:lnTo>
                    <a:pt x="3678" y="482"/>
                  </a:lnTo>
                  <a:lnTo>
                    <a:pt x="3424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16"/>
            <p:cNvSpPr/>
            <p:nvPr/>
          </p:nvSpPr>
          <p:spPr>
            <a:xfrm>
              <a:off x="3357400" y="3185950"/>
              <a:ext cx="6400" cy="17700"/>
            </a:xfrm>
            <a:custGeom>
              <a:avLst/>
              <a:gdLst/>
              <a:ahLst/>
              <a:cxnLst/>
              <a:rect l="l" t="t" r="r" b="b"/>
              <a:pathLst>
                <a:path w="256" h="708" extrusionOk="0">
                  <a:moveTo>
                    <a:pt x="170" y="0"/>
                  </a:moveTo>
                  <a:lnTo>
                    <a:pt x="1" y="227"/>
                  </a:lnTo>
                  <a:lnTo>
                    <a:pt x="255" y="708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16"/>
            <p:cNvSpPr/>
            <p:nvPr/>
          </p:nvSpPr>
          <p:spPr>
            <a:xfrm>
              <a:off x="3290925" y="3243225"/>
              <a:ext cx="73575" cy="96900"/>
            </a:xfrm>
            <a:custGeom>
              <a:avLst/>
              <a:gdLst/>
              <a:ahLst/>
              <a:cxnLst/>
              <a:rect l="l" t="t" r="r" b="b"/>
              <a:pathLst>
                <a:path w="2943" h="3876" extrusionOk="0">
                  <a:moveTo>
                    <a:pt x="2943" y="1"/>
                  </a:moveTo>
                  <a:lnTo>
                    <a:pt x="2575" y="312"/>
                  </a:lnTo>
                  <a:lnTo>
                    <a:pt x="2179" y="708"/>
                  </a:lnTo>
                  <a:lnTo>
                    <a:pt x="1811" y="1132"/>
                  </a:lnTo>
                  <a:lnTo>
                    <a:pt x="1472" y="1556"/>
                  </a:lnTo>
                  <a:lnTo>
                    <a:pt x="1132" y="1981"/>
                  </a:lnTo>
                  <a:lnTo>
                    <a:pt x="821" y="2433"/>
                  </a:lnTo>
                  <a:lnTo>
                    <a:pt x="538" y="2914"/>
                  </a:lnTo>
                  <a:lnTo>
                    <a:pt x="284" y="3395"/>
                  </a:lnTo>
                  <a:lnTo>
                    <a:pt x="1" y="3876"/>
                  </a:lnTo>
                  <a:lnTo>
                    <a:pt x="1019" y="3876"/>
                  </a:lnTo>
                  <a:lnTo>
                    <a:pt x="1387" y="3282"/>
                  </a:lnTo>
                  <a:lnTo>
                    <a:pt x="1811" y="2716"/>
                  </a:lnTo>
                  <a:lnTo>
                    <a:pt x="2235" y="2150"/>
                  </a:lnTo>
                  <a:lnTo>
                    <a:pt x="2660" y="1613"/>
                  </a:lnTo>
                  <a:lnTo>
                    <a:pt x="2773" y="1217"/>
                  </a:lnTo>
                  <a:lnTo>
                    <a:pt x="2858" y="821"/>
                  </a:lnTo>
                  <a:lnTo>
                    <a:pt x="2914" y="425"/>
                  </a:lnTo>
                  <a:lnTo>
                    <a:pt x="294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16"/>
            <p:cNvSpPr/>
            <p:nvPr/>
          </p:nvSpPr>
          <p:spPr>
            <a:xfrm>
              <a:off x="3328400" y="3311825"/>
              <a:ext cx="19825" cy="28300"/>
            </a:xfrm>
            <a:custGeom>
              <a:avLst/>
              <a:gdLst/>
              <a:ahLst/>
              <a:cxnLst/>
              <a:rect l="l" t="t" r="r" b="b"/>
              <a:pathLst>
                <a:path w="793" h="1132" extrusionOk="0">
                  <a:moveTo>
                    <a:pt x="793" y="0"/>
                  </a:moveTo>
                  <a:lnTo>
                    <a:pt x="369" y="566"/>
                  </a:lnTo>
                  <a:lnTo>
                    <a:pt x="1" y="1132"/>
                  </a:lnTo>
                  <a:lnTo>
                    <a:pt x="199" y="1132"/>
                  </a:lnTo>
                  <a:lnTo>
                    <a:pt x="510" y="566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6" name="Google Shape;2316;p16"/>
          <p:cNvGrpSpPr/>
          <p:nvPr/>
        </p:nvGrpSpPr>
        <p:grpSpPr>
          <a:xfrm rot="10800000">
            <a:off x="7690760" y="-8"/>
            <a:ext cx="733244" cy="557413"/>
            <a:chOff x="2928875" y="3008450"/>
            <a:chExt cx="436325" cy="331675"/>
          </a:xfrm>
        </p:grpSpPr>
        <p:sp>
          <p:nvSpPr>
            <p:cNvPr id="2317" name="Google Shape;2317;p16"/>
            <p:cNvSpPr/>
            <p:nvPr/>
          </p:nvSpPr>
          <p:spPr>
            <a:xfrm>
              <a:off x="3136775" y="3090475"/>
              <a:ext cx="90525" cy="249650"/>
            </a:xfrm>
            <a:custGeom>
              <a:avLst/>
              <a:gdLst/>
              <a:ahLst/>
              <a:cxnLst/>
              <a:rect l="l" t="t" r="r" b="b"/>
              <a:pathLst>
                <a:path w="3621" h="9986" extrusionOk="0">
                  <a:moveTo>
                    <a:pt x="3112" y="1"/>
                  </a:moveTo>
                  <a:lnTo>
                    <a:pt x="2631" y="1359"/>
                  </a:lnTo>
                  <a:lnTo>
                    <a:pt x="2122" y="2716"/>
                  </a:lnTo>
                  <a:lnTo>
                    <a:pt x="1726" y="3791"/>
                  </a:lnTo>
                  <a:lnTo>
                    <a:pt x="1330" y="4866"/>
                  </a:lnTo>
                  <a:lnTo>
                    <a:pt x="1075" y="5602"/>
                  </a:lnTo>
                  <a:lnTo>
                    <a:pt x="849" y="6365"/>
                  </a:lnTo>
                  <a:lnTo>
                    <a:pt x="623" y="7129"/>
                  </a:lnTo>
                  <a:lnTo>
                    <a:pt x="425" y="7921"/>
                  </a:lnTo>
                  <a:lnTo>
                    <a:pt x="170" y="8939"/>
                  </a:lnTo>
                  <a:lnTo>
                    <a:pt x="0" y="9986"/>
                  </a:lnTo>
                  <a:lnTo>
                    <a:pt x="283" y="9986"/>
                  </a:lnTo>
                  <a:lnTo>
                    <a:pt x="651" y="8430"/>
                  </a:lnTo>
                  <a:lnTo>
                    <a:pt x="1075" y="6903"/>
                  </a:lnTo>
                  <a:lnTo>
                    <a:pt x="1528" y="5375"/>
                  </a:lnTo>
                  <a:lnTo>
                    <a:pt x="2065" y="3876"/>
                  </a:lnTo>
                  <a:lnTo>
                    <a:pt x="2405" y="2943"/>
                  </a:lnTo>
                  <a:lnTo>
                    <a:pt x="2801" y="1981"/>
                  </a:lnTo>
                  <a:lnTo>
                    <a:pt x="3197" y="1047"/>
                  </a:lnTo>
                  <a:lnTo>
                    <a:pt x="3621" y="11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16"/>
            <p:cNvSpPr/>
            <p:nvPr/>
          </p:nvSpPr>
          <p:spPr>
            <a:xfrm>
              <a:off x="3214550" y="3029675"/>
              <a:ext cx="39625" cy="63650"/>
            </a:xfrm>
            <a:custGeom>
              <a:avLst/>
              <a:gdLst/>
              <a:ahLst/>
              <a:cxnLst/>
              <a:rect l="l" t="t" r="r" b="b"/>
              <a:pathLst>
                <a:path w="1585" h="2546" extrusionOk="0">
                  <a:moveTo>
                    <a:pt x="1076" y="0"/>
                  </a:moveTo>
                  <a:lnTo>
                    <a:pt x="765" y="594"/>
                  </a:lnTo>
                  <a:lnTo>
                    <a:pt x="510" y="1188"/>
                  </a:lnTo>
                  <a:lnTo>
                    <a:pt x="1" y="2433"/>
                  </a:lnTo>
                  <a:lnTo>
                    <a:pt x="510" y="2546"/>
                  </a:lnTo>
                  <a:lnTo>
                    <a:pt x="1019" y="1386"/>
                  </a:lnTo>
                  <a:lnTo>
                    <a:pt x="1585" y="255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16"/>
            <p:cNvSpPr/>
            <p:nvPr/>
          </p:nvSpPr>
          <p:spPr>
            <a:xfrm>
              <a:off x="3154450" y="3096150"/>
              <a:ext cx="104675" cy="243975"/>
            </a:xfrm>
            <a:custGeom>
              <a:avLst/>
              <a:gdLst/>
              <a:ahLst/>
              <a:cxnLst/>
              <a:rect l="l" t="t" r="r" b="b"/>
              <a:pathLst>
                <a:path w="4187" h="9759" extrusionOk="0">
                  <a:moveTo>
                    <a:pt x="3282" y="0"/>
                  </a:moveTo>
                  <a:lnTo>
                    <a:pt x="3027" y="594"/>
                  </a:lnTo>
                  <a:lnTo>
                    <a:pt x="2631" y="1499"/>
                  </a:lnTo>
                  <a:lnTo>
                    <a:pt x="2263" y="2404"/>
                  </a:lnTo>
                  <a:lnTo>
                    <a:pt x="1896" y="3338"/>
                  </a:lnTo>
                  <a:lnTo>
                    <a:pt x="1556" y="4271"/>
                  </a:lnTo>
                  <a:lnTo>
                    <a:pt x="1245" y="5205"/>
                  </a:lnTo>
                  <a:lnTo>
                    <a:pt x="934" y="6167"/>
                  </a:lnTo>
                  <a:lnTo>
                    <a:pt x="651" y="7128"/>
                  </a:lnTo>
                  <a:lnTo>
                    <a:pt x="396" y="8090"/>
                  </a:lnTo>
                  <a:lnTo>
                    <a:pt x="198" y="8910"/>
                  </a:lnTo>
                  <a:lnTo>
                    <a:pt x="0" y="9759"/>
                  </a:lnTo>
                  <a:lnTo>
                    <a:pt x="1924" y="9759"/>
                  </a:lnTo>
                  <a:lnTo>
                    <a:pt x="2235" y="8033"/>
                  </a:lnTo>
                  <a:lnTo>
                    <a:pt x="2575" y="6336"/>
                  </a:lnTo>
                  <a:lnTo>
                    <a:pt x="2773" y="5375"/>
                  </a:lnTo>
                  <a:lnTo>
                    <a:pt x="2999" y="4385"/>
                  </a:lnTo>
                  <a:lnTo>
                    <a:pt x="3253" y="3423"/>
                  </a:lnTo>
                  <a:lnTo>
                    <a:pt x="3508" y="2461"/>
                  </a:lnTo>
                  <a:lnTo>
                    <a:pt x="3847" y="1386"/>
                  </a:lnTo>
                  <a:lnTo>
                    <a:pt x="4187" y="340"/>
                  </a:lnTo>
                  <a:lnTo>
                    <a:pt x="3734" y="142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16"/>
            <p:cNvSpPr/>
            <p:nvPr/>
          </p:nvSpPr>
          <p:spPr>
            <a:xfrm>
              <a:off x="3236475" y="3041700"/>
              <a:ext cx="43875" cy="62950"/>
            </a:xfrm>
            <a:custGeom>
              <a:avLst/>
              <a:gdLst/>
              <a:ahLst/>
              <a:cxnLst/>
              <a:rect l="l" t="t" r="r" b="b"/>
              <a:pathLst>
                <a:path w="1755" h="2518" extrusionOk="0">
                  <a:moveTo>
                    <a:pt x="1047" y="0"/>
                  </a:moveTo>
                  <a:lnTo>
                    <a:pt x="510" y="1075"/>
                  </a:lnTo>
                  <a:lnTo>
                    <a:pt x="1" y="2178"/>
                  </a:lnTo>
                  <a:lnTo>
                    <a:pt x="453" y="2320"/>
                  </a:lnTo>
                  <a:lnTo>
                    <a:pt x="906" y="2518"/>
                  </a:lnTo>
                  <a:lnTo>
                    <a:pt x="1132" y="1895"/>
                  </a:lnTo>
                  <a:lnTo>
                    <a:pt x="1387" y="1301"/>
                  </a:lnTo>
                  <a:lnTo>
                    <a:pt x="1754" y="481"/>
                  </a:lnTo>
                  <a:lnTo>
                    <a:pt x="1415" y="226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16"/>
            <p:cNvSpPr/>
            <p:nvPr/>
          </p:nvSpPr>
          <p:spPr>
            <a:xfrm>
              <a:off x="2942300" y="3169675"/>
              <a:ext cx="67900" cy="170450"/>
            </a:xfrm>
            <a:custGeom>
              <a:avLst/>
              <a:gdLst/>
              <a:ahLst/>
              <a:cxnLst/>
              <a:rect l="l" t="t" r="r" b="b"/>
              <a:pathLst>
                <a:path w="2716" h="6818" extrusionOk="0">
                  <a:moveTo>
                    <a:pt x="1217" y="1"/>
                  </a:moveTo>
                  <a:lnTo>
                    <a:pt x="849" y="482"/>
                  </a:lnTo>
                  <a:lnTo>
                    <a:pt x="538" y="991"/>
                  </a:lnTo>
                  <a:lnTo>
                    <a:pt x="255" y="1528"/>
                  </a:lnTo>
                  <a:lnTo>
                    <a:pt x="0" y="2094"/>
                  </a:lnTo>
                  <a:lnTo>
                    <a:pt x="566" y="3339"/>
                  </a:lnTo>
                  <a:lnTo>
                    <a:pt x="1075" y="4583"/>
                  </a:lnTo>
                  <a:lnTo>
                    <a:pt x="1528" y="5686"/>
                  </a:lnTo>
                  <a:lnTo>
                    <a:pt x="1952" y="6818"/>
                  </a:lnTo>
                  <a:lnTo>
                    <a:pt x="2716" y="6818"/>
                  </a:lnTo>
                  <a:lnTo>
                    <a:pt x="2490" y="5969"/>
                  </a:lnTo>
                  <a:lnTo>
                    <a:pt x="2292" y="5121"/>
                  </a:lnTo>
                  <a:lnTo>
                    <a:pt x="1924" y="3424"/>
                  </a:lnTo>
                  <a:lnTo>
                    <a:pt x="1585" y="1698"/>
                  </a:lnTo>
                  <a:lnTo>
                    <a:pt x="121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16"/>
            <p:cNvSpPr/>
            <p:nvPr/>
          </p:nvSpPr>
          <p:spPr>
            <a:xfrm>
              <a:off x="2930975" y="3117350"/>
              <a:ext cx="41750" cy="104700"/>
            </a:xfrm>
            <a:custGeom>
              <a:avLst/>
              <a:gdLst/>
              <a:ahLst/>
              <a:cxnLst/>
              <a:rect l="l" t="t" r="r" b="b"/>
              <a:pathLst>
                <a:path w="1670" h="4188" extrusionOk="0">
                  <a:moveTo>
                    <a:pt x="1076" y="1"/>
                  </a:moveTo>
                  <a:lnTo>
                    <a:pt x="878" y="368"/>
                  </a:lnTo>
                  <a:lnTo>
                    <a:pt x="708" y="736"/>
                  </a:lnTo>
                  <a:lnTo>
                    <a:pt x="538" y="1132"/>
                  </a:lnTo>
                  <a:lnTo>
                    <a:pt x="369" y="1528"/>
                  </a:lnTo>
                  <a:lnTo>
                    <a:pt x="255" y="1924"/>
                  </a:lnTo>
                  <a:lnTo>
                    <a:pt x="142" y="2348"/>
                  </a:lnTo>
                  <a:lnTo>
                    <a:pt x="57" y="2773"/>
                  </a:lnTo>
                  <a:lnTo>
                    <a:pt x="1" y="3197"/>
                  </a:lnTo>
                  <a:lnTo>
                    <a:pt x="453" y="4187"/>
                  </a:lnTo>
                  <a:lnTo>
                    <a:pt x="708" y="3621"/>
                  </a:lnTo>
                  <a:lnTo>
                    <a:pt x="991" y="3084"/>
                  </a:lnTo>
                  <a:lnTo>
                    <a:pt x="1302" y="2575"/>
                  </a:lnTo>
                  <a:lnTo>
                    <a:pt x="1670" y="2094"/>
                  </a:lnTo>
                  <a:lnTo>
                    <a:pt x="1642" y="1981"/>
                  </a:lnTo>
                  <a:lnTo>
                    <a:pt x="1387" y="991"/>
                  </a:lnTo>
                  <a:lnTo>
                    <a:pt x="1076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16"/>
            <p:cNvSpPr/>
            <p:nvPr/>
          </p:nvSpPr>
          <p:spPr>
            <a:xfrm>
              <a:off x="3073825" y="3092600"/>
              <a:ext cx="33975" cy="247525"/>
            </a:xfrm>
            <a:custGeom>
              <a:avLst/>
              <a:gdLst/>
              <a:ahLst/>
              <a:cxnLst/>
              <a:rect l="l" t="t" r="r" b="b"/>
              <a:pathLst>
                <a:path w="1359" h="9901" extrusionOk="0">
                  <a:moveTo>
                    <a:pt x="1359" y="1"/>
                  </a:moveTo>
                  <a:lnTo>
                    <a:pt x="736" y="170"/>
                  </a:lnTo>
                  <a:lnTo>
                    <a:pt x="114" y="368"/>
                  </a:lnTo>
                  <a:lnTo>
                    <a:pt x="29" y="3140"/>
                  </a:lnTo>
                  <a:lnTo>
                    <a:pt x="1" y="4300"/>
                  </a:lnTo>
                  <a:lnTo>
                    <a:pt x="29" y="5432"/>
                  </a:lnTo>
                  <a:lnTo>
                    <a:pt x="86" y="6591"/>
                  </a:lnTo>
                  <a:lnTo>
                    <a:pt x="142" y="7723"/>
                  </a:lnTo>
                  <a:lnTo>
                    <a:pt x="255" y="8826"/>
                  </a:lnTo>
                  <a:lnTo>
                    <a:pt x="369" y="9901"/>
                  </a:lnTo>
                  <a:lnTo>
                    <a:pt x="1132" y="9901"/>
                  </a:lnTo>
                  <a:lnTo>
                    <a:pt x="1132" y="9759"/>
                  </a:lnTo>
                  <a:lnTo>
                    <a:pt x="1104" y="8741"/>
                  </a:lnTo>
                  <a:lnTo>
                    <a:pt x="1104" y="7751"/>
                  </a:lnTo>
                  <a:lnTo>
                    <a:pt x="1132" y="6733"/>
                  </a:lnTo>
                  <a:lnTo>
                    <a:pt x="1189" y="5743"/>
                  </a:lnTo>
                  <a:lnTo>
                    <a:pt x="1274" y="3763"/>
                  </a:lnTo>
                  <a:lnTo>
                    <a:pt x="1274" y="2660"/>
                  </a:lnTo>
                  <a:lnTo>
                    <a:pt x="1302" y="1528"/>
                  </a:lnTo>
                  <a:lnTo>
                    <a:pt x="1359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16"/>
            <p:cNvSpPr/>
            <p:nvPr/>
          </p:nvSpPr>
          <p:spPr>
            <a:xfrm>
              <a:off x="3076650" y="3010575"/>
              <a:ext cx="38925" cy="91250"/>
            </a:xfrm>
            <a:custGeom>
              <a:avLst/>
              <a:gdLst/>
              <a:ahLst/>
              <a:cxnLst/>
              <a:rect l="l" t="t" r="r" b="b"/>
              <a:pathLst>
                <a:path w="1557" h="3650" extrusionOk="0">
                  <a:moveTo>
                    <a:pt x="1557" y="0"/>
                  </a:moveTo>
                  <a:lnTo>
                    <a:pt x="906" y="114"/>
                  </a:lnTo>
                  <a:lnTo>
                    <a:pt x="284" y="283"/>
                  </a:lnTo>
                  <a:lnTo>
                    <a:pt x="142" y="1358"/>
                  </a:lnTo>
                  <a:lnTo>
                    <a:pt x="57" y="2433"/>
                  </a:lnTo>
                  <a:lnTo>
                    <a:pt x="1" y="3649"/>
                  </a:lnTo>
                  <a:lnTo>
                    <a:pt x="623" y="3451"/>
                  </a:lnTo>
                  <a:lnTo>
                    <a:pt x="1246" y="3282"/>
                  </a:lnTo>
                  <a:lnTo>
                    <a:pt x="1359" y="1726"/>
                  </a:lnTo>
                  <a:lnTo>
                    <a:pt x="1528" y="142"/>
                  </a:lnTo>
                  <a:lnTo>
                    <a:pt x="155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16"/>
            <p:cNvSpPr/>
            <p:nvPr/>
          </p:nvSpPr>
          <p:spPr>
            <a:xfrm>
              <a:off x="3040600" y="3106050"/>
              <a:ext cx="32550" cy="234075"/>
            </a:xfrm>
            <a:custGeom>
              <a:avLst/>
              <a:gdLst/>
              <a:ahLst/>
              <a:cxnLst/>
              <a:rect l="l" t="t" r="r" b="b"/>
              <a:pathLst>
                <a:path w="1302" h="9363" extrusionOk="0">
                  <a:moveTo>
                    <a:pt x="1019" y="0"/>
                  </a:moveTo>
                  <a:lnTo>
                    <a:pt x="255" y="311"/>
                  </a:lnTo>
                  <a:lnTo>
                    <a:pt x="113" y="1471"/>
                  </a:lnTo>
                  <a:lnTo>
                    <a:pt x="29" y="2631"/>
                  </a:lnTo>
                  <a:lnTo>
                    <a:pt x="0" y="3791"/>
                  </a:lnTo>
                  <a:lnTo>
                    <a:pt x="0" y="4950"/>
                  </a:lnTo>
                  <a:lnTo>
                    <a:pt x="29" y="6053"/>
                  </a:lnTo>
                  <a:lnTo>
                    <a:pt x="85" y="7157"/>
                  </a:lnTo>
                  <a:lnTo>
                    <a:pt x="142" y="8260"/>
                  </a:lnTo>
                  <a:lnTo>
                    <a:pt x="255" y="9363"/>
                  </a:lnTo>
                  <a:lnTo>
                    <a:pt x="1301" y="9363"/>
                  </a:lnTo>
                  <a:lnTo>
                    <a:pt x="1188" y="8458"/>
                  </a:lnTo>
                  <a:lnTo>
                    <a:pt x="1103" y="7553"/>
                  </a:lnTo>
                  <a:lnTo>
                    <a:pt x="1047" y="6647"/>
                  </a:lnTo>
                  <a:lnTo>
                    <a:pt x="990" y="5742"/>
                  </a:lnTo>
                  <a:lnTo>
                    <a:pt x="962" y="3932"/>
                  </a:lnTo>
                  <a:lnTo>
                    <a:pt x="962" y="2093"/>
                  </a:lnTo>
                  <a:lnTo>
                    <a:pt x="101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16"/>
            <p:cNvSpPr/>
            <p:nvPr/>
          </p:nvSpPr>
          <p:spPr>
            <a:xfrm>
              <a:off x="3046950" y="3021175"/>
              <a:ext cx="26200" cy="92675"/>
            </a:xfrm>
            <a:custGeom>
              <a:avLst/>
              <a:gdLst/>
              <a:ahLst/>
              <a:cxnLst/>
              <a:rect l="l" t="t" r="r" b="b"/>
              <a:pathLst>
                <a:path w="1048" h="3707" extrusionOk="0">
                  <a:moveTo>
                    <a:pt x="1047" y="1"/>
                  </a:moveTo>
                  <a:lnTo>
                    <a:pt x="934" y="29"/>
                  </a:lnTo>
                  <a:lnTo>
                    <a:pt x="906" y="142"/>
                  </a:lnTo>
                  <a:lnTo>
                    <a:pt x="595" y="1019"/>
                  </a:lnTo>
                  <a:lnTo>
                    <a:pt x="369" y="1896"/>
                  </a:lnTo>
                  <a:lnTo>
                    <a:pt x="142" y="2801"/>
                  </a:lnTo>
                  <a:lnTo>
                    <a:pt x="1" y="3706"/>
                  </a:lnTo>
                  <a:lnTo>
                    <a:pt x="765" y="3395"/>
                  </a:lnTo>
                  <a:lnTo>
                    <a:pt x="821" y="2405"/>
                  </a:lnTo>
                  <a:lnTo>
                    <a:pt x="878" y="1443"/>
                  </a:lnTo>
                  <a:lnTo>
                    <a:pt x="963" y="708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16"/>
            <p:cNvSpPr/>
            <p:nvPr/>
          </p:nvSpPr>
          <p:spPr>
            <a:xfrm>
              <a:off x="3112725" y="3086950"/>
              <a:ext cx="31850" cy="171150"/>
            </a:xfrm>
            <a:custGeom>
              <a:avLst/>
              <a:gdLst/>
              <a:ahLst/>
              <a:cxnLst/>
              <a:rect l="l" t="t" r="r" b="b"/>
              <a:pathLst>
                <a:path w="1274" h="6846" extrusionOk="0">
                  <a:moveTo>
                    <a:pt x="1273" y="0"/>
                  </a:moveTo>
                  <a:lnTo>
                    <a:pt x="736" y="57"/>
                  </a:lnTo>
                  <a:lnTo>
                    <a:pt x="227" y="142"/>
                  </a:lnTo>
                  <a:lnTo>
                    <a:pt x="170" y="1132"/>
                  </a:lnTo>
                  <a:lnTo>
                    <a:pt x="142" y="2122"/>
                  </a:lnTo>
                  <a:lnTo>
                    <a:pt x="114" y="3197"/>
                  </a:lnTo>
                  <a:lnTo>
                    <a:pt x="114" y="4300"/>
                  </a:lnTo>
                  <a:lnTo>
                    <a:pt x="1" y="6280"/>
                  </a:lnTo>
                  <a:lnTo>
                    <a:pt x="1" y="6846"/>
                  </a:lnTo>
                  <a:lnTo>
                    <a:pt x="199" y="5545"/>
                  </a:lnTo>
                  <a:lnTo>
                    <a:pt x="397" y="4272"/>
                  </a:lnTo>
                  <a:lnTo>
                    <a:pt x="821" y="2122"/>
                  </a:lnTo>
                  <a:lnTo>
                    <a:pt x="127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16"/>
            <p:cNvSpPr/>
            <p:nvPr/>
          </p:nvSpPr>
          <p:spPr>
            <a:xfrm>
              <a:off x="3118375" y="3008450"/>
              <a:ext cx="44575" cy="82050"/>
            </a:xfrm>
            <a:custGeom>
              <a:avLst/>
              <a:gdLst/>
              <a:ahLst/>
              <a:cxnLst/>
              <a:rect l="l" t="t" r="r" b="b"/>
              <a:pathLst>
                <a:path w="1783" h="3282" extrusionOk="0">
                  <a:moveTo>
                    <a:pt x="708" y="1"/>
                  </a:moveTo>
                  <a:lnTo>
                    <a:pt x="284" y="29"/>
                  </a:lnTo>
                  <a:lnTo>
                    <a:pt x="227" y="538"/>
                  </a:lnTo>
                  <a:lnTo>
                    <a:pt x="86" y="1924"/>
                  </a:lnTo>
                  <a:lnTo>
                    <a:pt x="1" y="3282"/>
                  </a:lnTo>
                  <a:lnTo>
                    <a:pt x="510" y="3197"/>
                  </a:lnTo>
                  <a:lnTo>
                    <a:pt x="1047" y="3140"/>
                  </a:lnTo>
                  <a:lnTo>
                    <a:pt x="1415" y="1556"/>
                  </a:lnTo>
                  <a:lnTo>
                    <a:pt x="1783" y="29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16"/>
            <p:cNvSpPr/>
            <p:nvPr/>
          </p:nvSpPr>
          <p:spPr>
            <a:xfrm>
              <a:off x="3112025" y="3085525"/>
              <a:ext cx="92650" cy="254600"/>
            </a:xfrm>
            <a:custGeom>
              <a:avLst/>
              <a:gdLst/>
              <a:ahLst/>
              <a:cxnLst/>
              <a:rect l="l" t="t" r="r" b="b"/>
              <a:pathLst>
                <a:path w="3706" h="10184" extrusionOk="0">
                  <a:moveTo>
                    <a:pt x="2235" y="1"/>
                  </a:moveTo>
                  <a:lnTo>
                    <a:pt x="1726" y="29"/>
                  </a:lnTo>
                  <a:lnTo>
                    <a:pt x="1528" y="906"/>
                  </a:lnTo>
                  <a:lnTo>
                    <a:pt x="1103" y="2914"/>
                  </a:lnTo>
                  <a:lnTo>
                    <a:pt x="736" y="4923"/>
                  </a:lnTo>
                  <a:lnTo>
                    <a:pt x="425" y="6931"/>
                  </a:lnTo>
                  <a:lnTo>
                    <a:pt x="142" y="8939"/>
                  </a:lnTo>
                  <a:lnTo>
                    <a:pt x="0" y="10071"/>
                  </a:lnTo>
                  <a:lnTo>
                    <a:pt x="0" y="10184"/>
                  </a:lnTo>
                  <a:lnTo>
                    <a:pt x="566" y="10184"/>
                  </a:lnTo>
                  <a:lnTo>
                    <a:pt x="707" y="9448"/>
                  </a:lnTo>
                  <a:lnTo>
                    <a:pt x="849" y="8685"/>
                  </a:lnTo>
                  <a:lnTo>
                    <a:pt x="1019" y="7949"/>
                  </a:lnTo>
                  <a:lnTo>
                    <a:pt x="1217" y="7242"/>
                  </a:lnTo>
                  <a:lnTo>
                    <a:pt x="1584" y="5998"/>
                  </a:lnTo>
                  <a:lnTo>
                    <a:pt x="2009" y="4810"/>
                  </a:lnTo>
                  <a:lnTo>
                    <a:pt x="2885" y="2405"/>
                  </a:lnTo>
                  <a:lnTo>
                    <a:pt x="3281" y="1245"/>
                  </a:lnTo>
                  <a:lnTo>
                    <a:pt x="3706" y="114"/>
                  </a:lnTo>
                  <a:lnTo>
                    <a:pt x="3225" y="57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16"/>
            <p:cNvSpPr/>
            <p:nvPr/>
          </p:nvSpPr>
          <p:spPr>
            <a:xfrm>
              <a:off x="3155150" y="3009875"/>
              <a:ext cx="77100" cy="78500"/>
            </a:xfrm>
            <a:custGeom>
              <a:avLst/>
              <a:gdLst/>
              <a:ahLst/>
              <a:cxnLst/>
              <a:rect l="l" t="t" r="r" b="b"/>
              <a:pathLst>
                <a:path w="3084" h="3140" extrusionOk="0">
                  <a:moveTo>
                    <a:pt x="736" y="0"/>
                  </a:moveTo>
                  <a:lnTo>
                    <a:pt x="340" y="1528"/>
                  </a:lnTo>
                  <a:lnTo>
                    <a:pt x="1" y="3055"/>
                  </a:lnTo>
                  <a:lnTo>
                    <a:pt x="510" y="3027"/>
                  </a:lnTo>
                  <a:lnTo>
                    <a:pt x="991" y="3027"/>
                  </a:lnTo>
                  <a:lnTo>
                    <a:pt x="1500" y="3083"/>
                  </a:lnTo>
                  <a:lnTo>
                    <a:pt x="1981" y="3140"/>
                  </a:lnTo>
                  <a:lnTo>
                    <a:pt x="2462" y="1980"/>
                  </a:lnTo>
                  <a:lnTo>
                    <a:pt x="2745" y="1301"/>
                  </a:lnTo>
                  <a:lnTo>
                    <a:pt x="3084" y="623"/>
                  </a:lnTo>
                  <a:lnTo>
                    <a:pt x="2518" y="396"/>
                  </a:lnTo>
                  <a:lnTo>
                    <a:pt x="1924" y="226"/>
                  </a:lnTo>
                  <a:lnTo>
                    <a:pt x="1330" y="85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16"/>
            <p:cNvSpPr/>
            <p:nvPr/>
          </p:nvSpPr>
          <p:spPr>
            <a:xfrm>
              <a:off x="3213150" y="3108875"/>
              <a:ext cx="92650" cy="231250"/>
            </a:xfrm>
            <a:custGeom>
              <a:avLst/>
              <a:gdLst/>
              <a:ahLst/>
              <a:cxnLst/>
              <a:rect l="l" t="t" r="r" b="b"/>
              <a:pathLst>
                <a:path w="3706" h="9250" extrusionOk="0">
                  <a:moveTo>
                    <a:pt x="2207" y="0"/>
                  </a:moveTo>
                  <a:lnTo>
                    <a:pt x="2037" y="538"/>
                  </a:lnTo>
                  <a:lnTo>
                    <a:pt x="1726" y="1528"/>
                  </a:lnTo>
                  <a:lnTo>
                    <a:pt x="1443" y="2518"/>
                  </a:lnTo>
                  <a:lnTo>
                    <a:pt x="990" y="4187"/>
                  </a:lnTo>
                  <a:lnTo>
                    <a:pt x="623" y="5856"/>
                  </a:lnTo>
                  <a:lnTo>
                    <a:pt x="283" y="7553"/>
                  </a:lnTo>
                  <a:lnTo>
                    <a:pt x="0" y="9250"/>
                  </a:lnTo>
                  <a:lnTo>
                    <a:pt x="142" y="9250"/>
                  </a:lnTo>
                  <a:lnTo>
                    <a:pt x="566" y="7836"/>
                  </a:lnTo>
                  <a:lnTo>
                    <a:pt x="821" y="7128"/>
                  </a:lnTo>
                  <a:lnTo>
                    <a:pt x="1047" y="6421"/>
                  </a:lnTo>
                  <a:lnTo>
                    <a:pt x="1330" y="5714"/>
                  </a:lnTo>
                  <a:lnTo>
                    <a:pt x="1613" y="5035"/>
                  </a:lnTo>
                  <a:lnTo>
                    <a:pt x="1895" y="4356"/>
                  </a:lnTo>
                  <a:lnTo>
                    <a:pt x="2207" y="3678"/>
                  </a:lnTo>
                  <a:lnTo>
                    <a:pt x="2574" y="2970"/>
                  </a:lnTo>
                  <a:lnTo>
                    <a:pt x="2914" y="2291"/>
                  </a:lnTo>
                  <a:lnTo>
                    <a:pt x="3310" y="1613"/>
                  </a:lnTo>
                  <a:lnTo>
                    <a:pt x="3706" y="962"/>
                  </a:lnTo>
                  <a:lnTo>
                    <a:pt x="3677" y="934"/>
                  </a:lnTo>
                  <a:lnTo>
                    <a:pt x="3310" y="679"/>
                  </a:lnTo>
                  <a:lnTo>
                    <a:pt x="2942" y="425"/>
                  </a:lnTo>
                  <a:lnTo>
                    <a:pt x="2574" y="198"/>
                  </a:lnTo>
                  <a:lnTo>
                    <a:pt x="220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16"/>
            <p:cNvSpPr/>
            <p:nvPr/>
          </p:nvSpPr>
          <p:spPr>
            <a:xfrm>
              <a:off x="3268300" y="3060075"/>
              <a:ext cx="57300" cy="72875"/>
            </a:xfrm>
            <a:custGeom>
              <a:avLst/>
              <a:gdLst/>
              <a:ahLst/>
              <a:cxnLst/>
              <a:rect l="l" t="t" r="r" b="b"/>
              <a:pathLst>
                <a:path w="2292" h="2915" extrusionOk="0">
                  <a:moveTo>
                    <a:pt x="793" y="1"/>
                  </a:moveTo>
                  <a:lnTo>
                    <a:pt x="368" y="934"/>
                  </a:lnTo>
                  <a:lnTo>
                    <a:pt x="170" y="1443"/>
                  </a:lnTo>
                  <a:lnTo>
                    <a:pt x="1" y="1952"/>
                  </a:lnTo>
                  <a:lnTo>
                    <a:pt x="368" y="2150"/>
                  </a:lnTo>
                  <a:lnTo>
                    <a:pt x="736" y="2377"/>
                  </a:lnTo>
                  <a:lnTo>
                    <a:pt x="1104" y="2631"/>
                  </a:lnTo>
                  <a:lnTo>
                    <a:pt x="1471" y="2886"/>
                  </a:lnTo>
                  <a:lnTo>
                    <a:pt x="1500" y="2914"/>
                  </a:lnTo>
                  <a:lnTo>
                    <a:pt x="2292" y="1641"/>
                  </a:lnTo>
                  <a:lnTo>
                    <a:pt x="1952" y="1189"/>
                  </a:lnTo>
                  <a:lnTo>
                    <a:pt x="1585" y="764"/>
                  </a:lnTo>
                  <a:lnTo>
                    <a:pt x="1217" y="368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16"/>
            <p:cNvSpPr/>
            <p:nvPr/>
          </p:nvSpPr>
          <p:spPr>
            <a:xfrm>
              <a:off x="2930275" y="3234750"/>
              <a:ext cx="50225" cy="105375"/>
            </a:xfrm>
            <a:custGeom>
              <a:avLst/>
              <a:gdLst/>
              <a:ahLst/>
              <a:cxnLst/>
              <a:rect l="l" t="t" r="r" b="b"/>
              <a:pathLst>
                <a:path w="2009" h="4215" extrusionOk="0">
                  <a:moveTo>
                    <a:pt x="255" y="0"/>
                  </a:moveTo>
                  <a:lnTo>
                    <a:pt x="1" y="651"/>
                  </a:lnTo>
                  <a:lnTo>
                    <a:pt x="57" y="1132"/>
                  </a:lnTo>
                  <a:lnTo>
                    <a:pt x="142" y="1584"/>
                  </a:lnTo>
                  <a:lnTo>
                    <a:pt x="255" y="2065"/>
                  </a:lnTo>
                  <a:lnTo>
                    <a:pt x="397" y="2518"/>
                  </a:lnTo>
                  <a:lnTo>
                    <a:pt x="566" y="2970"/>
                  </a:lnTo>
                  <a:lnTo>
                    <a:pt x="764" y="3395"/>
                  </a:lnTo>
                  <a:lnTo>
                    <a:pt x="962" y="3819"/>
                  </a:lnTo>
                  <a:lnTo>
                    <a:pt x="1217" y="4215"/>
                  </a:lnTo>
                  <a:lnTo>
                    <a:pt x="2009" y="4215"/>
                  </a:lnTo>
                  <a:lnTo>
                    <a:pt x="1472" y="2857"/>
                  </a:lnTo>
                  <a:lnTo>
                    <a:pt x="934" y="1499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16"/>
            <p:cNvSpPr/>
            <p:nvPr/>
          </p:nvSpPr>
          <p:spPr>
            <a:xfrm>
              <a:off x="2928875" y="3217075"/>
              <a:ext cx="7800" cy="33950"/>
            </a:xfrm>
            <a:custGeom>
              <a:avLst/>
              <a:gdLst/>
              <a:ahLst/>
              <a:cxnLst/>
              <a:rect l="l" t="t" r="r" b="b"/>
              <a:pathLst>
                <a:path w="312" h="1358" extrusionOk="0">
                  <a:moveTo>
                    <a:pt x="0" y="0"/>
                  </a:moveTo>
                  <a:lnTo>
                    <a:pt x="0" y="368"/>
                  </a:lnTo>
                  <a:lnTo>
                    <a:pt x="0" y="877"/>
                  </a:lnTo>
                  <a:lnTo>
                    <a:pt x="57" y="1358"/>
                  </a:lnTo>
                  <a:lnTo>
                    <a:pt x="311" y="7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16"/>
            <p:cNvSpPr/>
            <p:nvPr/>
          </p:nvSpPr>
          <p:spPr>
            <a:xfrm>
              <a:off x="3001700" y="3119475"/>
              <a:ext cx="34675" cy="212875"/>
            </a:xfrm>
            <a:custGeom>
              <a:avLst/>
              <a:gdLst/>
              <a:ahLst/>
              <a:cxnLst/>
              <a:rect l="l" t="t" r="r" b="b"/>
              <a:pathLst>
                <a:path w="1387" h="8515" extrusionOk="0">
                  <a:moveTo>
                    <a:pt x="1387" y="1"/>
                  </a:moveTo>
                  <a:lnTo>
                    <a:pt x="906" y="255"/>
                  </a:lnTo>
                  <a:lnTo>
                    <a:pt x="453" y="510"/>
                  </a:lnTo>
                  <a:lnTo>
                    <a:pt x="1" y="849"/>
                  </a:lnTo>
                  <a:lnTo>
                    <a:pt x="199" y="2631"/>
                  </a:lnTo>
                  <a:lnTo>
                    <a:pt x="481" y="4413"/>
                  </a:lnTo>
                  <a:lnTo>
                    <a:pt x="623" y="5290"/>
                  </a:lnTo>
                  <a:lnTo>
                    <a:pt x="793" y="6167"/>
                  </a:lnTo>
                  <a:lnTo>
                    <a:pt x="991" y="7044"/>
                  </a:lnTo>
                  <a:lnTo>
                    <a:pt x="1217" y="7921"/>
                  </a:lnTo>
                  <a:lnTo>
                    <a:pt x="1358" y="8515"/>
                  </a:lnTo>
                  <a:lnTo>
                    <a:pt x="1330" y="8062"/>
                  </a:lnTo>
                  <a:lnTo>
                    <a:pt x="1245" y="7044"/>
                  </a:lnTo>
                  <a:lnTo>
                    <a:pt x="1189" y="6054"/>
                  </a:lnTo>
                  <a:lnTo>
                    <a:pt x="1160" y="5036"/>
                  </a:lnTo>
                  <a:lnTo>
                    <a:pt x="1132" y="4017"/>
                  </a:lnTo>
                  <a:lnTo>
                    <a:pt x="1132" y="3027"/>
                  </a:lnTo>
                  <a:lnTo>
                    <a:pt x="1189" y="2009"/>
                  </a:lnTo>
                  <a:lnTo>
                    <a:pt x="1273" y="991"/>
                  </a:lnTo>
                  <a:lnTo>
                    <a:pt x="138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16"/>
            <p:cNvSpPr/>
            <p:nvPr/>
          </p:nvSpPr>
          <p:spPr>
            <a:xfrm>
              <a:off x="2995325" y="3026850"/>
              <a:ext cx="62275" cy="113875"/>
            </a:xfrm>
            <a:custGeom>
              <a:avLst/>
              <a:gdLst/>
              <a:ahLst/>
              <a:cxnLst/>
              <a:rect l="l" t="t" r="r" b="b"/>
              <a:pathLst>
                <a:path w="2491" h="4555" extrusionOk="0">
                  <a:moveTo>
                    <a:pt x="2490" y="0"/>
                  </a:moveTo>
                  <a:lnTo>
                    <a:pt x="1811" y="368"/>
                  </a:lnTo>
                  <a:lnTo>
                    <a:pt x="1189" y="764"/>
                  </a:lnTo>
                  <a:lnTo>
                    <a:pt x="567" y="1188"/>
                  </a:lnTo>
                  <a:lnTo>
                    <a:pt x="1" y="1697"/>
                  </a:lnTo>
                  <a:lnTo>
                    <a:pt x="114" y="3055"/>
                  </a:lnTo>
                  <a:lnTo>
                    <a:pt x="256" y="4554"/>
                  </a:lnTo>
                  <a:lnTo>
                    <a:pt x="708" y="4215"/>
                  </a:lnTo>
                  <a:lnTo>
                    <a:pt x="1161" y="3960"/>
                  </a:lnTo>
                  <a:lnTo>
                    <a:pt x="1642" y="3706"/>
                  </a:lnTo>
                  <a:lnTo>
                    <a:pt x="1698" y="3168"/>
                  </a:lnTo>
                  <a:lnTo>
                    <a:pt x="1868" y="2376"/>
                  </a:lnTo>
                  <a:lnTo>
                    <a:pt x="2038" y="1584"/>
                  </a:lnTo>
                  <a:lnTo>
                    <a:pt x="2236" y="79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16"/>
            <p:cNvSpPr/>
            <p:nvPr/>
          </p:nvSpPr>
          <p:spPr>
            <a:xfrm>
              <a:off x="2980475" y="3147775"/>
              <a:ext cx="47425" cy="192350"/>
            </a:xfrm>
            <a:custGeom>
              <a:avLst/>
              <a:gdLst/>
              <a:ahLst/>
              <a:cxnLst/>
              <a:rect l="l" t="t" r="r" b="b"/>
              <a:pathLst>
                <a:path w="1897" h="7694" extrusionOk="0">
                  <a:moveTo>
                    <a:pt x="454" y="0"/>
                  </a:moveTo>
                  <a:lnTo>
                    <a:pt x="227" y="226"/>
                  </a:lnTo>
                  <a:lnTo>
                    <a:pt x="1" y="481"/>
                  </a:lnTo>
                  <a:lnTo>
                    <a:pt x="227" y="1471"/>
                  </a:lnTo>
                  <a:lnTo>
                    <a:pt x="454" y="2489"/>
                  </a:lnTo>
                  <a:lnTo>
                    <a:pt x="850" y="4526"/>
                  </a:lnTo>
                  <a:lnTo>
                    <a:pt x="1189" y="6110"/>
                  </a:lnTo>
                  <a:lnTo>
                    <a:pt x="1387" y="6902"/>
                  </a:lnTo>
                  <a:lnTo>
                    <a:pt x="1613" y="7694"/>
                  </a:lnTo>
                  <a:lnTo>
                    <a:pt x="1896" y="7694"/>
                  </a:lnTo>
                  <a:lnTo>
                    <a:pt x="1528" y="6308"/>
                  </a:lnTo>
                  <a:lnTo>
                    <a:pt x="1217" y="4894"/>
                  </a:lnTo>
                  <a:lnTo>
                    <a:pt x="934" y="3479"/>
                  </a:lnTo>
                  <a:lnTo>
                    <a:pt x="708" y="2065"/>
                  </a:lnTo>
                  <a:lnTo>
                    <a:pt x="595" y="1047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16"/>
            <p:cNvSpPr/>
            <p:nvPr/>
          </p:nvSpPr>
          <p:spPr>
            <a:xfrm>
              <a:off x="2964925" y="3079175"/>
              <a:ext cx="26900" cy="80625"/>
            </a:xfrm>
            <a:custGeom>
              <a:avLst/>
              <a:gdLst/>
              <a:ahLst/>
              <a:cxnLst/>
              <a:rect l="l" t="t" r="r" b="b"/>
              <a:pathLst>
                <a:path w="1076" h="3225" extrusionOk="0">
                  <a:moveTo>
                    <a:pt x="849" y="0"/>
                  </a:moveTo>
                  <a:lnTo>
                    <a:pt x="397" y="509"/>
                  </a:lnTo>
                  <a:lnTo>
                    <a:pt x="1" y="1075"/>
                  </a:lnTo>
                  <a:lnTo>
                    <a:pt x="340" y="2150"/>
                  </a:lnTo>
                  <a:lnTo>
                    <a:pt x="623" y="3225"/>
                  </a:lnTo>
                  <a:lnTo>
                    <a:pt x="849" y="2970"/>
                  </a:lnTo>
                  <a:lnTo>
                    <a:pt x="1076" y="2744"/>
                  </a:lnTo>
                  <a:lnTo>
                    <a:pt x="962" y="1386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16"/>
            <p:cNvSpPr/>
            <p:nvPr/>
          </p:nvSpPr>
          <p:spPr>
            <a:xfrm>
              <a:off x="3313550" y="3110275"/>
              <a:ext cx="32575" cy="45300"/>
            </a:xfrm>
            <a:custGeom>
              <a:avLst/>
              <a:gdLst/>
              <a:ahLst/>
              <a:cxnLst/>
              <a:rect l="l" t="t" r="r" b="b"/>
              <a:pathLst>
                <a:path w="1303" h="1812" extrusionOk="0">
                  <a:moveTo>
                    <a:pt x="708" y="1"/>
                  </a:moveTo>
                  <a:lnTo>
                    <a:pt x="1" y="1161"/>
                  </a:lnTo>
                  <a:lnTo>
                    <a:pt x="369" y="1472"/>
                  </a:lnTo>
                  <a:lnTo>
                    <a:pt x="708" y="1811"/>
                  </a:lnTo>
                  <a:lnTo>
                    <a:pt x="1302" y="1076"/>
                  </a:lnTo>
                  <a:lnTo>
                    <a:pt x="1019" y="510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16"/>
            <p:cNvSpPr/>
            <p:nvPr/>
          </p:nvSpPr>
          <p:spPr>
            <a:xfrm>
              <a:off x="3229400" y="3139275"/>
              <a:ext cx="101875" cy="195200"/>
            </a:xfrm>
            <a:custGeom>
              <a:avLst/>
              <a:gdLst/>
              <a:ahLst/>
              <a:cxnLst/>
              <a:rect l="l" t="t" r="r" b="b"/>
              <a:pathLst>
                <a:path w="4075" h="7808" extrusionOk="0">
                  <a:moveTo>
                    <a:pt x="3367" y="1"/>
                  </a:moveTo>
                  <a:lnTo>
                    <a:pt x="3225" y="199"/>
                  </a:lnTo>
                  <a:lnTo>
                    <a:pt x="2858" y="877"/>
                  </a:lnTo>
                  <a:lnTo>
                    <a:pt x="2462" y="1556"/>
                  </a:lnTo>
                  <a:lnTo>
                    <a:pt x="2122" y="2264"/>
                  </a:lnTo>
                  <a:lnTo>
                    <a:pt x="1783" y="2971"/>
                  </a:lnTo>
                  <a:lnTo>
                    <a:pt x="1443" y="3706"/>
                  </a:lnTo>
                  <a:lnTo>
                    <a:pt x="1132" y="4413"/>
                  </a:lnTo>
                  <a:lnTo>
                    <a:pt x="849" y="5149"/>
                  </a:lnTo>
                  <a:lnTo>
                    <a:pt x="595" y="5884"/>
                  </a:lnTo>
                  <a:lnTo>
                    <a:pt x="284" y="6846"/>
                  </a:lnTo>
                  <a:lnTo>
                    <a:pt x="1" y="7808"/>
                  </a:lnTo>
                  <a:lnTo>
                    <a:pt x="199" y="7214"/>
                  </a:lnTo>
                  <a:lnTo>
                    <a:pt x="453" y="6648"/>
                  </a:lnTo>
                  <a:lnTo>
                    <a:pt x="680" y="6054"/>
                  </a:lnTo>
                  <a:lnTo>
                    <a:pt x="963" y="5488"/>
                  </a:lnTo>
                  <a:lnTo>
                    <a:pt x="1528" y="4385"/>
                  </a:lnTo>
                  <a:lnTo>
                    <a:pt x="2179" y="3310"/>
                  </a:lnTo>
                  <a:lnTo>
                    <a:pt x="2631" y="2631"/>
                  </a:lnTo>
                  <a:lnTo>
                    <a:pt x="3084" y="1952"/>
                  </a:lnTo>
                  <a:lnTo>
                    <a:pt x="3565" y="1302"/>
                  </a:lnTo>
                  <a:lnTo>
                    <a:pt x="4074" y="651"/>
                  </a:lnTo>
                  <a:lnTo>
                    <a:pt x="3735" y="312"/>
                  </a:lnTo>
                  <a:lnTo>
                    <a:pt x="336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16"/>
            <p:cNvSpPr/>
            <p:nvPr/>
          </p:nvSpPr>
          <p:spPr>
            <a:xfrm>
              <a:off x="3237900" y="3163325"/>
              <a:ext cx="113875" cy="176800"/>
            </a:xfrm>
            <a:custGeom>
              <a:avLst/>
              <a:gdLst/>
              <a:ahLst/>
              <a:cxnLst/>
              <a:rect l="l" t="t" r="r" b="b"/>
              <a:pathLst>
                <a:path w="4555" h="7072" extrusionOk="0">
                  <a:moveTo>
                    <a:pt x="3989" y="0"/>
                  </a:moveTo>
                  <a:lnTo>
                    <a:pt x="3423" y="736"/>
                  </a:lnTo>
                  <a:lnTo>
                    <a:pt x="2885" y="1471"/>
                  </a:lnTo>
                  <a:lnTo>
                    <a:pt x="2376" y="2235"/>
                  </a:lnTo>
                  <a:lnTo>
                    <a:pt x="1895" y="3027"/>
                  </a:lnTo>
                  <a:lnTo>
                    <a:pt x="1443" y="3819"/>
                  </a:lnTo>
                  <a:lnTo>
                    <a:pt x="1019" y="4639"/>
                  </a:lnTo>
                  <a:lnTo>
                    <a:pt x="623" y="5488"/>
                  </a:lnTo>
                  <a:lnTo>
                    <a:pt x="255" y="6336"/>
                  </a:lnTo>
                  <a:lnTo>
                    <a:pt x="0" y="7072"/>
                  </a:lnTo>
                  <a:lnTo>
                    <a:pt x="905" y="7072"/>
                  </a:lnTo>
                  <a:lnTo>
                    <a:pt x="1273" y="6252"/>
                  </a:lnTo>
                  <a:lnTo>
                    <a:pt x="1669" y="5431"/>
                  </a:lnTo>
                  <a:lnTo>
                    <a:pt x="2320" y="4215"/>
                  </a:lnTo>
                  <a:lnTo>
                    <a:pt x="3027" y="3027"/>
                  </a:lnTo>
                  <a:lnTo>
                    <a:pt x="3762" y="1896"/>
                  </a:lnTo>
                  <a:lnTo>
                    <a:pt x="4554" y="764"/>
                  </a:lnTo>
                  <a:lnTo>
                    <a:pt x="4300" y="368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16"/>
            <p:cNvSpPr/>
            <p:nvPr/>
          </p:nvSpPr>
          <p:spPr>
            <a:xfrm>
              <a:off x="3337600" y="3147775"/>
              <a:ext cx="21250" cy="34675"/>
            </a:xfrm>
            <a:custGeom>
              <a:avLst/>
              <a:gdLst/>
              <a:ahLst/>
              <a:cxnLst/>
              <a:rect l="l" t="t" r="r" b="b"/>
              <a:pathLst>
                <a:path w="850" h="1387" extrusionOk="0">
                  <a:moveTo>
                    <a:pt x="510" y="0"/>
                  </a:moveTo>
                  <a:lnTo>
                    <a:pt x="170" y="424"/>
                  </a:lnTo>
                  <a:lnTo>
                    <a:pt x="1" y="622"/>
                  </a:lnTo>
                  <a:lnTo>
                    <a:pt x="312" y="990"/>
                  </a:lnTo>
                  <a:lnTo>
                    <a:pt x="566" y="1386"/>
                  </a:lnTo>
                  <a:lnTo>
                    <a:pt x="849" y="1018"/>
                  </a:lnTo>
                  <a:lnTo>
                    <a:pt x="708" y="509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16"/>
            <p:cNvSpPr/>
            <p:nvPr/>
          </p:nvSpPr>
          <p:spPr>
            <a:xfrm>
              <a:off x="3271825" y="3191600"/>
              <a:ext cx="93375" cy="148525"/>
            </a:xfrm>
            <a:custGeom>
              <a:avLst/>
              <a:gdLst/>
              <a:ahLst/>
              <a:cxnLst/>
              <a:rect l="l" t="t" r="r" b="b"/>
              <a:pathLst>
                <a:path w="3735" h="5941" extrusionOk="0">
                  <a:moveTo>
                    <a:pt x="3424" y="1"/>
                  </a:moveTo>
                  <a:lnTo>
                    <a:pt x="2575" y="1217"/>
                  </a:lnTo>
                  <a:lnTo>
                    <a:pt x="2179" y="1839"/>
                  </a:lnTo>
                  <a:lnTo>
                    <a:pt x="1783" y="2490"/>
                  </a:lnTo>
                  <a:lnTo>
                    <a:pt x="1302" y="3310"/>
                  </a:lnTo>
                  <a:lnTo>
                    <a:pt x="850" y="4187"/>
                  </a:lnTo>
                  <a:lnTo>
                    <a:pt x="397" y="5064"/>
                  </a:lnTo>
                  <a:lnTo>
                    <a:pt x="1" y="5941"/>
                  </a:lnTo>
                  <a:lnTo>
                    <a:pt x="312" y="5941"/>
                  </a:lnTo>
                  <a:lnTo>
                    <a:pt x="652" y="5262"/>
                  </a:lnTo>
                  <a:lnTo>
                    <a:pt x="1048" y="4611"/>
                  </a:lnTo>
                  <a:lnTo>
                    <a:pt x="1444" y="3989"/>
                  </a:lnTo>
                  <a:lnTo>
                    <a:pt x="1896" y="3367"/>
                  </a:lnTo>
                  <a:lnTo>
                    <a:pt x="2320" y="2886"/>
                  </a:lnTo>
                  <a:lnTo>
                    <a:pt x="2773" y="2405"/>
                  </a:lnTo>
                  <a:lnTo>
                    <a:pt x="3254" y="1953"/>
                  </a:lnTo>
                  <a:lnTo>
                    <a:pt x="3735" y="1528"/>
                  </a:lnTo>
                  <a:lnTo>
                    <a:pt x="3735" y="1387"/>
                  </a:lnTo>
                  <a:lnTo>
                    <a:pt x="3735" y="934"/>
                  </a:lnTo>
                  <a:lnTo>
                    <a:pt x="3678" y="482"/>
                  </a:lnTo>
                  <a:lnTo>
                    <a:pt x="3424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16"/>
            <p:cNvSpPr/>
            <p:nvPr/>
          </p:nvSpPr>
          <p:spPr>
            <a:xfrm>
              <a:off x="3357400" y="3185950"/>
              <a:ext cx="6400" cy="17700"/>
            </a:xfrm>
            <a:custGeom>
              <a:avLst/>
              <a:gdLst/>
              <a:ahLst/>
              <a:cxnLst/>
              <a:rect l="l" t="t" r="r" b="b"/>
              <a:pathLst>
                <a:path w="256" h="708" extrusionOk="0">
                  <a:moveTo>
                    <a:pt x="170" y="0"/>
                  </a:moveTo>
                  <a:lnTo>
                    <a:pt x="1" y="227"/>
                  </a:lnTo>
                  <a:lnTo>
                    <a:pt x="255" y="708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16"/>
            <p:cNvSpPr/>
            <p:nvPr/>
          </p:nvSpPr>
          <p:spPr>
            <a:xfrm>
              <a:off x="3290925" y="3243225"/>
              <a:ext cx="73575" cy="96900"/>
            </a:xfrm>
            <a:custGeom>
              <a:avLst/>
              <a:gdLst/>
              <a:ahLst/>
              <a:cxnLst/>
              <a:rect l="l" t="t" r="r" b="b"/>
              <a:pathLst>
                <a:path w="2943" h="3876" extrusionOk="0">
                  <a:moveTo>
                    <a:pt x="2943" y="1"/>
                  </a:moveTo>
                  <a:lnTo>
                    <a:pt x="2575" y="312"/>
                  </a:lnTo>
                  <a:lnTo>
                    <a:pt x="2179" y="708"/>
                  </a:lnTo>
                  <a:lnTo>
                    <a:pt x="1811" y="1132"/>
                  </a:lnTo>
                  <a:lnTo>
                    <a:pt x="1472" y="1556"/>
                  </a:lnTo>
                  <a:lnTo>
                    <a:pt x="1132" y="1981"/>
                  </a:lnTo>
                  <a:lnTo>
                    <a:pt x="821" y="2433"/>
                  </a:lnTo>
                  <a:lnTo>
                    <a:pt x="538" y="2914"/>
                  </a:lnTo>
                  <a:lnTo>
                    <a:pt x="284" y="3395"/>
                  </a:lnTo>
                  <a:lnTo>
                    <a:pt x="1" y="3876"/>
                  </a:lnTo>
                  <a:lnTo>
                    <a:pt x="1019" y="3876"/>
                  </a:lnTo>
                  <a:lnTo>
                    <a:pt x="1387" y="3282"/>
                  </a:lnTo>
                  <a:lnTo>
                    <a:pt x="1811" y="2716"/>
                  </a:lnTo>
                  <a:lnTo>
                    <a:pt x="2235" y="2150"/>
                  </a:lnTo>
                  <a:lnTo>
                    <a:pt x="2660" y="1613"/>
                  </a:lnTo>
                  <a:lnTo>
                    <a:pt x="2773" y="1217"/>
                  </a:lnTo>
                  <a:lnTo>
                    <a:pt x="2858" y="821"/>
                  </a:lnTo>
                  <a:lnTo>
                    <a:pt x="2914" y="425"/>
                  </a:lnTo>
                  <a:lnTo>
                    <a:pt x="294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16"/>
            <p:cNvSpPr/>
            <p:nvPr/>
          </p:nvSpPr>
          <p:spPr>
            <a:xfrm>
              <a:off x="3328400" y="3311825"/>
              <a:ext cx="19825" cy="28300"/>
            </a:xfrm>
            <a:custGeom>
              <a:avLst/>
              <a:gdLst/>
              <a:ahLst/>
              <a:cxnLst/>
              <a:rect l="l" t="t" r="r" b="b"/>
              <a:pathLst>
                <a:path w="793" h="1132" extrusionOk="0">
                  <a:moveTo>
                    <a:pt x="793" y="0"/>
                  </a:moveTo>
                  <a:lnTo>
                    <a:pt x="369" y="566"/>
                  </a:lnTo>
                  <a:lnTo>
                    <a:pt x="1" y="1132"/>
                  </a:lnTo>
                  <a:lnTo>
                    <a:pt x="199" y="1132"/>
                  </a:lnTo>
                  <a:lnTo>
                    <a:pt x="510" y="566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7" name="Google Shape;2347;p16"/>
          <p:cNvGrpSpPr/>
          <p:nvPr/>
        </p:nvGrpSpPr>
        <p:grpSpPr>
          <a:xfrm>
            <a:off x="719988" y="3105455"/>
            <a:ext cx="911869" cy="917806"/>
            <a:chOff x="4248675" y="1769950"/>
            <a:chExt cx="345575" cy="347825"/>
          </a:xfrm>
        </p:grpSpPr>
        <p:sp>
          <p:nvSpPr>
            <p:cNvPr id="2348" name="Google Shape;2348;p16"/>
            <p:cNvSpPr/>
            <p:nvPr/>
          </p:nvSpPr>
          <p:spPr>
            <a:xfrm>
              <a:off x="424867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16"/>
            <p:cNvSpPr/>
            <p:nvPr/>
          </p:nvSpPr>
          <p:spPr>
            <a:xfrm>
              <a:off x="424867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16"/>
            <p:cNvSpPr/>
            <p:nvPr/>
          </p:nvSpPr>
          <p:spPr>
            <a:xfrm>
              <a:off x="424867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69" y="120"/>
                  </a:lnTo>
                  <a:lnTo>
                    <a:pt x="47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16"/>
            <p:cNvSpPr/>
            <p:nvPr/>
          </p:nvSpPr>
          <p:spPr>
            <a:xfrm>
              <a:off x="424867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6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16"/>
            <p:cNvSpPr/>
            <p:nvPr/>
          </p:nvSpPr>
          <p:spPr>
            <a:xfrm>
              <a:off x="435787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59" y="0"/>
                  </a:moveTo>
                  <a:lnTo>
                    <a:pt x="210" y="30"/>
                  </a:lnTo>
                  <a:lnTo>
                    <a:pt x="12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120" y="569"/>
                  </a:lnTo>
                  <a:lnTo>
                    <a:pt x="210" y="629"/>
                  </a:lnTo>
                  <a:lnTo>
                    <a:pt x="359" y="659"/>
                  </a:lnTo>
                  <a:lnTo>
                    <a:pt x="479" y="629"/>
                  </a:lnTo>
                  <a:lnTo>
                    <a:pt x="59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99" y="90"/>
                  </a:lnTo>
                  <a:lnTo>
                    <a:pt x="479" y="3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16"/>
            <p:cNvSpPr/>
            <p:nvPr/>
          </p:nvSpPr>
          <p:spPr>
            <a:xfrm>
              <a:off x="435787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59" y="0"/>
                  </a:moveTo>
                  <a:lnTo>
                    <a:pt x="210" y="30"/>
                  </a:lnTo>
                  <a:lnTo>
                    <a:pt x="12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120" y="569"/>
                  </a:lnTo>
                  <a:lnTo>
                    <a:pt x="210" y="659"/>
                  </a:lnTo>
                  <a:lnTo>
                    <a:pt x="359" y="689"/>
                  </a:lnTo>
                  <a:lnTo>
                    <a:pt x="479" y="659"/>
                  </a:lnTo>
                  <a:lnTo>
                    <a:pt x="59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99" y="90"/>
                  </a:lnTo>
                  <a:lnTo>
                    <a:pt x="479" y="3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16"/>
            <p:cNvSpPr/>
            <p:nvPr/>
          </p:nvSpPr>
          <p:spPr>
            <a:xfrm>
              <a:off x="435787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59" y="1"/>
                  </a:moveTo>
                  <a:lnTo>
                    <a:pt x="210" y="31"/>
                  </a:lnTo>
                  <a:lnTo>
                    <a:pt x="12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120" y="599"/>
                  </a:lnTo>
                  <a:lnTo>
                    <a:pt x="210" y="659"/>
                  </a:lnTo>
                  <a:lnTo>
                    <a:pt x="359" y="689"/>
                  </a:lnTo>
                  <a:lnTo>
                    <a:pt x="479" y="659"/>
                  </a:lnTo>
                  <a:lnTo>
                    <a:pt x="59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99" y="120"/>
                  </a:lnTo>
                  <a:lnTo>
                    <a:pt x="479" y="31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16"/>
            <p:cNvSpPr/>
            <p:nvPr/>
          </p:nvSpPr>
          <p:spPr>
            <a:xfrm>
              <a:off x="435787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12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120" y="569"/>
                  </a:lnTo>
                  <a:lnTo>
                    <a:pt x="210" y="629"/>
                  </a:lnTo>
                  <a:lnTo>
                    <a:pt x="359" y="659"/>
                  </a:lnTo>
                  <a:lnTo>
                    <a:pt x="479" y="629"/>
                  </a:lnTo>
                  <a:lnTo>
                    <a:pt x="59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9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16"/>
            <p:cNvSpPr/>
            <p:nvPr/>
          </p:nvSpPr>
          <p:spPr>
            <a:xfrm>
              <a:off x="4467825" y="2101300"/>
              <a:ext cx="16475" cy="16475"/>
            </a:xfrm>
            <a:custGeom>
              <a:avLst/>
              <a:gdLst/>
              <a:ahLst/>
              <a:cxnLst/>
              <a:rect l="l" t="t" r="r" b="b"/>
              <a:pathLst>
                <a:path w="65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49" y="629"/>
                  </a:lnTo>
                  <a:lnTo>
                    <a:pt x="569" y="569"/>
                  </a:lnTo>
                  <a:lnTo>
                    <a:pt x="628" y="449"/>
                  </a:lnTo>
                  <a:lnTo>
                    <a:pt x="658" y="329"/>
                  </a:lnTo>
                  <a:lnTo>
                    <a:pt x="628" y="210"/>
                  </a:lnTo>
                  <a:lnTo>
                    <a:pt x="569" y="90"/>
                  </a:lnTo>
                  <a:lnTo>
                    <a:pt x="44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16"/>
            <p:cNvSpPr/>
            <p:nvPr/>
          </p:nvSpPr>
          <p:spPr>
            <a:xfrm>
              <a:off x="4467825" y="1990600"/>
              <a:ext cx="16475" cy="17225"/>
            </a:xfrm>
            <a:custGeom>
              <a:avLst/>
              <a:gdLst/>
              <a:ahLst/>
              <a:cxnLst/>
              <a:rect l="l" t="t" r="r" b="b"/>
              <a:pathLst>
                <a:path w="65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49" y="659"/>
                  </a:lnTo>
                  <a:lnTo>
                    <a:pt x="569" y="569"/>
                  </a:lnTo>
                  <a:lnTo>
                    <a:pt x="628" y="479"/>
                  </a:lnTo>
                  <a:lnTo>
                    <a:pt x="658" y="330"/>
                  </a:lnTo>
                  <a:lnTo>
                    <a:pt x="628" y="210"/>
                  </a:lnTo>
                  <a:lnTo>
                    <a:pt x="569" y="90"/>
                  </a:lnTo>
                  <a:lnTo>
                    <a:pt x="44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16"/>
            <p:cNvSpPr/>
            <p:nvPr/>
          </p:nvSpPr>
          <p:spPr>
            <a:xfrm>
              <a:off x="4467825" y="1879900"/>
              <a:ext cx="16475" cy="17225"/>
            </a:xfrm>
            <a:custGeom>
              <a:avLst/>
              <a:gdLst/>
              <a:ahLst/>
              <a:cxnLst/>
              <a:rect l="l" t="t" r="r" b="b"/>
              <a:pathLst>
                <a:path w="65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49" y="659"/>
                  </a:lnTo>
                  <a:lnTo>
                    <a:pt x="569" y="599"/>
                  </a:lnTo>
                  <a:lnTo>
                    <a:pt x="628" y="479"/>
                  </a:lnTo>
                  <a:lnTo>
                    <a:pt x="658" y="360"/>
                  </a:lnTo>
                  <a:lnTo>
                    <a:pt x="628" y="210"/>
                  </a:lnTo>
                  <a:lnTo>
                    <a:pt x="569" y="120"/>
                  </a:lnTo>
                  <a:lnTo>
                    <a:pt x="44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16"/>
            <p:cNvSpPr/>
            <p:nvPr/>
          </p:nvSpPr>
          <p:spPr>
            <a:xfrm>
              <a:off x="4467825" y="1769950"/>
              <a:ext cx="16475" cy="16475"/>
            </a:xfrm>
            <a:custGeom>
              <a:avLst/>
              <a:gdLst/>
              <a:ahLst/>
              <a:cxnLst/>
              <a:rect l="l" t="t" r="r" b="b"/>
              <a:pathLst>
                <a:path w="65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49" y="629"/>
                  </a:lnTo>
                  <a:lnTo>
                    <a:pt x="569" y="569"/>
                  </a:lnTo>
                  <a:lnTo>
                    <a:pt x="628" y="449"/>
                  </a:lnTo>
                  <a:lnTo>
                    <a:pt x="658" y="330"/>
                  </a:lnTo>
                  <a:lnTo>
                    <a:pt x="628" y="180"/>
                  </a:lnTo>
                  <a:lnTo>
                    <a:pt x="569" y="90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16"/>
            <p:cNvSpPr/>
            <p:nvPr/>
          </p:nvSpPr>
          <p:spPr>
            <a:xfrm>
              <a:off x="457702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16"/>
            <p:cNvSpPr/>
            <p:nvPr/>
          </p:nvSpPr>
          <p:spPr>
            <a:xfrm>
              <a:off x="457702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16"/>
            <p:cNvSpPr/>
            <p:nvPr/>
          </p:nvSpPr>
          <p:spPr>
            <a:xfrm>
              <a:off x="457702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69" y="120"/>
                  </a:lnTo>
                  <a:lnTo>
                    <a:pt x="47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16"/>
            <p:cNvSpPr/>
            <p:nvPr/>
          </p:nvSpPr>
          <p:spPr>
            <a:xfrm>
              <a:off x="457702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6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64" name="Google Shape;2364;p16"/>
          <p:cNvGrpSpPr/>
          <p:nvPr/>
        </p:nvGrpSpPr>
        <p:grpSpPr>
          <a:xfrm rot="-5400000">
            <a:off x="4409364" y="-51753"/>
            <a:ext cx="348351" cy="1842527"/>
            <a:chOff x="5650350" y="1819325"/>
            <a:chExt cx="98000" cy="518350"/>
          </a:xfrm>
        </p:grpSpPr>
        <p:sp>
          <p:nvSpPr>
            <p:cNvPr id="2365" name="Google Shape;2365;p16"/>
            <p:cNvSpPr/>
            <p:nvPr/>
          </p:nvSpPr>
          <p:spPr>
            <a:xfrm>
              <a:off x="5650350" y="1819325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0"/>
                  </a:moveTo>
                  <a:lnTo>
                    <a:pt x="150" y="30"/>
                  </a:lnTo>
                  <a:lnTo>
                    <a:pt x="90" y="90"/>
                  </a:lnTo>
                  <a:lnTo>
                    <a:pt x="30" y="180"/>
                  </a:lnTo>
                  <a:lnTo>
                    <a:pt x="0" y="269"/>
                  </a:lnTo>
                  <a:lnTo>
                    <a:pt x="30" y="359"/>
                  </a:lnTo>
                  <a:lnTo>
                    <a:pt x="90" y="449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49"/>
                  </a:lnTo>
                  <a:lnTo>
                    <a:pt x="509" y="359"/>
                  </a:lnTo>
                  <a:lnTo>
                    <a:pt x="539" y="269"/>
                  </a:lnTo>
                  <a:lnTo>
                    <a:pt x="509" y="180"/>
                  </a:lnTo>
                  <a:lnTo>
                    <a:pt x="449" y="90"/>
                  </a:lnTo>
                  <a:lnTo>
                    <a:pt x="359" y="3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16"/>
            <p:cNvSpPr/>
            <p:nvPr/>
          </p:nvSpPr>
          <p:spPr>
            <a:xfrm>
              <a:off x="5735600" y="1819325"/>
              <a:ext cx="12750" cy="13475"/>
            </a:xfrm>
            <a:custGeom>
              <a:avLst/>
              <a:gdLst/>
              <a:ahLst/>
              <a:cxnLst/>
              <a:rect l="l" t="t" r="r" b="b"/>
              <a:pathLst>
                <a:path w="510" h="539" extrusionOk="0">
                  <a:moveTo>
                    <a:pt x="240" y="0"/>
                  </a:moveTo>
                  <a:lnTo>
                    <a:pt x="150" y="30"/>
                  </a:lnTo>
                  <a:lnTo>
                    <a:pt x="61" y="90"/>
                  </a:lnTo>
                  <a:lnTo>
                    <a:pt x="1" y="180"/>
                  </a:lnTo>
                  <a:lnTo>
                    <a:pt x="1" y="269"/>
                  </a:lnTo>
                  <a:lnTo>
                    <a:pt x="1" y="359"/>
                  </a:lnTo>
                  <a:lnTo>
                    <a:pt x="61" y="449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49"/>
                  </a:lnTo>
                  <a:lnTo>
                    <a:pt x="479" y="359"/>
                  </a:lnTo>
                  <a:lnTo>
                    <a:pt x="509" y="269"/>
                  </a:lnTo>
                  <a:lnTo>
                    <a:pt x="479" y="180"/>
                  </a:lnTo>
                  <a:lnTo>
                    <a:pt x="420" y="90"/>
                  </a:lnTo>
                  <a:lnTo>
                    <a:pt x="360" y="3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16"/>
            <p:cNvSpPr/>
            <p:nvPr/>
          </p:nvSpPr>
          <p:spPr>
            <a:xfrm>
              <a:off x="5650350" y="1903825"/>
              <a:ext cx="13475" cy="12750"/>
            </a:xfrm>
            <a:custGeom>
              <a:avLst/>
              <a:gdLst/>
              <a:ahLst/>
              <a:cxnLst/>
              <a:rect l="l" t="t" r="r" b="b"/>
              <a:pathLst>
                <a:path w="539" h="510" extrusionOk="0">
                  <a:moveTo>
                    <a:pt x="150" y="1"/>
                  </a:moveTo>
                  <a:lnTo>
                    <a:pt x="90" y="61"/>
                  </a:lnTo>
                  <a:lnTo>
                    <a:pt x="30" y="151"/>
                  </a:lnTo>
                  <a:lnTo>
                    <a:pt x="0" y="24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480"/>
                  </a:lnTo>
                  <a:lnTo>
                    <a:pt x="269" y="510"/>
                  </a:lnTo>
                  <a:lnTo>
                    <a:pt x="359" y="480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40"/>
                  </a:lnTo>
                  <a:lnTo>
                    <a:pt x="509" y="151"/>
                  </a:lnTo>
                  <a:lnTo>
                    <a:pt x="449" y="61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16"/>
            <p:cNvSpPr/>
            <p:nvPr/>
          </p:nvSpPr>
          <p:spPr>
            <a:xfrm>
              <a:off x="5735600" y="1903825"/>
              <a:ext cx="12750" cy="12750"/>
            </a:xfrm>
            <a:custGeom>
              <a:avLst/>
              <a:gdLst/>
              <a:ahLst/>
              <a:cxnLst/>
              <a:rect l="l" t="t" r="r" b="b"/>
              <a:pathLst>
                <a:path w="510" h="510" extrusionOk="0">
                  <a:moveTo>
                    <a:pt x="150" y="1"/>
                  </a:moveTo>
                  <a:lnTo>
                    <a:pt x="61" y="61"/>
                  </a:lnTo>
                  <a:lnTo>
                    <a:pt x="1" y="151"/>
                  </a:lnTo>
                  <a:lnTo>
                    <a:pt x="1" y="24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480"/>
                  </a:lnTo>
                  <a:lnTo>
                    <a:pt x="240" y="510"/>
                  </a:lnTo>
                  <a:lnTo>
                    <a:pt x="360" y="480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40"/>
                  </a:lnTo>
                  <a:lnTo>
                    <a:pt x="479" y="151"/>
                  </a:lnTo>
                  <a:lnTo>
                    <a:pt x="420" y="61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16"/>
            <p:cNvSpPr/>
            <p:nvPr/>
          </p:nvSpPr>
          <p:spPr>
            <a:xfrm>
              <a:off x="5650350" y="1987600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269" y="1"/>
                  </a:moveTo>
                  <a:lnTo>
                    <a:pt x="150" y="31"/>
                  </a:lnTo>
                  <a:lnTo>
                    <a:pt x="90" y="91"/>
                  </a:lnTo>
                  <a:lnTo>
                    <a:pt x="30" y="180"/>
                  </a:lnTo>
                  <a:lnTo>
                    <a:pt x="0" y="27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70"/>
                  </a:lnTo>
                  <a:lnTo>
                    <a:pt x="509" y="180"/>
                  </a:lnTo>
                  <a:lnTo>
                    <a:pt x="449" y="91"/>
                  </a:lnTo>
                  <a:lnTo>
                    <a:pt x="359" y="3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16"/>
            <p:cNvSpPr/>
            <p:nvPr/>
          </p:nvSpPr>
          <p:spPr>
            <a:xfrm>
              <a:off x="5735600" y="1987600"/>
              <a:ext cx="12750" cy="13500"/>
            </a:xfrm>
            <a:custGeom>
              <a:avLst/>
              <a:gdLst/>
              <a:ahLst/>
              <a:cxnLst/>
              <a:rect l="l" t="t" r="r" b="b"/>
              <a:pathLst>
                <a:path w="510" h="540" extrusionOk="0">
                  <a:moveTo>
                    <a:pt x="240" y="1"/>
                  </a:moveTo>
                  <a:lnTo>
                    <a:pt x="150" y="31"/>
                  </a:lnTo>
                  <a:lnTo>
                    <a:pt x="61" y="91"/>
                  </a:lnTo>
                  <a:lnTo>
                    <a:pt x="1" y="180"/>
                  </a:lnTo>
                  <a:lnTo>
                    <a:pt x="1" y="27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70"/>
                  </a:lnTo>
                  <a:lnTo>
                    <a:pt x="479" y="180"/>
                  </a:lnTo>
                  <a:lnTo>
                    <a:pt x="420" y="91"/>
                  </a:lnTo>
                  <a:lnTo>
                    <a:pt x="360" y="31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16"/>
            <p:cNvSpPr/>
            <p:nvPr/>
          </p:nvSpPr>
          <p:spPr>
            <a:xfrm>
              <a:off x="5650350" y="2072125"/>
              <a:ext cx="13475" cy="12750"/>
            </a:xfrm>
            <a:custGeom>
              <a:avLst/>
              <a:gdLst/>
              <a:ahLst/>
              <a:cxnLst/>
              <a:rect l="l" t="t" r="r" b="b"/>
              <a:pathLst>
                <a:path w="539" h="510" extrusionOk="0">
                  <a:moveTo>
                    <a:pt x="150" y="1"/>
                  </a:moveTo>
                  <a:lnTo>
                    <a:pt x="90" y="60"/>
                  </a:lnTo>
                  <a:lnTo>
                    <a:pt x="30" y="150"/>
                  </a:lnTo>
                  <a:lnTo>
                    <a:pt x="0" y="240"/>
                  </a:lnTo>
                  <a:lnTo>
                    <a:pt x="30" y="360"/>
                  </a:lnTo>
                  <a:lnTo>
                    <a:pt x="90" y="449"/>
                  </a:lnTo>
                  <a:lnTo>
                    <a:pt x="150" y="479"/>
                  </a:lnTo>
                  <a:lnTo>
                    <a:pt x="269" y="509"/>
                  </a:lnTo>
                  <a:lnTo>
                    <a:pt x="359" y="479"/>
                  </a:lnTo>
                  <a:lnTo>
                    <a:pt x="449" y="449"/>
                  </a:lnTo>
                  <a:lnTo>
                    <a:pt x="509" y="360"/>
                  </a:lnTo>
                  <a:lnTo>
                    <a:pt x="539" y="240"/>
                  </a:lnTo>
                  <a:lnTo>
                    <a:pt x="509" y="150"/>
                  </a:lnTo>
                  <a:lnTo>
                    <a:pt x="449" y="60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16"/>
            <p:cNvSpPr/>
            <p:nvPr/>
          </p:nvSpPr>
          <p:spPr>
            <a:xfrm>
              <a:off x="5735600" y="2072125"/>
              <a:ext cx="12750" cy="12750"/>
            </a:xfrm>
            <a:custGeom>
              <a:avLst/>
              <a:gdLst/>
              <a:ahLst/>
              <a:cxnLst/>
              <a:rect l="l" t="t" r="r" b="b"/>
              <a:pathLst>
                <a:path w="510" h="510" extrusionOk="0">
                  <a:moveTo>
                    <a:pt x="150" y="1"/>
                  </a:moveTo>
                  <a:lnTo>
                    <a:pt x="61" y="60"/>
                  </a:lnTo>
                  <a:lnTo>
                    <a:pt x="1" y="150"/>
                  </a:lnTo>
                  <a:lnTo>
                    <a:pt x="1" y="240"/>
                  </a:lnTo>
                  <a:lnTo>
                    <a:pt x="1" y="360"/>
                  </a:lnTo>
                  <a:lnTo>
                    <a:pt x="61" y="449"/>
                  </a:lnTo>
                  <a:lnTo>
                    <a:pt x="150" y="479"/>
                  </a:lnTo>
                  <a:lnTo>
                    <a:pt x="240" y="509"/>
                  </a:lnTo>
                  <a:lnTo>
                    <a:pt x="360" y="479"/>
                  </a:lnTo>
                  <a:lnTo>
                    <a:pt x="420" y="449"/>
                  </a:lnTo>
                  <a:lnTo>
                    <a:pt x="479" y="360"/>
                  </a:lnTo>
                  <a:lnTo>
                    <a:pt x="509" y="240"/>
                  </a:lnTo>
                  <a:lnTo>
                    <a:pt x="479" y="150"/>
                  </a:lnTo>
                  <a:lnTo>
                    <a:pt x="420" y="60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16"/>
            <p:cNvSpPr/>
            <p:nvPr/>
          </p:nvSpPr>
          <p:spPr>
            <a:xfrm>
              <a:off x="5650350" y="2155900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0"/>
                  </a:moveTo>
                  <a:lnTo>
                    <a:pt x="150" y="30"/>
                  </a:lnTo>
                  <a:lnTo>
                    <a:pt x="90" y="90"/>
                  </a:lnTo>
                  <a:lnTo>
                    <a:pt x="30" y="150"/>
                  </a:lnTo>
                  <a:lnTo>
                    <a:pt x="0" y="270"/>
                  </a:lnTo>
                  <a:lnTo>
                    <a:pt x="30" y="359"/>
                  </a:lnTo>
                  <a:lnTo>
                    <a:pt x="90" y="449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49"/>
                  </a:lnTo>
                  <a:lnTo>
                    <a:pt x="509" y="359"/>
                  </a:lnTo>
                  <a:lnTo>
                    <a:pt x="539" y="270"/>
                  </a:lnTo>
                  <a:lnTo>
                    <a:pt x="509" y="150"/>
                  </a:lnTo>
                  <a:lnTo>
                    <a:pt x="449" y="90"/>
                  </a:lnTo>
                  <a:lnTo>
                    <a:pt x="359" y="3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16"/>
            <p:cNvSpPr/>
            <p:nvPr/>
          </p:nvSpPr>
          <p:spPr>
            <a:xfrm>
              <a:off x="5735600" y="2155900"/>
              <a:ext cx="12750" cy="13475"/>
            </a:xfrm>
            <a:custGeom>
              <a:avLst/>
              <a:gdLst/>
              <a:ahLst/>
              <a:cxnLst/>
              <a:rect l="l" t="t" r="r" b="b"/>
              <a:pathLst>
                <a:path w="510" h="539" extrusionOk="0">
                  <a:moveTo>
                    <a:pt x="240" y="0"/>
                  </a:moveTo>
                  <a:lnTo>
                    <a:pt x="150" y="30"/>
                  </a:lnTo>
                  <a:lnTo>
                    <a:pt x="61" y="90"/>
                  </a:lnTo>
                  <a:lnTo>
                    <a:pt x="1" y="150"/>
                  </a:lnTo>
                  <a:lnTo>
                    <a:pt x="1" y="270"/>
                  </a:lnTo>
                  <a:lnTo>
                    <a:pt x="1" y="359"/>
                  </a:lnTo>
                  <a:lnTo>
                    <a:pt x="61" y="449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49"/>
                  </a:lnTo>
                  <a:lnTo>
                    <a:pt x="479" y="359"/>
                  </a:lnTo>
                  <a:lnTo>
                    <a:pt x="509" y="270"/>
                  </a:lnTo>
                  <a:lnTo>
                    <a:pt x="479" y="150"/>
                  </a:lnTo>
                  <a:lnTo>
                    <a:pt x="420" y="90"/>
                  </a:lnTo>
                  <a:lnTo>
                    <a:pt x="360" y="3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16"/>
            <p:cNvSpPr/>
            <p:nvPr/>
          </p:nvSpPr>
          <p:spPr>
            <a:xfrm>
              <a:off x="5650350" y="2240425"/>
              <a:ext cx="13475" cy="12725"/>
            </a:xfrm>
            <a:custGeom>
              <a:avLst/>
              <a:gdLst/>
              <a:ahLst/>
              <a:cxnLst/>
              <a:rect l="l" t="t" r="r" b="b"/>
              <a:pathLst>
                <a:path w="539" h="509" extrusionOk="0">
                  <a:moveTo>
                    <a:pt x="150" y="0"/>
                  </a:moveTo>
                  <a:lnTo>
                    <a:pt x="90" y="60"/>
                  </a:lnTo>
                  <a:lnTo>
                    <a:pt x="30" y="150"/>
                  </a:lnTo>
                  <a:lnTo>
                    <a:pt x="0" y="239"/>
                  </a:lnTo>
                  <a:lnTo>
                    <a:pt x="30" y="359"/>
                  </a:lnTo>
                  <a:lnTo>
                    <a:pt x="90" y="419"/>
                  </a:lnTo>
                  <a:lnTo>
                    <a:pt x="150" y="479"/>
                  </a:lnTo>
                  <a:lnTo>
                    <a:pt x="269" y="509"/>
                  </a:lnTo>
                  <a:lnTo>
                    <a:pt x="359" y="479"/>
                  </a:lnTo>
                  <a:lnTo>
                    <a:pt x="449" y="419"/>
                  </a:lnTo>
                  <a:lnTo>
                    <a:pt x="509" y="359"/>
                  </a:lnTo>
                  <a:lnTo>
                    <a:pt x="539" y="239"/>
                  </a:lnTo>
                  <a:lnTo>
                    <a:pt x="509" y="150"/>
                  </a:lnTo>
                  <a:lnTo>
                    <a:pt x="449" y="6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16"/>
            <p:cNvSpPr/>
            <p:nvPr/>
          </p:nvSpPr>
          <p:spPr>
            <a:xfrm>
              <a:off x="5735600" y="2240425"/>
              <a:ext cx="12750" cy="12725"/>
            </a:xfrm>
            <a:custGeom>
              <a:avLst/>
              <a:gdLst/>
              <a:ahLst/>
              <a:cxnLst/>
              <a:rect l="l" t="t" r="r" b="b"/>
              <a:pathLst>
                <a:path w="510" h="509" extrusionOk="0">
                  <a:moveTo>
                    <a:pt x="150" y="0"/>
                  </a:moveTo>
                  <a:lnTo>
                    <a:pt x="61" y="60"/>
                  </a:lnTo>
                  <a:lnTo>
                    <a:pt x="1" y="150"/>
                  </a:lnTo>
                  <a:lnTo>
                    <a:pt x="1" y="239"/>
                  </a:lnTo>
                  <a:lnTo>
                    <a:pt x="1" y="359"/>
                  </a:lnTo>
                  <a:lnTo>
                    <a:pt x="61" y="419"/>
                  </a:lnTo>
                  <a:lnTo>
                    <a:pt x="150" y="479"/>
                  </a:lnTo>
                  <a:lnTo>
                    <a:pt x="240" y="509"/>
                  </a:lnTo>
                  <a:lnTo>
                    <a:pt x="360" y="479"/>
                  </a:lnTo>
                  <a:lnTo>
                    <a:pt x="420" y="419"/>
                  </a:lnTo>
                  <a:lnTo>
                    <a:pt x="479" y="359"/>
                  </a:lnTo>
                  <a:lnTo>
                    <a:pt x="509" y="239"/>
                  </a:lnTo>
                  <a:lnTo>
                    <a:pt x="479" y="150"/>
                  </a:lnTo>
                  <a:lnTo>
                    <a:pt x="420" y="60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16"/>
            <p:cNvSpPr/>
            <p:nvPr/>
          </p:nvSpPr>
          <p:spPr>
            <a:xfrm>
              <a:off x="5650350" y="2324175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269" y="1"/>
                  </a:moveTo>
                  <a:lnTo>
                    <a:pt x="150" y="31"/>
                  </a:lnTo>
                  <a:lnTo>
                    <a:pt x="90" y="91"/>
                  </a:lnTo>
                  <a:lnTo>
                    <a:pt x="30" y="151"/>
                  </a:lnTo>
                  <a:lnTo>
                    <a:pt x="0" y="27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510"/>
                  </a:lnTo>
                  <a:lnTo>
                    <a:pt x="269" y="539"/>
                  </a:lnTo>
                  <a:lnTo>
                    <a:pt x="359" y="510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70"/>
                  </a:lnTo>
                  <a:lnTo>
                    <a:pt x="509" y="151"/>
                  </a:lnTo>
                  <a:lnTo>
                    <a:pt x="449" y="91"/>
                  </a:lnTo>
                  <a:lnTo>
                    <a:pt x="359" y="3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16"/>
            <p:cNvSpPr/>
            <p:nvPr/>
          </p:nvSpPr>
          <p:spPr>
            <a:xfrm>
              <a:off x="5735600" y="2324175"/>
              <a:ext cx="12750" cy="13500"/>
            </a:xfrm>
            <a:custGeom>
              <a:avLst/>
              <a:gdLst/>
              <a:ahLst/>
              <a:cxnLst/>
              <a:rect l="l" t="t" r="r" b="b"/>
              <a:pathLst>
                <a:path w="510" h="540" extrusionOk="0">
                  <a:moveTo>
                    <a:pt x="240" y="1"/>
                  </a:moveTo>
                  <a:lnTo>
                    <a:pt x="150" y="31"/>
                  </a:lnTo>
                  <a:lnTo>
                    <a:pt x="61" y="91"/>
                  </a:lnTo>
                  <a:lnTo>
                    <a:pt x="1" y="151"/>
                  </a:lnTo>
                  <a:lnTo>
                    <a:pt x="1" y="27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510"/>
                  </a:lnTo>
                  <a:lnTo>
                    <a:pt x="240" y="539"/>
                  </a:lnTo>
                  <a:lnTo>
                    <a:pt x="360" y="510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70"/>
                  </a:lnTo>
                  <a:lnTo>
                    <a:pt x="479" y="151"/>
                  </a:lnTo>
                  <a:lnTo>
                    <a:pt x="420" y="91"/>
                  </a:lnTo>
                  <a:lnTo>
                    <a:pt x="360" y="31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9" name="Google Shape;2379;p16"/>
          <p:cNvGrpSpPr/>
          <p:nvPr/>
        </p:nvGrpSpPr>
        <p:grpSpPr>
          <a:xfrm>
            <a:off x="2244925" y="1226025"/>
            <a:ext cx="169050" cy="149625"/>
            <a:chOff x="2626350" y="1752000"/>
            <a:chExt cx="169050" cy="149625"/>
          </a:xfrm>
        </p:grpSpPr>
        <p:sp>
          <p:nvSpPr>
            <p:cNvPr id="2380" name="Google Shape;2380;p16"/>
            <p:cNvSpPr/>
            <p:nvPr/>
          </p:nvSpPr>
          <p:spPr>
            <a:xfrm>
              <a:off x="2626350" y="1752000"/>
              <a:ext cx="169050" cy="149625"/>
            </a:xfrm>
            <a:custGeom>
              <a:avLst/>
              <a:gdLst/>
              <a:ahLst/>
              <a:cxnLst/>
              <a:rect l="l" t="t" r="r" b="b"/>
              <a:pathLst>
                <a:path w="6762" h="5985" extrusionOk="0">
                  <a:moveTo>
                    <a:pt x="2364" y="1"/>
                  </a:moveTo>
                  <a:lnTo>
                    <a:pt x="2184" y="31"/>
                  </a:lnTo>
                  <a:lnTo>
                    <a:pt x="2005" y="90"/>
                  </a:lnTo>
                  <a:lnTo>
                    <a:pt x="1855" y="210"/>
                  </a:lnTo>
                  <a:lnTo>
                    <a:pt x="1765" y="330"/>
                  </a:lnTo>
                  <a:lnTo>
                    <a:pt x="1676" y="479"/>
                  </a:lnTo>
                  <a:lnTo>
                    <a:pt x="1616" y="629"/>
                  </a:lnTo>
                  <a:lnTo>
                    <a:pt x="1556" y="808"/>
                  </a:lnTo>
                  <a:lnTo>
                    <a:pt x="1526" y="958"/>
                  </a:lnTo>
                  <a:lnTo>
                    <a:pt x="1556" y="1137"/>
                  </a:lnTo>
                  <a:lnTo>
                    <a:pt x="1556" y="1317"/>
                  </a:lnTo>
                  <a:lnTo>
                    <a:pt x="1676" y="1676"/>
                  </a:lnTo>
                  <a:lnTo>
                    <a:pt x="1825" y="2035"/>
                  </a:lnTo>
                  <a:lnTo>
                    <a:pt x="2005" y="2364"/>
                  </a:lnTo>
                  <a:lnTo>
                    <a:pt x="2214" y="2663"/>
                  </a:lnTo>
                  <a:lnTo>
                    <a:pt x="2035" y="2574"/>
                  </a:lnTo>
                  <a:lnTo>
                    <a:pt x="1855" y="2484"/>
                  </a:lnTo>
                  <a:lnTo>
                    <a:pt x="1676" y="2394"/>
                  </a:lnTo>
                  <a:lnTo>
                    <a:pt x="1466" y="2334"/>
                  </a:lnTo>
                  <a:lnTo>
                    <a:pt x="1257" y="2304"/>
                  </a:lnTo>
                  <a:lnTo>
                    <a:pt x="1047" y="2304"/>
                  </a:lnTo>
                  <a:lnTo>
                    <a:pt x="838" y="2334"/>
                  </a:lnTo>
                  <a:lnTo>
                    <a:pt x="658" y="2394"/>
                  </a:lnTo>
                  <a:lnTo>
                    <a:pt x="479" y="2514"/>
                  </a:lnTo>
                  <a:lnTo>
                    <a:pt x="299" y="2633"/>
                  </a:lnTo>
                  <a:lnTo>
                    <a:pt x="180" y="2813"/>
                  </a:lnTo>
                  <a:lnTo>
                    <a:pt x="90" y="2992"/>
                  </a:lnTo>
                  <a:lnTo>
                    <a:pt x="30" y="3202"/>
                  </a:lnTo>
                  <a:lnTo>
                    <a:pt x="0" y="3381"/>
                  </a:lnTo>
                  <a:lnTo>
                    <a:pt x="30" y="3591"/>
                  </a:lnTo>
                  <a:lnTo>
                    <a:pt x="120" y="3770"/>
                  </a:lnTo>
                  <a:lnTo>
                    <a:pt x="210" y="3890"/>
                  </a:lnTo>
                  <a:lnTo>
                    <a:pt x="299" y="4010"/>
                  </a:lnTo>
                  <a:lnTo>
                    <a:pt x="449" y="4069"/>
                  </a:lnTo>
                  <a:lnTo>
                    <a:pt x="599" y="4159"/>
                  </a:lnTo>
                  <a:lnTo>
                    <a:pt x="748" y="4189"/>
                  </a:lnTo>
                  <a:lnTo>
                    <a:pt x="898" y="4219"/>
                  </a:lnTo>
                  <a:lnTo>
                    <a:pt x="1047" y="4219"/>
                  </a:lnTo>
                  <a:lnTo>
                    <a:pt x="1227" y="4189"/>
                  </a:lnTo>
                  <a:lnTo>
                    <a:pt x="1526" y="4159"/>
                  </a:lnTo>
                  <a:lnTo>
                    <a:pt x="1795" y="4069"/>
                  </a:lnTo>
                  <a:lnTo>
                    <a:pt x="2095" y="3950"/>
                  </a:lnTo>
                  <a:lnTo>
                    <a:pt x="2364" y="3830"/>
                  </a:lnTo>
                  <a:lnTo>
                    <a:pt x="2364" y="3830"/>
                  </a:lnTo>
                  <a:lnTo>
                    <a:pt x="2244" y="3920"/>
                  </a:lnTo>
                  <a:lnTo>
                    <a:pt x="2124" y="4069"/>
                  </a:lnTo>
                  <a:lnTo>
                    <a:pt x="2035" y="4189"/>
                  </a:lnTo>
                  <a:lnTo>
                    <a:pt x="1975" y="4339"/>
                  </a:lnTo>
                  <a:lnTo>
                    <a:pt x="1915" y="4488"/>
                  </a:lnTo>
                  <a:lnTo>
                    <a:pt x="1885" y="4638"/>
                  </a:lnTo>
                  <a:lnTo>
                    <a:pt x="1855" y="4817"/>
                  </a:lnTo>
                  <a:lnTo>
                    <a:pt x="1855" y="4967"/>
                  </a:lnTo>
                  <a:lnTo>
                    <a:pt x="1885" y="5117"/>
                  </a:lnTo>
                  <a:lnTo>
                    <a:pt x="1945" y="5296"/>
                  </a:lnTo>
                  <a:lnTo>
                    <a:pt x="2005" y="5446"/>
                  </a:lnTo>
                  <a:lnTo>
                    <a:pt x="2095" y="5565"/>
                  </a:lnTo>
                  <a:lnTo>
                    <a:pt x="2214" y="5685"/>
                  </a:lnTo>
                  <a:lnTo>
                    <a:pt x="2334" y="5805"/>
                  </a:lnTo>
                  <a:lnTo>
                    <a:pt x="2454" y="5894"/>
                  </a:lnTo>
                  <a:lnTo>
                    <a:pt x="2603" y="5954"/>
                  </a:lnTo>
                  <a:lnTo>
                    <a:pt x="2753" y="5984"/>
                  </a:lnTo>
                  <a:lnTo>
                    <a:pt x="3082" y="5984"/>
                  </a:lnTo>
                  <a:lnTo>
                    <a:pt x="3261" y="5954"/>
                  </a:lnTo>
                  <a:lnTo>
                    <a:pt x="3411" y="5865"/>
                  </a:lnTo>
                  <a:lnTo>
                    <a:pt x="3531" y="5805"/>
                  </a:lnTo>
                  <a:lnTo>
                    <a:pt x="3650" y="5685"/>
                  </a:lnTo>
                  <a:lnTo>
                    <a:pt x="3740" y="5565"/>
                  </a:lnTo>
                  <a:lnTo>
                    <a:pt x="3830" y="5416"/>
                  </a:lnTo>
                  <a:lnTo>
                    <a:pt x="3890" y="5266"/>
                  </a:lnTo>
                  <a:lnTo>
                    <a:pt x="3920" y="5087"/>
                  </a:lnTo>
                  <a:lnTo>
                    <a:pt x="3949" y="4937"/>
                  </a:lnTo>
                  <a:lnTo>
                    <a:pt x="3949" y="4787"/>
                  </a:lnTo>
                  <a:lnTo>
                    <a:pt x="3890" y="4638"/>
                  </a:lnTo>
                  <a:lnTo>
                    <a:pt x="3830" y="4518"/>
                  </a:lnTo>
                  <a:lnTo>
                    <a:pt x="3949" y="4638"/>
                  </a:lnTo>
                  <a:lnTo>
                    <a:pt x="4189" y="4877"/>
                  </a:lnTo>
                  <a:lnTo>
                    <a:pt x="4488" y="5027"/>
                  </a:lnTo>
                  <a:lnTo>
                    <a:pt x="4787" y="5147"/>
                  </a:lnTo>
                  <a:lnTo>
                    <a:pt x="4967" y="5176"/>
                  </a:lnTo>
                  <a:lnTo>
                    <a:pt x="5116" y="5206"/>
                  </a:lnTo>
                  <a:lnTo>
                    <a:pt x="5296" y="5206"/>
                  </a:lnTo>
                  <a:lnTo>
                    <a:pt x="5445" y="5176"/>
                  </a:lnTo>
                  <a:lnTo>
                    <a:pt x="5625" y="5147"/>
                  </a:lnTo>
                  <a:lnTo>
                    <a:pt x="5774" y="5087"/>
                  </a:lnTo>
                  <a:lnTo>
                    <a:pt x="5924" y="4997"/>
                  </a:lnTo>
                  <a:lnTo>
                    <a:pt x="6044" y="4877"/>
                  </a:lnTo>
                  <a:lnTo>
                    <a:pt x="6163" y="4758"/>
                  </a:lnTo>
                  <a:lnTo>
                    <a:pt x="6253" y="4638"/>
                  </a:lnTo>
                  <a:lnTo>
                    <a:pt x="6313" y="4488"/>
                  </a:lnTo>
                  <a:lnTo>
                    <a:pt x="6373" y="4309"/>
                  </a:lnTo>
                  <a:lnTo>
                    <a:pt x="6373" y="4159"/>
                  </a:lnTo>
                  <a:lnTo>
                    <a:pt x="6373" y="3980"/>
                  </a:lnTo>
                  <a:lnTo>
                    <a:pt x="6343" y="3830"/>
                  </a:lnTo>
                  <a:lnTo>
                    <a:pt x="6253" y="3681"/>
                  </a:lnTo>
                  <a:lnTo>
                    <a:pt x="6044" y="3381"/>
                  </a:lnTo>
                  <a:lnTo>
                    <a:pt x="5924" y="3262"/>
                  </a:lnTo>
                  <a:lnTo>
                    <a:pt x="5804" y="3172"/>
                  </a:lnTo>
                  <a:lnTo>
                    <a:pt x="5655" y="3082"/>
                  </a:lnTo>
                  <a:lnTo>
                    <a:pt x="5505" y="3022"/>
                  </a:lnTo>
                  <a:lnTo>
                    <a:pt x="5356" y="2962"/>
                  </a:lnTo>
                  <a:lnTo>
                    <a:pt x="5176" y="2933"/>
                  </a:lnTo>
                  <a:lnTo>
                    <a:pt x="5685" y="2813"/>
                  </a:lnTo>
                  <a:lnTo>
                    <a:pt x="5924" y="2723"/>
                  </a:lnTo>
                  <a:lnTo>
                    <a:pt x="6163" y="2603"/>
                  </a:lnTo>
                  <a:lnTo>
                    <a:pt x="6373" y="2454"/>
                  </a:lnTo>
                  <a:lnTo>
                    <a:pt x="6552" y="2274"/>
                  </a:lnTo>
                  <a:lnTo>
                    <a:pt x="6702" y="2065"/>
                  </a:lnTo>
                  <a:lnTo>
                    <a:pt x="6732" y="1945"/>
                  </a:lnTo>
                  <a:lnTo>
                    <a:pt x="6762" y="1796"/>
                  </a:lnTo>
                  <a:lnTo>
                    <a:pt x="6762" y="1646"/>
                  </a:lnTo>
                  <a:lnTo>
                    <a:pt x="6732" y="1497"/>
                  </a:lnTo>
                  <a:lnTo>
                    <a:pt x="6672" y="1347"/>
                  </a:lnTo>
                  <a:lnTo>
                    <a:pt x="6582" y="1197"/>
                  </a:lnTo>
                  <a:lnTo>
                    <a:pt x="6493" y="1078"/>
                  </a:lnTo>
                  <a:lnTo>
                    <a:pt x="6343" y="988"/>
                  </a:lnTo>
                  <a:lnTo>
                    <a:pt x="6223" y="898"/>
                  </a:lnTo>
                  <a:lnTo>
                    <a:pt x="6074" y="838"/>
                  </a:lnTo>
                  <a:lnTo>
                    <a:pt x="5924" y="808"/>
                  </a:lnTo>
                  <a:lnTo>
                    <a:pt x="5745" y="778"/>
                  </a:lnTo>
                  <a:lnTo>
                    <a:pt x="5595" y="808"/>
                  </a:lnTo>
                  <a:lnTo>
                    <a:pt x="5445" y="808"/>
                  </a:lnTo>
                  <a:lnTo>
                    <a:pt x="5146" y="928"/>
                  </a:lnTo>
                  <a:lnTo>
                    <a:pt x="4877" y="1108"/>
                  </a:lnTo>
                  <a:lnTo>
                    <a:pt x="4638" y="1317"/>
                  </a:lnTo>
                  <a:lnTo>
                    <a:pt x="4428" y="1556"/>
                  </a:lnTo>
                  <a:lnTo>
                    <a:pt x="4279" y="1826"/>
                  </a:lnTo>
                  <a:lnTo>
                    <a:pt x="4129" y="2125"/>
                  </a:lnTo>
                  <a:lnTo>
                    <a:pt x="4039" y="1706"/>
                  </a:lnTo>
                  <a:lnTo>
                    <a:pt x="3860" y="1287"/>
                  </a:lnTo>
                  <a:lnTo>
                    <a:pt x="3650" y="868"/>
                  </a:lnTo>
                  <a:lnTo>
                    <a:pt x="3411" y="479"/>
                  </a:lnTo>
                  <a:lnTo>
                    <a:pt x="3291" y="360"/>
                  </a:lnTo>
                  <a:lnTo>
                    <a:pt x="3112" y="210"/>
                  </a:lnTo>
                  <a:lnTo>
                    <a:pt x="2962" y="120"/>
                  </a:lnTo>
                  <a:lnTo>
                    <a:pt x="2753" y="31"/>
                  </a:lnTo>
                  <a:lnTo>
                    <a:pt x="2573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16"/>
            <p:cNvSpPr/>
            <p:nvPr/>
          </p:nvSpPr>
          <p:spPr>
            <a:xfrm>
              <a:off x="2685425" y="1805100"/>
              <a:ext cx="56125" cy="56875"/>
            </a:xfrm>
            <a:custGeom>
              <a:avLst/>
              <a:gdLst/>
              <a:ahLst/>
              <a:cxnLst/>
              <a:rect l="l" t="t" r="r" b="b"/>
              <a:pathLst>
                <a:path w="2245" h="2275" extrusionOk="0">
                  <a:moveTo>
                    <a:pt x="1108" y="1"/>
                  </a:moveTo>
                  <a:lnTo>
                    <a:pt x="898" y="31"/>
                  </a:lnTo>
                  <a:lnTo>
                    <a:pt x="689" y="61"/>
                  </a:lnTo>
                  <a:lnTo>
                    <a:pt x="479" y="180"/>
                  </a:lnTo>
                  <a:lnTo>
                    <a:pt x="270" y="330"/>
                  </a:lnTo>
                  <a:lnTo>
                    <a:pt x="150" y="539"/>
                  </a:lnTo>
                  <a:lnTo>
                    <a:pt x="31" y="779"/>
                  </a:lnTo>
                  <a:lnTo>
                    <a:pt x="1" y="1018"/>
                  </a:lnTo>
                  <a:lnTo>
                    <a:pt x="1" y="1257"/>
                  </a:lnTo>
                  <a:lnTo>
                    <a:pt x="61" y="1497"/>
                  </a:lnTo>
                  <a:lnTo>
                    <a:pt x="150" y="1706"/>
                  </a:lnTo>
                  <a:lnTo>
                    <a:pt x="270" y="1916"/>
                  </a:lnTo>
                  <a:lnTo>
                    <a:pt x="450" y="2095"/>
                  </a:lnTo>
                  <a:lnTo>
                    <a:pt x="689" y="2215"/>
                  </a:lnTo>
                  <a:lnTo>
                    <a:pt x="809" y="2245"/>
                  </a:lnTo>
                  <a:lnTo>
                    <a:pt x="928" y="2275"/>
                  </a:lnTo>
                  <a:lnTo>
                    <a:pt x="1227" y="2275"/>
                  </a:lnTo>
                  <a:lnTo>
                    <a:pt x="1377" y="2245"/>
                  </a:lnTo>
                  <a:lnTo>
                    <a:pt x="1527" y="2185"/>
                  </a:lnTo>
                  <a:lnTo>
                    <a:pt x="1646" y="2125"/>
                  </a:lnTo>
                  <a:lnTo>
                    <a:pt x="1766" y="2035"/>
                  </a:lnTo>
                  <a:lnTo>
                    <a:pt x="1975" y="1826"/>
                  </a:lnTo>
                  <a:lnTo>
                    <a:pt x="2125" y="1586"/>
                  </a:lnTo>
                  <a:lnTo>
                    <a:pt x="2215" y="1317"/>
                  </a:lnTo>
                  <a:lnTo>
                    <a:pt x="2245" y="1168"/>
                  </a:lnTo>
                  <a:lnTo>
                    <a:pt x="2245" y="1048"/>
                  </a:lnTo>
                  <a:lnTo>
                    <a:pt x="2215" y="898"/>
                  </a:lnTo>
                  <a:lnTo>
                    <a:pt x="2185" y="749"/>
                  </a:lnTo>
                  <a:lnTo>
                    <a:pt x="2125" y="599"/>
                  </a:lnTo>
                  <a:lnTo>
                    <a:pt x="2035" y="479"/>
                  </a:lnTo>
                  <a:lnTo>
                    <a:pt x="1916" y="300"/>
                  </a:lnTo>
                  <a:lnTo>
                    <a:pt x="1736" y="180"/>
                  </a:lnTo>
                  <a:lnTo>
                    <a:pt x="1527" y="91"/>
                  </a:lnTo>
                  <a:lnTo>
                    <a:pt x="1317" y="31"/>
                  </a:lnTo>
                  <a:lnTo>
                    <a:pt x="110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2" name="Google Shape;2382;p16"/>
          <p:cNvGrpSpPr/>
          <p:nvPr/>
        </p:nvGrpSpPr>
        <p:grpSpPr>
          <a:xfrm>
            <a:off x="2413975" y="4436438"/>
            <a:ext cx="154850" cy="154125"/>
            <a:chOff x="1898575" y="1639050"/>
            <a:chExt cx="154850" cy="154125"/>
          </a:xfrm>
        </p:grpSpPr>
        <p:sp>
          <p:nvSpPr>
            <p:cNvPr id="2383" name="Google Shape;2383;p16"/>
            <p:cNvSpPr/>
            <p:nvPr/>
          </p:nvSpPr>
          <p:spPr>
            <a:xfrm>
              <a:off x="1898575" y="1639050"/>
              <a:ext cx="154850" cy="154125"/>
            </a:xfrm>
            <a:custGeom>
              <a:avLst/>
              <a:gdLst/>
              <a:ahLst/>
              <a:cxnLst/>
              <a:rect l="l" t="t" r="r" b="b"/>
              <a:pathLst>
                <a:path w="6194" h="6165" extrusionOk="0">
                  <a:moveTo>
                    <a:pt x="1497" y="1"/>
                  </a:moveTo>
                  <a:lnTo>
                    <a:pt x="1317" y="31"/>
                  </a:lnTo>
                  <a:lnTo>
                    <a:pt x="1108" y="61"/>
                  </a:lnTo>
                  <a:lnTo>
                    <a:pt x="928" y="151"/>
                  </a:lnTo>
                  <a:lnTo>
                    <a:pt x="779" y="270"/>
                  </a:lnTo>
                  <a:lnTo>
                    <a:pt x="629" y="450"/>
                  </a:lnTo>
                  <a:lnTo>
                    <a:pt x="569" y="569"/>
                  </a:lnTo>
                  <a:lnTo>
                    <a:pt x="539" y="719"/>
                  </a:lnTo>
                  <a:lnTo>
                    <a:pt x="539" y="899"/>
                  </a:lnTo>
                  <a:lnTo>
                    <a:pt x="569" y="1048"/>
                  </a:lnTo>
                  <a:lnTo>
                    <a:pt x="599" y="1198"/>
                  </a:lnTo>
                  <a:lnTo>
                    <a:pt x="659" y="1347"/>
                  </a:lnTo>
                  <a:lnTo>
                    <a:pt x="749" y="1497"/>
                  </a:lnTo>
                  <a:lnTo>
                    <a:pt x="838" y="1617"/>
                  </a:lnTo>
                  <a:lnTo>
                    <a:pt x="1018" y="1856"/>
                  </a:lnTo>
                  <a:lnTo>
                    <a:pt x="1257" y="2065"/>
                  </a:lnTo>
                  <a:lnTo>
                    <a:pt x="1467" y="2245"/>
                  </a:lnTo>
                  <a:lnTo>
                    <a:pt x="1736" y="2394"/>
                  </a:lnTo>
                  <a:lnTo>
                    <a:pt x="1586" y="2365"/>
                  </a:lnTo>
                  <a:lnTo>
                    <a:pt x="1407" y="2335"/>
                  </a:lnTo>
                  <a:lnTo>
                    <a:pt x="1257" y="2305"/>
                  </a:lnTo>
                  <a:lnTo>
                    <a:pt x="1108" y="2335"/>
                  </a:lnTo>
                  <a:lnTo>
                    <a:pt x="928" y="2365"/>
                  </a:lnTo>
                  <a:lnTo>
                    <a:pt x="779" y="2394"/>
                  </a:lnTo>
                  <a:lnTo>
                    <a:pt x="629" y="2484"/>
                  </a:lnTo>
                  <a:lnTo>
                    <a:pt x="479" y="2544"/>
                  </a:lnTo>
                  <a:lnTo>
                    <a:pt x="360" y="2664"/>
                  </a:lnTo>
                  <a:lnTo>
                    <a:pt x="270" y="2783"/>
                  </a:lnTo>
                  <a:lnTo>
                    <a:pt x="180" y="2903"/>
                  </a:lnTo>
                  <a:lnTo>
                    <a:pt x="90" y="3053"/>
                  </a:lnTo>
                  <a:lnTo>
                    <a:pt x="31" y="3202"/>
                  </a:lnTo>
                  <a:lnTo>
                    <a:pt x="1" y="3382"/>
                  </a:lnTo>
                  <a:lnTo>
                    <a:pt x="1" y="3531"/>
                  </a:lnTo>
                  <a:lnTo>
                    <a:pt x="31" y="3711"/>
                  </a:lnTo>
                  <a:lnTo>
                    <a:pt x="61" y="3860"/>
                  </a:lnTo>
                  <a:lnTo>
                    <a:pt x="150" y="4010"/>
                  </a:lnTo>
                  <a:lnTo>
                    <a:pt x="240" y="4130"/>
                  </a:lnTo>
                  <a:lnTo>
                    <a:pt x="360" y="4249"/>
                  </a:lnTo>
                  <a:lnTo>
                    <a:pt x="479" y="4339"/>
                  </a:lnTo>
                  <a:lnTo>
                    <a:pt x="629" y="4429"/>
                  </a:lnTo>
                  <a:lnTo>
                    <a:pt x="779" y="4459"/>
                  </a:lnTo>
                  <a:lnTo>
                    <a:pt x="928" y="4489"/>
                  </a:lnTo>
                  <a:lnTo>
                    <a:pt x="1108" y="4489"/>
                  </a:lnTo>
                  <a:lnTo>
                    <a:pt x="1257" y="4459"/>
                  </a:lnTo>
                  <a:lnTo>
                    <a:pt x="1437" y="4399"/>
                  </a:lnTo>
                  <a:lnTo>
                    <a:pt x="1586" y="4339"/>
                  </a:lnTo>
                  <a:lnTo>
                    <a:pt x="1706" y="4249"/>
                  </a:lnTo>
                  <a:lnTo>
                    <a:pt x="1796" y="4160"/>
                  </a:lnTo>
                  <a:lnTo>
                    <a:pt x="1866" y="4043"/>
                  </a:lnTo>
                  <a:lnTo>
                    <a:pt x="1826" y="4190"/>
                  </a:lnTo>
                  <a:lnTo>
                    <a:pt x="1766" y="4519"/>
                  </a:lnTo>
                  <a:lnTo>
                    <a:pt x="1766" y="4848"/>
                  </a:lnTo>
                  <a:lnTo>
                    <a:pt x="1826" y="5177"/>
                  </a:lnTo>
                  <a:lnTo>
                    <a:pt x="1856" y="5326"/>
                  </a:lnTo>
                  <a:lnTo>
                    <a:pt x="1945" y="5476"/>
                  </a:lnTo>
                  <a:lnTo>
                    <a:pt x="2035" y="5626"/>
                  </a:lnTo>
                  <a:lnTo>
                    <a:pt x="2125" y="5775"/>
                  </a:lnTo>
                  <a:lnTo>
                    <a:pt x="2245" y="5895"/>
                  </a:lnTo>
                  <a:lnTo>
                    <a:pt x="2364" y="5985"/>
                  </a:lnTo>
                  <a:lnTo>
                    <a:pt x="2514" y="6074"/>
                  </a:lnTo>
                  <a:lnTo>
                    <a:pt x="2663" y="6134"/>
                  </a:lnTo>
                  <a:lnTo>
                    <a:pt x="2843" y="6164"/>
                  </a:lnTo>
                  <a:lnTo>
                    <a:pt x="3172" y="6164"/>
                  </a:lnTo>
                  <a:lnTo>
                    <a:pt x="3322" y="6104"/>
                  </a:lnTo>
                  <a:lnTo>
                    <a:pt x="3471" y="6044"/>
                  </a:lnTo>
                  <a:lnTo>
                    <a:pt x="3621" y="5955"/>
                  </a:lnTo>
                  <a:lnTo>
                    <a:pt x="3740" y="5835"/>
                  </a:lnTo>
                  <a:lnTo>
                    <a:pt x="3830" y="5715"/>
                  </a:lnTo>
                  <a:lnTo>
                    <a:pt x="3980" y="5386"/>
                  </a:lnTo>
                  <a:lnTo>
                    <a:pt x="4010" y="5207"/>
                  </a:lnTo>
                  <a:lnTo>
                    <a:pt x="4040" y="5057"/>
                  </a:lnTo>
                  <a:lnTo>
                    <a:pt x="4040" y="4908"/>
                  </a:lnTo>
                  <a:lnTo>
                    <a:pt x="4040" y="4728"/>
                  </a:lnTo>
                  <a:lnTo>
                    <a:pt x="3980" y="4549"/>
                  </a:lnTo>
                  <a:lnTo>
                    <a:pt x="3920" y="4399"/>
                  </a:lnTo>
                  <a:lnTo>
                    <a:pt x="4279" y="4758"/>
                  </a:lnTo>
                  <a:lnTo>
                    <a:pt x="4488" y="4937"/>
                  </a:lnTo>
                  <a:lnTo>
                    <a:pt x="4698" y="5087"/>
                  </a:lnTo>
                  <a:lnTo>
                    <a:pt x="4937" y="5207"/>
                  </a:lnTo>
                  <a:lnTo>
                    <a:pt x="5206" y="5267"/>
                  </a:lnTo>
                  <a:lnTo>
                    <a:pt x="5446" y="5267"/>
                  </a:lnTo>
                  <a:lnTo>
                    <a:pt x="5566" y="5237"/>
                  </a:lnTo>
                  <a:lnTo>
                    <a:pt x="5685" y="5177"/>
                  </a:lnTo>
                  <a:lnTo>
                    <a:pt x="5835" y="5117"/>
                  </a:lnTo>
                  <a:lnTo>
                    <a:pt x="5954" y="4997"/>
                  </a:lnTo>
                  <a:lnTo>
                    <a:pt x="6044" y="4878"/>
                  </a:lnTo>
                  <a:lnTo>
                    <a:pt x="6134" y="4728"/>
                  </a:lnTo>
                  <a:lnTo>
                    <a:pt x="6164" y="4578"/>
                  </a:lnTo>
                  <a:lnTo>
                    <a:pt x="6194" y="4429"/>
                  </a:lnTo>
                  <a:lnTo>
                    <a:pt x="6194" y="4279"/>
                  </a:lnTo>
                  <a:lnTo>
                    <a:pt x="6194" y="4100"/>
                  </a:lnTo>
                  <a:lnTo>
                    <a:pt x="6134" y="3950"/>
                  </a:lnTo>
                  <a:lnTo>
                    <a:pt x="6074" y="3801"/>
                  </a:lnTo>
                  <a:lnTo>
                    <a:pt x="5984" y="3681"/>
                  </a:lnTo>
                  <a:lnTo>
                    <a:pt x="5895" y="3561"/>
                  </a:lnTo>
                  <a:lnTo>
                    <a:pt x="5625" y="3352"/>
                  </a:lnTo>
                  <a:lnTo>
                    <a:pt x="5356" y="3202"/>
                  </a:lnTo>
                  <a:lnTo>
                    <a:pt x="5057" y="3112"/>
                  </a:lnTo>
                  <a:lnTo>
                    <a:pt x="4728" y="3053"/>
                  </a:lnTo>
                  <a:lnTo>
                    <a:pt x="4399" y="3053"/>
                  </a:lnTo>
                  <a:lnTo>
                    <a:pt x="4100" y="3083"/>
                  </a:lnTo>
                  <a:lnTo>
                    <a:pt x="4399" y="2783"/>
                  </a:lnTo>
                  <a:lnTo>
                    <a:pt x="4698" y="2424"/>
                  </a:lnTo>
                  <a:lnTo>
                    <a:pt x="4967" y="2035"/>
                  </a:lnTo>
                  <a:lnTo>
                    <a:pt x="5147" y="1646"/>
                  </a:lnTo>
                  <a:lnTo>
                    <a:pt x="5206" y="1467"/>
                  </a:lnTo>
                  <a:lnTo>
                    <a:pt x="5236" y="1258"/>
                  </a:lnTo>
                  <a:lnTo>
                    <a:pt x="5236" y="1048"/>
                  </a:lnTo>
                  <a:lnTo>
                    <a:pt x="5206" y="839"/>
                  </a:lnTo>
                  <a:lnTo>
                    <a:pt x="5147" y="659"/>
                  </a:lnTo>
                  <a:lnTo>
                    <a:pt x="5057" y="480"/>
                  </a:lnTo>
                  <a:lnTo>
                    <a:pt x="4937" y="330"/>
                  </a:lnTo>
                  <a:lnTo>
                    <a:pt x="4758" y="240"/>
                  </a:lnTo>
                  <a:lnTo>
                    <a:pt x="4608" y="151"/>
                  </a:lnTo>
                  <a:lnTo>
                    <a:pt x="4459" y="121"/>
                  </a:lnTo>
                  <a:lnTo>
                    <a:pt x="4279" y="121"/>
                  </a:lnTo>
                  <a:lnTo>
                    <a:pt x="4100" y="151"/>
                  </a:lnTo>
                  <a:lnTo>
                    <a:pt x="3950" y="180"/>
                  </a:lnTo>
                  <a:lnTo>
                    <a:pt x="3770" y="270"/>
                  </a:lnTo>
                  <a:lnTo>
                    <a:pt x="3621" y="360"/>
                  </a:lnTo>
                  <a:lnTo>
                    <a:pt x="3501" y="450"/>
                  </a:lnTo>
                  <a:lnTo>
                    <a:pt x="3262" y="719"/>
                  </a:lnTo>
                  <a:lnTo>
                    <a:pt x="3022" y="1048"/>
                  </a:lnTo>
                  <a:lnTo>
                    <a:pt x="2813" y="1377"/>
                  </a:lnTo>
                  <a:lnTo>
                    <a:pt x="2663" y="1706"/>
                  </a:lnTo>
                  <a:lnTo>
                    <a:pt x="2663" y="1497"/>
                  </a:lnTo>
                  <a:lnTo>
                    <a:pt x="2663" y="1287"/>
                  </a:lnTo>
                  <a:lnTo>
                    <a:pt x="2604" y="1078"/>
                  </a:lnTo>
                  <a:lnTo>
                    <a:pt x="2544" y="899"/>
                  </a:lnTo>
                  <a:lnTo>
                    <a:pt x="2484" y="689"/>
                  </a:lnTo>
                  <a:lnTo>
                    <a:pt x="2364" y="510"/>
                  </a:lnTo>
                  <a:lnTo>
                    <a:pt x="2245" y="360"/>
                  </a:lnTo>
                  <a:lnTo>
                    <a:pt x="2095" y="210"/>
                  </a:lnTo>
                  <a:lnTo>
                    <a:pt x="1915" y="121"/>
                  </a:lnTo>
                  <a:lnTo>
                    <a:pt x="1706" y="31"/>
                  </a:lnTo>
                  <a:lnTo>
                    <a:pt x="1497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16"/>
            <p:cNvSpPr/>
            <p:nvPr/>
          </p:nvSpPr>
          <p:spPr>
            <a:xfrm>
              <a:off x="1939725" y="1687675"/>
              <a:ext cx="56850" cy="56125"/>
            </a:xfrm>
            <a:custGeom>
              <a:avLst/>
              <a:gdLst/>
              <a:ahLst/>
              <a:cxnLst/>
              <a:rect l="l" t="t" r="r" b="b"/>
              <a:pathLst>
                <a:path w="2274" h="2245" extrusionOk="0">
                  <a:moveTo>
                    <a:pt x="1167" y="1"/>
                  </a:moveTo>
                  <a:lnTo>
                    <a:pt x="928" y="31"/>
                  </a:lnTo>
                  <a:lnTo>
                    <a:pt x="688" y="120"/>
                  </a:lnTo>
                  <a:lnTo>
                    <a:pt x="479" y="240"/>
                  </a:lnTo>
                  <a:lnTo>
                    <a:pt x="299" y="420"/>
                  </a:lnTo>
                  <a:lnTo>
                    <a:pt x="150" y="599"/>
                  </a:lnTo>
                  <a:lnTo>
                    <a:pt x="60" y="808"/>
                  </a:lnTo>
                  <a:lnTo>
                    <a:pt x="0" y="1078"/>
                  </a:lnTo>
                  <a:lnTo>
                    <a:pt x="0" y="1317"/>
                  </a:lnTo>
                  <a:lnTo>
                    <a:pt x="30" y="1437"/>
                  </a:lnTo>
                  <a:lnTo>
                    <a:pt x="60" y="1586"/>
                  </a:lnTo>
                  <a:lnTo>
                    <a:pt x="120" y="1706"/>
                  </a:lnTo>
                  <a:lnTo>
                    <a:pt x="210" y="1826"/>
                  </a:lnTo>
                  <a:lnTo>
                    <a:pt x="329" y="1915"/>
                  </a:lnTo>
                  <a:lnTo>
                    <a:pt x="449" y="2035"/>
                  </a:lnTo>
                  <a:lnTo>
                    <a:pt x="569" y="2095"/>
                  </a:lnTo>
                  <a:lnTo>
                    <a:pt x="688" y="2155"/>
                  </a:lnTo>
                  <a:lnTo>
                    <a:pt x="988" y="2245"/>
                  </a:lnTo>
                  <a:lnTo>
                    <a:pt x="1257" y="2245"/>
                  </a:lnTo>
                  <a:lnTo>
                    <a:pt x="1556" y="2185"/>
                  </a:lnTo>
                  <a:lnTo>
                    <a:pt x="1676" y="2155"/>
                  </a:lnTo>
                  <a:lnTo>
                    <a:pt x="1795" y="2065"/>
                  </a:lnTo>
                  <a:lnTo>
                    <a:pt x="1915" y="1975"/>
                  </a:lnTo>
                  <a:lnTo>
                    <a:pt x="2005" y="1885"/>
                  </a:lnTo>
                  <a:lnTo>
                    <a:pt x="2094" y="1766"/>
                  </a:lnTo>
                  <a:lnTo>
                    <a:pt x="2184" y="1616"/>
                  </a:lnTo>
                  <a:lnTo>
                    <a:pt x="2244" y="1407"/>
                  </a:lnTo>
                  <a:lnTo>
                    <a:pt x="2274" y="1197"/>
                  </a:lnTo>
                  <a:lnTo>
                    <a:pt x="2244" y="988"/>
                  </a:lnTo>
                  <a:lnTo>
                    <a:pt x="2214" y="779"/>
                  </a:lnTo>
                  <a:lnTo>
                    <a:pt x="2124" y="569"/>
                  </a:lnTo>
                  <a:lnTo>
                    <a:pt x="2005" y="390"/>
                  </a:lnTo>
                  <a:lnTo>
                    <a:pt x="1825" y="240"/>
                  </a:lnTo>
                  <a:lnTo>
                    <a:pt x="1646" y="120"/>
                  </a:lnTo>
                  <a:lnTo>
                    <a:pt x="1406" y="31"/>
                  </a:lnTo>
                  <a:lnTo>
                    <a:pt x="116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5" name="Google Shape;2385;p16"/>
          <p:cNvGrpSpPr/>
          <p:nvPr/>
        </p:nvGrpSpPr>
        <p:grpSpPr>
          <a:xfrm>
            <a:off x="8149050" y="1997025"/>
            <a:ext cx="159325" cy="148100"/>
            <a:chOff x="996550" y="1565775"/>
            <a:chExt cx="159325" cy="148100"/>
          </a:xfrm>
        </p:grpSpPr>
        <p:sp>
          <p:nvSpPr>
            <p:cNvPr id="2386" name="Google Shape;2386;p16"/>
            <p:cNvSpPr/>
            <p:nvPr/>
          </p:nvSpPr>
          <p:spPr>
            <a:xfrm>
              <a:off x="996550" y="1565775"/>
              <a:ext cx="159325" cy="148100"/>
            </a:xfrm>
            <a:custGeom>
              <a:avLst/>
              <a:gdLst/>
              <a:ahLst/>
              <a:cxnLst/>
              <a:rect l="l" t="t" r="r" b="b"/>
              <a:pathLst>
                <a:path w="6373" h="5924" extrusionOk="0">
                  <a:moveTo>
                    <a:pt x="2872" y="0"/>
                  </a:moveTo>
                  <a:lnTo>
                    <a:pt x="2723" y="60"/>
                  </a:lnTo>
                  <a:lnTo>
                    <a:pt x="2573" y="120"/>
                  </a:lnTo>
                  <a:lnTo>
                    <a:pt x="2453" y="209"/>
                  </a:lnTo>
                  <a:lnTo>
                    <a:pt x="2334" y="299"/>
                  </a:lnTo>
                  <a:lnTo>
                    <a:pt x="2214" y="419"/>
                  </a:lnTo>
                  <a:lnTo>
                    <a:pt x="2154" y="568"/>
                  </a:lnTo>
                  <a:lnTo>
                    <a:pt x="2094" y="718"/>
                  </a:lnTo>
                  <a:lnTo>
                    <a:pt x="2065" y="898"/>
                  </a:lnTo>
                  <a:lnTo>
                    <a:pt x="2065" y="1047"/>
                  </a:lnTo>
                  <a:lnTo>
                    <a:pt x="2065" y="1227"/>
                  </a:lnTo>
                  <a:lnTo>
                    <a:pt x="2094" y="1376"/>
                  </a:lnTo>
                  <a:lnTo>
                    <a:pt x="2154" y="1526"/>
                  </a:lnTo>
                  <a:lnTo>
                    <a:pt x="2244" y="1645"/>
                  </a:lnTo>
                  <a:lnTo>
                    <a:pt x="2330" y="1710"/>
                  </a:lnTo>
                  <a:lnTo>
                    <a:pt x="2214" y="1645"/>
                  </a:lnTo>
                  <a:lnTo>
                    <a:pt x="1885" y="1526"/>
                  </a:lnTo>
                  <a:lnTo>
                    <a:pt x="1556" y="1436"/>
                  </a:lnTo>
                  <a:lnTo>
                    <a:pt x="1227" y="1436"/>
                  </a:lnTo>
                  <a:lnTo>
                    <a:pt x="1077" y="1466"/>
                  </a:lnTo>
                  <a:lnTo>
                    <a:pt x="898" y="1496"/>
                  </a:lnTo>
                  <a:lnTo>
                    <a:pt x="748" y="1556"/>
                  </a:lnTo>
                  <a:lnTo>
                    <a:pt x="599" y="1616"/>
                  </a:lnTo>
                  <a:lnTo>
                    <a:pt x="449" y="1705"/>
                  </a:lnTo>
                  <a:lnTo>
                    <a:pt x="329" y="1825"/>
                  </a:lnTo>
                  <a:lnTo>
                    <a:pt x="210" y="1945"/>
                  </a:lnTo>
                  <a:lnTo>
                    <a:pt x="120" y="2094"/>
                  </a:lnTo>
                  <a:lnTo>
                    <a:pt x="60" y="2244"/>
                  </a:lnTo>
                  <a:lnTo>
                    <a:pt x="30" y="2393"/>
                  </a:lnTo>
                  <a:lnTo>
                    <a:pt x="0" y="2573"/>
                  </a:lnTo>
                  <a:lnTo>
                    <a:pt x="0" y="2723"/>
                  </a:lnTo>
                  <a:lnTo>
                    <a:pt x="30" y="2902"/>
                  </a:lnTo>
                  <a:lnTo>
                    <a:pt x="90" y="3052"/>
                  </a:lnTo>
                  <a:lnTo>
                    <a:pt x="180" y="3171"/>
                  </a:lnTo>
                  <a:lnTo>
                    <a:pt x="299" y="3291"/>
                  </a:lnTo>
                  <a:lnTo>
                    <a:pt x="599" y="3500"/>
                  </a:lnTo>
                  <a:lnTo>
                    <a:pt x="748" y="3590"/>
                  </a:lnTo>
                  <a:lnTo>
                    <a:pt x="898" y="3650"/>
                  </a:lnTo>
                  <a:lnTo>
                    <a:pt x="1047" y="3680"/>
                  </a:lnTo>
                  <a:lnTo>
                    <a:pt x="1227" y="3710"/>
                  </a:lnTo>
                  <a:lnTo>
                    <a:pt x="1406" y="3680"/>
                  </a:lnTo>
                  <a:lnTo>
                    <a:pt x="1586" y="3680"/>
                  </a:lnTo>
                  <a:lnTo>
                    <a:pt x="1137" y="3949"/>
                  </a:lnTo>
                  <a:lnTo>
                    <a:pt x="928" y="4099"/>
                  </a:lnTo>
                  <a:lnTo>
                    <a:pt x="748" y="4278"/>
                  </a:lnTo>
                  <a:lnTo>
                    <a:pt x="569" y="4488"/>
                  </a:lnTo>
                  <a:lnTo>
                    <a:pt x="479" y="4727"/>
                  </a:lnTo>
                  <a:lnTo>
                    <a:pt x="419" y="4996"/>
                  </a:lnTo>
                  <a:lnTo>
                    <a:pt x="419" y="5116"/>
                  </a:lnTo>
                  <a:lnTo>
                    <a:pt x="419" y="5236"/>
                  </a:lnTo>
                  <a:lnTo>
                    <a:pt x="479" y="5385"/>
                  </a:lnTo>
                  <a:lnTo>
                    <a:pt x="569" y="5535"/>
                  </a:lnTo>
                  <a:lnTo>
                    <a:pt x="658" y="5655"/>
                  </a:lnTo>
                  <a:lnTo>
                    <a:pt x="778" y="5744"/>
                  </a:lnTo>
                  <a:lnTo>
                    <a:pt x="928" y="5834"/>
                  </a:lnTo>
                  <a:lnTo>
                    <a:pt x="1077" y="5894"/>
                  </a:lnTo>
                  <a:lnTo>
                    <a:pt x="1227" y="5924"/>
                  </a:lnTo>
                  <a:lnTo>
                    <a:pt x="1556" y="5924"/>
                  </a:lnTo>
                  <a:lnTo>
                    <a:pt x="1706" y="5894"/>
                  </a:lnTo>
                  <a:lnTo>
                    <a:pt x="1855" y="5834"/>
                  </a:lnTo>
                  <a:lnTo>
                    <a:pt x="2005" y="5744"/>
                  </a:lnTo>
                  <a:lnTo>
                    <a:pt x="2244" y="5565"/>
                  </a:lnTo>
                  <a:lnTo>
                    <a:pt x="2453" y="5296"/>
                  </a:lnTo>
                  <a:lnTo>
                    <a:pt x="2603" y="5026"/>
                  </a:lnTo>
                  <a:lnTo>
                    <a:pt x="2723" y="4727"/>
                  </a:lnTo>
                  <a:lnTo>
                    <a:pt x="2783" y="4428"/>
                  </a:lnTo>
                  <a:lnTo>
                    <a:pt x="2813" y="4099"/>
                  </a:lnTo>
                  <a:lnTo>
                    <a:pt x="3052" y="4458"/>
                  </a:lnTo>
                  <a:lnTo>
                    <a:pt x="3351" y="4817"/>
                  </a:lnTo>
                  <a:lnTo>
                    <a:pt x="3680" y="5146"/>
                  </a:lnTo>
                  <a:lnTo>
                    <a:pt x="4009" y="5415"/>
                  </a:lnTo>
                  <a:lnTo>
                    <a:pt x="4189" y="5505"/>
                  </a:lnTo>
                  <a:lnTo>
                    <a:pt x="4368" y="5595"/>
                  </a:lnTo>
                  <a:lnTo>
                    <a:pt x="4578" y="5625"/>
                  </a:lnTo>
                  <a:lnTo>
                    <a:pt x="4787" y="5655"/>
                  </a:lnTo>
                  <a:lnTo>
                    <a:pt x="4967" y="5625"/>
                  </a:lnTo>
                  <a:lnTo>
                    <a:pt x="5176" y="5565"/>
                  </a:lnTo>
                  <a:lnTo>
                    <a:pt x="5326" y="5475"/>
                  </a:lnTo>
                  <a:lnTo>
                    <a:pt x="5475" y="5325"/>
                  </a:lnTo>
                  <a:lnTo>
                    <a:pt x="5565" y="5206"/>
                  </a:lnTo>
                  <a:lnTo>
                    <a:pt x="5655" y="5056"/>
                  </a:lnTo>
                  <a:lnTo>
                    <a:pt x="5685" y="4877"/>
                  </a:lnTo>
                  <a:lnTo>
                    <a:pt x="5685" y="4727"/>
                  </a:lnTo>
                  <a:lnTo>
                    <a:pt x="5685" y="4548"/>
                  </a:lnTo>
                  <a:lnTo>
                    <a:pt x="5655" y="4368"/>
                  </a:lnTo>
                  <a:lnTo>
                    <a:pt x="5595" y="4218"/>
                  </a:lnTo>
                  <a:lnTo>
                    <a:pt x="5505" y="4039"/>
                  </a:lnTo>
                  <a:lnTo>
                    <a:pt x="5296" y="3740"/>
                  </a:lnTo>
                  <a:lnTo>
                    <a:pt x="5026" y="3441"/>
                  </a:lnTo>
                  <a:lnTo>
                    <a:pt x="4757" y="3171"/>
                  </a:lnTo>
                  <a:lnTo>
                    <a:pt x="4458" y="2962"/>
                  </a:lnTo>
                  <a:lnTo>
                    <a:pt x="4667" y="3022"/>
                  </a:lnTo>
                  <a:lnTo>
                    <a:pt x="4877" y="3052"/>
                  </a:lnTo>
                  <a:lnTo>
                    <a:pt x="5296" y="3052"/>
                  </a:lnTo>
                  <a:lnTo>
                    <a:pt x="5475" y="2992"/>
                  </a:lnTo>
                  <a:lnTo>
                    <a:pt x="5685" y="2932"/>
                  </a:lnTo>
                  <a:lnTo>
                    <a:pt x="5864" y="2842"/>
                  </a:lnTo>
                  <a:lnTo>
                    <a:pt x="6044" y="2723"/>
                  </a:lnTo>
                  <a:lnTo>
                    <a:pt x="6163" y="2573"/>
                  </a:lnTo>
                  <a:lnTo>
                    <a:pt x="6283" y="2393"/>
                  </a:lnTo>
                  <a:lnTo>
                    <a:pt x="6343" y="2184"/>
                  </a:lnTo>
                  <a:lnTo>
                    <a:pt x="6373" y="1975"/>
                  </a:lnTo>
                  <a:lnTo>
                    <a:pt x="6373" y="1795"/>
                  </a:lnTo>
                  <a:lnTo>
                    <a:pt x="6343" y="1586"/>
                  </a:lnTo>
                  <a:lnTo>
                    <a:pt x="6253" y="1406"/>
                  </a:lnTo>
                  <a:lnTo>
                    <a:pt x="6104" y="1257"/>
                  </a:lnTo>
                  <a:lnTo>
                    <a:pt x="5984" y="1167"/>
                  </a:lnTo>
                  <a:lnTo>
                    <a:pt x="5834" y="1107"/>
                  </a:lnTo>
                  <a:lnTo>
                    <a:pt x="5685" y="1077"/>
                  </a:lnTo>
                  <a:lnTo>
                    <a:pt x="5535" y="1047"/>
                  </a:lnTo>
                  <a:lnTo>
                    <a:pt x="5385" y="1077"/>
                  </a:lnTo>
                  <a:lnTo>
                    <a:pt x="5206" y="1107"/>
                  </a:lnTo>
                  <a:lnTo>
                    <a:pt x="5056" y="1137"/>
                  </a:lnTo>
                  <a:lnTo>
                    <a:pt x="4937" y="1197"/>
                  </a:lnTo>
                  <a:lnTo>
                    <a:pt x="4667" y="1346"/>
                  </a:lnTo>
                  <a:lnTo>
                    <a:pt x="4398" y="1526"/>
                  </a:lnTo>
                  <a:lnTo>
                    <a:pt x="4189" y="1705"/>
                  </a:lnTo>
                  <a:lnTo>
                    <a:pt x="3979" y="1915"/>
                  </a:lnTo>
                  <a:lnTo>
                    <a:pt x="3979" y="1915"/>
                  </a:lnTo>
                  <a:lnTo>
                    <a:pt x="4039" y="1795"/>
                  </a:lnTo>
                  <a:lnTo>
                    <a:pt x="4099" y="1645"/>
                  </a:lnTo>
                  <a:lnTo>
                    <a:pt x="4159" y="1466"/>
                  </a:lnTo>
                  <a:lnTo>
                    <a:pt x="4159" y="1316"/>
                  </a:lnTo>
                  <a:lnTo>
                    <a:pt x="4189" y="1167"/>
                  </a:lnTo>
                  <a:lnTo>
                    <a:pt x="4159" y="987"/>
                  </a:lnTo>
                  <a:lnTo>
                    <a:pt x="4129" y="838"/>
                  </a:lnTo>
                  <a:lnTo>
                    <a:pt x="4069" y="688"/>
                  </a:lnTo>
                  <a:lnTo>
                    <a:pt x="3979" y="539"/>
                  </a:lnTo>
                  <a:lnTo>
                    <a:pt x="3890" y="419"/>
                  </a:lnTo>
                  <a:lnTo>
                    <a:pt x="3770" y="299"/>
                  </a:lnTo>
                  <a:lnTo>
                    <a:pt x="3650" y="180"/>
                  </a:lnTo>
                  <a:lnTo>
                    <a:pt x="3531" y="90"/>
                  </a:lnTo>
                  <a:lnTo>
                    <a:pt x="3381" y="30"/>
                  </a:lnTo>
                  <a:lnTo>
                    <a:pt x="3201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16"/>
            <p:cNvSpPr/>
            <p:nvPr/>
          </p:nvSpPr>
          <p:spPr>
            <a:xfrm>
              <a:off x="1045900" y="1606900"/>
              <a:ext cx="56125" cy="57625"/>
            </a:xfrm>
            <a:custGeom>
              <a:avLst/>
              <a:gdLst/>
              <a:ahLst/>
              <a:cxnLst/>
              <a:rect l="l" t="t" r="r" b="b"/>
              <a:pathLst>
                <a:path w="2245" h="2305" extrusionOk="0">
                  <a:moveTo>
                    <a:pt x="1048" y="0"/>
                  </a:moveTo>
                  <a:lnTo>
                    <a:pt x="898" y="30"/>
                  </a:lnTo>
                  <a:lnTo>
                    <a:pt x="779" y="60"/>
                  </a:lnTo>
                  <a:lnTo>
                    <a:pt x="629" y="120"/>
                  </a:lnTo>
                  <a:lnTo>
                    <a:pt x="509" y="210"/>
                  </a:lnTo>
                  <a:lnTo>
                    <a:pt x="390" y="300"/>
                  </a:lnTo>
                  <a:lnTo>
                    <a:pt x="270" y="419"/>
                  </a:lnTo>
                  <a:lnTo>
                    <a:pt x="180" y="539"/>
                  </a:lnTo>
                  <a:lnTo>
                    <a:pt x="61" y="778"/>
                  </a:lnTo>
                  <a:lnTo>
                    <a:pt x="1" y="1078"/>
                  </a:lnTo>
                  <a:lnTo>
                    <a:pt x="1" y="1347"/>
                  </a:lnTo>
                  <a:lnTo>
                    <a:pt x="31" y="1496"/>
                  </a:lnTo>
                  <a:lnTo>
                    <a:pt x="61" y="1616"/>
                  </a:lnTo>
                  <a:lnTo>
                    <a:pt x="120" y="1766"/>
                  </a:lnTo>
                  <a:lnTo>
                    <a:pt x="210" y="1885"/>
                  </a:lnTo>
                  <a:lnTo>
                    <a:pt x="300" y="2005"/>
                  </a:lnTo>
                  <a:lnTo>
                    <a:pt x="420" y="2095"/>
                  </a:lnTo>
                  <a:lnTo>
                    <a:pt x="629" y="2214"/>
                  </a:lnTo>
                  <a:lnTo>
                    <a:pt x="839" y="2274"/>
                  </a:lnTo>
                  <a:lnTo>
                    <a:pt x="1048" y="2304"/>
                  </a:lnTo>
                  <a:lnTo>
                    <a:pt x="1257" y="2304"/>
                  </a:lnTo>
                  <a:lnTo>
                    <a:pt x="1467" y="2244"/>
                  </a:lnTo>
                  <a:lnTo>
                    <a:pt x="1676" y="2155"/>
                  </a:lnTo>
                  <a:lnTo>
                    <a:pt x="1856" y="2035"/>
                  </a:lnTo>
                  <a:lnTo>
                    <a:pt x="2005" y="1885"/>
                  </a:lnTo>
                  <a:lnTo>
                    <a:pt x="2155" y="1646"/>
                  </a:lnTo>
                  <a:lnTo>
                    <a:pt x="2215" y="1437"/>
                  </a:lnTo>
                  <a:lnTo>
                    <a:pt x="2245" y="1167"/>
                  </a:lnTo>
                  <a:lnTo>
                    <a:pt x="2215" y="928"/>
                  </a:lnTo>
                  <a:lnTo>
                    <a:pt x="2125" y="719"/>
                  </a:lnTo>
                  <a:lnTo>
                    <a:pt x="2005" y="509"/>
                  </a:lnTo>
                  <a:lnTo>
                    <a:pt x="1826" y="300"/>
                  </a:lnTo>
                  <a:lnTo>
                    <a:pt x="1646" y="180"/>
                  </a:lnTo>
                  <a:lnTo>
                    <a:pt x="1407" y="60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8" name="Google Shape;2388;p16"/>
          <p:cNvGrpSpPr/>
          <p:nvPr/>
        </p:nvGrpSpPr>
        <p:grpSpPr>
          <a:xfrm>
            <a:off x="7104475" y="1375650"/>
            <a:ext cx="169050" cy="149625"/>
            <a:chOff x="2626350" y="1752000"/>
            <a:chExt cx="169050" cy="149625"/>
          </a:xfrm>
        </p:grpSpPr>
        <p:sp>
          <p:nvSpPr>
            <p:cNvPr id="2389" name="Google Shape;2389;p16"/>
            <p:cNvSpPr/>
            <p:nvPr/>
          </p:nvSpPr>
          <p:spPr>
            <a:xfrm>
              <a:off x="2626350" y="1752000"/>
              <a:ext cx="169050" cy="149625"/>
            </a:xfrm>
            <a:custGeom>
              <a:avLst/>
              <a:gdLst/>
              <a:ahLst/>
              <a:cxnLst/>
              <a:rect l="l" t="t" r="r" b="b"/>
              <a:pathLst>
                <a:path w="6762" h="5985" extrusionOk="0">
                  <a:moveTo>
                    <a:pt x="2364" y="1"/>
                  </a:moveTo>
                  <a:lnTo>
                    <a:pt x="2184" y="31"/>
                  </a:lnTo>
                  <a:lnTo>
                    <a:pt x="2005" y="90"/>
                  </a:lnTo>
                  <a:lnTo>
                    <a:pt x="1855" y="210"/>
                  </a:lnTo>
                  <a:lnTo>
                    <a:pt x="1765" y="330"/>
                  </a:lnTo>
                  <a:lnTo>
                    <a:pt x="1676" y="479"/>
                  </a:lnTo>
                  <a:lnTo>
                    <a:pt x="1616" y="629"/>
                  </a:lnTo>
                  <a:lnTo>
                    <a:pt x="1556" y="808"/>
                  </a:lnTo>
                  <a:lnTo>
                    <a:pt x="1526" y="958"/>
                  </a:lnTo>
                  <a:lnTo>
                    <a:pt x="1556" y="1137"/>
                  </a:lnTo>
                  <a:lnTo>
                    <a:pt x="1556" y="1317"/>
                  </a:lnTo>
                  <a:lnTo>
                    <a:pt x="1676" y="1676"/>
                  </a:lnTo>
                  <a:lnTo>
                    <a:pt x="1825" y="2035"/>
                  </a:lnTo>
                  <a:lnTo>
                    <a:pt x="2005" y="2364"/>
                  </a:lnTo>
                  <a:lnTo>
                    <a:pt x="2214" y="2663"/>
                  </a:lnTo>
                  <a:lnTo>
                    <a:pt x="2035" y="2574"/>
                  </a:lnTo>
                  <a:lnTo>
                    <a:pt x="1855" y="2484"/>
                  </a:lnTo>
                  <a:lnTo>
                    <a:pt x="1676" y="2394"/>
                  </a:lnTo>
                  <a:lnTo>
                    <a:pt x="1466" y="2334"/>
                  </a:lnTo>
                  <a:lnTo>
                    <a:pt x="1257" y="2304"/>
                  </a:lnTo>
                  <a:lnTo>
                    <a:pt x="1047" y="2304"/>
                  </a:lnTo>
                  <a:lnTo>
                    <a:pt x="838" y="2334"/>
                  </a:lnTo>
                  <a:lnTo>
                    <a:pt x="658" y="2394"/>
                  </a:lnTo>
                  <a:lnTo>
                    <a:pt x="479" y="2514"/>
                  </a:lnTo>
                  <a:lnTo>
                    <a:pt x="299" y="2633"/>
                  </a:lnTo>
                  <a:lnTo>
                    <a:pt x="180" y="2813"/>
                  </a:lnTo>
                  <a:lnTo>
                    <a:pt x="90" y="2992"/>
                  </a:lnTo>
                  <a:lnTo>
                    <a:pt x="30" y="3202"/>
                  </a:lnTo>
                  <a:lnTo>
                    <a:pt x="0" y="3381"/>
                  </a:lnTo>
                  <a:lnTo>
                    <a:pt x="30" y="3591"/>
                  </a:lnTo>
                  <a:lnTo>
                    <a:pt x="120" y="3770"/>
                  </a:lnTo>
                  <a:lnTo>
                    <a:pt x="210" y="3890"/>
                  </a:lnTo>
                  <a:lnTo>
                    <a:pt x="299" y="4010"/>
                  </a:lnTo>
                  <a:lnTo>
                    <a:pt x="449" y="4069"/>
                  </a:lnTo>
                  <a:lnTo>
                    <a:pt x="599" y="4159"/>
                  </a:lnTo>
                  <a:lnTo>
                    <a:pt x="748" y="4189"/>
                  </a:lnTo>
                  <a:lnTo>
                    <a:pt x="898" y="4219"/>
                  </a:lnTo>
                  <a:lnTo>
                    <a:pt x="1047" y="4219"/>
                  </a:lnTo>
                  <a:lnTo>
                    <a:pt x="1227" y="4189"/>
                  </a:lnTo>
                  <a:lnTo>
                    <a:pt x="1526" y="4159"/>
                  </a:lnTo>
                  <a:lnTo>
                    <a:pt x="1795" y="4069"/>
                  </a:lnTo>
                  <a:lnTo>
                    <a:pt x="2095" y="3950"/>
                  </a:lnTo>
                  <a:lnTo>
                    <a:pt x="2364" y="3830"/>
                  </a:lnTo>
                  <a:lnTo>
                    <a:pt x="2364" y="3830"/>
                  </a:lnTo>
                  <a:lnTo>
                    <a:pt x="2244" y="3920"/>
                  </a:lnTo>
                  <a:lnTo>
                    <a:pt x="2124" y="4069"/>
                  </a:lnTo>
                  <a:lnTo>
                    <a:pt x="2035" y="4189"/>
                  </a:lnTo>
                  <a:lnTo>
                    <a:pt x="1975" y="4339"/>
                  </a:lnTo>
                  <a:lnTo>
                    <a:pt x="1915" y="4488"/>
                  </a:lnTo>
                  <a:lnTo>
                    <a:pt x="1885" y="4638"/>
                  </a:lnTo>
                  <a:lnTo>
                    <a:pt x="1855" y="4817"/>
                  </a:lnTo>
                  <a:lnTo>
                    <a:pt x="1855" y="4967"/>
                  </a:lnTo>
                  <a:lnTo>
                    <a:pt x="1885" y="5117"/>
                  </a:lnTo>
                  <a:lnTo>
                    <a:pt x="1945" y="5296"/>
                  </a:lnTo>
                  <a:lnTo>
                    <a:pt x="2005" y="5446"/>
                  </a:lnTo>
                  <a:lnTo>
                    <a:pt x="2095" y="5565"/>
                  </a:lnTo>
                  <a:lnTo>
                    <a:pt x="2214" y="5685"/>
                  </a:lnTo>
                  <a:lnTo>
                    <a:pt x="2334" y="5805"/>
                  </a:lnTo>
                  <a:lnTo>
                    <a:pt x="2454" y="5894"/>
                  </a:lnTo>
                  <a:lnTo>
                    <a:pt x="2603" y="5954"/>
                  </a:lnTo>
                  <a:lnTo>
                    <a:pt x="2753" y="5984"/>
                  </a:lnTo>
                  <a:lnTo>
                    <a:pt x="3082" y="5984"/>
                  </a:lnTo>
                  <a:lnTo>
                    <a:pt x="3261" y="5954"/>
                  </a:lnTo>
                  <a:lnTo>
                    <a:pt x="3411" y="5865"/>
                  </a:lnTo>
                  <a:lnTo>
                    <a:pt x="3531" y="5805"/>
                  </a:lnTo>
                  <a:lnTo>
                    <a:pt x="3650" y="5685"/>
                  </a:lnTo>
                  <a:lnTo>
                    <a:pt x="3740" y="5565"/>
                  </a:lnTo>
                  <a:lnTo>
                    <a:pt x="3830" y="5416"/>
                  </a:lnTo>
                  <a:lnTo>
                    <a:pt x="3890" y="5266"/>
                  </a:lnTo>
                  <a:lnTo>
                    <a:pt x="3920" y="5087"/>
                  </a:lnTo>
                  <a:lnTo>
                    <a:pt x="3949" y="4937"/>
                  </a:lnTo>
                  <a:lnTo>
                    <a:pt x="3949" y="4787"/>
                  </a:lnTo>
                  <a:lnTo>
                    <a:pt x="3890" y="4638"/>
                  </a:lnTo>
                  <a:lnTo>
                    <a:pt x="3830" y="4518"/>
                  </a:lnTo>
                  <a:lnTo>
                    <a:pt x="3949" y="4638"/>
                  </a:lnTo>
                  <a:lnTo>
                    <a:pt x="4189" y="4877"/>
                  </a:lnTo>
                  <a:lnTo>
                    <a:pt x="4488" y="5027"/>
                  </a:lnTo>
                  <a:lnTo>
                    <a:pt x="4787" y="5147"/>
                  </a:lnTo>
                  <a:lnTo>
                    <a:pt x="4967" y="5176"/>
                  </a:lnTo>
                  <a:lnTo>
                    <a:pt x="5116" y="5206"/>
                  </a:lnTo>
                  <a:lnTo>
                    <a:pt x="5296" y="5206"/>
                  </a:lnTo>
                  <a:lnTo>
                    <a:pt x="5445" y="5176"/>
                  </a:lnTo>
                  <a:lnTo>
                    <a:pt x="5625" y="5147"/>
                  </a:lnTo>
                  <a:lnTo>
                    <a:pt x="5774" y="5087"/>
                  </a:lnTo>
                  <a:lnTo>
                    <a:pt x="5924" y="4997"/>
                  </a:lnTo>
                  <a:lnTo>
                    <a:pt x="6044" y="4877"/>
                  </a:lnTo>
                  <a:lnTo>
                    <a:pt x="6163" y="4758"/>
                  </a:lnTo>
                  <a:lnTo>
                    <a:pt x="6253" y="4638"/>
                  </a:lnTo>
                  <a:lnTo>
                    <a:pt x="6313" y="4488"/>
                  </a:lnTo>
                  <a:lnTo>
                    <a:pt x="6373" y="4309"/>
                  </a:lnTo>
                  <a:lnTo>
                    <a:pt x="6373" y="4159"/>
                  </a:lnTo>
                  <a:lnTo>
                    <a:pt x="6373" y="3980"/>
                  </a:lnTo>
                  <a:lnTo>
                    <a:pt x="6343" y="3830"/>
                  </a:lnTo>
                  <a:lnTo>
                    <a:pt x="6253" y="3681"/>
                  </a:lnTo>
                  <a:lnTo>
                    <a:pt x="6044" y="3381"/>
                  </a:lnTo>
                  <a:lnTo>
                    <a:pt x="5924" y="3262"/>
                  </a:lnTo>
                  <a:lnTo>
                    <a:pt x="5804" y="3172"/>
                  </a:lnTo>
                  <a:lnTo>
                    <a:pt x="5655" y="3082"/>
                  </a:lnTo>
                  <a:lnTo>
                    <a:pt x="5505" y="3022"/>
                  </a:lnTo>
                  <a:lnTo>
                    <a:pt x="5356" y="2962"/>
                  </a:lnTo>
                  <a:lnTo>
                    <a:pt x="5176" y="2933"/>
                  </a:lnTo>
                  <a:lnTo>
                    <a:pt x="5685" y="2813"/>
                  </a:lnTo>
                  <a:lnTo>
                    <a:pt x="5924" y="2723"/>
                  </a:lnTo>
                  <a:lnTo>
                    <a:pt x="6163" y="2603"/>
                  </a:lnTo>
                  <a:lnTo>
                    <a:pt x="6373" y="2454"/>
                  </a:lnTo>
                  <a:lnTo>
                    <a:pt x="6552" y="2274"/>
                  </a:lnTo>
                  <a:lnTo>
                    <a:pt x="6702" y="2065"/>
                  </a:lnTo>
                  <a:lnTo>
                    <a:pt x="6732" y="1945"/>
                  </a:lnTo>
                  <a:lnTo>
                    <a:pt x="6762" y="1796"/>
                  </a:lnTo>
                  <a:lnTo>
                    <a:pt x="6762" y="1646"/>
                  </a:lnTo>
                  <a:lnTo>
                    <a:pt x="6732" y="1497"/>
                  </a:lnTo>
                  <a:lnTo>
                    <a:pt x="6672" y="1347"/>
                  </a:lnTo>
                  <a:lnTo>
                    <a:pt x="6582" y="1197"/>
                  </a:lnTo>
                  <a:lnTo>
                    <a:pt x="6493" y="1078"/>
                  </a:lnTo>
                  <a:lnTo>
                    <a:pt x="6343" y="988"/>
                  </a:lnTo>
                  <a:lnTo>
                    <a:pt x="6223" y="898"/>
                  </a:lnTo>
                  <a:lnTo>
                    <a:pt x="6074" y="838"/>
                  </a:lnTo>
                  <a:lnTo>
                    <a:pt x="5924" y="808"/>
                  </a:lnTo>
                  <a:lnTo>
                    <a:pt x="5745" y="778"/>
                  </a:lnTo>
                  <a:lnTo>
                    <a:pt x="5595" y="808"/>
                  </a:lnTo>
                  <a:lnTo>
                    <a:pt x="5445" y="808"/>
                  </a:lnTo>
                  <a:lnTo>
                    <a:pt x="5146" y="928"/>
                  </a:lnTo>
                  <a:lnTo>
                    <a:pt x="4877" y="1108"/>
                  </a:lnTo>
                  <a:lnTo>
                    <a:pt x="4638" y="1317"/>
                  </a:lnTo>
                  <a:lnTo>
                    <a:pt x="4428" y="1556"/>
                  </a:lnTo>
                  <a:lnTo>
                    <a:pt x="4279" y="1826"/>
                  </a:lnTo>
                  <a:lnTo>
                    <a:pt x="4129" y="2125"/>
                  </a:lnTo>
                  <a:lnTo>
                    <a:pt x="4039" y="1706"/>
                  </a:lnTo>
                  <a:lnTo>
                    <a:pt x="3860" y="1287"/>
                  </a:lnTo>
                  <a:lnTo>
                    <a:pt x="3650" y="868"/>
                  </a:lnTo>
                  <a:lnTo>
                    <a:pt x="3411" y="479"/>
                  </a:lnTo>
                  <a:lnTo>
                    <a:pt x="3291" y="360"/>
                  </a:lnTo>
                  <a:lnTo>
                    <a:pt x="3112" y="210"/>
                  </a:lnTo>
                  <a:lnTo>
                    <a:pt x="2962" y="120"/>
                  </a:lnTo>
                  <a:lnTo>
                    <a:pt x="2753" y="31"/>
                  </a:lnTo>
                  <a:lnTo>
                    <a:pt x="2573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16"/>
            <p:cNvSpPr/>
            <p:nvPr/>
          </p:nvSpPr>
          <p:spPr>
            <a:xfrm>
              <a:off x="2685425" y="1805100"/>
              <a:ext cx="56125" cy="56875"/>
            </a:xfrm>
            <a:custGeom>
              <a:avLst/>
              <a:gdLst/>
              <a:ahLst/>
              <a:cxnLst/>
              <a:rect l="l" t="t" r="r" b="b"/>
              <a:pathLst>
                <a:path w="2245" h="2275" extrusionOk="0">
                  <a:moveTo>
                    <a:pt x="1108" y="1"/>
                  </a:moveTo>
                  <a:lnTo>
                    <a:pt x="898" y="31"/>
                  </a:lnTo>
                  <a:lnTo>
                    <a:pt x="689" y="61"/>
                  </a:lnTo>
                  <a:lnTo>
                    <a:pt x="479" y="180"/>
                  </a:lnTo>
                  <a:lnTo>
                    <a:pt x="270" y="330"/>
                  </a:lnTo>
                  <a:lnTo>
                    <a:pt x="150" y="539"/>
                  </a:lnTo>
                  <a:lnTo>
                    <a:pt x="31" y="779"/>
                  </a:lnTo>
                  <a:lnTo>
                    <a:pt x="1" y="1018"/>
                  </a:lnTo>
                  <a:lnTo>
                    <a:pt x="1" y="1257"/>
                  </a:lnTo>
                  <a:lnTo>
                    <a:pt x="61" y="1497"/>
                  </a:lnTo>
                  <a:lnTo>
                    <a:pt x="150" y="1706"/>
                  </a:lnTo>
                  <a:lnTo>
                    <a:pt x="270" y="1916"/>
                  </a:lnTo>
                  <a:lnTo>
                    <a:pt x="450" y="2095"/>
                  </a:lnTo>
                  <a:lnTo>
                    <a:pt x="689" y="2215"/>
                  </a:lnTo>
                  <a:lnTo>
                    <a:pt x="809" y="2245"/>
                  </a:lnTo>
                  <a:lnTo>
                    <a:pt x="928" y="2275"/>
                  </a:lnTo>
                  <a:lnTo>
                    <a:pt x="1227" y="2275"/>
                  </a:lnTo>
                  <a:lnTo>
                    <a:pt x="1377" y="2245"/>
                  </a:lnTo>
                  <a:lnTo>
                    <a:pt x="1527" y="2185"/>
                  </a:lnTo>
                  <a:lnTo>
                    <a:pt x="1646" y="2125"/>
                  </a:lnTo>
                  <a:lnTo>
                    <a:pt x="1766" y="2035"/>
                  </a:lnTo>
                  <a:lnTo>
                    <a:pt x="1975" y="1826"/>
                  </a:lnTo>
                  <a:lnTo>
                    <a:pt x="2125" y="1586"/>
                  </a:lnTo>
                  <a:lnTo>
                    <a:pt x="2215" y="1317"/>
                  </a:lnTo>
                  <a:lnTo>
                    <a:pt x="2245" y="1168"/>
                  </a:lnTo>
                  <a:lnTo>
                    <a:pt x="2245" y="1048"/>
                  </a:lnTo>
                  <a:lnTo>
                    <a:pt x="2215" y="898"/>
                  </a:lnTo>
                  <a:lnTo>
                    <a:pt x="2185" y="749"/>
                  </a:lnTo>
                  <a:lnTo>
                    <a:pt x="2125" y="599"/>
                  </a:lnTo>
                  <a:lnTo>
                    <a:pt x="2035" y="479"/>
                  </a:lnTo>
                  <a:lnTo>
                    <a:pt x="1916" y="300"/>
                  </a:lnTo>
                  <a:lnTo>
                    <a:pt x="1736" y="180"/>
                  </a:lnTo>
                  <a:lnTo>
                    <a:pt x="1527" y="91"/>
                  </a:lnTo>
                  <a:lnTo>
                    <a:pt x="1317" y="31"/>
                  </a:lnTo>
                  <a:lnTo>
                    <a:pt x="110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1" name="Google Shape;2391;p16"/>
          <p:cNvGrpSpPr/>
          <p:nvPr/>
        </p:nvGrpSpPr>
        <p:grpSpPr>
          <a:xfrm>
            <a:off x="1357400" y="2494688"/>
            <a:ext cx="154850" cy="154125"/>
            <a:chOff x="1898575" y="1639050"/>
            <a:chExt cx="154850" cy="154125"/>
          </a:xfrm>
        </p:grpSpPr>
        <p:sp>
          <p:nvSpPr>
            <p:cNvPr id="2392" name="Google Shape;2392;p16"/>
            <p:cNvSpPr/>
            <p:nvPr/>
          </p:nvSpPr>
          <p:spPr>
            <a:xfrm>
              <a:off x="1898575" y="1639050"/>
              <a:ext cx="154850" cy="154125"/>
            </a:xfrm>
            <a:custGeom>
              <a:avLst/>
              <a:gdLst/>
              <a:ahLst/>
              <a:cxnLst/>
              <a:rect l="l" t="t" r="r" b="b"/>
              <a:pathLst>
                <a:path w="6194" h="6165" extrusionOk="0">
                  <a:moveTo>
                    <a:pt x="1497" y="1"/>
                  </a:moveTo>
                  <a:lnTo>
                    <a:pt x="1317" y="31"/>
                  </a:lnTo>
                  <a:lnTo>
                    <a:pt x="1108" y="61"/>
                  </a:lnTo>
                  <a:lnTo>
                    <a:pt x="928" y="151"/>
                  </a:lnTo>
                  <a:lnTo>
                    <a:pt x="779" y="270"/>
                  </a:lnTo>
                  <a:lnTo>
                    <a:pt x="629" y="450"/>
                  </a:lnTo>
                  <a:lnTo>
                    <a:pt x="569" y="569"/>
                  </a:lnTo>
                  <a:lnTo>
                    <a:pt x="539" y="719"/>
                  </a:lnTo>
                  <a:lnTo>
                    <a:pt x="539" y="899"/>
                  </a:lnTo>
                  <a:lnTo>
                    <a:pt x="569" y="1048"/>
                  </a:lnTo>
                  <a:lnTo>
                    <a:pt x="599" y="1198"/>
                  </a:lnTo>
                  <a:lnTo>
                    <a:pt x="659" y="1347"/>
                  </a:lnTo>
                  <a:lnTo>
                    <a:pt x="749" y="1497"/>
                  </a:lnTo>
                  <a:lnTo>
                    <a:pt x="838" y="1617"/>
                  </a:lnTo>
                  <a:lnTo>
                    <a:pt x="1018" y="1856"/>
                  </a:lnTo>
                  <a:lnTo>
                    <a:pt x="1257" y="2065"/>
                  </a:lnTo>
                  <a:lnTo>
                    <a:pt x="1467" y="2245"/>
                  </a:lnTo>
                  <a:lnTo>
                    <a:pt x="1736" y="2394"/>
                  </a:lnTo>
                  <a:lnTo>
                    <a:pt x="1586" y="2365"/>
                  </a:lnTo>
                  <a:lnTo>
                    <a:pt x="1407" y="2335"/>
                  </a:lnTo>
                  <a:lnTo>
                    <a:pt x="1257" y="2305"/>
                  </a:lnTo>
                  <a:lnTo>
                    <a:pt x="1108" y="2335"/>
                  </a:lnTo>
                  <a:lnTo>
                    <a:pt x="928" y="2365"/>
                  </a:lnTo>
                  <a:lnTo>
                    <a:pt x="779" y="2394"/>
                  </a:lnTo>
                  <a:lnTo>
                    <a:pt x="629" y="2484"/>
                  </a:lnTo>
                  <a:lnTo>
                    <a:pt x="479" y="2544"/>
                  </a:lnTo>
                  <a:lnTo>
                    <a:pt x="360" y="2664"/>
                  </a:lnTo>
                  <a:lnTo>
                    <a:pt x="270" y="2783"/>
                  </a:lnTo>
                  <a:lnTo>
                    <a:pt x="180" y="2903"/>
                  </a:lnTo>
                  <a:lnTo>
                    <a:pt x="90" y="3053"/>
                  </a:lnTo>
                  <a:lnTo>
                    <a:pt x="31" y="3202"/>
                  </a:lnTo>
                  <a:lnTo>
                    <a:pt x="1" y="3382"/>
                  </a:lnTo>
                  <a:lnTo>
                    <a:pt x="1" y="3531"/>
                  </a:lnTo>
                  <a:lnTo>
                    <a:pt x="31" y="3711"/>
                  </a:lnTo>
                  <a:lnTo>
                    <a:pt x="61" y="3860"/>
                  </a:lnTo>
                  <a:lnTo>
                    <a:pt x="150" y="4010"/>
                  </a:lnTo>
                  <a:lnTo>
                    <a:pt x="240" y="4130"/>
                  </a:lnTo>
                  <a:lnTo>
                    <a:pt x="360" y="4249"/>
                  </a:lnTo>
                  <a:lnTo>
                    <a:pt x="479" y="4339"/>
                  </a:lnTo>
                  <a:lnTo>
                    <a:pt x="629" y="4429"/>
                  </a:lnTo>
                  <a:lnTo>
                    <a:pt x="779" y="4459"/>
                  </a:lnTo>
                  <a:lnTo>
                    <a:pt x="928" y="4489"/>
                  </a:lnTo>
                  <a:lnTo>
                    <a:pt x="1108" y="4489"/>
                  </a:lnTo>
                  <a:lnTo>
                    <a:pt x="1257" y="4459"/>
                  </a:lnTo>
                  <a:lnTo>
                    <a:pt x="1437" y="4399"/>
                  </a:lnTo>
                  <a:lnTo>
                    <a:pt x="1586" y="4339"/>
                  </a:lnTo>
                  <a:lnTo>
                    <a:pt x="1706" y="4249"/>
                  </a:lnTo>
                  <a:lnTo>
                    <a:pt x="1796" y="4160"/>
                  </a:lnTo>
                  <a:lnTo>
                    <a:pt x="1866" y="4043"/>
                  </a:lnTo>
                  <a:lnTo>
                    <a:pt x="1826" y="4190"/>
                  </a:lnTo>
                  <a:lnTo>
                    <a:pt x="1766" y="4519"/>
                  </a:lnTo>
                  <a:lnTo>
                    <a:pt x="1766" y="4848"/>
                  </a:lnTo>
                  <a:lnTo>
                    <a:pt x="1826" y="5177"/>
                  </a:lnTo>
                  <a:lnTo>
                    <a:pt x="1856" y="5326"/>
                  </a:lnTo>
                  <a:lnTo>
                    <a:pt x="1945" y="5476"/>
                  </a:lnTo>
                  <a:lnTo>
                    <a:pt x="2035" y="5626"/>
                  </a:lnTo>
                  <a:lnTo>
                    <a:pt x="2125" y="5775"/>
                  </a:lnTo>
                  <a:lnTo>
                    <a:pt x="2245" y="5895"/>
                  </a:lnTo>
                  <a:lnTo>
                    <a:pt x="2364" y="5985"/>
                  </a:lnTo>
                  <a:lnTo>
                    <a:pt x="2514" y="6074"/>
                  </a:lnTo>
                  <a:lnTo>
                    <a:pt x="2663" y="6134"/>
                  </a:lnTo>
                  <a:lnTo>
                    <a:pt x="2843" y="6164"/>
                  </a:lnTo>
                  <a:lnTo>
                    <a:pt x="3172" y="6164"/>
                  </a:lnTo>
                  <a:lnTo>
                    <a:pt x="3322" y="6104"/>
                  </a:lnTo>
                  <a:lnTo>
                    <a:pt x="3471" y="6044"/>
                  </a:lnTo>
                  <a:lnTo>
                    <a:pt x="3621" y="5955"/>
                  </a:lnTo>
                  <a:lnTo>
                    <a:pt x="3740" y="5835"/>
                  </a:lnTo>
                  <a:lnTo>
                    <a:pt x="3830" y="5715"/>
                  </a:lnTo>
                  <a:lnTo>
                    <a:pt x="3980" y="5386"/>
                  </a:lnTo>
                  <a:lnTo>
                    <a:pt x="4010" y="5207"/>
                  </a:lnTo>
                  <a:lnTo>
                    <a:pt x="4040" y="5057"/>
                  </a:lnTo>
                  <a:lnTo>
                    <a:pt x="4040" y="4908"/>
                  </a:lnTo>
                  <a:lnTo>
                    <a:pt x="4040" y="4728"/>
                  </a:lnTo>
                  <a:lnTo>
                    <a:pt x="3980" y="4549"/>
                  </a:lnTo>
                  <a:lnTo>
                    <a:pt x="3920" y="4399"/>
                  </a:lnTo>
                  <a:lnTo>
                    <a:pt x="4279" y="4758"/>
                  </a:lnTo>
                  <a:lnTo>
                    <a:pt x="4488" y="4937"/>
                  </a:lnTo>
                  <a:lnTo>
                    <a:pt x="4698" y="5087"/>
                  </a:lnTo>
                  <a:lnTo>
                    <a:pt x="4937" y="5207"/>
                  </a:lnTo>
                  <a:lnTo>
                    <a:pt x="5206" y="5267"/>
                  </a:lnTo>
                  <a:lnTo>
                    <a:pt x="5446" y="5267"/>
                  </a:lnTo>
                  <a:lnTo>
                    <a:pt x="5566" y="5237"/>
                  </a:lnTo>
                  <a:lnTo>
                    <a:pt x="5685" y="5177"/>
                  </a:lnTo>
                  <a:lnTo>
                    <a:pt x="5835" y="5117"/>
                  </a:lnTo>
                  <a:lnTo>
                    <a:pt x="5954" y="4997"/>
                  </a:lnTo>
                  <a:lnTo>
                    <a:pt x="6044" y="4878"/>
                  </a:lnTo>
                  <a:lnTo>
                    <a:pt x="6134" y="4728"/>
                  </a:lnTo>
                  <a:lnTo>
                    <a:pt x="6164" y="4578"/>
                  </a:lnTo>
                  <a:lnTo>
                    <a:pt x="6194" y="4429"/>
                  </a:lnTo>
                  <a:lnTo>
                    <a:pt x="6194" y="4279"/>
                  </a:lnTo>
                  <a:lnTo>
                    <a:pt x="6194" y="4100"/>
                  </a:lnTo>
                  <a:lnTo>
                    <a:pt x="6134" y="3950"/>
                  </a:lnTo>
                  <a:lnTo>
                    <a:pt x="6074" y="3801"/>
                  </a:lnTo>
                  <a:lnTo>
                    <a:pt x="5984" y="3681"/>
                  </a:lnTo>
                  <a:lnTo>
                    <a:pt x="5895" y="3561"/>
                  </a:lnTo>
                  <a:lnTo>
                    <a:pt x="5625" y="3352"/>
                  </a:lnTo>
                  <a:lnTo>
                    <a:pt x="5356" y="3202"/>
                  </a:lnTo>
                  <a:lnTo>
                    <a:pt x="5057" y="3112"/>
                  </a:lnTo>
                  <a:lnTo>
                    <a:pt x="4728" y="3053"/>
                  </a:lnTo>
                  <a:lnTo>
                    <a:pt x="4399" y="3053"/>
                  </a:lnTo>
                  <a:lnTo>
                    <a:pt x="4100" y="3083"/>
                  </a:lnTo>
                  <a:lnTo>
                    <a:pt x="4399" y="2783"/>
                  </a:lnTo>
                  <a:lnTo>
                    <a:pt x="4698" y="2424"/>
                  </a:lnTo>
                  <a:lnTo>
                    <a:pt x="4967" y="2035"/>
                  </a:lnTo>
                  <a:lnTo>
                    <a:pt x="5147" y="1646"/>
                  </a:lnTo>
                  <a:lnTo>
                    <a:pt x="5206" y="1467"/>
                  </a:lnTo>
                  <a:lnTo>
                    <a:pt x="5236" y="1258"/>
                  </a:lnTo>
                  <a:lnTo>
                    <a:pt x="5236" y="1048"/>
                  </a:lnTo>
                  <a:lnTo>
                    <a:pt x="5206" y="839"/>
                  </a:lnTo>
                  <a:lnTo>
                    <a:pt x="5147" y="659"/>
                  </a:lnTo>
                  <a:lnTo>
                    <a:pt x="5057" y="480"/>
                  </a:lnTo>
                  <a:lnTo>
                    <a:pt x="4937" y="330"/>
                  </a:lnTo>
                  <a:lnTo>
                    <a:pt x="4758" y="240"/>
                  </a:lnTo>
                  <a:lnTo>
                    <a:pt x="4608" y="151"/>
                  </a:lnTo>
                  <a:lnTo>
                    <a:pt x="4459" y="121"/>
                  </a:lnTo>
                  <a:lnTo>
                    <a:pt x="4279" y="121"/>
                  </a:lnTo>
                  <a:lnTo>
                    <a:pt x="4100" y="151"/>
                  </a:lnTo>
                  <a:lnTo>
                    <a:pt x="3950" y="180"/>
                  </a:lnTo>
                  <a:lnTo>
                    <a:pt x="3770" y="270"/>
                  </a:lnTo>
                  <a:lnTo>
                    <a:pt x="3621" y="360"/>
                  </a:lnTo>
                  <a:lnTo>
                    <a:pt x="3501" y="450"/>
                  </a:lnTo>
                  <a:lnTo>
                    <a:pt x="3262" y="719"/>
                  </a:lnTo>
                  <a:lnTo>
                    <a:pt x="3022" y="1048"/>
                  </a:lnTo>
                  <a:lnTo>
                    <a:pt x="2813" y="1377"/>
                  </a:lnTo>
                  <a:lnTo>
                    <a:pt x="2663" y="1706"/>
                  </a:lnTo>
                  <a:lnTo>
                    <a:pt x="2663" y="1497"/>
                  </a:lnTo>
                  <a:lnTo>
                    <a:pt x="2663" y="1287"/>
                  </a:lnTo>
                  <a:lnTo>
                    <a:pt x="2604" y="1078"/>
                  </a:lnTo>
                  <a:lnTo>
                    <a:pt x="2544" y="899"/>
                  </a:lnTo>
                  <a:lnTo>
                    <a:pt x="2484" y="689"/>
                  </a:lnTo>
                  <a:lnTo>
                    <a:pt x="2364" y="510"/>
                  </a:lnTo>
                  <a:lnTo>
                    <a:pt x="2245" y="360"/>
                  </a:lnTo>
                  <a:lnTo>
                    <a:pt x="2095" y="210"/>
                  </a:lnTo>
                  <a:lnTo>
                    <a:pt x="1915" y="121"/>
                  </a:lnTo>
                  <a:lnTo>
                    <a:pt x="1706" y="31"/>
                  </a:lnTo>
                  <a:lnTo>
                    <a:pt x="1497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16"/>
            <p:cNvSpPr/>
            <p:nvPr/>
          </p:nvSpPr>
          <p:spPr>
            <a:xfrm>
              <a:off x="1939725" y="1687675"/>
              <a:ext cx="56850" cy="56125"/>
            </a:xfrm>
            <a:custGeom>
              <a:avLst/>
              <a:gdLst/>
              <a:ahLst/>
              <a:cxnLst/>
              <a:rect l="l" t="t" r="r" b="b"/>
              <a:pathLst>
                <a:path w="2274" h="2245" extrusionOk="0">
                  <a:moveTo>
                    <a:pt x="1167" y="1"/>
                  </a:moveTo>
                  <a:lnTo>
                    <a:pt x="928" y="31"/>
                  </a:lnTo>
                  <a:lnTo>
                    <a:pt x="688" y="120"/>
                  </a:lnTo>
                  <a:lnTo>
                    <a:pt x="479" y="240"/>
                  </a:lnTo>
                  <a:lnTo>
                    <a:pt x="299" y="420"/>
                  </a:lnTo>
                  <a:lnTo>
                    <a:pt x="150" y="599"/>
                  </a:lnTo>
                  <a:lnTo>
                    <a:pt x="60" y="808"/>
                  </a:lnTo>
                  <a:lnTo>
                    <a:pt x="0" y="1078"/>
                  </a:lnTo>
                  <a:lnTo>
                    <a:pt x="0" y="1317"/>
                  </a:lnTo>
                  <a:lnTo>
                    <a:pt x="30" y="1437"/>
                  </a:lnTo>
                  <a:lnTo>
                    <a:pt x="60" y="1586"/>
                  </a:lnTo>
                  <a:lnTo>
                    <a:pt x="120" y="1706"/>
                  </a:lnTo>
                  <a:lnTo>
                    <a:pt x="210" y="1826"/>
                  </a:lnTo>
                  <a:lnTo>
                    <a:pt x="329" y="1915"/>
                  </a:lnTo>
                  <a:lnTo>
                    <a:pt x="449" y="2035"/>
                  </a:lnTo>
                  <a:lnTo>
                    <a:pt x="569" y="2095"/>
                  </a:lnTo>
                  <a:lnTo>
                    <a:pt x="688" y="2155"/>
                  </a:lnTo>
                  <a:lnTo>
                    <a:pt x="988" y="2245"/>
                  </a:lnTo>
                  <a:lnTo>
                    <a:pt x="1257" y="2245"/>
                  </a:lnTo>
                  <a:lnTo>
                    <a:pt x="1556" y="2185"/>
                  </a:lnTo>
                  <a:lnTo>
                    <a:pt x="1676" y="2155"/>
                  </a:lnTo>
                  <a:lnTo>
                    <a:pt x="1795" y="2065"/>
                  </a:lnTo>
                  <a:lnTo>
                    <a:pt x="1915" y="1975"/>
                  </a:lnTo>
                  <a:lnTo>
                    <a:pt x="2005" y="1885"/>
                  </a:lnTo>
                  <a:lnTo>
                    <a:pt x="2094" y="1766"/>
                  </a:lnTo>
                  <a:lnTo>
                    <a:pt x="2184" y="1616"/>
                  </a:lnTo>
                  <a:lnTo>
                    <a:pt x="2244" y="1407"/>
                  </a:lnTo>
                  <a:lnTo>
                    <a:pt x="2274" y="1197"/>
                  </a:lnTo>
                  <a:lnTo>
                    <a:pt x="2244" y="988"/>
                  </a:lnTo>
                  <a:lnTo>
                    <a:pt x="2214" y="779"/>
                  </a:lnTo>
                  <a:lnTo>
                    <a:pt x="2124" y="569"/>
                  </a:lnTo>
                  <a:lnTo>
                    <a:pt x="2005" y="390"/>
                  </a:lnTo>
                  <a:lnTo>
                    <a:pt x="1825" y="240"/>
                  </a:lnTo>
                  <a:lnTo>
                    <a:pt x="1646" y="120"/>
                  </a:lnTo>
                  <a:lnTo>
                    <a:pt x="1406" y="31"/>
                  </a:lnTo>
                  <a:lnTo>
                    <a:pt x="116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4" name="Google Shape;2394;p16"/>
          <p:cNvGrpSpPr/>
          <p:nvPr/>
        </p:nvGrpSpPr>
        <p:grpSpPr>
          <a:xfrm>
            <a:off x="4471800" y="4365400"/>
            <a:ext cx="159325" cy="148100"/>
            <a:chOff x="996550" y="1565775"/>
            <a:chExt cx="159325" cy="148100"/>
          </a:xfrm>
        </p:grpSpPr>
        <p:sp>
          <p:nvSpPr>
            <p:cNvPr id="2395" name="Google Shape;2395;p16"/>
            <p:cNvSpPr/>
            <p:nvPr/>
          </p:nvSpPr>
          <p:spPr>
            <a:xfrm>
              <a:off x="996550" y="1565775"/>
              <a:ext cx="159325" cy="148100"/>
            </a:xfrm>
            <a:custGeom>
              <a:avLst/>
              <a:gdLst/>
              <a:ahLst/>
              <a:cxnLst/>
              <a:rect l="l" t="t" r="r" b="b"/>
              <a:pathLst>
                <a:path w="6373" h="5924" extrusionOk="0">
                  <a:moveTo>
                    <a:pt x="2872" y="0"/>
                  </a:moveTo>
                  <a:lnTo>
                    <a:pt x="2723" y="60"/>
                  </a:lnTo>
                  <a:lnTo>
                    <a:pt x="2573" y="120"/>
                  </a:lnTo>
                  <a:lnTo>
                    <a:pt x="2453" y="209"/>
                  </a:lnTo>
                  <a:lnTo>
                    <a:pt x="2334" y="299"/>
                  </a:lnTo>
                  <a:lnTo>
                    <a:pt x="2214" y="419"/>
                  </a:lnTo>
                  <a:lnTo>
                    <a:pt x="2154" y="568"/>
                  </a:lnTo>
                  <a:lnTo>
                    <a:pt x="2094" y="718"/>
                  </a:lnTo>
                  <a:lnTo>
                    <a:pt x="2065" y="898"/>
                  </a:lnTo>
                  <a:lnTo>
                    <a:pt x="2065" y="1047"/>
                  </a:lnTo>
                  <a:lnTo>
                    <a:pt x="2065" y="1227"/>
                  </a:lnTo>
                  <a:lnTo>
                    <a:pt x="2094" y="1376"/>
                  </a:lnTo>
                  <a:lnTo>
                    <a:pt x="2154" y="1526"/>
                  </a:lnTo>
                  <a:lnTo>
                    <a:pt x="2244" y="1645"/>
                  </a:lnTo>
                  <a:lnTo>
                    <a:pt x="2330" y="1710"/>
                  </a:lnTo>
                  <a:lnTo>
                    <a:pt x="2214" y="1645"/>
                  </a:lnTo>
                  <a:lnTo>
                    <a:pt x="1885" y="1526"/>
                  </a:lnTo>
                  <a:lnTo>
                    <a:pt x="1556" y="1436"/>
                  </a:lnTo>
                  <a:lnTo>
                    <a:pt x="1227" y="1436"/>
                  </a:lnTo>
                  <a:lnTo>
                    <a:pt x="1077" y="1466"/>
                  </a:lnTo>
                  <a:lnTo>
                    <a:pt x="898" y="1496"/>
                  </a:lnTo>
                  <a:lnTo>
                    <a:pt x="748" y="1556"/>
                  </a:lnTo>
                  <a:lnTo>
                    <a:pt x="599" y="1616"/>
                  </a:lnTo>
                  <a:lnTo>
                    <a:pt x="449" y="1705"/>
                  </a:lnTo>
                  <a:lnTo>
                    <a:pt x="329" y="1825"/>
                  </a:lnTo>
                  <a:lnTo>
                    <a:pt x="210" y="1945"/>
                  </a:lnTo>
                  <a:lnTo>
                    <a:pt x="120" y="2094"/>
                  </a:lnTo>
                  <a:lnTo>
                    <a:pt x="60" y="2244"/>
                  </a:lnTo>
                  <a:lnTo>
                    <a:pt x="30" y="2393"/>
                  </a:lnTo>
                  <a:lnTo>
                    <a:pt x="0" y="2573"/>
                  </a:lnTo>
                  <a:lnTo>
                    <a:pt x="0" y="2723"/>
                  </a:lnTo>
                  <a:lnTo>
                    <a:pt x="30" y="2902"/>
                  </a:lnTo>
                  <a:lnTo>
                    <a:pt x="90" y="3052"/>
                  </a:lnTo>
                  <a:lnTo>
                    <a:pt x="180" y="3171"/>
                  </a:lnTo>
                  <a:lnTo>
                    <a:pt x="299" y="3291"/>
                  </a:lnTo>
                  <a:lnTo>
                    <a:pt x="599" y="3500"/>
                  </a:lnTo>
                  <a:lnTo>
                    <a:pt x="748" y="3590"/>
                  </a:lnTo>
                  <a:lnTo>
                    <a:pt x="898" y="3650"/>
                  </a:lnTo>
                  <a:lnTo>
                    <a:pt x="1047" y="3680"/>
                  </a:lnTo>
                  <a:lnTo>
                    <a:pt x="1227" y="3710"/>
                  </a:lnTo>
                  <a:lnTo>
                    <a:pt x="1406" y="3680"/>
                  </a:lnTo>
                  <a:lnTo>
                    <a:pt x="1586" y="3680"/>
                  </a:lnTo>
                  <a:lnTo>
                    <a:pt x="1137" y="3949"/>
                  </a:lnTo>
                  <a:lnTo>
                    <a:pt x="928" y="4099"/>
                  </a:lnTo>
                  <a:lnTo>
                    <a:pt x="748" y="4278"/>
                  </a:lnTo>
                  <a:lnTo>
                    <a:pt x="569" y="4488"/>
                  </a:lnTo>
                  <a:lnTo>
                    <a:pt x="479" y="4727"/>
                  </a:lnTo>
                  <a:lnTo>
                    <a:pt x="419" y="4996"/>
                  </a:lnTo>
                  <a:lnTo>
                    <a:pt x="419" y="5116"/>
                  </a:lnTo>
                  <a:lnTo>
                    <a:pt x="419" y="5236"/>
                  </a:lnTo>
                  <a:lnTo>
                    <a:pt x="479" y="5385"/>
                  </a:lnTo>
                  <a:lnTo>
                    <a:pt x="569" y="5535"/>
                  </a:lnTo>
                  <a:lnTo>
                    <a:pt x="658" y="5655"/>
                  </a:lnTo>
                  <a:lnTo>
                    <a:pt x="778" y="5744"/>
                  </a:lnTo>
                  <a:lnTo>
                    <a:pt x="928" y="5834"/>
                  </a:lnTo>
                  <a:lnTo>
                    <a:pt x="1077" y="5894"/>
                  </a:lnTo>
                  <a:lnTo>
                    <a:pt x="1227" y="5924"/>
                  </a:lnTo>
                  <a:lnTo>
                    <a:pt x="1556" y="5924"/>
                  </a:lnTo>
                  <a:lnTo>
                    <a:pt x="1706" y="5894"/>
                  </a:lnTo>
                  <a:lnTo>
                    <a:pt x="1855" y="5834"/>
                  </a:lnTo>
                  <a:lnTo>
                    <a:pt x="2005" y="5744"/>
                  </a:lnTo>
                  <a:lnTo>
                    <a:pt x="2244" y="5565"/>
                  </a:lnTo>
                  <a:lnTo>
                    <a:pt x="2453" y="5296"/>
                  </a:lnTo>
                  <a:lnTo>
                    <a:pt x="2603" y="5026"/>
                  </a:lnTo>
                  <a:lnTo>
                    <a:pt x="2723" y="4727"/>
                  </a:lnTo>
                  <a:lnTo>
                    <a:pt x="2783" y="4428"/>
                  </a:lnTo>
                  <a:lnTo>
                    <a:pt x="2813" y="4099"/>
                  </a:lnTo>
                  <a:lnTo>
                    <a:pt x="3052" y="4458"/>
                  </a:lnTo>
                  <a:lnTo>
                    <a:pt x="3351" y="4817"/>
                  </a:lnTo>
                  <a:lnTo>
                    <a:pt x="3680" y="5146"/>
                  </a:lnTo>
                  <a:lnTo>
                    <a:pt x="4009" y="5415"/>
                  </a:lnTo>
                  <a:lnTo>
                    <a:pt x="4189" y="5505"/>
                  </a:lnTo>
                  <a:lnTo>
                    <a:pt x="4368" y="5595"/>
                  </a:lnTo>
                  <a:lnTo>
                    <a:pt x="4578" y="5625"/>
                  </a:lnTo>
                  <a:lnTo>
                    <a:pt x="4787" y="5655"/>
                  </a:lnTo>
                  <a:lnTo>
                    <a:pt x="4967" y="5625"/>
                  </a:lnTo>
                  <a:lnTo>
                    <a:pt x="5176" y="5565"/>
                  </a:lnTo>
                  <a:lnTo>
                    <a:pt x="5326" y="5475"/>
                  </a:lnTo>
                  <a:lnTo>
                    <a:pt x="5475" y="5325"/>
                  </a:lnTo>
                  <a:lnTo>
                    <a:pt x="5565" y="5206"/>
                  </a:lnTo>
                  <a:lnTo>
                    <a:pt x="5655" y="5056"/>
                  </a:lnTo>
                  <a:lnTo>
                    <a:pt x="5685" y="4877"/>
                  </a:lnTo>
                  <a:lnTo>
                    <a:pt x="5685" y="4727"/>
                  </a:lnTo>
                  <a:lnTo>
                    <a:pt x="5685" y="4548"/>
                  </a:lnTo>
                  <a:lnTo>
                    <a:pt x="5655" y="4368"/>
                  </a:lnTo>
                  <a:lnTo>
                    <a:pt x="5595" y="4218"/>
                  </a:lnTo>
                  <a:lnTo>
                    <a:pt x="5505" y="4039"/>
                  </a:lnTo>
                  <a:lnTo>
                    <a:pt x="5296" y="3740"/>
                  </a:lnTo>
                  <a:lnTo>
                    <a:pt x="5026" y="3441"/>
                  </a:lnTo>
                  <a:lnTo>
                    <a:pt x="4757" y="3171"/>
                  </a:lnTo>
                  <a:lnTo>
                    <a:pt x="4458" y="2962"/>
                  </a:lnTo>
                  <a:lnTo>
                    <a:pt x="4667" y="3022"/>
                  </a:lnTo>
                  <a:lnTo>
                    <a:pt x="4877" y="3052"/>
                  </a:lnTo>
                  <a:lnTo>
                    <a:pt x="5296" y="3052"/>
                  </a:lnTo>
                  <a:lnTo>
                    <a:pt x="5475" y="2992"/>
                  </a:lnTo>
                  <a:lnTo>
                    <a:pt x="5685" y="2932"/>
                  </a:lnTo>
                  <a:lnTo>
                    <a:pt x="5864" y="2842"/>
                  </a:lnTo>
                  <a:lnTo>
                    <a:pt x="6044" y="2723"/>
                  </a:lnTo>
                  <a:lnTo>
                    <a:pt x="6163" y="2573"/>
                  </a:lnTo>
                  <a:lnTo>
                    <a:pt x="6283" y="2393"/>
                  </a:lnTo>
                  <a:lnTo>
                    <a:pt x="6343" y="2184"/>
                  </a:lnTo>
                  <a:lnTo>
                    <a:pt x="6373" y="1975"/>
                  </a:lnTo>
                  <a:lnTo>
                    <a:pt x="6373" y="1795"/>
                  </a:lnTo>
                  <a:lnTo>
                    <a:pt x="6343" y="1586"/>
                  </a:lnTo>
                  <a:lnTo>
                    <a:pt x="6253" y="1406"/>
                  </a:lnTo>
                  <a:lnTo>
                    <a:pt x="6104" y="1257"/>
                  </a:lnTo>
                  <a:lnTo>
                    <a:pt x="5984" y="1167"/>
                  </a:lnTo>
                  <a:lnTo>
                    <a:pt x="5834" y="1107"/>
                  </a:lnTo>
                  <a:lnTo>
                    <a:pt x="5685" y="1077"/>
                  </a:lnTo>
                  <a:lnTo>
                    <a:pt x="5535" y="1047"/>
                  </a:lnTo>
                  <a:lnTo>
                    <a:pt x="5385" y="1077"/>
                  </a:lnTo>
                  <a:lnTo>
                    <a:pt x="5206" y="1107"/>
                  </a:lnTo>
                  <a:lnTo>
                    <a:pt x="5056" y="1137"/>
                  </a:lnTo>
                  <a:lnTo>
                    <a:pt x="4937" y="1197"/>
                  </a:lnTo>
                  <a:lnTo>
                    <a:pt x="4667" y="1346"/>
                  </a:lnTo>
                  <a:lnTo>
                    <a:pt x="4398" y="1526"/>
                  </a:lnTo>
                  <a:lnTo>
                    <a:pt x="4189" y="1705"/>
                  </a:lnTo>
                  <a:lnTo>
                    <a:pt x="3979" y="1915"/>
                  </a:lnTo>
                  <a:lnTo>
                    <a:pt x="3979" y="1915"/>
                  </a:lnTo>
                  <a:lnTo>
                    <a:pt x="4039" y="1795"/>
                  </a:lnTo>
                  <a:lnTo>
                    <a:pt x="4099" y="1645"/>
                  </a:lnTo>
                  <a:lnTo>
                    <a:pt x="4159" y="1466"/>
                  </a:lnTo>
                  <a:lnTo>
                    <a:pt x="4159" y="1316"/>
                  </a:lnTo>
                  <a:lnTo>
                    <a:pt x="4189" y="1167"/>
                  </a:lnTo>
                  <a:lnTo>
                    <a:pt x="4159" y="987"/>
                  </a:lnTo>
                  <a:lnTo>
                    <a:pt x="4129" y="838"/>
                  </a:lnTo>
                  <a:lnTo>
                    <a:pt x="4069" y="688"/>
                  </a:lnTo>
                  <a:lnTo>
                    <a:pt x="3979" y="539"/>
                  </a:lnTo>
                  <a:lnTo>
                    <a:pt x="3890" y="419"/>
                  </a:lnTo>
                  <a:lnTo>
                    <a:pt x="3770" y="299"/>
                  </a:lnTo>
                  <a:lnTo>
                    <a:pt x="3650" y="180"/>
                  </a:lnTo>
                  <a:lnTo>
                    <a:pt x="3531" y="90"/>
                  </a:lnTo>
                  <a:lnTo>
                    <a:pt x="3381" y="30"/>
                  </a:lnTo>
                  <a:lnTo>
                    <a:pt x="3201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16"/>
            <p:cNvSpPr/>
            <p:nvPr/>
          </p:nvSpPr>
          <p:spPr>
            <a:xfrm>
              <a:off x="1045900" y="1606900"/>
              <a:ext cx="56125" cy="57625"/>
            </a:xfrm>
            <a:custGeom>
              <a:avLst/>
              <a:gdLst/>
              <a:ahLst/>
              <a:cxnLst/>
              <a:rect l="l" t="t" r="r" b="b"/>
              <a:pathLst>
                <a:path w="2245" h="2305" extrusionOk="0">
                  <a:moveTo>
                    <a:pt x="1048" y="0"/>
                  </a:moveTo>
                  <a:lnTo>
                    <a:pt x="898" y="30"/>
                  </a:lnTo>
                  <a:lnTo>
                    <a:pt x="779" y="60"/>
                  </a:lnTo>
                  <a:lnTo>
                    <a:pt x="629" y="120"/>
                  </a:lnTo>
                  <a:lnTo>
                    <a:pt x="509" y="210"/>
                  </a:lnTo>
                  <a:lnTo>
                    <a:pt x="390" y="300"/>
                  </a:lnTo>
                  <a:lnTo>
                    <a:pt x="270" y="419"/>
                  </a:lnTo>
                  <a:lnTo>
                    <a:pt x="180" y="539"/>
                  </a:lnTo>
                  <a:lnTo>
                    <a:pt x="61" y="778"/>
                  </a:lnTo>
                  <a:lnTo>
                    <a:pt x="1" y="1078"/>
                  </a:lnTo>
                  <a:lnTo>
                    <a:pt x="1" y="1347"/>
                  </a:lnTo>
                  <a:lnTo>
                    <a:pt x="31" y="1496"/>
                  </a:lnTo>
                  <a:lnTo>
                    <a:pt x="61" y="1616"/>
                  </a:lnTo>
                  <a:lnTo>
                    <a:pt x="120" y="1766"/>
                  </a:lnTo>
                  <a:lnTo>
                    <a:pt x="210" y="1885"/>
                  </a:lnTo>
                  <a:lnTo>
                    <a:pt x="300" y="2005"/>
                  </a:lnTo>
                  <a:lnTo>
                    <a:pt x="420" y="2095"/>
                  </a:lnTo>
                  <a:lnTo>
                    <a:pt x="629" y="2214"/>
                  </a:lnTo>
                  <a:lnTo>
                    <a:pt x="839" y="2274"/>
                  </a:lnTo>
                  <a:lnTo>
                    <a:pt x="1048" y="2304"/>
                  </a:lnTo>
                  <a:lnTo>
                    <a:pt x="1257" y="2304"/>
                  </a:lnTo>
                  <a:lnTo>
                    <a:pt x="1467" y="2244"/>
                  </a:lnTo>
                  <a:lnTo>
                    <a:pt x="1676" y="2155"/>
                  </a:lnTo>
                  <a:lnTo>
                    <a:pt x="1856" y="2035"/>
                  </a:lnTo>
                  <a:lnTo>
                    <a:pt x="2005" y="1885"/>
                  </a:lnTo>
                  <a:lnTo>
                    <a:pt x="2155" y="1646"/>
                  </a:lnTo>
                  <a:lnTo>
                    <a:pt x="2215" y="1437"/>
                  </a:lnTo>
                  <a:lnTo>
                    <a:pt x="2245" y="1167"/>
                  </a:lnTo>
                  <a:lnTo>
                    <a:pt x="2215" y="928"/>
                  </a:lnTo>
                  <a:lnTo>
                    <a:pt x="2125" y="719"/>
                  </a:lnTo>
                  <a:lnTo>
                    <a:pt x="2005" y="509"/>
                  </a:lnTo>
                  <a:lnTo>
                    <a:pt x="1826" y="300"/>
                  </a:lnTo>
                  <a:lnTo>
                    <a:pt x="1646" y="180"/>
                  </a:lnTo>
                  <a:lnTo>
                    <a:pt x="1407" y="60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3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" name="Google Shape;3072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073" name="Google Shape;3073;p21"/>
          <p:cNvSpPr txBox="1">
            <a:spLocks noGrp="1"/>
          </p:cNvSpPr>
          <p:nvPr>
            <p:ph type="title" idx="2"/>
          </p:nvPr>
        </p:nvSpPr>
        <p:spPr>
          <a:xfrm>
            <a:off x="1101175" y="1835250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074" name="Google Shape;3074;p21"/>
          <p:cNvSpPr txBox="1">
            <a:spLocks noGrp="1"/>
          </p:cNvSpPr>
          <p:nvPr>
            <p:ph type="subTitle" idx="1"/>
          </p:nvPr>
        </p:nvSpPr>
        <p:spPr>
          <a:xfrm>
            <a:off x="1101175" y="22693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5" name="Google Shape;3075;p21"/>
          <p:cNvSpPr txBox="1">
            <a:spLocks noGrp="1"/>
          </p:cNvSpPr>
          <p:nvPr>
            <p:ph type="title" idx="3"/>
          </p:nvPr>
        </p:nvSpPr>
        <p:spPr>
          <a:xfrm>
            <a:off x="3578948" y="1835250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076" name="Google Shape;3076;p21"/>
          <p:cNvSpPr txBox="1">
            <a:spLocks noGrp="1"/>
          </p:cNvSpPr>
          <p:nvPr>
            <p:ph type="subTitle" idx="4"/>
          </p:nvPr>
        </p:nvSpPr>
        <p:spPr>
          <a:xfrm>
            <a:off x="3578948" y="22693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7" name="Google Shape;3077;p21"/>
          <p:cNvSpPr txBox="1">
            <a:spLocks noGrp="1"/>
          </p:cNvSpPr>
          <p:nvPr>
            <p:ph type="title" idx="5"/>
          </p:nvPr>
        </p:nvSpPr>
        <p:spPr>
          <a:xfrm>
            <a:off x="1101175" y="3573450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078" name="Google Shape;3078;p21"/>
          <p:cNvSpPr txBox="1">
            <a:spLocks noGrp="1"/>
          </p:cNvSpPr>
          <p:nvPr>
            <p:ph type="subTitle" idx="6"/>
          </p:nvPr>
        </p:nvSpPr>
        <p:spPr>
          <a:xfrm>
            <a:off x="1101175" y="40075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9" name="Google Shape;3079;p21"/>
          <p:cNvSpPr txBox="1">
            <a:spLocks noGrp="1"/>
          </p:cNvSpPr>
          <p:nvPr>
            <p:ph type="title" idx="7"/>
          </p:nvPr>
        </p:nvSpPr>
        <p:spPr>
          <a:xfrm>
            <a:off x="3578948" y="3573450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080" name="Google Shape;3080;p21"/>
          <p:cNvSpPr txBox="1">
            <a:spLocks noGrp="1"/>
          </p:cNvSpPr>
          <p:nvPr>
            <p:ph type="subTitle" idx="8"/>
          </p:nvPr>
        </p:nvSpPr>
        <p:spPr>
          <a:xfrm>
            <a:off x="3578948" y="40075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1" name="Google Shape;3081;p21"/>
          <p:cNvSpPr txBox="1">
            <a:spLocks noGrp="1"/>
          </p:cNvSpPr>
          <p:nvPr>
            <p:ph type="title" idx="9"/>
          </p:nvPr>
        </p:nvSpPr>
        <p:spPr>
          <a:xfrm>
            <a:off x="6056727" y="1835250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082" name="Google Shape;3082;p21"/>
          <p:cNvSpPr txBox="1">
            <a:spLocks noGrp="1"/>
          </p:cNvSpPr>
          <p:nvPr>
            <p:ph type="subTitle" idx="13"/>
          </p:nvPr>
        </p:nvSpPr>
        <p:spPr>
          <a:xfrm>
            <a:off x="6056727" y="22693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3" name="Google Shape;3083;p21"/>
          <p:cNvSpPr txBox="1">
            <a:spLocks noGrp="1"/>
          </p:cNvSpPr>
          <p:nvPr>
            <p:ph type="title" idx="14"/>
          </p:nvPr>
        </p:nvSpPr>
        <p:spPr>
          <a:xfrm>
            <a:off x="6056727" y="3573450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084" name="Google Shape;3084;p21"/>
          <p:cNvSpPr txBox="1">
            <a:spLocks noGrp="1"/>
          </p:cNvSpPr>
          <p:nvPr>
            <p:ph type="subTitle" idx="15"/>
          </p:nvPr>
        </p:nvSpPr>
        <p:spPr>
          <a:xfrm>
            <a:off x="6056727" y="40075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085" name="Google Shape;3085;p21"/>
          <p:cNvGrpSpPr/>
          <p:nvPr/>
        </p:nvGrpSpPr>
        <p:grpSpPr>
          <a:xfrm>
            <a:off x="7274167" y="4727724"/>
            <a:ext cx="2072413" cy="1575390"/>
            <a:chOff x="2928875" y="3008450"/>
            <a:chExt cx="436325" cy="331675"/>
          </a:xfrm>
        </p:grpSpPr>
        <p:sp>
          <p:nvSpPr>
            <p:cNvPr id="3086" name="Google Shape;3086;p21"/>
            <p:cNvSpPr/>
            <p:nvPr/>
          </p:nvSpPr>
          <p:spPr>
            <a:xfrm>
              <a:off x="3136775" y="3090475"/>
              <a:ext cx="90525" cy="249650"/>
            </a:xfrm>
            <a:custGeom>
              <a:avLst/>
              <a:gdLst/>
              <a:ahLst/>
              <a:cxnLst/>
              <a:rect l="l" t="t" r="r" b="b"/>
              <a:pathLst>
                <a:path w="3621" h="9986" extrusionOk="0">
                  <a:moveTo>
                    <a:pt x="3112" y="1"/>
                  </a:moveTo>
                  <a:lnTo>
                    <a:pt x="2631" y="1359"/>
                  </a:lnTo>
                  <a:lnTo>
                    <a:pt x="2122" y="2716"/>
                  </a:lnTo>
                  <a:lnTo>
                    <a:pt x="1726" y="3791"/>
                  </a:lnTo>
                  <a:lnTo>
                    <a:pt x="1330" y="4866"/>
                  </a:lnTo>
                  <a:lnTo>
                    <a:pt x="1075" y="5602"/>
                  </a:lnTo>
                  <a:lnTo>
                    <a:pt x="849" y="6365"/>
                  </a:lnTo>
                  <a:lnTo>
                    <a:pt x="623" y="7129"/>
                  </a:lnTo>
                  <a:lnTo>
                    <a:pt x="425" y="7921"/>
                  </a:lnTo>
                  <a:lnTo>
                    <a:pt x="170" y="8939"/>
                  </a:lnTo>
                  <a:lnTo>
                    <a:pt x="0" y="9986"/>
                  </a:lnTo>
                  <a:lnTo>
                    <a:pt x="283" y="9986"/>
                  </a:lnTo>
                  <a:lnTo>
                    <a:pt x="651" y="8430"/>
                  </a:lnTo>
                  <a:lnTo>
                    <a:pt x="1075" y="6903"/>
                  </a:lnTo>
                  <a:lnTo>
                    <a:pt x="1528" y="5375"/>
                  </a:lnTo>
                  <a:lnTo>
                    <a:pt x="2065" y="3876"/>
                  </a:lnTo>
                  <a:lnTo>
                    <a:pt x="2405" y="2943"/>
                  </a:lnTo>
                  <a:lnTo>
                    <a:pt x="2801" y="1981"/>
                  </a:lnTo>
                  <a:lnTo>
                    <a:pt x="3197" y="1047"/>
                  </a:lnTo>
                  <a:lnTo>
                    <a:pt x="3621" y="11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21"/>
            <p:cNvSpPr/>
            <p:nvPr/>
          </p:nvSpPr>
          <p:spPr>
            <a:xfrm>
              <a:off x="3214550" y="3029675"/>
              <a:ext cx="39625" cy="63650"/>
            </a:xfrm>
            <a:custGeom>
              <a:avLst/>
              <a:gdLst/>
              <a:ahLst/>
              <a:cxnLst/>
              <a:rect l="l" t="t" r="r" b="b"/>
              <a:pathLst>
                <a:path w="1585" h="2546" extrusionOk="0">
                  <a:moveTo>
                    <a:pt x="1076" y="0"/>
                  </a:moveTo>
                  <a:lnTo>
                    <a:pt x="765" y="594"/>
                  </a:lnTo>
                  <a:lnTo>
                    <a:pt x="510" y="1188"/>
                  </a:lnTo>
                  <a:lnTo>
                    <a:pt x="1" y="2433"/>
                  </a:lnTo>
                  <a:lnTo>
                    <a:pt x="510" y="2546"/>
                  </a:lnTo>
                  <a:lnTo>
                    <a:pt x="1019" y="1386"/>
                  </a:lnTo>
                  <a:lnTo>
                    <a:pt x="1585" y="255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21"/>
            <p:cNvSpPr/>
            <p:nvPr/>
          </p:nvSpPr>
          <p:spPr>
            <a:xfrm>
              <a:off x="3154450" y="3096150"/>
              <a:ext cx="104675" cy="243975"/>
            </a:xfrm>
            <a:custGeom>
              <a:avLst/>
              <a:gdLst/>
              <a:ahLst/>
              <a:cxnLst/>
              <a:rect l="l" t="t" r="r" b="b"/>
              <a:pathLst>
                <a:path w="4187" h="9759" extrusionOk="0">
                  <a:moveTo>
                    <a:pt x="3282" y="0"/>
                  </a:moveTo>
                  <a:lnTo>
                    <a:pt x="3027" y="594"/>
                  </a:lnTo>
                  <a:lnTo>
                    <a:pt x="2631" y="1499"/>
                  </a:lnTo>
                  <a:lnTo>
                    <a:pt x="2263" y="2404"/>
                  </a:lnTo>
                  <a:lnTo>
                    <a:pt x="1896" y="3338"/>
                  </a:lnTo>
                  <a:lnTo>
                    <a:pt x="1556" y="4271"/>
                  </a:lnTo>
                  <a:lnTo>
                    <a:pt x="1245" y="5205"/>
                  </a:lnTo>
                  <a:lnTo>
                    <a:pt x="934" y="6167"/>
                  </a:lnTo>
                  <a:lnTo>
                    <a:pt x="651" y="7128"/>
                  </a:lnTo>
                  <a:lnTo>
                    <a:pt x="396" y="8090"/>
                  </a:lnTo>
                  <a:lnTo>
                    <a:pt x="198" y="8910"/>
                  </a:lnTo>
                  <a:lnTo>
                    <a:pt x="0" y="9759"/>
                  </a:lnTo>
                  <a:lnTo>
                    <a:pt x="1924" y="9759"/>
                  </a:lnTo>
                  <a:lnTo>
                    <a:pt x="2235" y="8033"/>
                  </a:lnTo>
                  <a:lnTo>
                    <a:pt x="2575" y="6336"/>
                  </a:lnTo>
                  <a:lnTo>
                    <a:pt x="2773" y="5375"/>
                  </a:lnTo>
                  <a:lnTo>
                    <a:pt x="2999" y="4385"/>
                  </a:lnTo>
                  <a:lnTo>
                    <a:pt x="3253" y="3423"/>
                  </a:lnTo>
                  <a:lnTo>
                    <a:pt x="3508" y="2461"/>
                  </a:lnTo>
                  <a:lnTo>
                    <a:pt x="3847" y="1386"/>
                  </a:lnTo>
                  <a:lnTo>
                    <a:pt x="4187" y="340"/>
                  </a:lnTo>
                  <a:lnTo>
                    <a:pt x="3734" y="142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21"/>
            <p:cNvSpPr/>
            <p:nvPr/>
          </p:nvSpPr>
          <p:spPr>
            <a:xfrm>
              <a:off x="3236475" y="3041700"/>
              <a:ext cx="43875" cy="62950"/>
            </a:xfrm>
            <a:custGeom>
              <a:avLst/>
              <a:gdLst/>
              <a:ahLst/>
              <a:cxnLst/>
              <a:rect l="l" t="t" r="r" b="b"/>
              <a:pathLst>
                <a:path w="1755" h="2518" extrusionOk="0">
                  <a:moveTo>
                    <a:pt x="1047" y="0"/>
                  </a:moveTo>
                  <a:lnTo>
                    <a:pt x="510" y="1075"/>
                  </a:lnTo>
                  <a:lnTo>
                    <a:pt x="1" y="2178"/>
                  </a:lnTo>
                  <a:lnTo>
                    <a:pt x="453" y="2320"/>
                  </a:lnTo>
                  <a:lnTo>
                    <a:pt x="906" y="2518"/>
                  </a:lnTo>
                  <a:lnTo>
                    <a:pt x="1132" y="1895"/>
                  </a:lnTo>
                  <a:lnTo>
                    <a:pt x="1387" y="1301"/>
                  </a:lnTo>
                  <a:lnTo>
                    <a:pt x="1754" y="481"/>
                  </a:lnTo>
                  <a:lnTo>
                    <a:pt x="1415" y="226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21"/>
            <p:cNvSpPr/>
            <p:nvPr/>
          </p:nvSpPr>
          <p:spPr>
            <a:xfrm>
              <a:off x="2942300" y="3169675"/>
              <a:ext cx="67900" cy="170450"/>
            </a:xfrm>
            <a:custGeom>
              <a:avLst/>
              <a:gdLst/>
              <a:ahLst/>
              <a:cxnLst/>
              <a:rect l="l" t="t" r="r" b="b"/>
              <a:pathLst>
                <a:path w="2716" h="6818" extrusionOk="0">
                  <a:moveTo>
                    <a:pt x="1217" y="1"/>
                  </a:moveTo>
                  <a:lnTo>
                    <a:pt x="849" y="482"/>
                  </a:lnTo>
                  <a:lnTo>
                    <a:pt x="538" y="991"/>
                  </a:lnTo>
                  <a:lnTo>
                    <a:pt x="255" y="1528"/>
                  </a:lnTo>
                  <a:lnTo>
                    <a:pt x="0" y="2094"/>
                  </a:lnTo>
                  <a:lnTo>
                    <a:pt x="566" y="3339"/>
                  </a:lnTo>
                  <a:lnTo>
                    <a:pt x="1075" y="4583"/>
                  </a:lnTo>
                  <a:lnTo>
                    <a:pt x="1528" y="5686"/>
                  </a:lnTo>
                  <a:lnTo>
                    <a:pt x="1952" y="6818"/>
                  </a:lnTo>
                  <a:lnTo>
                    <a:pt x="2716" y="6818"/>
                  </a:lnTo>
                  <a:lnTo>
                    <a:pt x="2490" y="5969"/>
                  </a:lnTo>
                  <a:lnTo>
                    <a:pt x="2292" y="5121"/>
                  </a:lnTo>
                  <a:lnTo>
                    <a:pt x="1924" y="3424"/>
                  </a:lnTo>
                  <a:lnTo>
                    <a:pt x="1585" y="1698"/>
                  </a:lnTo>
                  <a:lnTo>
                    <a:pt x="121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21"/>
            <p:cNvSpPr/>
            <p:nvPr/>
          </p:nvSpPr>
          <p:spPr>
            <a:xfrm>
              <a:off x="2930975" y="3117350"/>
              <a:ext cx="41750" cy="104700"/>
            </a:xfrm>
            <a:custGeom>
              <a:avLst/>
              <a:gdLst/>
              <a:ahLst/>
              <a:cxnLst/>
              <a:rect l="l" t="t" r="r" b="b"/>
              <a:pathLst>
                <a:path w="1670" h="4188" extrusionOk="0">
                  <a:moveTo>
                    <a:pt x="1076" y="1"/>
                  </a:moveTo>
                  <a:lnTo>
                    <a:pt x="878" y="368"/>
                  </a:lnTo>
                  <a:lnTo>
                    <a:pt x="708" y="736"/>
                  </a:lnTo>
                  <a:lnTo>
                    <a:pt x="538" y="1132"/>
                  </a:lnTo>
                  <a:lnTo>
                    <a:pt x="369" y="1528"/>
                  </a:lnTo>
                  <a:lnTo>
                    <a:pt x="255" y="1924"/>
                  </a:lnTo>
                  <a:lnTo>
                    <a:pt x="142" y="2348"/>
                  </a:lnTo>
                  <a:lnTo>
                    <a:pt x="57" y="2773"/>
                  </a:lnTo>
                  <a:lnTo>
                    <a:pt x="1" y="3197"/>
                  </a:lnTo>
                  <a:lnTo>
                    <a:pt x="453" y="4187"/>
                  </a:lnTo>
                  <a:lnTo>
                    <a:pt x="708" y="3621"/>
                  </a:lnTo>
                  <a:lnTo>
                    <a:pt x="991" y="3084"/>
                  </a:lnTo>
                  <a:lnTo>
                    <a:pt x="1302" y="2575"/>
                  </a:lnTo>
                  <a:lnTo>
                    <a:pt x="1670" y="2094"/>
                  </a:lnTo>
                  <a:lnTo>
                    <a:pt x="1642" y="1981"/>
                  </a:lnTo>
                  <a:lnTo>
                    <a:pt x="1387" y="991"/>
                  </a:lnTo>
                  <a:lnTo>
                    <a:pt x="1076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21"/>
            <p:cNvSpPr/>
            <p:nvPr/>
          </p:nvSpPr>
          <p:spPr>
            <a:xfrm>
              <a:off x="3073825" y="3092600"/>
              <a:ext cx="33975" cy="247525"/>
            </a:xfrm>
            <a:custGeom>
              <a:avLst/>
              <a:gdLst/>
              <a:ahLst/>
              <a:cxnLst/>
              <a:rect l="l" t="t" r="r" b="b"/>
              <a:pathLst>
                <a:path w="1359" h="9901" extrusionOk="0">
                  <a:moveTo>
                    <a:pt x="1359" y="1"/>
                  </a:moveTo>
                  <a:lnTo>
                    <a:pt x="736" y="170"/>
                  </a:lnTo>
                  <a:lnTo>
                    <a:pt x="114" y="368"/>
                  </a:lnTo>
                  <a:lnTo>
                    <a:pt x="29" y="3140"/>
                  </a:lnTo>
                  <a:lnTo>
                    <a:pt x="1" y="4300"/>
                  </a:lnTo>
                  <a:lnTo>
                    <a:pt x="29" y="5432"/>
                  </a:lnTo>
                  <a:lnTo>
                    <a:pt x="86" y="6591"/>
                  </a:lnTo>
                  <a:lnTo>
                    <a:pt x="142" y="7723"/>
                  </a:lnTo>
                  <a:lnTo>
                    <a:pt x="255" y="8826"/>
                  </a:lnTo>
                  <a:lnTo>
                    <a:pt x="369" y="9901"/>
                  </a:lnTo>
                  <a:lnTo>
                    <a:pt x="1132" y="9901"/>
                  </a:lnTo>
                  <a:lnTo>
                    <a:pt x="1132" y="9759"/>
                  </a:lnTo>
                  <a:lnTo>
                    <a:pt x="1104" y="8741"/>
                  </a:lnTo>
                  <a:lnTo>
                    <a:pt x="1104" y="7751"/>
                  </a:lnTo>
                  <a:lnTo>
                    <a:pt x="1132" y="6733"/>
                  </a:lnTo>
                  <a:lnTo>
                    <a:pt x="1189" y="5743"/>
                  </a:lnTo>
                  <a:lnTo>
                    <a:pt x="1274" y="3763"/>
                  </a:lnTo>
                  <a:lnTo>
                    <a:pt x="1274" y="2660"/>
                  </a:lnTo>
                  <a:lnTo>
                    <a:pt x="1302" y="1528"/>
                  </a:lnTo>
                  <a:lnTo>
                    <a:pt x="1359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21"/>
            <p:cNvSpPr/>
            <p:nvPr/>
          </p:nvSpPr>
          <p:spPr>
            <a:xfrm>
              <a:off x="3076650" y="3010575"/>
              <a:ext cx="38925" cy="91250"/>
            </a:xfrm>
            <a:custGeom>
              <a:avLst/>
              <a:gdLst/>
              <a:ahLst/>
              <a:cxnLst/>
              <a:rect l="l" t="t" r="r" b="b"/>
              <a:pathLst>
                <a:path w="1557" h="3650" extrusionOk="0">
                  <a:moveTo>
                    <a:pt x="1557" y="0"/>
                  </a:moveTo>
                  <a:lnTo>
                    <a:pt x="906" y="114"/>
                  </a:lnTo>
                  <a:lnTo>
                    <a:pt x="284" y="283"/>
                  </a:lnTo>
                  <a:lnTo>
                    <a:pt x="142" y="1358"/>
                  </a:lnTo>
                  <a:lnTo>
                    <a:pt x="57" y="2433"/>
                  </a:lnTo>
                  <a:lnTo>
                    <a:pt x="1" y="3649"/>
                  </a:lnTo>
                  <a:lnTo>
                    <a:pt x="623" y="3451"/>
                  </a:lnTo>
                  <a:lnTo>
                    <a:pt x="1246" y="3282"/>
                  </a:lnTo>
                  <a:lnTo>
                    <a:pt x="1359" y="1726"/>
                  </a:lnTo>
                  <a:lnTo>
                    <a:pt x="1528" y="142"/>
                  </a:lnTo>
                  <a:lnTo>
                    <a:pt x="155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21"/>
            <p:cNvSpPr/>
            <p:nvPr/>
          </p:nvSpPr>
          <p:spPr>
            <a:xfrm>
              <a:off x="3040600" y="3106050"/>
              <a:ext cx="32550" cy="234075"/>
            </a:xfrm>
            <a:custGeom>
              <a:avLst/>
              <a:gdLst/>
              <a:ahLst/>
              <a:cxnLst/>
              <a:rect l="l" t="t" r="r" b="b"/>
              <a:pathLst>
                <a:path w="1302" h="9363" extrusionOk="0">
                  <a:moveTo>
                    <a:pt x="1019" y="0"/>
                  </a:moveTo>
                  <a:lnTo>
                    <a:pt x="255" y="311"/>
                  </a:lnTo>
                  <a:lnTo>
                    <a:pt x="113" y="1471"/>
                  </a:lnTo>
                  <a:lnTo>
                    <a:pt x="29" y="2631"/>
                  </a:lnTo>
                  <a:lnTo>
                    <a:pt x="0" y="3791"/>
                  </a:lnTo>
                  <a:lnTo>
                    <a:pt x="0" y="4950"/>
                  </a:lnTo>
                  <a:lnTo>
                    <a:pt x="29" y="6053"/>
                  </a:lnTo>
                  <a:lnTo>
                    <a:pt x="85" y="7157"/>
                  </a:lnTo>
                  <a:lnTo>
                    <a:pt x="142" y="8260"/>
                  </a:lnTo>
                  <a:lnTo>
                    <a:pt x="255" y="9363"/>
                  </a:lnTo>
                  <a:lnTo>
                    <a:pt x="1301" y="9363"/>
                  </a:lnTo>
                  <a:lnTo>
                    <a:pt x="1188" y="8458"/>
                  </a:lnTo>
                  <a:lnTo>
                    <a:pt x="1103" y="7553"/>
                  </a:lnTo>
                  <a:lnTo>
                    <a:pt x="1047" y="6647"/>
                  </a:lnTo>
                  <a:lnTo>
                    <a:pt x="990" y="5742"/>
                  </a:lnTo>
                  <a:lnTo>
                    <a:pt x="962" y="3932"/>
                  </a:lnTo>
                  <a:lnTo>
                    <a:pt x="962" y="2093"/>
                  </a:lnTo>
                  <a:lnTo>
                    <a:pt x="101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21"/>
            <p:cNvSpPr/>
            <p:nvPr/>
          </p:nvSpPr>
          <p:spPr>
            <a:xfrm>
              <a:off x="3046950" y="3021175"/>
              <a:ext cx="26200" cy="92675"/>
            </a:xfrm>
            <a:custGeom>
              <a:avLst/>
              <a:gdLst/>
              <a:ahLst/>
              <a:cxnLst/>
              <a:rect l="l" t="t" r="r" b="b"/>
              <a:pathLst>
                <a:path w="1048" h="3707" extrusionOk="0">
                  <a:moveTo>
                    <a:pt x="1047" y="1"/>
                  </a:moveTo>
                  <a:lnTo>
                    <a:pt x="934" y="29"/>
                  </a:lnTo>
                  <a:lnTo>
                    <a:pt x="906" y="142"/>
                  </a:lnTo>
                  <a:lnTo>
                    <a:pt x="595" y="1019"/>
                  </a:lnTo>
                  <a:lnTo>
                    <a:pt x="369" y="1896"/>
                  </a:lnTo>
                  <a:lnTo>
                    <a:pt x="142" y="2801"/>
                  </a:lnTo>
                  <a:lnTo>
                    <a:pt x="1" y="3706"/>
                  </a:lnTo>
                  <a:lnTo>
                    <a:pt x="765" y="3395"/>
                  </a:lnTo>
                  <a:lnTo>
                    <a:pt x="821" y="2405"/>
                  </a:lnTo>
                  <a:lnTo>
                    <a:pt x="878" y="1443"/>
                  </a:lnTo>
                  <a:lnTo>
                    <a:pt x="963" y="708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21"/>
            <p:cNvSpPr/>
            <p:nvPr/>
          </p:nvSpPr>
          <p:spPr>
            <a:xfrm>
              <a:off x="3112725" y="3086950"/>
              <a:ext cx="31850" cy="171150"/>
            </a:xfrm>
            <a:custGeom>
              <a:avLst/>
              <a:gdLst/>
              <a:ahLst/>
              <a:cxnLst/>
              <a:rect l="l" t="t" r="r" b="b"/>
              <a:pathLst>
                <a:path w="1274" h="6846" extrusionOk="0">
                  <a:moveTo>
                    <a:pt x="1273" y="0"/>
                  </a:moveTo>
                  <a:lnTo>
                    <a:pt x="736" y="57"/>
                  </a:lnTo>
                  <a:lnTo>
                    <a:pt x="227" y="142"/>
                  </a:lnTo>
                  <a:lnTo>
                    <a:pt x="170" y="1132"/>
                  </a:lnTo>
                  <a:lnTo>
                    <a:pt x="142" y="2122"/>
                  </a:lnTo>
                  <a:lnTo>
                    <a:pt x="114" y="3197"/>
                  </a:lnTo>
                  <a:lnTo>
                    <a:pt x="114" y="4300"/>
                  </a:lnTo>
                  <a:lnTo>
                    <a:pt x="1" y="6280"/>
                  </a:lnTo>
                  <a:lnTo>
                    <a:pt x="1" y="6846"/>
                  </a:lnTo>
                  <a:lnTo>
                    <a:pt x="199" y="5545"/>
                  </a:lnTo>
                  <a:lnTo>
                    <a:pt x="397" y="4272"/>
                  </a:lnTo>
                  <a:lnTo>
                    <a:pt x="821" y="2122"/>
                  </a:lnTo>
                  <a:lnTo>
                    <a:pt x="127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21"/>
            <p:cNvSpPr/>
            <p:nvPr/>
          </p:nvSpPr>
          <p:spPr>
            <a:xfrm>
              <a:off x="3118375" y="3008450"/>
              <a:ext cx="44575" cy="82050"/>
            </a:xfrm>
            <a:custGeom>
              <a:avLst/>
              <a:gdLst/>
              <a:ahLst/>
              <a:cxnLst/>
              <a:rect l="l" t="t" r="r" b="b"/>
              <a:pathLst>
                <a:path w="1783" h="3282" extrusionOk="0">
                  <a:moveTo>
                    <a:pt x="708" y="1"/>
                  </a:moveTo>
                  <a:lnTo>
                    <a:pt x="284" y="29"/>
                  </a:lnTo>
                  <a:lnTo>
                    <a:pt x="227" y="538"/>
                  </a:lnTo>
                  <a:lnTo>
                    <a:pt x="86" y="1924"/>
                  </a:lnTo>
                  <a:lnTo>
                    <a:pt x="1" y="3282"/>
                  </a:lnTo>
                  <a:lnTo>
                    <a:pt x="510" y="3197"/>
                  </a:lnTo>
                  <a:lnTo>
                    <a:pt x="1047" y="3140"/>
                  </a:lnTo>
                  <a:lnTo>
                    <a:pt x="1415" y="1556"/>
                  </a:lnTo>
                  <a:lnTo>
                    <a:pt x="1783" y="29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21"/>
            <p:cNvSpPr/>
            <p:nvPr/>
          </p:nvSpPr>
          <p:spPr>
            <a:xfrm>
              <a:off x="3112025" y="3085525"/>
              <a:ext cx="92650" cy="254600"/>
            </a:xfrm>
            <a:custGeom>
              <a:avLst/>
              <a:gdLst/>
              <a:ahLst/>
              <a:cxnLst/>
              <a:rect l="l" t="t" r="r" b="b"/>
              <a:pathLst>
                <a:path w="3706" h="10184" extrusionOk="0">
                  <a:moveTo>
                    <a:pt x="2235" y="1"/>
                  </a:moveTo>
                  <a:lnTo>
                    <a:pt x="1726" y="29"/>
                  </a:lnTo>
                  <a:lnTo>
                    <a:pt x="1528" y="906"/>
                  </a:lnTo>
                  <a:lnTo>
                    <a:pt x="1103" y="2914"/>
                  </a:lnTo>
                  <a:lnTo>
                    <a:pt x="736" y="4923"/>
                  </a:lnTo>
                  <a:lnTo>
                    <a:pt x="425" y="6931"/>
                  </a:lnTo>
                  <a:lnTo>
                    <a:pt x="142" y="8939"/>
                  </a:lnTo>
                  <a:lnTo>
                    <a:pt x="0" y="10071"/>
                  </a:lnTo>
                  <a:lnTo>
                    <a:pt x="0" y="10184"/>
                  </a:lnTo>
                  <a:lnTo>
                    <a:pt x="566" y="10184"/>
                  </a:lnTo>
                  <a:lnTo>
                    <a:pt x="707" y="9448"/>
                  </a:lnTo>
                  <a:lnTo>
                    <a:pt x="849" y="8685"/>
                  </a:lnTo>
                  <a:lnTo>
                    <a:pt x="1019" y="7949"/>
                  </a:lnTo>
                  <a:lnTo>
                    <a:pt x="1217" y="7242"/>
                  </a:lnTo>
                  <a:lnTo>
                    <a:pt x="1584" y="5998"/>
                  </a:lnTo>
                  <a:lnTo>
                    <a:pt x="2009" y="4810"/>
                  </a:lnTo>
                  <a:lnTo>
                    <a:pt x="2885" y="2405"/>
                  </a:lnTo>
                  <a:lnTo>
                    <a:pt x="3281" y="1245"/>
                  </a:lnTo>
                  <a:lnTo>
                    <a:pt x="3706" y="114"/>
                  </a:lnTo>
                  <a:lnTo>
                    <a:pt x="3225" y="57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21"/>
            <p:cNvSpPr/>
            <p:nvPr/>
          </p:nvSpPr>
          <p:spPr>
            <a:xfrm>
              <a:off x="3155150" y="3009875"/>
              <a:ext cx="77100" cy="78500"/>
            </a:xfrm>
            <a:custGeom>
              <a:avLst/>
              <a:gdLst/>
              <a:ahLst/>
              <a:cxnLst/>
              <a:rect l="l" t="t" r="r" b="b"/>
              <a:pathLst>
                <a:path w="3084" h="3140" extrusionOk="0">
                  <a:moveTo>
                    <a:pt x="736" y="0"/>
                  </a:moveTo>
                  <a:lnTo>
                    <a:pt x="340" y="1528"/>
                  </a:lnTo>
                  <a:lnTo>
                    <a:pt x="1" y="3055"/>
                  </a:lnTo>
                  <a:lnTo>
                    <a:pt x="510" y="3027"/>
                  </a:lnTo>
                  <a:lnTo>
                    <a:pt x="991" y="3027"/>
                  </a:lnTo>
                  <a:lnTo>
                    <a:pt x="1500" y="3083"/>
                  </a:lnTo>
                  <a:lnTo>
                    <a:pt x="1981" y="3140"/>
                  </a:lnTo>
                  <a:lnTo>
                    <a:pt x="2462" y="1980"/>
                  </a:lnTo>
                  <a:lnTo>
                    <a:pt x="2745" y="1301"/>
                  </a:lnTo>
                  <a:lnTo>
                    <a:pt x="3084" y="623"/>
                  </a:lnTo>
                  <a:lnTo>
                    <a:pt x="2518" y="396"/>
                  </a:lnTo>
                  <a:lnTo>
                    <a:pt x="1924" y="226"/>
                  </a:lnTo>
                  <a:lnTo>
                    <a:pt x="1330" y="85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21"/>
            <p:cNvSpPr/>
            <p:nvPr/>
          </p:nvSpPr>
          <p:spPr>
            <a:xfrm>
              <a:off x="3213150" y="3108875"/>
              <a:ext cx="92650" cy="231250"/>
            </a:xfrm>
            <a:custGeom>
              <a:avLst/>
              <a:gdLst/>
              <a:ahLst/>
              <a:cxnLst/>
              <a:rect l="l" t="t" r="r" b="b"/>
              <a:pathLst>
                <a:path w="3706" h="9250" extrusionOk="0">
                  <a:moveTo>
                    <a:pt x="2207" y="0"/>
                  </a:moveTo>
                  <a:lnTo>
                    <a:pt x="2037" y="538"/>
                  </a:lnTo>
                  <a:lnTo>
                    <a:pt x="1726" y="1528"/>
                  </a:lnTo>
                  <a:lnTo>
                    <a:pt x="1443" y="2518"/>
                  </a:lnTo>
                  <a:lnTo>
                    <a:pt x="990" y="4187"/>
                  </a:lnTo>
                  <a:lnTo>
                    <a:pt x="623" y="5856"/>
                  </a:lnTo>
                  <a:lnTo>
                    <a:pt x="283" y="7553"/>
                  </a:lnTo>
                  <a:lnTo>
                    <a:pt x="0" y="9250"/>
                  </a:lnTo>
                  <a:lnTo>
                    <a:pt x="142" y="9250"/>
                  </a:lnTo>
                  <a:lnTo>
                    <a:pt x="566" y="7836"/>
                  </a:lnTo>
                  <a:lnTo>
                    <a:pt x="821" y="7128"/>
                  </a:lnTo>
                  <a:lnTo>
                    <a:pt x="1047" y="6421"/>
                  </a:lnTo>
                  <a:lnTo>
                    <a:pt x="1330" y="5714"/>
                  </a:lnTo>
                  <a:lnTo>
                    <a:pt x="1613" y="5035"/>
                  </a:lnTo>
                  <a:lnTo>
                    <a:pt x="1895" y="4356"/>
                  </a:lnTo>
                  <a:lnTo>
                    <a:pt x="2207" y="3678"/>
                  </a:lnTo>
                  <a:lnTo>
                    <a:pt x="2574" y="2970"/>
                  </a:lnTo>
                  <a:lnTo>
                    <a:pt x="2914" y="2291"/>
                  </a:lnTo>
                  <a:lnTo>
                    <a:pt x="3310" y="1613"/>
                  </a:lnTo>
                  <a:lnTo>
                    <a:pt x="3706" y="962"/>
                  </a:lnTo>
                  <a:lnTo>
                    <a:pt x="3677" y="934"/>
                  </a:lnTo>
                  <a:lnTo>
                    <a:pt x="3310" y="679"/>
                  </a:lnTo>
                  <a:lnTo>
                    <a:pt x="2942" y="425"/>
                  </a:lnTo>
                  <a:lnTo>
                    <a:pt x="2574" y="198"/>
                  </a:lnTo>
                  <a:lnTo>
                    <a:pt x="220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21"/>
            <p:cNvSpPr/>
            <p:nvPr/>
          </p:nvSpPr>
          <p:spPr>
            <a:xfrm>
              <a:off x="3268300" y="3060075"/>
              <a:ext cx="57300" cy="72875"/>
            </a:xfrm>
            <a:custGeom>
              <a:avLst/>
              <a:gdLst/>
              <a:ahLst/>
              <a:cxnLst/>
              <a:rect l="l" t="t" r="r" b="b"/>
              <a:pathLst>
                <a:path w="2292" h="2915" extrusionOk="0">
                  <a:moveTo>
                    <a:pt x="793" y="1"/>
                  </a:moveTo>
                  <a:lnTo>
                    <a:pt x="368" y="934"/>
                  </a:lnTo>
                  <a:lnTo>
                    <a:pt x="170" y="1443"/>
                  </a:lnTo>
                  <a:lnTo>
                    <a:pt x="1" y="1952"/>
                  </a:lnTo>
                  <a:lnTo>
                    <a:pt x="368" y="2150"/>
                  </a:lnTo>
                  <a:lnTo>
                    <a:pt x="736" y="2377"/>
                  </a:lnTo>
                  <a:lnTo>
                    <a:pt x="1104" y="2631"/>
                  </a:lnTo>
                  <a:lnTo>
                    <a:pt x="1471" y="2886"/>
                  </a:lnTo>
                  <a:lnTo>
                    <a:pt x="1500" y="2914"/>
                  </a:lnTo>
                  <a:lnTo>
                    <a:pt x="2292" y="1641"/>
                  </a:lnTo>
                  <a:lnTo>
                    <a:pt x="1952" y="1189"/>
                  </a:lnTo>
                  <a:lnTo>
                    <a:pt x="1585" y="764"/>
                  </a:lnTo>
                  <a:lnTo>
                    <a:pt x="1217" y="368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21"/>
            <p:cNvSpPr/>
            <p:nvPr/>
          </p:nvSpPr>
          <p:spPr>
            <a:xfrm>
              <a:off x="2930275" y="3234750"/>
              <a:ext cx="50225" cy="105375"/>
            </a:xfrm>
            <a:custGeom>
              <a:avLst/>
              <a:gdLst/>
              <a:ahLst/>
              <a:cxnLst/>
              <a:rect l="l" t="t" r="r" b="b"/>
              <a:pathLst>
                <a:path w="2009" h="4215" extrusionOk="0">
                  <a:moveTo>
                    <a:pt x="255" y="0"/>
                  </a:moveTo>
                  <a:lnTo>
                    <a:pt x="1" y="651"/>
                  </a:lnTo>
                  <a:lnTo>
                    <a:pt x="57" y="1132"/>
                  </a:lnTo>
                  <a:lnTo>
                    <a:pt x="142" y="1584"/>
                  </a:lnTo>
                  <a:lnTo>
                    <a:pt x="255" y="2065"/>
                  </a:lnTo>
                  <a:lnTo>
                    <a:pt x="397" y="2518"/>
                  </a:lnTo>
                  <a:lnTo>
                    <a:pt x="566" y="2970"/>
                  </a:lnTo>
                  <a:lnTo>
                    <a:pt x="764" y="3395"/>
                  </a:lnTo>
                  <a:lnTo>
                    <a:pt x="962" y="3819"/>
                  </a:lnTo>
                  <a:lnTo>
                    <a:pt x="1217" y="4215"/>
                  </a:lnTo>
                  <a:lnTo>
                    <a:pt x="2009" y="4215"/>
                  </a:lnTo>
                  <a:lnTo>
                    <a:pt x="1472" y="2857"/>
                  </a:lnTo>
                  <a:lnTo>
                    <a:pt x="934" y="1499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21"/>
            <p:cNvSpPr/>
            <p:nvPr/>
          </p:nvSpPr>
          <p:spPr>
            <a:xfrm>
              <a:off x="2928875" y="3217075"/>
              <a:ext cx="7800" cy="33950"/>
            </a:xfrm>
            <a:custGeom>
              <a:avLst/>
              <a:gdLst/>
              <a:ahLst/>
              <a:cxnLst/>
              <a:rect l="l" t="t" r="r" b="b"/>
              <a:pathLst>
                <a:path w="312" h="1358" extrusionOk="0">
                  <a:moveTo>
                    <a:pt x="0" y="0"/>
                  </a:moveTo>
                  <a:lnTo>
                    <a:pt x="0" y="368"/>
                  </a:lnTo>
                  <a:lnTo>
                    <a:pt x="0" y="877"/>
                  </a:lnTo>
                  <a:lnTo>
                    <a:pt x="57" y="1358"/>
                  </a:lnTo>
                  <a:lnTo>
                    <a:pt x="311" y="7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21"/>
            <p:cNvSpPr/>
            <p:nvPr/>
          </p:nvSpPr>
          <p:spPr>
            <a:xfrm>
              <a:off x="3001700" y="3119475"/>
              <a:ext cx="34675" cy="212875"/>
            </a:xfrm>
            <a:custGeom>
              <a:avLst/>
              <a:gdLst/>
              <a:ahLst/>
              <a:cxnLst/>
              <a:rect l="l" t="t" r="r" b="b"/>
              <a:pathLst>
                <a:path w="1387" h="8515" extrusionOk="0">
                  <a:moveTo>
                    <a:pt x="1387" y="1"/>
                  </a:moveTo>
                  <a:lnTo>
                    <a:pt x="906" y="255"/>
                  </a:lnTo>
                  <a:lnTo>
                    <a:pt x="453" y="510"/>
                  </a:lnTo>
                  <a:lnTo>
                    <a:pt x="1" y="849"/>
                  </a:lnTo>
                  <a:lnTo>
                    <a:pt x="199" y="2631"/>
                  </a:lnTo>
                  <a:lnTo>
                    <a:pt x="481" y="4413"/>
                  </a:lnTo>
                  <a:lnTo>
                    <a:pt x="623" y="5290"/>
                  </a:lnTo>
                  <a:lnTo>
                    <a:pt x="793" y="6167"/>
                  </a:lnTo>
                  <a:lnTo>
                    <a:pt x="991" y="7044"/>
                  </a:lnTo>
                  <a:lnTo>
                    <a:pt x="1217" y="7921"/>
                  </a:lnTo>
                  <a:lnTo>
                    <a:pt x="1358" y="8515"/>
                  </a:lnTo>
                  <a:lnTo>
                    <a:pt x="1330" y="8062"/>
                  </a:lnTo>
                  <a:lnTo>
                    <a:pt x="1245" y="7044"/>
                  </a:lnTo>
                  <a:lnTo>
                    <a:pt x="1189" y="6054"/>
                  </a:lnTo>
                  <a:lnTo>
                    <a:pt x="1160" y="5036"/>
                  </a:lnTo>
                  <a:lnTo>
                    <a:pt x="1132" y="4017"/>
                  </a:lnTo>
                  <a:lnTo>
                    <a:pt x="1132" y="3027"/>
                  </a:lnTo>
                  <a:lnTo>
                    <a:pt x="1189" y="2009"/>
                  </a:lnTo>
                  <a:lnTo>
                    <a:pt x="1273" y="991"/>
                  </a:lnTo>
                  <a:lnTo>
                    <a:pt x="138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21"/>
            <p:cNvSpPr/>
            <p:nvPr/>
          </p:nvSpPr>
          <p:spPr>
            <a:xfrm>
              <a:off x="2995325" y="3026850"/>
              <a:ext cx="62275" cy="113875"/>
            </a:xfrm>
            <a:custGeom>
              <a:avLst/>
              <a:gdLst/>
              <a:ahLst/>
              <a:cxnLst/>
              <a:rect l="l" t="t" r="r" b="b"/>
              <a:pathLst>
                <a:path w="2491" h="4555" extrusionOk="0">
                  <a:moveTo>
                    <a:pt x="2490" y="0"/>
                  </a:moveTo>
                  <a:lnTo>
                    <a:pt x="1811" y="368"/>
                  </a:lnTo>
                  <a:lnTo>
                    <a:pt x="1189" y="764"/>
                  </a:lnTo>
                  <a:lnTo>
                    <a:pt x="567" y="1188"/>
                  </a:lnTo>
                  <a:lnTo>
                    <a:pt x="1" y="1697"/>
                  </a:lnTo>
                  <a:lnTo>
                    <a:pt x="114" y="3055"/>
                  </a:lnTo>
                  <a:lnTo>
                    <a:pt x="256" y="4554"/>
                  </a:lnTo>
                  <a:lnTo>
                    <a:pt x="708" y="4215"/>
                  </a:lnTo>
                  <a:lnTo>
                    <a:pt x="1161" y="3960"/>
                  </a:lnTo>
                  <a:lnTo>
                    <a:pt x="1642" y="3706"/>
                  </a:lnTo>
                  <a:lnTo>
                    <a:pt x="1698" y="3168"/>
                  </a:lnTo>
                  <a:lnTo>
                    <a:pt x="1868" y="2376"/>
                  </a:lnTo>
                  <a:lnTo>
                    <a:pt x="2038" y="1584"/>
                  </a:lnTo>
                  <a:lnTo>
                    <a:pt x="2236" y="79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21"/>
            <p:cNvSpPr/>
            <p:nvPr/>
          </p:nvSpPr>
          <p:spPr>
            <a:xfrm>
              <a:off x="2980475" y="3147775"/>
              <a:ext cx="47425" cy="192350"/>
            </a:xfrm>
            <a:custGeom>
              <a:avLst/>
              <a:gdLst/>
              <a:ahLst/>
              <a:cxnLst/>
              <a:rect l="l" t="t" r="r" b="b"/>
              <a:pathLst>
                <a:path w="1897" h="7694" extrusionOk="0">
                  <a:moveTo>
                    <a:pt x="454" y="0"/>
                  </a:moveTo>
                  <a:lnTo>
                    <a:pt x="227" y="226"/>
                  </a:lnTo>
                  <a:lnTo>
                    <a:pt x="1" y="481"/>
                  </a:lnTo>
                  <a:lnTo>
                    <a:pt x="227" y="1471"/>
                  </a:lnTo>
                  <a:lnTo>
                    <a:pt x="454" y="2489"/>
                  </a:lnTo>
                  <a:lnTo>
                    <a:pt x="850" y="4526"/>
                  </a:lnTo>
                  <a:lnTo>
                    <a:pt x="1189" y="6110"/>
                  </a:lnTo>
                  <a:lnTo>
                    <a:pt x="1387" y="6902"/>
                  </a:lnTo>
                  <a:lnTo>
                    <a:pt x="1613" y="7694"/>
                  </a:lnTo>
                  <a:lnTo>
                    <a:pt x="1896" y="7694"/>
                  </a:lnTo>
                  <a:lnTo>
                    <a:pt x="1528" y="6308"/>
                  </a:lnTo>
                  <a:lnTo>
                    <a:pt x="1217" y="4894"/>
                  </a:lnTo>
                  <a:lnTo>
                    <a:pt x="934" y="3479"/>
                  </a:lnTo>
                  <a:lnTo>
                    <a:pt x="708" y="2065"/>
                  </a:lnTo>
                  <a:lnTo>
                    <a:pt x="595" y="1047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21"/>
            <p:cNvSpPr/>
            <p:nvPr/>
          </p:nvSpPr>
          <p:spPr>
            <a:xfrm>
              <a:off x="2964925" y="3079175"/>
              <a:ext cx="26900" cy="80625"/>
            </a:xfrm>
            <a:custGeom>
              <a:avLst/>
              <a:gdLst/>
              <a:ahLst/>
              <a:cxnLst/>
              <a:rect l="l" t="t" r="r" b="b"/>
              <a:pathLst>
                <a:path w="1076" h="3225" extrusionOk="0">
                  <a:moveTo>
                    <a:pt x="849" y="0"/>
                  </a:moveTo>
                  <a:lnTo>
                    <a:pt x="397" y="509"/>
                  </a:lnTo>
                  <a:lnTo>
                    <a:pt x="1" y="1075"/>
                  </a:lnTo>
                  <a:lnTo>
                    <a:pt x="340" y="2150"/>
                  </a:lnTo>
                  <a:lnTo>
                    <a:pt x="623" y="3225"/>
                  </a:lnTo>
                  <a:lnTo>
                    <a:pt x="849" y="2970"/>
                  </a:lnTo>
                  <a:lnTo>
                    <a:pt x="1076" y="2744"/>
                  </a:lnTo>
                  <a:lnTo>
                    <a:pt x="962" y="1386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21"/>
            <p:cNvSpPr/>
            <p:nvPr/>
          </p:nvSpPr>
          <p:spPr>
            <a:xfrm>
              <a:off x="3313550" y="3110275"/>
              <a:ext cx="32575" cy="45300"/>
            </a:xfrm>
            <a:custGeom>
              <a:avLst/>
              <a:gdLst/>
              <a:ahLst/>
              <a:cxnLst/>
              <a:rect l="l" t="t" r="r" b="b"/>
              <a:pathLst>
                <a:path w="1303" h="1812" extrusionOk="0">
                  <a:moveTo>
                    <a:pt x="708" y="1"/>
                  </a:moveTo>
                  <a:lnTo>
                    <a:pt x="1" y="1161"/>
                  </a:lnTo>
                  <a:lnTo>
                    <a:pt x="369" y="1472"/>
                  </a:lnTo>
                  <a:lnTo>
                    <a:pt x="708" y="1811"/>
                  </a:lnTo>
                  <a:lnTo>
                    <a:pt x="1302" y="1076"/>
                  </a:lnTo>
                  <a:lnTo>
                    <a:pt x="1019" y="510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21"/>
            <p:cNvSpPr/>
            <p:nvPr/>
          </p:nvSpPr>
          <p:spPr>
            <a:xfrm>
              <a:off x="3229400" y="3139275"/>
              <a:ext cx="101875" cy="195200"/>
            </a:xfrm>
            <a:custGeom>
              <a:avLst/>
              <a:gdLst/>
              <a:ahLst/>
              <a:cxnLst/>
              <a:rect l="l" t="t" r="r" b="b"/>
              <a:pathLst>
                <a:path w="4075" h="7808" extrusionOk="0">
                  <a:moveTo>
                    <a:pt x="3367" y="1"/>
                  </a:moveTo>
                  <a:lnTo>
                    <a:pt x="3225" y="199"/>
                  </a:lnTo>
                  <a:lnTo>
                    <a:pt x="2858" y="877"/>
                  </a:lnTo>
                  <a:lnTo>
                    <a:pt x="2462" y="1556"/>
                  </a:lnTo>
                  <a:lnTo>
                    <a:pt x="2122" y="2264"/>
                  </a:lnTo>
                  <a:lnTo>
                    <a:pt x="1783" y="2971"/>
                  </a:lnTo>
                  <a:lnTo>
                    <a:pt x="1443" y="3706"/>
                  </a:lnTo>
                  <a:lnTo>
                    <a:pt x="1132" y="4413"/>
                  </a:lnTo>
                  <a:lnTo>
                    <a:pt x="849" y="5149"/>
                  </a:lnTo>
                  <a:lnTo>
                    <a:pt x="595" y="5884"/>
                  </a:lnTo>
                  <a:lnTo>
                    <a:pt x="284" y="6846"/>
                  </a:lnTo>
                  <a:lnTo>
                    <a:pt x="1" y="7808"/>
                  </a:lnTo>
                  <a:lnTo>
                    <a:pt x="199" y="7214"/>
                  </a:lnTo>
                  <a:lnTo>
                    <a:pt x="453" y="6648"/>
                  </a:lnTo>
                  <a:lnTo>
                    <a:pt x="680" y="6054"/>
                  </a:lnTo>
                  <a:lnTo>
                    <a:pt x="963" y="5488"/>
                  </a:lnTo>
                  <a:lnTo>
                    <a:pt x="1528" y="4385"/>
                  </a:lnTo>
                  <a:lnTo>
                    <a:pt x="2179" y="3310"/>
                  </a:lnTo>
                  <a:lnTo>
                    <a:pt x="2631" y="2631"/>
                  </a:lnTo>
                  <a:lnTo>
                    <a:pt x="3084" y="1952"/>
                  </a:lnTo>
                  <a:lnTo>
                    <a:pt x="3565" y="1302"/>
                  </a:lnTo>
                  <a:lnTo>
                    <a:pt x="4074" y="651"/>
                  </a:lnTo>
                  <a:lnTo>
                    <a:pt x="3735" y="312"/>
                  </a:lnTo>
                  <a:lnTo>
                    <a:pt x="336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21"/>
            <p:cNvSpPr/>
            <p:nvPr/>
          </p:nvSpPr>
          <p:spPr>
            <a:xfrm>
              <a:off x="3237900" y="3163325"/>
              <a:ext cx="113875" cy="176800"/>
            </a:xfrm>
            <a:custGeom>
              <a:avLst/>
              <a:gdLst/>
              <a:ahLst/>
              <a:cxnLst/>
              <a:rect l="l" t="t" r="r" b="b"/>
              <a:pathLst>
                <a:path w="4555" h="7072" extrusionOk="0">
                  <a:moveTo>
                    <a:pt x="3989" y="0"/>
                  </a:moveTo>
                  <a:lnTo>
                    <a:pt x="3423" y="736"/>
                  </a:lnTo>
                  <a:lnTo>
                    <a:pt x="2885" y="1471"/>
                  </a:lnTo>
                  <a:lnTo>
                    <a:pt x="2376" y="2235"/>
                  </a:lnTo>
                  <a:lnTo>
                    <a:pt x="1895" y="3027"/>
                  </a:lnTo>
                  <a:lnTo>
                    <a:pt x="1443" y="3819"/>
                  </a:lnTo>
                  <a:lnTo>
                    <a:pt x="1019" y="4639"/>
                  </a:lnTo>
                  <a:lnTo>
                    <a:pt x="623" y="5488"/>
                  </a:lnTo>
                  <a:lnTo>
                    <a:pt x="255" y="6336"/>
                  </a:lnTo>
                  <a:lnTo>
                    <a:pt x="0" y="7072"/>
                  </a:lnTo>
                  <a:lnTo>
                    <a:pt x="905" y="7072"/>
                  </a:lnTo>
                  <a:lnTo>
                    <a:pt x="1273" y="6252"/>
                  </a:lnTo>
                  <a:lnTo>
                    <a:pt x="1669" y="5431"/>
                  </a:lnTo>
                  <a:lnTo>
                    <a:pt x="2320" y="4215"/>
                  </a:lnTo>
                  <a:lnTo>
                    <a:pt x="3027" y="3027"/>
                  </a:lnTo>
                  <a:lnTo>
                    <a:pt x="3762" y="1896"/>
                  </a:lnTo>
                  <a:lnTo>
                    <a:pt x="4554" y="764"/>
                  </a:lnTo>
                  <a:lnTo>
                    <a:pt x="4300" y="368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21"/>
            <p:cNvSpPr/>
            <p:nvPr/>
          </p:nvSpPr>
          <p:spPr>
            <a:xfrm>
              <a:off x="3337600" y="3147775"/>
              <a:ext cx="21250" cy="34675"/>
            </a:xfrm>
            <a:custGeom>
              <a:avLst/>
              <a:gdLst/>
              <a:ahLst/>
              <a:cxnLst/>
              <a:rect l="l" t="t" r="r" b="b"/>
              <a:pathLst>
                <a:path w="850" h="1387" extrusionOk="0">
                  <a:moveTo>
                    <a:pt x="510" y="0"/>
                  </a:moveTo>
                  <a:lnTo>
                    <a:pt x="170" y="424"/>
                  </a:lnTo>
                  <a:lnTo>
                    <a:pt x="1" y="622"/>
                  </a:lnTo>
                  <a:lnTo>
                    <a:pt x="312" y="990"/>
                  </a:lnTo>
                  <a:lnTo>
                    <a:pt x="566" y="1386"/>
                  </a:lnTo>
                  <a:lnTo>
                    <a:pt x="849" y="1018"/>
                  </a:lnTo>
                  <a:lnTo>
                    <a:pt x="708" y="509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21"/>
            <p:cNvSpPr/>
            <p:nvPr/>
          </p:nvSpPr>
          <p:spPr>
            <a:xfrm>
              <a:off x="3271825" y="3191600"/>
              <a:ext cx="93375" cy="148525"/>
            </a:xfrm>
            <a:custGeom>
              <a:avLst/>
              <a:gdLst/>
              <a:ahLst/>
              <a:cxnLst/>
              <a:rect l="l" t="t" r="r" b="b"/>
              <a:pathLst>
                <a:path w="3735" h="5941" extrusionOk="0">
                  <a:moveTo>
                    <a:pt x="3424" y="1"/>
                  </a:moveTo>
                  <a:lnTo>
                    <a:pt x="2575" y="1217"/>
                  </a:lnTo>
                  <a:lnTo>
                    <a:pt x="2179" y="1839"/>
                  </a:lnTo>
                  <a:lnTo>
                    <a:pt x="1783" y="2490"/>
                  </a:lnTo>
                  <a:lnTo>
                    <a:pt x="1302" y="3310"/>
                  </a:lnTo>
                  <a:lnTo>
                    <a:pt x="850" y="4187"/>
                  </a:lnTo>
                  <a:lnTo>
                    <a:pt x="397" y="5064"/>
                  </a:lnTo>
                  <a:lnTo>
                    <a:pt x="1" y="5941"/>
                  </a:lnTo>
                  <a:lnTo>
                    <a:pt x="312" y="5941"/>
                  </a:lnTo>
                  <a:lnTo>
                    <a:pt x="652" y="5262"/>
                  </a:lnTo>
                  <a:lnTo>
                    <a:pt x="1048" y="4611"/>
                  </a:lnTo>
                  <a:lnTo>
                    <a:pt x="1444" y="3989"/>
                  </a:lnTo>
                  <a:lnTo>
                    <a:pt x="1896" y="3367"/>
                  </a:lnTo>
                  <a:lnTo>
                    <a:pt x="2320" y="2886"/>
                  </a:lnTo>
                  <a:lnTo>
                    <a:pt x="2773" y="2405"/>
                  </a:lnTo>
                  <a:lnTo>
                    <a:pt x="3254" y="1953"/>
                  </a:lnTo>
                  <a:lnTo>
                    <a:pt x="3735" y="1528"/>
                  </a:lnTo>
                  <a:lnTo>
                    <a:pt x="3735" y="1387"/>
                  </a:lnTo>
                  <a:lnTo>
                    <a:pt x="3735" y="934"/>
                  </a:lnTo>
                  <a:lnTo>
                    <a:pt x="3678" y="482"/>
                  </a:lnTo>
                  <a:lnTo>
                    <a:pt x="3424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21"/>
            <p:cNvSpPr/>
            <p:nvPr/>
          </p:nvSpPr>
          <p:spPr>
            <a:xfrm>
              <a:off x="3357400" y="3185950"/>
              <a:ext cx="6400" cy="17700"/>
            </a:xfrm>
            <a:custGeom>
              <a:avLst/>
              <a:gdLst/>
              <a:ahLst/>
              <a:cxnLst/>
              <a:rect l="l" t="t" r="r" b="b"/>
              <a:pathLst>
                <a:path w="256" h="708" extrusionOk="0">
                  <a:moveTo>
                    <a:pt x="170" y="0"/>
                  </a:moveTo>
                  <a:lnTo>
                    <a:pt x="1" y="227"/>
                  </a:lnTo>
                  <a:lnTo>
                    <a:pt x="255" y="708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21"/>
            <p:cNvSpPr/>
            <p:nvPr/>
          </p:nvSpPr>
          <p:spPr>
            <a:xfrm>
              <a:off x="3290925" y="3243225"/>
              <a:ext cx="73575" cy="96900"/>
            </a:xfrm>
            <a:custGeom>
              <a:avLst/>
              <a:gdLst/>
              <a:ahLst/>
              <a:cxnLst/>
              <a:rect l="l" t="t" r="r" b="b"/>
              <a:pathLst>
                <a:path w="2943" h="3876" extrusionOk="0">
                  <a:moveTo>
                    <a:pt x="2943" y="1"/>
                  </a:moveTo>
                  <a:lnTo>
                    <a:pt x="2575" y="312"/>
                  </a:lnTo>
                  <a:lnTo>
                    <a:pt x="2179" y="708"/>
                  </a:lnTo>
                  <a:lnTo>
                    <a:pt x="1811" y="1132"/>
                  </a:lnTo>
                  <a:lnTo>
                    <a:pt x="1472" y="1556"/>
                  </a:lnTo>
                  <a:lnTo>
                    <a:pt x="1132" y="1981"/>
                  </a:lnTo>
                  <a:lnTo>
                    <a:pt x="821" y="2433"/>
                  </a:lnTo>
                  <a:lnTo>
                    <a:pt x="538" y="2914"/>
                  </a:lnTo>
                  <a:lnTo>
                    <a:pt x="284" y="3395"/>
                  </a:lnTo>
                  <a:lnTo>
                    <a:pt x="1" y="3876"/>
                  </a:lnTo>
                  <a:lnTo>
                    <a:pt x="1019" y="3876"/>
                  </a:lnTo>
                  <a:lnTo>
                    <a:pt x="1387" y="3282"/>
                  </a:lnTo>
                  <a:lnTo>
                    <a:pt x="1811" y="2716"/>
                  </a:lnTo>
                  <a:lnTo>
                    <a:pt x="2235" y="2150"/>
                  </a:lnTo>
                  <a:lnTo>
                    <a:pt x="2660" y="1613"/>
                  </a:lnTo>
                  <a:lnTo>
                    <a:pt x="2773" y="1217"/>
                  </a:lnTo>
                  <a:lnTo>
                    <a:pt x="2858" y="821"/>
                  </a:lnTo>
                  <a:lnTo>
                    <a:pt x="2914" y="425"/>
                  </a:lnTo>
                  <a:lnTo>
                    <a:pt x="294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21"/>
            <p:cNvSpPr/>
            <p:nvPr/>
          </p:nvSpPr>
          <p:spPr>
            <a:xfrm>
              <a:off x="3328400" y="3311825"/>
              <a:ext cx="19825" cy="28300"/>
            </a:xfrm>
            <a:custGeom>
              <a:avLst/>
              <a:gdLst/>
              <a:ahLst/>
              <a:cxnLst/>
              <a:rect l="l" t="t" r="r" b="b"/>
              <a:pathLst>
                <a:path w="793" h="1132" extrusionOk="0">
                  <a:moveTo>
                    <a:pt x="793" y="0"/>
                  </a:moveTo>
                  <a:lnTo>
                    <a:pt x="369" y="566"/>
                  </a:lnTo>
                  <a:lnTo>
                    <a:pt x="1" y="1132"/>
                  </a:lnTo>
                  <a:lnTo>
                    <a:pt x="199" y="1132"/>
                  </a:lnTo>
                  <a:lnTo>
                    <a:pt x="510" y="566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16" name="Google Shape;3116;p21"/>
          <p:cNvGrpSpPr/>
          <p:nvPr/>
        </p:nvGrpSpPr>
        <p:grpSpPr>
          <a:xfrm rot="6982043">
            <a:off x="6565601" y="-3042229"/>
            <a:ext cx="2854304" cy="5720033"/>
            <a:chOff x="238125" y="1457650"/>
            <a:chExt cx="1411500" cy="2828650"/>
          </a:xfrm>
        </p:grpSpPr>
        <p:sp>
          <p:nvSpPr>
            <p:cNvPr id="3117" name="Google Shape;3117;p21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21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21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21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21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21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21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21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21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21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21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21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21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21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21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21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21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21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21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21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21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21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21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21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21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21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21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21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21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21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21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21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21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21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21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21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21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21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21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21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21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21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21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21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21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21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21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21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21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21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67" name="Google Shape;3167;p21"/>
          <p:cNvGrpSpPr/>
          <p:nvPr/>
        </p:nvGrpSpPr>
        <p:grpSpPr>
          <a:xfrm>
            <a:off x="8752113" y="2185230"/>
            <a:ext cx="911869" cy="917806"/>
            <a:chOff x="4248675" y="1769950"/>
            <a:chExt cx="345575" cy="347825"/>
          </a:xfrm>
        </p:grpSpPr>
        <p:sp>
          <p:nvSpPr>
            <p:cNvPr id="3168" name="Google Shape;3168;p21"/>
            <p:cNvSpPr/>
            <p:nvPr/>
          </p:nvSpPr>
          <p:spPr>
            <a:xfrm>
              <a:off x="424867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21"/>
            <p:cNvSpPr/>
            <p:nvPr/>
          </p:nvSpPr>
          <p:spPr>
            <a:xfrm>
              <a:off x="424867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21"/>
            <p:cNvSpPr/>
            <p:nvPr/>
          </p:nvSpPr>
          <p:spPr>
            <a:xfrm>
              <a:off x="424867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69" y="120"/>
                  </a:lnTo>
                  <a:lnTo>
                    <a:pt x="47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21"/>
            <p:cNvSpPr/>
            <p:nvPr/>
          </p:nvSpPr>
          <p:spPr>
            <a:xfrm>
              <a:off x="424867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6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21"/>
            <p:cNvSpPr/>
            <p:nvPr/>
          </p:nvSpPr>
          <p:spPr>
            <a:xfrm>
              <a:off x="435787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59" y="0"/>
                  </a:moveTo>
                  <a:lnTo>
                    <a:pt x="210" y="30"/>
                  </a:lnTo>
                  <a:lnTo>
                    <a:pt x="12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120" y="569"/>
                  </a:lnTo>
                  <a:lnTo>
                    <a:pt x="210" y="629"/>
                  </a:lnTo>
                  <a:lnTo>
                    <a:pt x="359" y="659"/>
                  </a:lnTo>
                  <a:lnTo>
                    <a:pt x="479" y="629"/>
                  </a:lnTo>
                  <a:lnTo>
                    <a:pt x="59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99" y="90"/>
                  </a:lnTo>
                  <a:lnTo>
                    <a:pt x="479" y="3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21"/>
            <p:cNvSpPr/>
            <p:nvPr/>
          </p:nvSpPr>
          <p:spPr>
            <a:xfrm>
              <a:off x="435787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59" y="0"/>
                  </a:moveTo>
                  <a:lnTo>
                    <a:pt x="210" y="30"/>
                  </a:lnTo>
                  <a:lnTo>
                    <a:pt x="12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120" y="569"/>
                  </a:lnTo>
                  <a:lnTo>
                    <a:pt x="210" y="659"/>
                  </a:lnTo>
                  <a:lnTo>
                    <a:pt x="359" y="689"/>
                  </a:lnTo>
                  <a:lnTo>
                    <a:pt x="479" y="659"/>
                  </a:lnTo>
                  <a:lnTo>
                    <a:pt x="59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99" y="90"/>
                  </a:lnTo>
                  <a:lnTo>
                    <a:pt x="479" y="3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21"/>
            <p:cNvSpPr/>
            <p:nvPr/>
          </p:nvSpPr>
          <p:spPr>
            <a:xfrm>
              <a:off x="435787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59" y="1"/>
                  </a:moveTo>
                  <a:lnTo>
                    <a:pt x="210" y="31"/>
                  </a:lnTo>
                  <a:lnTo>
                    <a:pt x="12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120" y="599"/>
                  </a:lnTo>
                  <a:lnTo>
                    <a:pt x="210" y="659"/>
                  </a:lnTo>
                  <a:lnTo>
                    <a:pt x="359" y="689"/>
                  </a:lnTo>
                  <a:lnTo>
                    <a:pt x="479" y="659"/>
                  </a:lnTo>
                  <a:lnTo>
                    <a:pt x="59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99" y="120"/>
                  </a:lnTo>
                  <a:lnTo>
                    <a:pt x="479" y="31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21"/>
            <p:cNvSpPr/>
            <p:nvPr/>
          </p:nvSpPr>
          <p:spPr>
            <a:xfrm>
              <a:off x="435787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12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120" y="569"/>
                  </a:lnTo>
                  <a:lnTo>
                    <a:pt x="210" y="629"/>
                  </a:lnTo>
                  <a:lnTo>
                    <a:pt x="359" y="659"/>
                  </a:lnTo>
                  <a:lnTo>
                    <a:pt x="479" y="629"/>
                  </a:lnTo>
                  <a:lnTo>
                    <a:pt x="59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9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21"/>
            <p:cNvSpPr/>
            <p:nvPr/>
          </p:nvSpPr>
          <p:spPr>
            <a:xfrm>
              <a:off x="4467825" y="2101300"/>
              <a:ext cx="16475" cy="16475"/>
            </a:xfrm>
            <a:custGeom>
              <a:avLst/>
              <a:gdLst/>
              <a:ahLst/>
              <a:cxnLst/>
              <a:rect l="l" t="t" r="r" b="b"/>
              <a:pathLst>
                <a:path w="65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49" y="629"/>
                  </a:lnTo>
                  <a:lnTo>
                    <a:pt x="569" y="569"/>
                  </a:lnTo>
                  <a:lnTo>
                    <a:pt x="628" y="449"/>
                  </a:lnTo>
                  <a:lnTo>
                    <a:pt x="658" y="329"/>
                  </a:lnTo>
                  <a:lnTo>
                    <a:pt x="628" y="210"/>
                  </a:lnTo>
                  <a:lnTo>
                    <a:pt x="569" y="90"/>
                  </a:lnTo>
                  <a:lnTo>
                    <a:pt x="44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21"/>
            <p:cNvSpPr/>
            <p:nvPr/>
          </p:nvSpPr>
          <p:spPr>
            <a:xfrm>
              <a:off x="4467825" y="1990600"/>
              <a:ext cx="16475" cy="17225"/>
            </a:xfrm>
            <a:custGeom>
              <a:avLst/>
              <a:gdLst/>
              <a:ahLst/>
              <a:cxnLst/>
              <a:rect l="l" t="t" r="r" b="b"/>
              <a:pathLst>
                <a:path w="65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49" y="659"/>
                  </a:lnTo>
                  <a:lnTo>
                    <a:pt x="569" y="569"/>
                  </a:lnTo>
                  <a:lnTo>
                    <a:pt x="628" y="479"/>
                  </a:lnTo>
                  <a:lnTo>
                    <a:pt x="658" y="330"/>
                  </a:lnTo>
                  <a:lnTo>
                    <a:pt x="628" y="210"/>
                  </a:lnTo>
                  <a:lnTo>
                    <a:pt x="569" y="90"/>
                  </a:lnTo>
                  <a:lnTo>
                    <a:pt x="44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21"/>
            <p:cNvSpPr/>
            <p:nvPr/>
          </p:nvSpPr>
          <p:spPr>
            <a:xfrm>
              <a:off x="4467825" y="1879900"/>
              <a:ext cx="16475" cy="17225"/>
            </a:xfrm>
            <a:custGeom>
              <a:avLst/>
              <a:gdLst/>
              <a:ahLst/>
              <a:cxnLst/>
              <a:rect l="l" t="t" r="r" b="b"/>
              <a:pathLst>
                <a:path w="65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49" y="659"/>
                  </a:lnTo>
                  <a:lnTo>
                    <a:pt x="569" y="599"/>
                  </a:lnTo>
                  <a:lnTo>
                    <a:pt x="628" y="479"/>
                  </a:lnTo>
                  <a:lnTo>
                    <a:pt x="658" y="360"/>
                  </a:lnTo>
                  <a:lnTo>
                    <a:pt x="628" y="210"/>
                  </a:lnTo>
                  <a:lnTo>
                    <a:pt x="569" y="120"/>
                  </a:lnTo>
                  <a:lnTo>
                    <a:pt x="44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21"/>
            <p:cNvSpPr/>
            <p:nvPr/>
          </p:nvSpPr>
          <p:spPr>
            <a:xfrm>
              <a:off x="4467825" y="1769950"/>
              <a:ext cx="16475" cy="16475"/>
            </a:xfrm>
            <a:custGeom>
              <a:avLst/>
              <a:gdLst/>
              <a:ahLst/>
              <a:cxnLst/>
              <a:rect l="l" t="t" r="r" b="b"/>
              <a:pathLst>
                <a:path w="65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49" y="629"/>
                  </a:lnTo>
                  <a:lnTo>
                    <a:pt x="569" y="569"/>
                  </a:lnTo>
                  <a:lnTo>
                    <a:pt x="628" y="449"/>
                  </a:lnTo>
                  <a:lnTo>
                    <a:pt x="658" y="330"/>
                  </a:lnTo>
                  <a:lnTo>
                    <a:pt x="628" y="180"/>
                  </a:lnTo>
                  <a:lnTo>
                    <a:pt x="569" y="90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21"/>
            <p:cNvSpPr/>
            <p:nvPr/>
          </p:nvSpPr>
          <p:spPr>
            <a:xfrm>
              <a:off x="457702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21"/>
            <p:cNvSpPr/>
            <p:nvPr/>
          </p:nvSpPr>
          <p:spPr>
            <a:xfrm>
              <a:off x="457702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21"/>
            <p:cNvSpPr/>
            <p:nvPr/>
          </p:nvSpPr>
          <p:spPr>
            <a:xfrm>
              <a:off x="457702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69" y="120"/>
                  </a:lnTo>
                  <a:lnTo>
                    <a:pt x="47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21"/>
            <p:cNvSpPr/>
            <p:nvPr/>
          </p:nvSpPr>
          <p:spPr>
            <a:xfrm>
              <a:off x="457702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6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4" name="Google Shape;3184;p21"/>
          <p:cNvGrpSpPr/>
          <p:nvPr/>
        </p:nvGrpSpPr>
        <p:grpSpPr>
          <a:xfrm rot="-5400000">
            <a:off x="881227" y="-623078"/>
            <a:ext cx="348351" cy="1842527"/>
            <a:chOff x="5650350" y="1819325"/>
            <a:chExt cx="98000" cy="518350"/>
          </a:xfrm>
        </p:grpSpPr>
        <p:sp>
          <p:nvSpPr>
            <p:cNvPr id="3185" name="Google Shape;3185;p21"/>
            <p:cNvSpPr/>
            <p:nvPr/>
          </p:nvSpPr>
          <p:spPr>
            <a:xfrm>
              <a:off x="5650350" y="1819325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0"/>
                  </a:moveTo>
                  <a:lnTo>
                    <a:pt x="150" y="30"/>
                  </a:lnTo>
                  <a:lnTo>
                    <a:pt x="90" y="90"/>
                  </a:lnTo>
                  <a:lnTo>
                    <a:pt x="30" y="180"/>
                  </a:lnTo>
                  <a:lnTo>
                    <a:pt x="0" y="269"/>
                  </a:lnTo>
                  <a:lnTo>
                    <a:pt x="30" y="359"/>
                  </a:lnTo>
                  <a:lnTo>
                    <a:pt x="90" y="449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49"/>
                  </a:lnTo>
                  <a:lnTo>
                    <a:pt x="509" y="359"/>
                  </a:lnTo>
                  <a:lnTo>
                    <a:pt x="539" y="269"/>
                  </a:lnTo>
                  <a:lnTo>
                    <a:pt x="509" y="180"/>
                  </a:lnTo>
                  <a:lnTo>
                    <a:pt x="449" y="90"/>
                  </a:lnTo>
                  <a:lnTo>
                    <a:pt x="359" y="3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21"/>
            <p:cNvSpPr/>
            <p:nvPr/>
          </p:nvSpPr>
          <p:spPr>
            <a:xfrm>
              <a:off x="5735600" y="1819325"/>
              <a:ext cx="12750" cy="13475"/>
            </a:xfrm>
            <a:custGeom>
              <a:avLst/>
              <a:gdLst/>
              <a:ahLst/>
              <a:cxnLst/>
              <a:rect l="l" t="t" r="r" b="b"/>
              <a:pathLst>
                <a:path w="510" h="539" extrusionOk="0">
                  <a:moveTo>
                    <a:pt x="240" y="0"/>
                  </a:moveTo>
                  <a:lnTo>
                    <a:pt x="150" y="30"/>
                  </a:lnTo>
                  <a:lnTo>
                    <a:pt x="61" y="90"/>
                  </a:lnTo>
                  <a:lnTo>
                    <a:pt x="1" y="180"/>
                  </a:lnTo>
                  <a:lnTo>
                    <a:pt x="1" y="269"/>
                  </a:lnTo>
                  <a:lnTo>
                    <a:pt x="1" y="359"/>
                  </a:lnTo>
                  <a:lnTo>
                    <a:pt x="61" y="449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49"/>
                  </a:lnTo>
                  <a:lnTo>
                    <a:pt x="479" y="359"/>
                  </a:lnTo>
                  <a:lnTo>
                    <a:pt x="509" y="269"/>
                  </a:lnTo>
                  <a:lnTo>
                    <a:pt x="479" y="180"/>
                  </a:lnTo>
                  <a:lnTo>
                    <a:pt x="420" y="90"/>
                  </a:lnTo>
                  <a:lnTo>
                    <a:pt x="360" y="3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21"/>
            <p:cNvSpPr/>
            <p:nvPr/>
          </p:nvSpPr>
          <p:spPr>
            <a:xfrm>
              <a:off x="5650350" y="1903825"/>
              <a:ext cx="13475" cy="12750"/>
            </a:xfrm>
            <a:custGeom>
              <a:avLst/>
              <a:gdLst/>
              <a:ahLst/>
              <a:cxnLst/>
              <a:rect l="l" t="t" r="r" b="b"/>
              <a:pathLst>
                <a:path w="539" h="510" extrusionOk="0">
                  <a:moveTo>
                    <a:pt x="150" y="1"/>
                  </a:moveTo>
                  <a:lnTo>
                    <a:pt x="90" y="61"/>
                  </a:lnTo>
                  <a:lnTo>
                    <a:pt x="30" y="151"/>
                  </a:lnTo>
                  <a:lnTo>
                    <a:pt x="0" y="24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480"/>
                  </a:lnTo>
                  <a:lnTo>
                    <a:pt x="269" y="510"/>
                  </a:lnTo>
                  <a:lnTo>
                    <a:pt x="359" y="480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40"/>
                  </a:lnTo>
                  <a:lnTo>
                    <a:pt x="509" y="151"/>
                  </a:lnTo>
                  <a:lnTo>
                    <a:pt x="449" y="61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21"/>
            <p:cNvSpPr/>
            <p:nvPr/>
          </p:nvSpPr>
          <p:spPr>
            <a:xfrm>
              <a:off x="5735600" y="1903825"/>
              <a:ext cx="12750" cy="12750"/>
            </a:xfrm>
            <a:custGeom>
              <a:avLst/>
              <a:gdLst/>
              <a:ahLst/>
              <a:cxnLst/>
              <a:rect l="l" t="t" r="r" b="b"/>
              <a:pathLst>
                <a:path w="510" h="510" extrusionOk="0">
                  <a:moveTo>
                    <a:pt x="150" y="1"/>
                  </a:moveTo>
                  <a:lnTo>
                    <a:pt x="61" y="61"/>
                  </a:lnTo>
                  <a:lnTo>
                    <a:pt x="1" y="151"/>
                  </a:lnTo>
                  <a:lnTo>
                    <a:pt x="1" y="24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480"/>
                  </a:lnTo>
                  <a:lnTo>
                    <a:pt x="240" y="510"/>
                  </a:lnTo>
                  <a:lnTo>
                    <a:pt x="360" y="480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40"/>
                  </a:lnTo>
                  <a:lnTo>
                    <a:pt x="479" y="151"/>
                  </a:lnTo>
                  <a:lnTo>
                    <a:pt x="420" y="61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21"/>
            <p:cNvSpPr/>
            <p:nvPr/>
          </p:nvSpPr>
          <p:spPr>
            <a:xfrm>
              <a:off x="5650350" y="1987600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269" y="1"/>
                  </a:moveTo>
                  <a:lnTo>
                    <a:pt x="150" y="31"/>
                  </a:lnTo>
                  <a:lnTo>
                    <a:pt x="90" y="91"/>
                  </a:lnTo>
                  <a:lnTo>
                    <a:pt x="30" y="180"/>
                  </a:lnTo>
                  <a:lnTo>
                    <a:pt x="0" y="27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70"/>
                  </a:lnTo>
                  <a:lnTo>
                    <a:pt x="509" y="180"/>
                  </a:lnTo>
                  <a:lnTo>
                    <a:pt x="449" y="91"/>
                  </a:lnTo>
                  <a:lnTo>
                    <a:pt x="359" y="3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21"/>
            <p:cNvSpPr/>
            <p:nvPr/>
          </p:nvSpPr>
          <p:spPr>
            <a:xfrm>
              <a:off x="5735600" y="1987600"/>
              <a:ext cx="12750" cy="13500"/>
            </a:xfrm>
            <a:custGeom>
              <a:avLst/>
              <a:gdLst/>
              <a:ahLst/>
              <a:cxnLst/>
              <a:rect l="l" t="t" r="r" b="b"/>
              <a:pathLst>
                <a:path w="510" h="540" extrusionOk="0">
                  <a:moveTo>
                    <a:pt x="240" y="1"/>
                  </a:moveTo>
                  <a:lnTo>
                    <a:pt x="150" y="31"/>
                  </a:lnTo>
                  <a:lnTo>
                    <a:pt x="61" y="91"/>
                  </a:lnTo>
                  <a:lnTo>
                    <a:pt x="1" y="180"/>
                  </a:lnTo>
                  <a:lnTo>
                    <a:pt x="1" y="27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70"/>
                  </a:lnTo>
                  <a:lnTo>
                    <a:pt x="479" y="180"/>
                  </a:lnTo>
                  <a:lnTo>
                    <a:pt x="420" y="91"/>
                  </a:lnTo>
                  <a:lnTo>
                    <a:pt x="360" y="31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21"/>
            <p:cNvSpPr/>
            <p:nvPr/>
          </p:nvSpPr>
          <p:spPr>
            <a:xfrm>
              <a:off x="5650350" y="2072125"/>
              <a:ext cx="13475" cy="12750"/>
            </a:xfrm>
            <a:custGeom>
              <a:avLst/>
              <a:gdLst/>
              <a:ahLst/>
              <a:cxnLst/>
              <a:rect l="l" t="t" r="r" b="b"/>
              <a:pathLst>
                <a:path w="539" h="510" extrusionOk="0">
                  <a:moveTo>
                    <a:pt x="150" y="1"/>
                  </a:moveTo>
                  <a:lnTo>
                    <a:pt x="90" y="60"/>
                  </a:lnTo>
                  <a:lnTo>
                    <a:pt x="30" y="150"/>
                  </a:lnTo>
                  <a:lnTo>
                    <a:pt x="0" y="240"/>
                  </a:lnTo>
                  <a:lnTo>
                    <a:pt x="30" y="360"/>
                  </a:lnTo>
                  <a:lnTo>
                    <a:pt x="90" y="449"/>
                  </a:lnTo>
                  <a:lnTo>
                    <a:pt x="150" y="479"/>
                  </a:lnTo>
                  <a:lnTo>
                    <a:pt x="269" y="509"/>
                  </a:lnTo>
                  <a:lnTo>
                    <a:pt x="359" y="479"/>
                  </a:lnTo>
                  <a:lnTo>
                    <a:pt x="449" y="449"/>
                  </a:lnTo>
                  <a:lnTo>
                    <a:pt x="509" y="360"/>
                  </a:lnTo>
                  <a:lnTo>
                    <a:pt x="539" y="240"/>
                  </a:lnTo>
                  <a:lnTo>
                    <a:pt x="509" y="150"/>
                  </a:lnTo>
                  <a:lnTo>
                    <a:pt x="449" y="60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21"/>
            <p:cNvSpPr/>
            <p:nvPr/>
          </p:nvSpPr>
          <p:spPr>
            <a:xfrm>
              <a:off x="5735600" y="2072125"/>
              <a:ext cx="12750" cy="12750"/>
            </a:xfrm>
            <a:custGeom>
              <a:avLst/>
              <a:gdLst/>
              <a:ahLst/>
              <a:cxnLst/>
              <a:rect l="l" t="t" r="r" b="b"/>
              <a:pathLst>
                <a:path w="510" h="510" extrusionOk="0">
                  <a:moveTo>
                    <a:pt x="150" y="1"/>
                  </a:moveTo>
                  <a:lnTo>
                    <a:pt x="61" y="60"/>
                  </a:lnTo>
                  <a:lnTo>
                    <a:pt x="1" y="150"/>
                  </a:lnTo>
                  <a:lnTo>
                    <a:pt x="1" y="240"/>
                  </a:lnTo>
                  <a:lnTo>
                    <a:pt x="1" y="360"/>
                  </a:lnTo>
                  <a:lnTo>
                    <a:pt x="61" y="449"/>
                  </a:lnTo>
                  <a:lnTo>
                    <a:pt x="150" y="479"/>
                  </a:lnTo>
                  <a:lnTo>
                    <a:pt x="240" y="509"/>
                  </a:lnTo>
                  <a:lnTo>
                    <a:pt x="360" y="479"/>
                  </a:lnTo>
                  <a:lnTo>
                    <a:pt x="420" y="449"/>
                  </a:lnTo>
                  <a:lnTo>
                    <a:pt x="479" y="360"/>
                  </a:lnTo>
                  <a:lnTo>
                    <a:pt x="509" y="240"/>
                  </a:lnTo>
                  <a:lnTo>
                    <a:pt x="479" y="150"/>
                  </a:lnTo>
                  <a:lnTo>
                    <a:pt x="420" y="60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21"/>
            <p:cNvSpPr/>
            <p:nvPr/>
          </p:nvSpPr>
          <p:spPr>
            <a:xfrm>
              <a:off x="5650350" y="2155900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0"/>
                  </a:moveTo>
                  <a:lnTo>
                    <a:pt x="150" y="30"/>
                  </a:lnTo>
                  <a:lnTo>
                    <a:pt x="90" y="90"/>
                  </a:lnTo>
                  <a:lnTo>
                    <a:pt x="30" y="150"/>
                  </a:lnTo>
                  <a:lnTo>
                    <a:pt x="0" y="270"/>
                  </a:lnTo>
                  <a:lnTo>
                    <a:pt x="30" y="359"/>
                  </a:lnTo>
                  <a:lnTo>
                    <a:pt x="90" y="449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49"/>
                  </a:lnTo>
                  <a:lnTo>
                    <a:pt x="509" y="359"/>
                  </a:lnTo>
                  <a:lnTo>
                    <a:pt x="539" y="270"/>
                  </a:lnTo>
                  <a:lnTo>
                    <a:pt x="509" y="150"/>
                  </a:lnTo>
                  <a:lnTo>
                    <a:pt x="449" y="90"/>
                  </a:lnTo>
                  <a:lnTo>
                    <a:pt x="359" y="3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21"/>
            <p:cNvSpPr/>
            <p:nvPr/>
          </p:nvSpPr>
          <p:spPr>
            <a:xfrm>
              <a:off x="5735600" y="2155900"/>
              <a:ext cx="12750" cy="13475"/>
            </a:xfrm>
            <a:custGeom>
              <a:avLst/>
              <a:gdLst/>
              <a:ahLst/>
              <a:cxnLst/>
              <a:rect l="l" t="t" r="r" b="b"/>
              <a:pathLst>
                <a:path w="510" h="539" extrusionOk="0">
                  <a:moveTo>
                    <a:pt x="240" y="0"/>
                  </a:moveTo>
                  <a:lnTo>
                    <a:pt x="150" y="30"/>
                  </a:lnTo>
                  <a:lnTo>
                    <a:pt x="61" y="90"/>
                  </a:lnTo>
                  <a:lnTo>
                    <a:pt x="1" y="150"/>
                  </a:lnTo>
                  <a:lnTo>
                    <a:pt x="1" y="270"/>
                  </a:lnTo>
                  <a:lnTo>
                    <a:pt x="1" y="359"/>
                  </a:lnTo>
                  <a:lnTo>
                    <a:pt x="61" y="449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49"/>
                  </a:lnTo>
                  <a:lnTo>
                    <a:pt x="479" y="359"/>
                  </a:lnTo>
                  <a:lnTo>
                    <a:pt x="509" y="270"/>
                  </a:lnTo>
                  <a:lnTo>
                    <a:pt x="479" y="150"/>
                  </a:lnTo>
                  <a:lnTo>
                    <a:pt x="420" y="90"/>
                  </a:lnTo>
                  <a:lnTo>
                    <a:pt x="360" y="3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21"/>
            <p:cNvSpPr/>
            <p:nvPr/>
          </p:nvSpPr>
          <p:spPr>
            <a:xfrm>
              <a:off x="5650350" y="2240425"/>
              <a:ext cx="13475" cy="12725"/>
            </a:xfrm>
            <a:custGeom>
              <a:avLst/>
              <a:gdLst/>
              <a:ahLst/>
              <a:cxnLst/>
              <a:rect l="l" t="t" r="r" b="b"/>
              <a:pathLst>
                <a:path w="539" h="509" extrusionOk="0">
                  <a:moveTo>
                    <a:pt x="150" y="0"/>
                  </a:moveTo>
                  <a:lnTo>
                    <a:pt x="90" y="60"/>
                  </a:lnTo>
                  <a:lnTo>
                    <a:pt x="30" y="150"/>
                  </a:lnTo>
                  <a:lnTo>
                    <a:pt x="0" y="239"/>
                  </a:lnTo>
                  <a:lnTo>
                    <a:pt x="30" y="359"/>
                  </a:lnTo>
                  <a:lnTo>
                    <a:pt x="90" y="419"/>
                  </a:lnTo>
                  <a:lnTo>
                    <a:pt x="150" y="479"/>
                  </a:lnTo>
                  <a:lnTo>
                    <a:pt x="269" y="509"/>
                  </a:lnTo>
                  <a:lnTo>
                    <a:pt x="359" y="479"/>
                  </a:lnTo>
                  <a:lnTo>
                    <a:pt x="449" y="419"/>
                  </a:lnTo>
                  <a:lnTo>
                    <a:pt x="509" y="359"/>
                  </a:lnTo>
                  <a:lnTo>
                    <a:pt x="539" y="239"/>
                  </a:lnTo>
                  <a:lnTo>
                    <a:pt x="509" y="150"/>
                  </a:lnTo>
                  <a:lnTo>
                    <a:pt x="449" y="6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21"/>
            <p:cNvSpPr/>
            <p:nvPr/>
          </p:nvSpPr>
          <p:spPr>
            <a:xfrm>
              <a:off x="5735600" y="2240425"/>
              <a:ext cx="12750" cy="12725"/>
            </a:xfrm>
            <a:custGeom>
              <a:avLst/>
              <a:gdLst/>
              <a:ahLst/>
              <a:cxnLst/>
              <a:rect l="l" t="t" r="r" b="b"/>
              <a:pathLst>
                <a:path w="510" h="509" extrusionOk="0">
                  <a:moveTo>
                    <a:pt x="150" y="0"/>
                  </a:moveTo>
                  <a:lnTo>
                    <a:pt x="61" y="60"/>
                  </a:lnTo>
                  <a:lnTo>
                    <a:pt x="1" y="150"/>
                  </a:lnTo>
                  <a:lnTo>
                    <a:pt x="1" y="239"/>
                  </a:lnTo>
                  <a:lnTo>
                    <a:pt x="1" y="359"/>
                  </a:lnTo>
                  <a:lnTo>
                    <a:pt x="61" y="419"/>
                  </a:lnTo>
                  <a:lnTo>
                    <a:pt x="150" y="479"/>
                  </a:lnTo>
                  <a:lnTo>
                    <a:pt x="240" y="509"/>
                  </a:lnTo>
                  <a:lnTo>
                    <a:pt x="360" y="479"/>
                  </a:lnTo>
                  <a:lnTo>
                    <a:pt x="420" y="419"/>
                  </a:lnTo>
                  <a:lnTo>
                    <a:pt x="479" y="359"/>
                  </a:lnTo>
                  <a:lnTo>
                    <a:pt x="509" y="239"/>
                  </a:lnTo>
                  <a:lnTo>
                    <a:pt x="479" y="150"/>
                  </a:lnTo>
                  <a:lnTo>
                    <a:pt x="420" y="60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21"/>
            <p:cNvSpPr/>
            <p:nvPr/>
          </p:nvSpPr>
          <p:spPr>
            <a:xfrm>
              <a:off x="5650350" y="2324175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269" y="1"/>
                  </a:moveTo>
                  <a:lnTo>
                    <a:pt x="150" y="31"/>
                  </a:lnTo>
                  <a:lnTo>
                    <a:pt x="90" y="91"/>
                  </a:lnTo>
                  <a:lnTo>
                    <a:pt x="30" y="151"/>
                  </a:lnTo>
                  <a:lnTo>
                    <a:pt x="0" y="27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510"/>
                  </a:lnTo>
                  <a:lnTo>
                    <a:pt x="269" y="539"/>
                  </a:lnTo>
                  <a:lnTo>
                    <a:pt x="359" y="510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70"/>
                  </a:lnTo>
                  <a:lnTo>
                    <a:pt x="509" y="151"/>
                  </a:lnTo>
                  <a:lnTo>
                    <a:pt x="449" y="91"/>
                  </a:lnTo>
                  <a:lnTo>
                    <a:pt x="359" y="3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21"/>
            <p:cNvSpPr/>
            <p:nvPr/>
          </p:nvSpPr>
          <p:spPr>
            <a:xfrm>
              <a:off x="5735600" y="2324175"/>
              <a:ext cx="12750" cy="13500"/>
            </a:xfrm>
            <a:custGeom>
              <a:avLst/>
              <a:gdLst/>
              <a:ahLst/>
              <a:cxnLst/>
              <a:rect l="l" t="t" r="r" b="b"/>
              <a:pathLst>
                <a:path w="510" h="540" extrusionOk="0">
                  <a:moveTo>
                    <a:pt x="240" y="1"/>
                  </a:moveTo>
                  <a:lnTo>
                    <a:pt x="150" y="31"/>
                  </a:lnTo>
                  <a:lnTo>
                    <a:pt x="61" y="91"/>
                  </a:lnTo>
                  <a:lnTo>
                    <a:pt x="1" y="151"/>
                  </a:lnTo>
                  <a:lnTo>
                    <a:pt x="1" y="27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510"/>
                  </a:lnTo>
                  <a:lnTo>
                    <a:pt x="240" y="539"/>
                  </a:lnTo>
                  <a:lnTo>
                    <a:pt x="360" y="510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70"/>
                  </a:lnTo>
                  <a:lnTo>
                    <a:pt x="479" y="151"/>
                  </a:lnTo>
                  <a:lnTo>
                    <a:pt x="420" y="91"/>
                  </a:lnTo>
                  <a:lnTo>
                    <a:pt x="360" y="31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99" name="Google Shape;3199;p21"/>
          <p:cNvGrpSpPr/>
          <p:nvPr/>
        </p:nvGrpSpPr>
        <p:grpSpPr>
          <a:xfrm>
            <a:off x="8583075" y="3460550"/>
            <a:ext cx="169050" cy="149625"/>
            <a:chOff x="2626350" y="1752000"/>
            <a:chExt cx="169050" cy="149625"/>
          </a:xfrm>
        </p:grpSpPr>
        <p:sp>
          <p:nvSpPr>
            <p:cNvPr id="3200" name="Google Shape;3200;p21"/>
            <p:cNvSpPr/>
            <p:nvPr/>
          </p:nvSpPr>
          <p:spPr>
            <a:xfrm>
              <a:off x="2626350" y="1752000"/>
              <a:ext cx="169050" cy="149625"/>
            </a:xfrm>
            <a:custGeom>
              <a:avLst/>
              <a:gdLst/>
              <a:ahLst/>
              <a:cxnLst/>
              <a:rect l="l" t="t" r="r" b="b"/>
              <a:pathLst>
                <a:path w="6762" h="5985" extrusionOk="0">
                  <a:moveTo>
                    <a:pt x="2364" y="1"/>
                  </a:moveTo>
                  <a:lnTo>
                    <a:pt x="2184" y="31"/>
                  </a:lnTo>
                  <a:lnTo>
                    <a:pt x="2005" y="90"/>
                  </a:lnTo>
                  <a:lnTo>
                    <a:pt x="1855" y="210"/>
                  </a:lnTo>
                  <a:lnTo>
                    <a:pt x="1765" y="330"/>
                  </a:lnTo>
                  <a:lnTo>
                    <a:pt x="1676" y="479"/>
                  </a:lnTo>
                  <a:lnTo>
                    <a:pt x="1616" y="629"/>
                  </a:lnTo>
                  <a:lnTo>
                    <a:pt x="1556" y="808"/>
                  </a:lnTo>
                  <a:lnTo>
                    <a:pt x="1526" y="958"/>
                  </a:lnTo>
                  <a:lnTo>
                    <a:pt x="1556" y="1137"/>
                  </a:lnTo>
                  <a:lnTo>
                    <a:pt x="1556" y="1317"/>
                  </a:lnTo>
                  <a:lnTo>
                    <a:pt x="1676" y="1676"/>
                  </a:lnTo>
                  <a:lnTo>
                    <a:pt x="1825" y="2035"/>
                  </a:lnTo>
                  <a:lnTo>
                    <a:pt x="2005" y="2364"/>
                  </a:lnTo>
                  <a:lnTo>
                    <a:pt x="2214" y="2663"/>
                  </a:lnTo>
                  <a:lnTo>
                    <a:pt x="2035" y="2574"/>
                  </a:lnTo>
                  <a:lnTo>
                    <a:pt x="1855" y="2484"/>
                  </a:lnTo>
                  <a:lnTo>
                    <a:pt x="1676" y="2394"/>
                  </a:lnTo>
                  <a:lnTo>
                    <a:pt x="1466" y="2334"/>
                  </a:lnTo>
                  <a:lnTo>
                    <a:pt x="1257" y="2304"/>
                  </a:lnTo>
                  <a:lnTo>
                    <a:pt x="1047" y="2304"/>
                  </a:lnTo>
                  <a:lnTo>
                    <a:pt x="838" y="2334"/>
                  </a:lnTo>
                  <a:lnTo>
                    <a:pt x="658" y="2394"/>
                  </a:lnTo>
                  <a:lnTo>
                    <a:pt x="479" y="2514"/>
                  </a:lnTo>
                  <a:lnTo>
                    <a:pt x="299" y="2633"/>
                  </a:lnTo>
                  <a:lnTo>
                    <a:pt x="180" y="2813"/>
                  </a:lnTo>
                  <a:lnTo>
                    <a:pt x="90" y="2992"/>
                  </a:lnTo>
                  <a:lnTo>
                    <a:pt x="30" y="3202"/>
                  </a:lnTo>
                  <a:lnTo>
                    <a:pt x="0" y="3381"/>
                  </a:lnTo>
                  <a:lnTo>
                    <a:pt x="30" y="3591"/>
                  </a:lnTo>
                  <a:lnTo>
                    <a:pt x="120" y="3770"/>
                  </a:lnTo>
                  <a:lnTo>
                    <a:pt x="210" y="3890"/>
                  </a:lnTo>
                  <a:lnTo>
                    <a:pt x="299" y="4010"/>
                  </a:lnTo>
                  <a:lnTo>
                    <a:pt x="449" y="4069"/>
                  </a:lnTo>
                  <a:lnTo>
                    <a:pt x="599" y="4159"/>
                  </a:lnTo>
                  <a:lnTo>
                    <a:pt x="748" y="4189"/>
                  </a:lnTo>
                  <a:lnTo>
                    <a:pt x="898" y="4219"/>
                  </a:lnTo>
                  <a:lnTo>
                    <a:pt x="1047" y="4219"/>
                  </a:lnTo>
                  <a:lnTo>
                    <a:pt x="1227" y="4189"/>
                  </a:lnTo>
                  <a:lnTo>
                    <a:pt x="1526" y="4159"/>
                  </a:lnTo>
                  <a:lnTo>
                    <a:pt x="1795" y="4069"/>
                  </a:lnTo>
                  <a:lnTo>
                    <a:pt x="2095" y="3950"/>
                  </a:lnTo>
                  <a:lnTo>
                    <a:pt x="2364" y="3830"/>
                  </a:lnTo>
                  <a:lnTo>
                    <a:pt x="2364" y="3830"/>
                  </a:lnTo>
                  <a:lnTo>
                    <a:pt x="2244" y="3920"/>
                  </a:lnTo>
                  <a:lnTo>
                    <a:pt x="2124" y="4069"/>
                  </a:lnTo>
                  <a:lnTo>
                    <a:pt x="2035" y="4189"/>
                  </a:lnTo>
                  <a:lnTo>
                    <a:pt x="1975" y="4339"/>
                  </a:lnTo>
                  <a:lnTo>
                    <a:pt x="1915" y="4488"/>
                  </a:lnTo>
                  <a:lnTo>
                    <a:pt x="1885" y="4638"/>
                  </a:lnTo>
                  <a:lnTo>
                    <a:pt x="1855" y="4817"/>
                  </a:lnTo>
                  <a:lnTo>
                    <a:pt x="1855" y="4967"/>
                  </a:lnTo>
                  <a:lnTo>
                    <a:pt x="1885" y="5117"/>
                  </a:lnTo>
                  <a:lnTo>
                    <a:pt x="1945" y="5296"/>
                  </a:lnTo>
                  <a:lnTo>
                    <a:pt x="2005" y="5446"/>
                  </a:lnTo>
                  <a:lnTo>
                    <a:pt x="2095" y="5565"/>
                  </a:lnTo>
                  <a:lnTo>
                    <a:pt x="2214" y="5685"/>
                  </a:lnTo>
                  <a:lnTo>
                    <a:pt x="2334" y="5805"/>
                  </a:lnTo>
                  <a:lnTo>
                    <a:pt x="2454" y="5894"/>
                  </a:lnTo>
                  <a:lnTo>
                    <a:pt x="2603" y="5954"/>
                  </a:lnTo>
                  <a:lnTo>
                    <a:pt x="2753" y="5984"/>
                  </a:lnTo>
                  <a:lnTo>
                    <a:pt x="3082" y="5984"/>
                  </a:lnTo>
                  <a:lnTo>
                    <a:pt x="3261" y="5954"/>
                  </a:lnTo>
                  <a:lnTo>
                    <a:pt x="3411" y="5865"/>
                  </a:lnTo>
                  <a:lnTo>
                    <a:pt x="3531" y="5805"/>
                  </a:lnTo>
                  <a:lnTo>
                    <a:pt x="3650" y="5685"/>
                  </a:lnTo>
                  <a:lnTo>
                    <a:pt x="3740" y="5565"/>
                  </a:lnTo>
                  <a:lnTo>
                    <a:pt x="3830" y="5416"/>
                  </a:lnTo>
                  <a:lnTo>
                    <a:pt x="3890" y="5266"/>
                  </a:lnTo>
                  <a:lnTo>
                    <a:pt x="3920" y="5087"/>
                  </a:lnTo>
                  <a:lnTo>
                    <a:pt x="3949" y="4937"/>
                  </a:lnTo>
                  <a:lnTo>
                    <a:pt x="3949" y="4787"/>
                  </a:lnTo>
                  <a:lnTo>
                    <a:pt x="3890" y="4638"/>
                  </a:lnTo>
                  <a:lnTo>
                    <a:pt x="3830" y="4518"/>
                  </a:lnTo>
                  <a:lnTo>
                    <a:pt x="3949" y="4638"/>
                  </a:lnTo>
                  <a:lnTo>
                    <a:pt x="4189" y="4877"/>
                  </a:lnTo>
                  <a:lnTo>
                    <a:pt x="4488" y="5027"/>
                  </a:lnTo>
                  <a:lnTo>
                    <a:pt x="4787" y="5147"/>
                  </a:lnTo>
                  <a:lnTo>
                    <a:pt x="4967" y="5176"/>
                  </a:lnTo>
                  <a:lnTo>
                    <a:pt x="5116" y="5206"/>
                  </a:lnTo>
                  <a:lnTo>
                    <a:pt x="5296" y="5206"/>
                  </a:lnTo>
                  <a:lnTo>
                    <a:pt x="5445" y="5176"/>
                  </a:lnTo>
                  <a:lnTo>
                    <a:pt x="5625" y="5147"/>
                  </a:lnTo>
                  <a:lnTo>
                    <a:pt x="5774" y="5087"/>
                  </a:lnTo>
                  <a:lnTo>
                    <a:pt x="5924" y="4997"/>
                  </a:lnTo>
                  <a:lnTo>
                    <a:pt x="6044" y="4877"/>
                  </a:lnTo>
                  <a:lnTo>
                    <a:pt x="6163" y="4758"/>
                  </a:lnTo>
                  <a:lnTo>
                    <a:pt x="6253" y="4638"/>
                  </a:lnTo>
                  <a:lnTo>
                    <a:pt x="6313" y="4488"/>
                  </a:lnTo>
                  <a:lnTo>
                    <a:pt x="6373" y="4309"/>
                  </a:lnTo>
                  <a:lnTo>
                    <a:pt x="6373" y="4159"/>
                  </a:lnTo>
                  <a:lnTo>
                    <a:pt x="6373" y="3980"/>
                  </a:lnTo>
                  <a:lnTo>
                    <a:pt x="6343" y="3830"/>
                  </a:lnTo>
                  <a:lnTo>
                    <a:pt x="6253" y="3681"/>
                  </a:lnTo>
                  <a:lnTo>
                    <a:pt x="6044" y="3381"/>
                  </a:lnTo>
                  <a:lnTo>
                    <a:pt x="5924" y="3262"/>
                  </a:lnTo>
                  <a:lnTo>
                    <a:pt x="5804" y="3172"/>
                  </a:lnTo>
                  <a:lnTo>
                    <a:pt x="5655" y="3082"/>
                  </a:lnTo>
                  <a:lnTo>
                    <a:pt x="5505" y="3022"/>
                  </a:lnTo>
                  <a:lnTo>
                    <a:pt x="5356" y="2962"/>
                  </a:lnTo>
                  <a:lnTo>
                    <a:pt x="5176" y="2933"/>
                  </a:lnTo>
                  <a:lnTo>
                    <a:pt x="5685" y="2813"/>
                  </a:lnTo>
                  <a:lnTo>
                    <a:pt x="5924" y="2723"/>
                  </a:lnTo>
                  <a:lnTo>
                    <a:pt x="6163" y="2603"/>
                  </a:lnTo>
                  <a:lnTo>
                    <a:pt x="6373" y="2454"/>
                  </a:lnTo>
                  <a:lnTo>
                    <a:pt x="6552" y="2274"/>
                  </a:lnTo>
                  <a:lnTo>
                    <a:pt x="6702" y="2065"/>
                  </a:lnTo>
                  <a:lnTo>
                    <a:pt x="6732" y="1945"/>
                  </a:lnTo>
                  <a:lnTo>
                    <a:pt x="6762" y="1796"/>
                  </a:lnTo>
                  <a:lnTo>
                    <a:pt x="6762" y="1646"/>
                  </a:lnTo>
                  <a:lnTo>
                    <a:pt x="6732" y="1497"/>
                  </a:lnTo>
                  <a:lnTo>
                    <a:pt x="6672" y="1347"/>
                  </a:lnTo>
                  <a:lnTo>
                    <a:pt x="6582" y="1197"/>
                  </a:lnTo>
                  <a:lnTo>
                    <a:pt x="6493" y="1078"/>
                  </a:lnTo>
                  <a:lnTo>
                    <a:pt x="6343" y="988"/>
                  </a:lnTo>
                  <a:lnTo>
                    <a:pt x="6223" y="898"/>
                  </a:lnTo>
                  <a:lnTo>
                    <a:pt x="6074" y="838"/>
                  </a:lnTo>
                  <a:lnTo>
                    <a:pt x="5924" y="808"/>
                  </a:lnTo>
                  <a:lnTo>
                    <a:pt x="5745" y="778"/>
                  </a:lnTo>
                  <a:lnTo>
                    <a:pt x="5595" y="808"/>
                  </a:lnTo>
                  <a:lnTo>
                    <a:pt x="5445" y="808"/>
                  </a:lnTo>
                  <a:lnTo>
                    <a:pt x="5146" y="928"/>
                  </a:lnTo>
                  <a:lnTo>
                    <a:pt x="4877" y="1108"/>
                  </a:lnTo>
                  <a:lnTo>
                    <a:pt x="4638" y="1317"/>
                  </a:lnTo>
                  <a:lnTo>
                    <a:pt x="4428" y="1556"/>
                  </a:lnTo>
                  <a:lnTo>
                    <a:pt x="4279" y="1826"/>
                  </a:lnTo>
                  <a:lnTo>
                    <a:pt x="4129" y="2125"/>
                  </a:lnTo>
                  <a:lnTo>
                    <a:pt x="4039" y="1706"/>
                  </a:lnTo>
                  <a:lnTo>
                    <a:pt x="3860" y="1287"/>
                  </a:lnTo>
                  <a:lnTo>
                    <a:pt x="3650" y="868"/>
                  </a:lnTo>
                  <a:lnTo>
                    <a:pt x="3411" y="479"/>
                  </a:lnTo>
                  <a:lnTo>
                    <a:pt x="3291" y="360"/>
                  </a:lnTo>
                  <a:lnTo>
                    <a:pt x="3112" y="210"/>
                  </a:lnTo>
                  <a:lnTo>
                    <a:pt x="2962" y="120"/>
                  </a:lnTo>
                  <a:lnTo>
                    <a:pt x="2753" y="31"/>
                  </a:lnTo>
                  <a:lnTo>
                    <a:pt x="2573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21"/>
            <p:cNvSpPr/>
            <p:nvPr/>
          </p:nvSpPr>
          <p:spPr>
            <a:xfrm>
              <a:off x="2685425" y="1805100"/>
              <a:ext cx="56125" cy="56875"/>
            </a:xfrm>
            <a:custGeom>
              <a:avLst/>
              <a:gdLst/>
              <a:ahLst/>
              <a:cxnLst/>
              <a:rect l="l" t="t" r="r" b="b"/>
              <a:pathLst>
                <a:path w="2245" h="2275" extrusionOk="0">
                  <a:moveTo>
                    <a:pt x="1108" y="1"/>
                  </a:moveTo>
                  <a:lnTo>
                    <a:pt x="898" y="31"/>
                  </a:lnTo>
                  <a:lnTo>
                    <a:pt x="689" y="61"/>
                  </a:lnTo>
                  <a:lnTo>
                    <a:pt x="479" y="180"/>
                  </a:lnTo>
                  <a:lnTo>
                    <a:pt x="270" y="330"/>
                  </a:lnTo>
                  <a:lnTo>
                    <a:pt x="150" y="539"/>
                  </a:lnTo>
                  <a:lnTo>
                    <a:pt x="31" y="779"/>
                  </a:lnTo>
                  <a:lnTo>
                    <a:pt x="1" y="1018"/>
                  </a:lnTo>
                  <a:lnTo>
                    <a:pt x="1" y="1257"/>
                  </a:lnTo>
                  <a:lnTo>
                    <a:pt x="61" y="1497"/>
                  </a:lnTo>
                  <a:lnTo>
                    <a:pt x="150" y="1706"/>
                  </a:lnTo>
                  <a:lnTo>
                    <a:pt x="270" y="1916"/>
                  </a:lnTo>
                  <a:lnTo>
                    <a:pt x="450" y="2095"/>
                  </a:lnTo>
                  <a:lnTo>
                    <a:pt x="689" y="2215"/>
                  </a:lnTo>
                  <a:lnTo>
                    <a:pt x="809" y="2245"/>
                  </a:lnTo>
                  <a:lnTo>
                    <a:pt x="928" y="2275"/>
                  </a:lnTo>
                  <a:lnTo>
                    <a:pt x="1227" y="2275"/>
                  </a:lnTo>
                  <a:lnTo>
                    <a:pt x="1377" y="2245"/>
                  </a:lnTo>
                  <a:lnTo>
                    <a:pt x="1527" y="2185"/>
                  </a:lnTo>
                  <a:lnTo>
                    <a:pt x="1646" y="2125"/>
                  </a:lnTo>
                  <a:lnTo>
                    <a:pt x="1766" y="2035"/>
                  </a:lnTo>
                  <a:lnTo>
                    <a:pt x="1975" y="1826"/>
                  </a:lnTo>
                  <a:lnTo>
                    <a:pt x="2125" y="1586"/>
                  </a:lnTo>
                  <a:lnTo>
                    <a:pt x="2215" y="1317"/>
                  </a:lnTo>
                  <a:lnTo>
                    <a:pt x="2245" y="1168"/>
                  </a:lnTo>
                  <a:lnTo>
                    <a:pt x="2245" y="1048"/>
                  </a:lnTo>
                  <a:lnTo>
                    <a:pt x="2215" y="898"/>
                  </a:lnTo>
                  <a:lnTo>
                    <a:pt x="2185" y="749"/>
                  </a:lnTo>
                  <a:lnTo>
                    <a:pt x="2125" y="599"/>
                  </a:lnTo>
                  <a:lnTo>
                    <a:pt x="2035" y="479"/>
                  </a:lnTo>
                  <a:lnTo>
                    <a:pt x="1916" y="300"/>
                  </a:lnTo>
                  <a:lnTo>
                    <a:pt x="1736" y="180"/>
                  </a:lnTo>
                  <a:lnTo>
                    <a:pt x="1527" y="91"/>
                  </a:lnTo>
                  <a:lnTo>
                    <a:pt x="1317" y="31"/>
                  </a:lnTo>
                  <a:lnTo>
                    <a:pt x="110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02" name="Google Shape;3202;p21"/>
          <p:cNvGrpSpPr/>
          <p:nvPr/>
        </p:nvGrpSpPr>
        <p:grpSpPr>
          <a:xfrm>
            <a:off x="642563" y="3760238"/>
            <a:ext cx="154850" cy="154125"/>
            <a:chOff x="1898575" y="1639050"/>
            <a:chExt cx="154850" cy="154125"/>
          </a:xfrm>
        </p:grpSpPr>
        <p:sp>
          <p:nvSpPr>
            <p:cNvPr id="3203" name="Google Shape;3203;p21"/>
            <p:cNvSpPr/>
            <p:nvPr/>
          </p:nvSpPr>
          <p:spPr>
            <a:xfrm>
              <a:off x="1898575" y="1639050"/>
              <a:ext cx="154850" cy="154125"/>
            </a:xfrm>
            <a:custGeom>
              <a:avLst/>
              <a:gdLst/>
              <a:ahLst/>
              <a:cxnLst/>
              <a:rect l="l" t="t" r="r" b="b"/>
              <a:pathLst>
                <a:path w="6194" h="6165" extrusionOk="0">
                  <a:moveTo>
                    <a:pt x="1497" y="1"/>
                  </a:moveTo>
                  <a:lnTo>
                    <a:pt x="1317" y="31"/>
                  </a:lnTo>
                  <a:lnTo>
                    <a:pt x="1108" y="61"/>
                  </a:lnTo>
                  <a:lnTo>
                    <a:pt x="928" y="151"/>
                  </a:lnTo>
                  <a:lnTo>
                    <a:pt x="779" y="270"/>
                  </a:lnTo>
                  <a:lnTo>
                    <a:pt x="629" y="450"/>
                  </a:lnTo>
                  <a:lnTo>
                    <a:pt x="569" y="569"/>
                  </a:lnTo>
                  <a:lnTo>
                    <a:pt x="539" y="719"/>
                  </a:lnTo>
                  <a:lnTo>
                    <a:pt x="539" y="899"/>
                  </a:lnTo>
                  <a:lnTo>
                    <a:pt x="569" y="1048"/>
                  </a:lnTo>
                  <a:lnTo>
                    <a:pt x="599" y="1198"/>
                  </a:lnTo>
                  <a:lnTo>
                    <a:pt x="659" y="1347"/>
                  </a:lnTo>
                  <a:lnTo>
                    <a:pt x="749" y="1497"/>
                  </a:lnTo>
                  <a:lnTo>
                    <a:pt x="838" y="1617"/>
                  </a:lnTo>
                  <a:lnTo>
                    <a:pt x="1018" y="1856"/>
                  </a:lnTo>
                  <a:lnTo>
                    <a:pt x="1257" y="2065"/>
                  </a:lnTo>
                  <a:lnTo>
                    <a:pt x="1467" y="2245"/>
                  </a:lnTo>
                  <a:lnTo>
                    <a:pt x="1736" y="2394"/>
                  </a:lnTo>
                  <a:lnTo>
                    <a:pt x="1586" y="2365"/>
                  </a:lnTo>
                  <a:lnTo>
                    <a:pt x="1407" y="2335"/>
                  </a:lnTo>
                  <a:lnTo>
                    <a:pt x="1257" y="2305"/>
                  </a:lnTo>
                  <a:lnTo>
                    <a:pt x="1108" y="2335"/>
                  </a:lnTo>
                  <a:lnTo>
                    <a:pt x="928" y="2365"/>
                  </a:lnTo>
                  <a:lnTo>
                    <a:pt x="779" y="2394"/>
                  </a:lnTo>
                  <a:lnTo>
                    <a:pt x="629" y="2484"/>
                  </a:lnTo>
                  <a:lnTo>
                    <a:pt x="479" y="2544"/>
                  </a:lnTo>
                  <a:lnTo>
                    <a:pt x="360" y="2664"/>
                  </a:lnTo>
                  <a:lnTo>
                    <a:pt x="270" y="2783"/>
                  </a:lnTo>
                  <a:lnTo>
                    <a:pt x="180" y="2903"/>
                  </a:lnTo>
                  <a:lnTo>
                    <a:pt x="90" y="3053"/>
                  </a:lnTo>
                  <a:lnTo>
                    <a:pt x="31" y="3202"/>
                  </a:lnTo>
                  <a:lnTo>
                    <a:pt x="1" y="3382"/>
                  </a:lnTo>
                  <a:lnTo>
                    <a:pt x="1" y="3531"/>
                  </a:lnTo>
                  <a:lnTo>
                    <a:pt x="31" y="3711"/>
                  </a:lnTo>
                  <a:lnTo>
                    <a:pt x="61" y="3860"/>
                  </a:lnTo>
                  <a:lnTo>
                    <a:pt x="150" y="4010"/>
                  </a:lnTo>
                  <a:lnTo>
                    <a:pt x="240" y="4130"/>
                  </a:lnTo>
                  <a:lnTo>
                    <a:pt x="360" y="4249"/>
                  </a:lnTo>
                  <a:lnTo>
                    <a:pt x="479" y="4339"/>
                  </a:lnTo>
                  <a:lnTo>
                    <a:pt x="629" y="4429"/>
                  </a:lnTo>
                  <a:lnTo>
                    <a:pt x="779" y="4459"/>
                  </a:lnTo>
                  <a:lnTo>
                    <a:pt x="928" y="4489"/>
                  </a:lnTo>
                  <a:lnTo>
                    <a:pt x="1108" y="4489"/>
                  </a:lnTo>
                  <a:lnTo>
                    <a:pt x="1257" y="4459"/>
                  </a:lnTo>
                  <a:lnTo>
                    <a:pt x="1437" y="4399"/>
                  </a:lnTo>
                  <a:lnTo>
                    <a:pt x="1586" y="4339"/>
                  </a:lnTo>
                  <a:lnTo>
                    <a:pt x="1706" y="4249"/>
                  </a:lnTo>
                  <a:lnTo>
                    <a:pt x="1796" y="4160"/>
                  </a:lnTo>
                  <a:lnTo>
                    <a:pt x="1866" y="4043"/>
                  </a:lnTo>
                  <a:lnTo>
                    <a:pt x="1826" y="4190"/>
                  </a:lnTo>
                  <a:lnTo>
                    <a:pt x="1766" y="4519"/>
                  </a:lnTo>
                  <a:lnTo>
                    <a:pt x="1766" y="4848"/>
                  </a:lnTo>
                  <a:lnTo>
                    <a:pt x="1826" y="5177"/>
                  </a:lnTo>
                  <a:lnTo>
                    <a:pt x="1856" y="5326"/>
                  </a:lnTo>
                  <a:lnTo>
                    <a:pt x="1945" y="5476"/>
                  </a:lnTo>
                  <a:lnTo>
                    <a:pt x="2035" y="5626"/>
                  </a:lnTo>
                  <a:lnTo>
                    <a:pt x="2125" y="5775"/>
                  </a:lnTo>
                  <a:lnTo>
                    <a:pt x="2245" y="5895"/>
                  </a:lnTo>
                  <a:lnTo>
                    <a:pt x="2364" y="5985"/>
                  </a:lnTo>
                  <a:lnTo>
                    <a:pt x="2514" y="6074"/>
                  </a:lnTo>
                  <a:lnTo>
                    <a:pt x="2663" y="6134"/>
                  </a:lnTo>
                  <a:lnTo>
                    <a:pt x="2843" y="6164"/>
                  </a:lnTo>
                  <a:lnTo>
                    <a:pt x="3172" y="6164"/>
                  </a:lnTo>
                  <a:lnTo>
                    <a:pt x="3322" y="6104"/>
                  </a:lnTo>
                  <a:lnTo>
                    <a:pt x="3471" y="6044"/>
                  </a:lnTo>
                  <a:lnTo>
                    <a:pt x="3621" y="5955"/>
                  </a:lnTo>
                  <a:lnTo>
                    <a:pt x="3740" y="5835"/>
                  </a:lnTo>
                  <a:lnTo>
                    <a:pt x="3830" y="5715"/>
                  </a:lnTo>
                  <a:lnTo>
                    <a:pt x="3980" y="5386"/>
                  </a:lnTo>
                  <a:lnTo>
                    <a:pt x="4010" y="5207"/>
                  </a:lnTo>
                  <a:lnTo>
                    <a:pt x="4040" y="5057"/>
                  </a:lnTo>
                  <a:lnTo>
                    <a:pt x="4040" y="4908"/>
                  </a:lnTo>
                  <a:lnTo>
                    <a:pt x="4040" y="4728"/>
                  </a:lnTo>
                  <a:lnTo>
                    <a:pt x="3980" y="4549"/>
                  </a:lnTo>
                  <a:lnTo>
                    <a:pt x="3920" y="4399"/>
                  </a:lnTo>
                  <a:lnTo>
                    <a:pt x="4279" y="4758"/>
                  </a:lnTo>
                  <a:lnTo>
                    <a:pt x="4488" y="4937"/>
                  </a:lnTo>
                  <a:lnTo>
                    <a:pt x="4698" y="5087"/>
                  </a:lnTo>
                  <a:lnTo>
                    <a:pt x="4937" y="5207"/>
                  </a:lnTo>
                  <a:lnTo>
                    <a:pt x="5206" y="5267"/>
                  </a:lnTo>
                  <a:lnTo>
                    <a:pt x="5446" y="5267"/>
                  </a:lnTo>
                  <a:lnTo>
                    <a:pt x="5566" y="5237"/>
                  </a:lnTo>
                  <a:lnTo>
                    <a:pt x="5685" y="5177"/>
                  </a:lnTo>
                  <a:lnTo>
                    <a:pt x="5835" y="5117"/>
                  </a:lnTo>
                  <a:lnTo>
                    <a:pt x="5954" y="4997"/>
                  </a:lnTo>
                  <a:lnTo>
                    <a:pt x="6044" y="4878"/>
                  </a:lnTo>
                  <a:lnTo>
                    <a:pt x="6134" y="4728"/>
                  </a:lnTo>
                  <a:lnTo>
                    <a:pt x="6164" y="4578"/>
                  </a:lnTo>
                  <a:lnTo>
                    <a:pt x="6194" y="4429"/>
                  </a:lnTo>
                  <a:lnTo>
                    <a:pt x="6194" y="4279"/>
                  </a:lnTo>
                  <a:lnTo>
                    <a:pt x="6194" y="4100"/>
                  </a:lnTo>
                  <a:lnTo>
                    <a:pt x="6134" y="3950"/>
                  </a:lnTo>
                  <a:lnTo>
                    <a:pt x="6074" y="3801"/>
                  </a:lnTo>
                  <a:lnTo>
                    <a:pt x="5984" y="3681"/>
                  </a:lnTo>
                  <a:lnTo>
                    <a:pt x="5895" y="3561"/>
                  </a:lnTo>
                  <a:lnTo>
                    <a:pt x="5625" y="3352"/>
                  </a:lnTo>
                  <a:lnTo>
                    <a:pt x="5356" y="3202"/>
                  </a:lnTo>
                  <a:lnTo>
                    <a:pt x="5057" y="3112"/>
                  </a:lnTo>
                  <a:lnTo>
                    <a:pt x="4728" y="3053"/>
                  </a:lnTo>
                  <a:lnTo>
                    <a:pt x="4399" y="3053"/>
                  </a:lnTo>
                  <a:lnTo>
                    <a:pt x="4100" y="3083"/>
                  </a:lnTo>
                  <a:lnTo>
                    <a:pt x="4399" y="2783"/>
                  </a:lnTo>
                  <a:lnTo>
                    <a:pt x="4698" y="2424"/>
                  </a:lnTo>
                  <a:lnTo>
                    <a:pt x="4967" y="2035"/>
                  </a:lnTo>
                  <a:lnTo>
                    <a:pt x="5147" y="1646"/>
                  </a:lnTo>
                  <a:lnTo>
                    <a:pt x="5206" y="1467"/>
                  </a:lnTo>
                  <a:lnTo>
                    <a:pt x="5236" y="1258"/>
                  </a:lnTo>
                  <a:lnTo>
                    <a:pt x="5236" y="1048"/>
                  </a:lnTo>
                  <a:lnTo>
                    <a:pt x="5206" y="839"/>
                  </a:lnTo>
                  <a:lnTo>
                    <a:pt x="5147" y="659"/>
                  </a:lnTo>
                  <a:lnTo>
                    <a:pt x="5057" y="480"/>
                  </a:lnTo>
                  <a:lnTo>
                    <a:pt x="4937" y="330"/>
                  </a:lnTo>
                  <a:lnTo>
                    <a:pt x="4758" y="240"/>
                  </a:lnTo>
                  <a:lnTo>
                    <a:pt x="4608" y="151"/>
                  </a:lnTo>
                  <a:lnTo>
                    <a:pt x="4459" y="121"/>
                  </a:lnTo>
                  <a:lnTo>
                    <a:pt x="4279" y="121"/>
                  </a:lnTo>
                  <a:lnTo>
                    <a:pt x="4100" y="151"/>
                  </a:lnTo>
                  <a:lnTo>
                    <a:pt x="3950" y="180"/>
                  </a:lnTo>
                  <a:lnTo>
                    <a:pt x="3770" y="270"/>
                  </a:lnTo>
                  <a:lnTo>
                    <a:pt x="3621" y="360"/>
                  </a:lnTo>
                  <a:lnTo>
                    <a:pt x="3501" y="450"/>
                  </a:lnTo>
                  <a:lnTo>
                    <a:pt x="3262" y="719"/>
                  </a:lnTo>
                  <a:lnTo>
                    <a:pt x="3022" y="1048"/>
                  </a:lnTo>
                  <a:lnTo>
                    <a:pt x="2813" y="1377"/>
                  </a:lnTo>
                  <a:lnTo>
                    <a:pt x="2663" y="1706"/>
                  </a:lnTo>
                  <a:lnTo>
                    <a:pt x="2663" y="1497"/>
                  </a:lnTo>
                  <a:lnTo>
                    <a:pt x="2663" y="1287"/>
                  </a:lnTo>
                  <a:lnTo>
                    <a:pt x="2604" y="1078"/>
                  </a:lnTo>
                  <a:lnTo>
                    <a:pt x="2544" y="899"/>
                  </a:lnTo>
                  <a:lnTo>
                    <a:pt x="2484" y="689"/>
                  </a:lnTo>
                  <a:lnTo>
                    <a:pt x="2364" y="510"/>
                  </a:lnTo>
                  <a:lnTo>
                    <a:pt x="2245" y="360"/>
                  </a:lnTo>
                  <a:lnTo>
                    <a:pt x="2095" y="210"/>
                  </a:lnTo>
                  <a:lnTo>
                    <a:pt x="1915" y="121"/>
                  </a:lnTo>
                  <a:lnTo>
                    <a:pt x="1706" y="31"/>
                  </a:lnTo>
                  <a:lnTo>
                    <a:pt x="1497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21"/>
            <p:cNvSpPr/>
            <p:nvPr/>
          </p:nvSpPr>
          <p:spPr>
            <a:xfrm>
              <a:off x="1939725" y="1687675"/>
              <a:ext cx="56850" cy="56125"/>
            </a:xfrm>
            <a:custGeom>
              <a:avLst/>
              <a:gdLst/>
              <a:ahLst/>
              <a:cxnLst/>
              <a:rect l="l" t="t" r="r" b="b"/>
              <a:pathLst>
                <a:path w="2274" h="2245" extrusionOk="0">
                  <a:moveTo>
                    <a:pt x="1167" y="1"/>
                  </a:moveTo>
                  <a:lnTo>
                    <a:pt x="928" y="31"/>
                  </a:lnTo>
                  <a:lnTo>
                    <a:pt x="688" y="120"/>
                  </a:lnTo>
                  <a:lnTo>
                    <a:pt x="479" y="240"/>
                  </a:lnTo>
                  <a:lnTo>
                    <a:pt x="299" y="420"/>
                  </a:lnTo>
                  <a:lnTo>
                    <a:pt x="150" y="599"/>
                  </a:lnTo>
                  <a:lnTo>
                    <a:pt x="60" y="808"/>
                  </a:lnTo>
                  <a:lnTo>
                    <a:pt x="0" y="1078"/>
                  </a:lnTo>
                  <a:lnTo>
                    <a:pt x="0" y="1317"/>
                  </a:lnTo>
                  <a:lnTo>
                    <a:pt x="30" y="1437"/>
                  </a:lnTo>
                  <a:lnTo>
                    <a:pt x="60" y="1586"/>
                  </a:lnTo>
                  <a:lnTo>
                    <a:pt x="120" y="1706"/>
                  </a:lnTo>
                  <a:lnTo>
                    <a:pt x="210" y="1826"/>
                  </a:lnTo>
                  <a:lnTo>
                    <a:pt x="329" y="1915"/>
                  </a:lnTo>
                  <a:lnTo>
                    <a:pt x="449" y="2035"/>
                  </a:lnTo>
                  <a:lnTo>
                    <a:pt x="569" y="2095"/>
                  </a:lnTo>
                  <a:lnTo>
                    <a:pt x="688" y="2155"/>
                  </a:lnTo>
                  <a:lnTo>
                    <a:pt x="988" y="2245"/>
                  </a:lnTo>
                  <a:lnTo>
                    <a:pt x="1257" y="2245"/>
                  </a:lnTo>
                  <a:lnTo>
                    <a:pt x="1556" y="2185"/>
                  </a:lnTo>
                  <a:lnTo>
                    <a:pt x="1676" y="2155"/>
                  </a:lnTo>
                  <a:lnTo>
                    <a:pt x="1795" y="2065"/>
                  </a:lnTo>
                  <a:lnTo>
                    <a:pt x="1915" y="1975"/>
                  </a:lnTo>
                  <a:lnTo>
                    <a:pt x="2005" y="1885"/>
                  </a:lnTo>
                  <a:lnTo>
                    <a:pt x="2094" y="1766"/>
                  </a:lnTo>
                  <a:lnTo>
                    <a:pt x="2184" y="1616"/>
                  </a:lnTo>
                  <a:lnTo>
                    <a:pt x="2244" y="1407"/>
                  </a:lnTo>
                  <a:lnTo>
                    <a:pt x="2274" y="1197"/>
                  </a:lnTo>
                  <a:lnTo>
                    <a:pt x="2244" y="988"/>
                  </a:lnTo>
                  <a:lnTo>
                    <a:pt x="2214" y="779"/>
                  </a:lnTo>
                  <a:lnTo>
                    <a:pt x="2124" y="569"/>
                  </a:lnTo>
                  <a:lnTo>
                    <a:pt x="2005" y="390"/>
                  </a:lnTo>
                  <a:lnTo>
                    <a:pt x="1825" y="240"/>
                  </a:lnTo>
                  <a:lnTo>
                    <a:pt x="1646" y="120"/>
                  </a:lnTo>
                  <a:lnTo>
                    <a:pt x="1406" y="31"/>
                  </a:lnTo>
                  <a:lnTo>
                    <a:pt x="116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05" name="Google Shape;3205;p21"/>
          <p:cNvGrpSpPr/>
          <p:nvPr/>
        </p:nvGrpSpPr>
        <p:grpSpPr>
          <a:xfrm>
            <a:off x="450075" y="1953375"/>
            <a:ext cx="159325" cy="148100"/>
            <a:chOff x="996550" y="1565775"/>
            <a:chExt cx="159325" cy="148100"/>
          </a:xfrm>
        </p:grpSpPr>
        <p:sp>
          <p:nvSpPr>
            <p:cNvPr id="3206" name="Google Shape;3206;p21"/>
            <p:cNvSpPr/>
            <p:nvPr/>
          </p:nvSpPr>
          <p:spPr>
            <a:xfrm>
              <a:off x="996550" y="1565775"/>
              <a:ext cx="159325" cy="148100"/>
            </a:xfrm>
            <a:custGeom>
              <a:avLst/>
              <a:gdLst/>
              <a:ahLst/>
              <a:cxnLst/>
              <a:rect l="l" t="t" r="r" b="b"/>
              <a:pathLst>
                <a:path w="6373" h="5924" extrusionOk="0">
                  <a:moveTo>
                    <a:pt x="2872" y="0"/>
                  </a:moveTo>
                  <a:lnTo>
                    <a:pt x="2723" y="60"/>
                  </a:lnTo>
                  <a:lnTo>
                    <a:pt x="2573" y="120"/>
                  </a:lnTo>
                  <a:lnTo>
                    <a:pt x="2453" y="209"/>
                  </a:lnTo>
                  <a:lnTo>
                    <a:pt x="2334" y="299"/>
                  </a:lnTo>
                  <a:lnTo>
                    <a:pt x="2214" y="419"/>
                  </a:lnTo>
                  <a:lnTo>
                    <a:pt x="2154" y="568"/>
                  </a:lnTo>
                  <a:lnTo>
                    <a:pt x="2094" y="718"/>
                  </a:lnTo>
                  <a:lnTo>
                    <a:pt x="2065" y="898"/>
                  </a:lnTo>
                  <a:lnTo>
                    <a:pt x="2065" y="1047"/>
                  </a:lnTo>
                  <a:lnTo>
                    <a:pt x="2065" y="1227"/>
                  </a:lnTo>
                  <a:lnTo>
                    <a:pt x="2094" y="1376"/>
                  </a:lnTo>
                  <a:lnTo>
                    <a:pt x="2154" y="1526"/>
                  </a:lnTo>
                  <a:lnTo>
                    <a:pt x="2244" y="1645"/>
                  </a:lnTo>
                  <a:lnTo>
                    <a:pt x="2330" y="1710"/>
                  </a:lnTo>
                  <a:lnTo>
                    <a:pt x="2214" y="1645"/>
                  </a:lnTo>
                  <a:lnTo>
                    <a:pt x="1885" y="1526"/>
                  </a:lnTo>
                  <a:lnTo>
                    <a:pt x="1556" y="1436"/>
                  </a:lnTo>
                  <a:lnTo>
                    <a:pt x="1227" y="1436"/>
                  </a:lnTo>
                  <a:lnTo>
                    <a:pt x="1077" y="1466"/>
                  </a:lnTo>
                  <a:lnTo>
                    <a:pt x="898" y="1496"/>
                  </a:lnTo>
                  <a:lnTo>
                    <a:pt x="748" y="1556"/>
                  </a:lnTo>
                  <a:lnTo>
                    <a:pt x="599" y="1616"/>
                  </a:lnTo>
                  <a:lnTo>
                    <a:pt x="449" y="1705"/>
                  </a:lnTo>
                  <a:lnTo>
                    <a:pt x="329" y="1825"/>
                  </a:lnTo>
                  <a:lnTo>
                    <a:pt x="210" y="1945"/>
                  </a:lnTo>
                  <a:lnTo>
                    <a:pt x="120" y="2094"/>
                  </a:lnTo>
                  <a:lnTo>
                    <a:pt x="60" y="2244"/>
                  </a:lnTo>
                  <a:lnTo>
                    <a:pt x="30" y="2393"/>
                  </a:lnTo>
                  <a:lnTo>
                    <a:pt x="0" y="2573"/>
                  </a:lnTo>
                  <a:lnTo>
                    <a:pt x="0" y="2723"/>
                  </a:lnTo>
                  <a:lnTo>
                    <a:pt x="30" y="2902"/>
                  </a:lnTo>
                  <a:lnTo>
                    <a:pt x="90" y="3052"/>
                  </a:lnTo>
                  <a:lnTo>
                    <a:pt x="180" y="3171"/>
                  </a:lnTo>
                  <a:lnTo>
                    <a:pt x="299" y="3291"/>
                  </a:lnTo>
                  <a:lnTo>
                    <a:pt x="599" y="3500"/>
                  </a:lnTo>
                  <a:lnTo>
                    <a:pt x="748" y="3590"/>
                  </a:lnTo>
                  <a:lnTo>
                    <a:pt x="898" y="3650"/>
                  </a:lnTo>
                  <a:lnTo>
                    <a:pt x="1047" y="3680"/>
                  </a:lnTo>
                  <a:lnTo>
                    <a:pt x="1227" y="3710"/>
                  </a:lnTo>
                  <a:lnTo>
                    <a:pt x="1406" y="3680"/>
                  </a:lnTo>
                  <a:lnTo>
                    <a:pt x="1586" y="3680"/>
                  </a:lnTo>
                  <a:lnTo>
                    <a:pt x="1137" y="3949"/>
                  </a:lnTo>
                  <a:lnTo>
                    <a:pt x="928" y="4099"/>
                  </a:lnTo>
                  <a:lnTo>
                    <a:pt x="748" y="4278"/>
                  </a:lnTo>
                  <a:lnTo>
                    <a:pt x="569" y="4488"/>
                  </a:lnTo>
                  <a:lnTo>
                    <a:pt x="479" y="4727"/>
                  </a:lnTo>
                  <a:lnTo>
                    <a:pt x="419" y="4996"/>
                  </a:lnTo>
                  <a:lnTo>
                    <a:pt x="419" y="5116"/>
                  </a:lnTo>
                  <a:lnTo>
                    <a:pt x="419" y="5236"/>
                  </a:lnTo>
                  <a:lnTo>
                    <a:pt x="479" y="5385"/>
                  </a:lnTo>
                  <a:lnTo>
                    <a:pt x="569" y="5535"/>
                  </a:lnTo>
                  <a:lnTo>
                    <a:pt x="658" y="5655"/>
                  </a:lnTo>
                  <a:lnTo>
                    <a:pt x="778" y="5744"/>
                  </a:lnTo>
                  <a:lnTo>
                    <a:pt x="928" y="5834"/>
                  </a:lnTo>
                  <a:lnTo>
                    <a:pt x="1077" y="5894"/>
                  </a:lnTo>
                  <a:lnTo>
                    <a:pt x="1227" y="5924"/>
                  </a:lnTo>
                  <a:lnTo>
                    <a:pt x="1556" y="5924"/>
                  </a:lnTo>
                  <a:lnTo>
                    <a:pt x="1706" y="5894"/>
                  </a:lnTo>
                  <a:lnTo>
                    <a:pt x="1855" y="5834"/>
                  </a:lnTo>
                  <a:lnTo>
                    <a:pt x="2005" y="5744"/>
                  </a:lnTo>
                  <a:lnTo>
                    <a:pt x="2244" y="5565"/>
                  </a:lnTo>
                  <a:lnTo>
                    <a:pt x="2453" y="5296"/>
                  </a:lnTo>
                  <a:lnTo>
                    <a:pt x="2603" y="5026"/>
                  </a:lnTo>
                  <a:lnTo>
                    <a:pt x="2723" y="4727"/>
                  </a:lnTo>
                  <a:lnTo>
                    <a:pt x="2783" y="4428"/>
                  </a:lnTo>
                  <a:lnTo>
                    <a:pt x="2813" y="4099"/>
                  </a:lnTo>
                  <a:lnTo>
                    <a:pt x="3052" y="4458"/>
                  </a:lnTo>
                  <a:lnTo>
                    <a:pt x="3351" y="4817"/>
                  </a:lnTo>
                  <a:lnTo>
                    <a:pt x="3680" y="5146"/>
                  </a:lnTo>
                  <a:lnTo>
                    <a:pt x="4009" y="5415"/>
                  </a:lnTo>
                  <a:lnTo>
                    <a:pt x="4189" y="5505"/>
                  </a:lnTo>
                  <a:lnTo>
                    <a:pt x="4368" y="5595"/>
                  </a:lnTo>
                  <a:lnTo>
                    <a:pt x="4578" y="5625"/>
                  </a:lnTo>
                  <a:lnTo>
                    <a:pt x="4787" y="5655"/>
                  </a:lnTo>
                  <a:lnTo>
                    <a:pt x="4967" y="5625"/>
                  </a:lnTo>
                  <a:lnTo>
                    <a:pt x="5176" y="5565"/>
                  </a:lnTo>
                  <a:lnTo>
                    <a:pt x="5326" y="5475"/>
                  </a:lnTo>
                  <a:lnTo>
                    <a:pt x="5475" y="5325"/>
                  </a:lnTo>
                  <a:lnTo>
                    <a:pt x="5565" y="5206"/>
                  </a:lnTo>
                  <a:lnTo>
                    <a:pt x="5655" y="5056"/>
                  </a:lnTo>
                  <a:lnTo>
                    <a:pt x="5685" y="4877"/>
                  </a:lnTo>
                  <a:lnTo>
                    <a:pt x="5685" y="4727"/>
                  </a:lnTo>
                  <a:lnTo>
                    <a:pt x="5685" y="4548"/>
                  </a:lnTo>
                  <a:lnTo>
                    <a:pt x="5655" y="4368"/>
                  </a:lnTo>
                  <a:lnTo>
                    <a:pt x="5595" y="4218"/>
                  </a:lnTo>
                  <a:lnTo>
                    <a:pt x="5505" y="4039"/>
                  </a:lnTo>
                  <a:lnTo>
                    <a:pt x="5296" y="3740"/>
                  </a:lnTo>
                  <a:lnTo>
                    <a:pt x="5026" y="3441"/>
                  </a:lnTo>
                  <a:lnTo>
                    <a:pt x="4757" y="3171"/>
                  </a:lnTo>
                  <a:lnTo>
                    <a:pt x="4458" y="2962"/>
                  </a:lnTo>
                  <a:lnTo>
                    <a:pt x="4667" y="3022"/>
                  </a:lnTo>
                  <a:lnTo>
                    <a:pt x="4877" y="3052"/>
                  </a:lnTo>
                  <a:lnTo>
                    <a:pt x="5296" y="3052"/>
                  </a:lnTo>
                  <a:lnTo>
                    <a:pt x="5475" y="2992"/>
                  </a:lnTo>
                  <a:lnTo>
                    <a:pt x="5685" y="2932"/>
                  </a:lnTo>
                  <a:lnTo>
                    <a:pt x="5864" y="2842"/>
                  </a:lnTo>
                  <a:lnTo>
                    <a:pt x="6044" y="2723"/>
                  </a:lnTo>
                  <a:lnTo>
                    <a:pt x="6163" y="2573"/>
                  </a:lnTo>
                  <a:lnTo>
                    <a:pt x="6283" y="2393"/>
                  </a:lnTo>
                  <a:lnTo>
                    <a:pt x="6343" y="2184"/>
                  </a:lnTo>
                  <a:lnTo>
                    <a:pt x="6373" y="1975"/>
                  </a:lnTo>
                  <a:lnTo>
                    <a:pt x="6373" y="1795"/>
                  </a:lnTo>
                  <a:lnTo>
                    <a:pt x="6343" y="1586"/>
                  </a:lnTo>
                  <a:lnTo>
                    <a:pt x="6253" y="1406"/>
                  </a:lnTo>
                  <a:lnTo>
                    <a:pt x="6104" y="1257"/>
                  </a:lnTo>
                  <a:lnTo>
                    <a:pt x="5984" y="1167"/>
                  </a:lnTo>
                  <a:lnTo>
                    <a:pt x="5834" y="1107"/>
                  </a:lnTo>
                  <a:lnTo>
                    <a:pt x="5685" y="1077"/>
                  </a:lnTo>
                  <a:lnTo>
                    <a:pt x="5535" y="1047"/>
                  </a:lnTo>
                  <a:lnTo>
                    <a:pt x="5385" y="1077"/>
                  </a:lnTo>
                  <a:lnTo>
                    <a:pt x="5206" y="1107"/>
                  </a:lnTo>
                  <a:lnTo>
                    <a:pt x="5056" y="1137"/>
                  </a:lnTo>
                  <a:lnTo>
                    <a:pt x="4937" y="1197"/>
                  </a:lnTo>
                  <a:lnTo>
                    <a:pt x="4667" y="1346"/>
                  </a:lnTo>
                  <a:lnTo>
                    <a:pt x="4398" y="1526"/>
                  </a:lnTo>
                  <a:lnTo>
                    <a:pt x="4189" y="1705"/>
                  </a:lnTo>
                  <a:lnTo>
                    <a:pt x="3979" y="1915"/>
                  </a:lnTo>
                  <a:lnTo>
                    <a:pt x="3979" y="1915"/>
                  </a:lnTo>
                  <a:lnTo>
                    <a:pt x="4039" y="1795"/>
                  </a:lnTo>
                  <a:lnTo>
                    <a:pt x="4099" y="1645"/>
                  </a:lnTo>
                  <a:lnTo>
                    <a:pt x="4159" y="1466"/>
                  </a:lnTo>
                  <a:lnTo>
                    <a:pt x="4159" y="1316"/>
                  </a:lnTo>
                  <a:lnTo>
                    <a:pt x="4189" y="1167"/>
                  </a:lnTo>
                  <a:lnTo>
                    <a:pt x="4159" y="987"/>
                  </a:lnTo>
                  <a:lnTo>
                    <a:pt x="4129" y="838"/>
                  </a:lnTo>
                  <a:lnTo>
                    <a:pt x="4069" y="688"/>
                  </a:lnTo>
                  <a:lnTo>
                    <a:pt x="3979" y="539"/>
                  </a:lnTo>
                  <a:lnTo>
                    <a:pt x="3890" y="419"/>
                  </a:lnTo>
                  <a:lnTo>
                    <a:pt x="3770" y="299"/>
                  </a:lnTo>
                  <a:lnTo>
                    <a:pt x="3650" y="180"/>
                  </a:lnTo>
                  <a:lnTo>
                    <a:pt x="3531" y="90"/>
                  </a:lnTo>
                  <a:lnTo>
                    <a:pt x="3381" y="30"/>
                  </a:lnTo>
                  <a:lnTo>
                    <a:pt x="3201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21"/>
            <p:cNvSpPr/>
            <p:nvPr/>
          </p:nvSpPr>
          <p:spPr>
            <a:xfrm>
              <a:off x="1045900" y="1606900"/>
              <a:ext cx="56125" cy="57625"/>
            </a:xfrm>
            <a:custGeom>
              <a:avLst/>
              <a:gdLst/>
              <a:ahLst/>
              <a:cxnLst/>
              <a:rect l="l" t="t" r="r" b="b"/>
              <a:pathLst>
                <a:path w="2245" h="2305" extrusionOk="0">
                  <a:moveTo>
                    <a:pt x="1048" y="0"/>
                  </a:moveTo>
                  <a:lnTo>
                    <a:pt x="898" y="30"/>
                  </a:lnTo>
                  <a:lnTo>
                    <a:pt x="779" y="60"/>
                  </a:lnTo>
                  <a:lnTo>
                    <a:pt x="629" y="120"/>
                  </a:lnTo>
                  <a:lnTo>
                    <a:pt x="509" y="210"/>
                  </a:lnTo>
                  <a:lnTo>
                    <a:pt x="390" y="300"/>
                  </a:lnTo>
                  <a:lnTo>
                    <a:pt x="270" y="419"/>
                  </a:lnTo>
                  <a:lnTo>
                    <a:pt x="180" y="539"/>
                  </a:lnTo>
                  <a:lnTo>
                    <a:pt x="61" y="778"/>
                  </a:lnTo>
                  <a:lnTo>
                    <a:pt x="1" y="1078"/>
                  </a:lnTo>
                  <a:lnTo>
                    <a:pt x="1" y="1347"/>
                  </a:lnTo>
                  <a:lnTo>
                    <a:pt x="31" y="1496"/>
                  </a:lnTo>
                  <a:lnTo>
                    <a:pt x="61" y="1616"/>
                  </a:lnTo>
                  <a:lnTo>
                    <a:pt x="120" y="1766"/>
                  </a:lnTo>
                  <a:lnTo>
                    <a:pt x="210" y="1885"/>
                  </a:lnTo>
                  <a:lnTo>
                    <a:pt x="300" y="2005"/>
                  </a:lnTo>
                  <a:lnTo>
                    <a:pt x="420" y="2095"/>
                  </a:lnTo>
                  <a:lnTo>
                    <a:pt x="629" y="2214"/>
                  </a:lnTo>
                  <a:lnTo>
                    <a:pt x="839" y="2274"/>
                  </a:lnTo>
                  <a:lnTo>
                    <a:pt x="1048" y="2304"/>
                  </a:lnTo>
                  <a:lnTo>
                    <a:pt x="1257" y="2304"/>
                  </a:lnTo>
                  <a:lnTo>
                    <a:pt x="1467" y="2244"/>
                  </a:lnTo>
                  <a:lnTo>
                    <a:pt x="1676" y="2155"/>
                  </a:lnTo>
                  <a:lnTo>
                    <a:pt x="1856" y="2035"/>
                  </a:lnTo>
                  <a:lnTo>
                    <a:pt x="2005" y="1885"/>
                  </a:lnTo>
                  <a:lnTo>
                    <a:pt x="2155" y="1646"/>
                  </a:lnTo>
                  <a:lnTo>
                    <a:pt x="2215" y="1437"/>
                  </a:lnTo>
                  <a:lnTo>
                    <a:pt x="2245" y="1167"/>
                  </a:lnTo>
                  <a:lnTo>
                    <a:pt x="2215" y="928"/>
                  </a:lnTo>
                  <a:lnTo>
                    <a:pt x="2125" y="719"/>
                  </a:lnTo>
                  <a:lnTo>
                    <a:pt x="2005" y="509"/>
                  </a:lnTo>
                  <a:lnTo>
                    <a:pt x="1826" y="300"/>
                  </a:lnTo>
                  <a:lnTo>
                    <a:pt x="1646" y="180"/>
                  </a:lnTo>
                  <a:lnTo>
                    <a:pt x="1407" y="60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08" name="Google Shape;3208;p21"/>
          <p:cNvGrpSpPr/>
          <p:nvPr/>
        </p:nvGrpSpPr>
        <p:grpSpPr>
          <a:xfrm rot="-4093967">
            <a:off x="-487150" y="2702190"/>
            <a:ext cx="2854315" cy="5720055"/>
            <a:chOff x="238125" y="1457650"/>
            <a:chExt cx="1411500" cy="2828650"/>
          </a:xfrm>
        </p:grpSpPr>
        <p:sp>
          <p:nvSpPr>
            <p:cNvPr id="3209" name="Google Shape;3209;p21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21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21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21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21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21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21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21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21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21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21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21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21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21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21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21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21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21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21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21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21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21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21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21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21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21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21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21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21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21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21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21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21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21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21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21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21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21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21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21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21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21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21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21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21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21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21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21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21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21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4">
    <p:spTree>
      <p:nvGrpSpPr>
        <p:cNvPr id="1" name="Shape 4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7" name="Google Shape;4087;p27"/>
          <p:cNvSpPr/>
          <p:nvPr/>
        </p:nvSpPr>
        <p:spPr>
          <a:xfrm rot="-5400000" flipH="1">
            <a:off x="2617000" y="34414"/>
            <a:ext cx="9144000" cy="3910016"/>
          </a:xfrm>
          <a:custGeom>
            <a:avLst/>
            <a:gdLst/>
            <a:ahLst/>
            <a:cxnLst/>
            <a:rect l="l" t="t" r="r" b="b"/>
            <a:pathLst>
              <a:path w="285750" h="122188" extrusionOk="0">
                <a:moveTo>
                  <a:pt x="15069" y="0"/>
                </a:moveTo>
                <a:lnTo>
                  <a:pt x="13134" y="38"/>
                </a:lnTo>
                <a:lnTo>
                  <a:pt x="11199" y="112"/>
                </a:lnTo>
                <a:lnTo>
                  <a:pt x="9265" y="224"/>
                </a:lnTo>
                <a:lnTo>
                  <a:pt x="7330" y="447"/>
                </a:lnTo>
                <a:lnTo>
                  <a:pt x="6362" y="596"/>
                </a:lnTo>
                <a:lnTo>
                  <a:pt x="5395" y="745"/>
                </a:lnTo>
                <a:lnTo>
                  <a:pt x="4465" y="931"/>
                </a:lnTo>
                <a:lnTo>
                  <a:pt x="3535" y="1117"/>
                </a:lnTo>
                <a:lnTo>
                  <a:pt x="2642" y="1377"/>
                </a:lnTo>
                <a:lnTo>
                  <a:pt x="1749" y="1638"/>
                </a:lnTo>
                <a:lnTo>
                  <a:pt x="856" y="1935"/>
                </a:lnTo>
                <a:lnTo>
                  <a:pt x="0" y="2233"/>
                </a:lnTo>
                <a:lnTo>
                  <a:pt x="0" y="122188"/>
                </a:lnTo>
                <a:lnTo>
                  <a:pt x="285750" y="122188"/>
                </a:lnTo>
                <a:lnTo>
                  <a:pt x="285750" y="4316"/>
                </a:lnTo>
                <a:lnTo>
                  <a:pt x="284225" y="4465"/>
                </a:lnTo>
                <a:lnTo>
                  <a:pt x="282662" y="4614"/>
                </a:lnTo>
                <a:lnTo>
                  <a:pt x="281136" y="4800"/>
                </a:lnTo>
                <a:lnTo>
                  <a:pt x="279611" y="5023"/>
                </a:lnTo>
                <a:lnTo>
                  <a:pt x="278085" y="5247"/>
                </a:lnTo>
                <a:lnTo>
                  <a:pt x="276560" y="5507"/>
                </a:lnTo>
                <a:lnTo>
                  <a:pt x="275072" y="5805"/>
                </a:lnTo>
                <a:lnTo>
                  <a:pt x="273583" y="6140"/>
                </a:lnTo>
                <a:lnTo>
                  <a:pt x="272058" y="6474"/>
                </a:lnTo>
                <a:lnTo>
                  <a:pt x="270570" y="6884"/>
                </a:lnTo>
                <a:lnTo>
                  <a:pt x="269118" y="7293"/>
                </a:lnTo>
                <a:lnTo>
                  <a:pt x="267630" y="7739"/>
                </a:lnTo>
                <a:lnTo>
                  <a:pt x="266179" y="8186"/>
                </a:lnTo>
                <a:lnTo>
                  <a:pt x="264728" y="8707"/>
                </a:lnTo>
                <a:lnTo>
                  <a:pt x="263277" y="9228"/>
                </a:lnTo>
                <a:lnTo>
                  <a:pt x="261863" y="9786"/>
                </a:lnTo>
                <a:lnTo>
                  <a:pt x="260449" y="10381"/>
                </a:lnTo>
                <a:lnTo>
                  <a:pt x="259035" y="11014"/>
                </a:lnTo>
                <a:lnTo>
                  <a:pt x="257622" y="11683"/>
                </a:lnTo>
                <a:lnTo>
                  <a:pt x="256245" y="12353"/>
                </a:lnTo>
                <a:lnTo>
                  <a:pt x="254868" y="13060"/>
                </a:lnTo>
                <a:lnTo>
                  <a:pt x="253492" y="13841"/>
                </a:lnTo>
                <a:lnTo>
                  <a:pt x="252152" y="14623"/>
                </a:lnTo>
                <a:lnTo>
                  <a:pt x="250775" y="15404"/>
                </a:lnTo>
                <a:lnTo>
                  <a:pt x="249473" y="16260"/>
                </a:lnTo>
                <a:lnTo>
                  <a:pt x="248134" y="17153"/>
                </a:lnTo>
                <a:lnTo>
                  <a:pt x="246831" y="18046"/>
                </a:lnTo>
                <a:lnTo>
                  <a:pt x="245566" y="19013"/>
                </a:lnTo>
                <a:lnTo>
                  <a:pt x="244264" y="19981"/>
                </a:lnTo>
                <a:lnTo>
                  <a:pt x="242999" y="20985"/>
                </a:lnTo>
                <a:lnTo>
                  <a:pt x="241771" y="22027"/>
                </a:lnTo>
                <a:lnTo>
                  <a:pt x="240543" y="23106"/>
                </a:lnTo>
                <a:lnTo>
                  <a:pt x="239650" y="23887"/>
                </a:lnTo>
                <a:lnTo>
                  <a:pt x="238832" y="24669"/>
                </a:lnTo>
                <a:lnTo>
                  <a:pt x="237195" y="26231"/>
                </a:lnTo>
                <a:lnTo>
                  <a:pt x="235632" y="27831"/>
                </a:lnTo>
                <a:lnTo>
                  <a:pt x="234181" y="29506"/>
                </a:lnTo>
                <a:lnTo>
                  <a:pt x="232767" y="31180"/>
                </a:lnTo>
                <a:lnTo>
                  <a:pt x="231465" y="32929"/>
                </a:lnTo>
                <a:lnTo>
                  <a:pt x="230200" y="34677"/>
                </a:lnTo>
                <a:lnTo>
                  <a:pt x="228972" y="36463"/>
                </a:lnTo>
                <a:lnTo>
                  <a:pt x="227856" y="38249"/>
                </a:lnTo>
                <a:lnTo>
                  <a:pt x="226740" y="40109"/>
                </a:lnTo>
                <a:lnTo>
                  <a:pt x="225698" y="41970"/>
                </a:lnTo>
                <a:lnTo>
                  <a:pt x="224693" y="43867"/>
                </a:lnTo>
                <a:lnTo>
                  <a:pt x="223726" y="45765"/>
                </a:lnTo>
                <a:lnTo>
                  <a:pt x="222796" y="47700"/>
                </a:lnTo>
                <a:lnTo>
                  <a:pt x="221866" y="49634"/>
                </a:lnTo>
                <a:lnTo>
                  <a:pt x="221010" y="51569"/>
                </a:lnTo>
                <a:lnTo>
                  <a:pt x="219298" y="55550"/>
                </a:lnTo>
                <a:lnTo>
                  <a:pt x="217661" y="59532"/>
                </a:lnTo>
                <a:lnTo>
                  <a:pt x="216024" y="63550"/>
                </a:lnTo>
                <a:lnTo>
                  <a:pt x="214350" y="67605"/>
                </a:lnTo>
                <a:lnTo>
                  <a:pt x="212675" y="71624"/>
                </a:lnTo>
                <a:lnTo>
                  <a:pt x="211782" y="73633"/>
                </a:lnTo>
                <a:lnTo>
                  <a:pt x="210889" y="75642"/>
                </a:lnTo>
                <a:lnTo>
                  <a:pt x="209922" y="77651"/>
                </a:lnTo>
                <a:lnTo>
                  <a:pt x="208955" y="79623"/>
                </a:lnTo>
                <a:lnTo>
                  <a:pt x="207950" y="81595"/>
                </a:lnTo>
                <a:lnTo>
                  <a:pt x="206908" y="83567"/>
                </a:lnTo>
                <a:lnTo>
                  <a:pt x="206462" y="84274"/>
                </a:lnTo>
                <a:lnTo>
                  <a:pt x="206015" y="84981"/>
                </a:lnTo>
                <a:lnTo>
                  <a:pt x="205569" y="85688"/>
                </a:lnTo>
                <a:lnTo>
                  <a:pt x="205048" y="86358"/>
                </a:lnTo>
                <a:lnTo>
                  <a:pt x="204527" y="86990"/>
                </a:lnTo>
                <a:lnTo>
                  <a:pt x="204006" y="87660"/>
                </a:lnTo>
                <a:lnTo>
                  <a:pt x="203448" y="88255"/>
                </a:lnTo>
                <a:lnTo>
                  <a:pt x="202890" y="88888"/>
                </a:lnTo>
                <a:lnTo>
                  <a:pt x="202295" y="89483"/>
                </a:lnTo>
                <a:lnTo>
                  <a:pt x="201662" y="90041"/>
                </a:lnTo>
                <a:lnTo>
                  <a:pt x="201030" y="90599"/>
                </a:lnTo>
                <a:lnTo>
                  <a:pt x="200397" y="91120"/>
                </a:lnTo>
                <a:lnTo>
                  <a:pt x="199727" y="91641"/>
                </a:lnTo>
                <a:lnTo>
                  <a:pt x="199058" y="92125"/>
                </a:lnTo>
                <a:lnTo>
                  <a:pt x="198351" y="92608"/>
                </a:lnTo>
                <a:lnTo>
                  <a:pt x="197644" y="93055"/>
                </a:lnTo>
                <a:lnTo>
                  <a:pt x="196937" y="93501"/>
                </a:lnTo>
                <a:lnTo>
                  <a:pt x="196193" y="93874"/>
                </a:lnTo>
                <a:lnTo>
                  <a:pt x="195449" y="94283"/>
                </a:lnTo>
                <a:lnTo>
                  <a:pt x="194667" y="94618"/>
                </a:lnTo>
                <a:lnTo>
                  <a:pt x="193923" y="94953"/>
                </a:lnTo>
                <a:lnTo>
                  <a:pt x="193142" y="95250"/>
                </a:lnTo>
                <a:lnTo>
                  <a:pt x="192323" y="95548"/>
                </a:lnTo>
                <a:lnTo>
                  <a:pt x="191542" y="95808"/>
                </a:lnTo>
                <a:lnTo>
                  <a:pt x="190723" y="96032"/>
                </a:lnTo>
                <a:lnTo>
                  <a:pt x="189905" y="96218"/>
                </a:lnTo>
                <a:lnTo>
                  <a:pt x="189086" y="96366"/>
                </a:lnTo>
                <a:lnTo>
                  <a:pt x="188268" y="96515"/>
                </a:lnTo>
                <a:lnTo>
                  <a:pt x="187412" y="96627"/>
                </a:lnTo>
                <a:lnTo>
                  <a:pt x="186593" y="96701"/>
                </a:lnTo>
                <a:lnTo>
                  <a:pt x="185738" y="96738"/>
                </a:lnTo>
                <a:lnTo>
                  <a:pt x="184882" y="96776"/>
                </a:lnTo>
                <a:lnTo>
                  <a:pt x="183803" y="96738"/>
                </a:lnTo>
                <a:lnTo>
                  <a:pt x="182687" y="96664"/>
                </a:lnTo>
                <a:lnTo>
                  <a:pt x="181608" y="96515"/>
                </a:lnTo>
                <a:lnTo>
                  <a:pt x="180491" y="96329"/>
                </a:lnTo>
                <a:lnTo>
                  <a:pt x="179115" y="96069"/>
                </a:lnTo>
                <a:lnTo>
                  <a:pt x="177775" y="95734"/>
                </a:lnTo>
                <a:lnTo>
                  <a:pt x="176436" y="95362"/>
                </a:lnTo>
                <a:lnTo>
                  <a:pt x="175134" y="94953"/>
                </a:lnTo>
                <a:lnTo>
                  <a:pt x="173831" y="94506"/>
                </a:lnTo>
                <a:lnTo>
                  <a:pt x="172566" y="93985"/>
                </a:lnTo>
                <a:lnTo>
                  <a:pt x="171301" y="93464"/>
                </a:lnTo>
                <a:lnTo>
                  <a:pt x="170073" y="92906"/>
                </a:lnTo>
                <a:lnTo>
                  <a:pt x="168846" y="92311"/>
                </a:lnTo>
                <a:lnTo>
                  <a:pt x="167618" y="91678"/>
                </a:lnTo>
                <a:lnTo>
                  <a:pt x="165236" y="90376"/>
                </a:lnTo>
                <a:lnTo>
                  <a:pt x="162855" y="89037"/>
                </a:lnTo>
                <a:lnTo>
                  <a:pt x="160511" y="87660"/>
                </a:lnTo>
                <a:lnTo>
                  <a:pt x="158130" y="86283"/>
                </a:lnTo>
                <a:lnTo>
                  <a:pt x="155786" y="84944"/>
                </a:lnTo>
                <a:lnTo>
                  <a:pt x="154558" y="84311"/>
                </a:lnTo>
                <a:lnTo>
                  <a:pt x="153367" y="83679"/>
                </a:lnTo>
                <a:lnTo>
                  <a:pt x="152140" y="83084"/>
                </a:lnTo>
                <a:lnTo>
                  <a:pt x="150912" y="82525"/>
                </a:lnTo>
                <a:lnTo>
                  <a:pt x="149684" y="81967"/>
                </a:lnTo>
                <a:lnTo>
                  <a:pt x="148419" y="81446"/>
                </a:lnTo>
                <a:lnTo>
                  <a:pt x="147154" y="80963"/>
                </a:lnTo>
                <a:lnTo>
                  <a:pt x="145889" y="80553"/>
                </a:lnTo>
                <a:lnTo>
                  <a:pt x="144549" y="80144"/>
                </a:lnTo>
                <a:lnTo>
                  <a:pt x="143210" y="79809"/>
                </a:lnTo>
                <a:lnTo>
                  <a:pt x="141870" y="79549"/>
                </a:lnTo>
                <a:lnTo>
                  <a:pt x="140494" y="79326"/>
                </a:lnTo>
                <a:lnTo>
                  <a:pt x="139564" y="79214"/>
                </a:lnTo>
                <a:lnTo>
                  <a:pt x="138633" y="79140"/>
                </a:lnTo>
                <a:lnTo>
                  <a:pt x="137703" y="79102"/>
                </a:lnTo>
                <a:lnTo>
                  <a:pt x="135248" y="79102"/>
                </a:lnTo>
                <a:lnTo>
                  <a:pt x="133722" y="79214"/>
                </a:lnTo>
                <a:lnTo>
                  <a:pt x="132197" y="79363"/>
                </a:lnTo>
                <a:lnTo>
                  <a:pt x="130671" y="79549"/>
                </a:lnTo>
                <a:lnTo>
                  <a:pt x="129146" y="79772"/>
                </a:lnTo>
                <a:lnTo>
                  <a:pt x="127620" y="79995"/>
                </a:lnTo>
                <a:lnTo>
                  <a:pt x="124606" y="80516"/>
                </a:lnTo>
                <a:lnTo>
                  <a:pt x="121555" y="81037"/>
                </a:lnTo>
                <a:lnTo>
                  <a:pt x="120030" y="81298"/>
                </a:lnTo>
                <a:lnTo>
                  <a:pt x="118504" y="81521"/>
                </a:lnTo>
                <a:lnTo>
                  <a:pt x="116979" y="81707"/>
                </a:lnTo>
                <a:lnTo>
                  <a:pt x="115453" y="81856"/>
                </a:lnTo>
                <a:lnTo>
                  <a:pt x="113928" y="81930"/>
                </a:lnTo>
                <a:lnTo>
                  <a:pt x="112402" y="81967"/>
                </a:lnTo>
                <a:lnTo>
                  <a:pt x="111137" y="81930"/>
                </a:lnTo>
                <a:lnTo>
                  <a:pt x="109835" y="81856"/>
                </a:lnTo>
                <a:lnTo>
                  <a:pt x="108645" y="81707"/>
                </a:lnTo>
                <a:lnTo>
                  <a:pt x="107491" y="81558"/>
                </a:lnTo>
                <a:lnTo>
                  <a:pt x="106375" y="81335"/>
                </a:lnTo>
                <a:lnTo>
                  <a:pt x="105259" y="81112"/>
                </a:lnTo>
                <a:lnTo>
                  <a:pt x="104180" y="80814"/>
                </a:lnTo>
                <a:lnTo>
                  <a:pt x="103138" y="80516"/>
                </a:lnTo>
                <a:lnTo>
                  <a:pt x="102096" y="80144"/>
                </a:lnTo>
                <a:lnTo>
                  <a:pt x="101092" y="79772"/>
                </a:lnTo>
                <a:lnTo>
                  <a:pt x="100124" y="79363"/>
                </a:lnTo>
                <a:lnTo>
                  <a:pt x="99157" y="78916"/>
                </a:lnTo>
                <a:lnTo>
                  <a:pt x="98227" y="78470"/>
                </a:lnTo>
                <a:lnTo>
                  <a:pt x="97334" y="77949"/>
                </a:lnTo>
                <a:lnTo>
                  <a:pt x="96441" y="77428"/>
                </a:lnTo>
                <a:lnTo>
                  <a:pt x="95548" y="76870"/>
                </a:lnTo>
                <a:lnTo>
                  <a:pt x="94729" y="76312"/>
                </a:lnTo>
                <a:lnTo>
                  <a:pt x="93873" y="75679"/>
                </a:lnTo>
                <a:lnTo>
                  <a:pt x="93092" y="75084"/>
                </a:lnTo>
                <a:lnTo>
                  <a:pt x="92273" y="74414"/>
                </a:lnTo>
                <a:lnTo>
                  <a:pt x="91492" y="73745"/>
                </a:lnTo>
                <a:lnTo>
                  <a:pt x="90748" y="73038"/>
                </a:lnTo>
                <a:lnTo>
                  <a:pt x="90004" y="72331"/>
                </a:lnTo>
                <a:lnTo>
                  <a:pt x="89297" y="71587"/>
                </a:lnTo>
                <a:lnTo>
                  <a:pt x="88590" y="70805"/>
                </a:lnTo>
                <a:lnTo>
                  <a:pt x="87883" y="70024"/>
                </a:lnTo>
                <a:lnTo>
                  <a:pt x="87213" y="69243"/>
                </a:lnTo>
                <a:lnTo>
                  <a:pt x="86544" y="68424"/>
                </a:lnTo>
                <a:lnTo>
                  <a:pt x="85241" y="66712"/>
                </a:lnTo>
                <a:lnTo>
                  <a:pt x="84013" y="65001"/>
                </a:lnTo>
                <a:lnTo>
                  <a:pt x="82786" y="63178"/>
                </a:lnTo>
                <a:lnTo>
                  <a:pt x="81632" y="61317"/>
                </a:lnTo>
                <a:lnTo>
                  <a:pt x="80516" y="59457"/>
                </a:lnTo>
                <a:lnTo>
                  <a:pt x="79437" y="57522"/>
                </a:lnTo>
                <a:lnTo>
                  <a:pt x="78358" y="55550"/>
                </a:lnTo>
                <a:lnTo>
                  <a:pt x="77316" y="53578"/>
                </a:lnTo>
                <a:lnTo>
                  <a:pt x="76312" y="51569"/>
                </a:lnTo>
                <a:lnTo>
                  <a:pt x="74265" y="47551"/>
                </a:lnTo>
                <a:lnTo>
                  <a:pt x="72256" y="43533"/>
                </a:lnTo>
                <a:lnTo>
                  <a:pt x="70247" y="39589"/>
                </a:lnTo>
                <a:lnTo>
                  <a:pt x="69205" y="37654"/>
                </a:lnTo>
                <a:lnTo>
                  <a:pt x="68163" y="35756"/>
                </a:lnTo>
                <a:lnTo>
                  <a:pt x="67084" y="33859"/>
                </a:lnTo>
                <a:lnTo>
                  <a:pt x="66005" y="32073"/>
                </a:lnTo>
                <a:lnTo>
                  <a:pt x="64963" y="30510"/>
                </a:lnTo>
                <a:lnTo>
                  <a:pt x="63959" y="28985"/>
                </a:lnTo>
                <a:lnTo>
                  <a:pt x="62880" y="27459"/>
                </a:lnTo>
                <a:lnTo>
                  <a:pt x="61801" y="25934"/>
                </a:lnTo>
                <a:lnTo>
                  <a:pt x="60685" y="24483"/>
                </a:lnTo>
                <a:lnTo>
                  <a:pt x="59531" y="23031"/>
                </a:lnTo>
                <a:lnTo>
                  <a:pt x="58378" y="21580"/>
                </a:lnTo>
                <a:lnTo>
                  <a:pt x="57187" y="20167"/>
                </a:lnTo>
                <a:lnTo>
                  <a:pt x="55997" y="18790"/>
                </a:lnTo>
                <a:lnTo>
                  <a:pt x="54732" y="17450"/>
                </a:lnTo>
                <a:lnTo>
                  <a:pt x="53467" y="16148"/>
                </a:lnTo>
                <a:lnTo>
                  <a:pt x="52164" y="14883"/>
                </a:lnTo>
                <a:lnTo>
                  <a:pt x="50862" y="13655"/>
                </a:lnTo>
                <a:lnTo>
                  <a:pt x="49485" y="12465"/>
                </a:lnTo>
                <a:lnTo>
                  <a:pt x="48109" y="11311"/>
                </a:lnTo>
                <a:lnTo>
                  <a:pt x="46732" y="10195"/>
                </a:lnTo>
                <a:lnTo>
                  <a:pt x="45281" y="9116"/>
                </a:lnTo>
                <a:lnTo>
                  <a:pt x="43830" y="8112"/>
                </a:lnTo>
                <a:lnTo>
                  <a:pt x="42342" y="7144"/>
                </a:lnTo>
                <a:lnTo>
                  <a:pt x="40853" y="6214"/>
                </a:lnTo>
                <a:lnTo>
                  <a:pt x="39291" y="5358"/>
                </a:lnTo>
                <a:lnTo>
                  <a:pt x="37728" y="4577"/>
                </a:lnTo>
                <a:lnTo>
                  <a:pt x="36128" y="3833"/>
                </a:lnTo>
                <a:lnTo>
                  <a:pt x="34491" y="3126"/>
                </a:lnTo>
                <a:lnTo>
                  <a:pt x="32854" y="2530"/>
                </a:lnTo>
                <a:lnTo>
                  <a:pt x="31142" y="1972"/>
                </a:lnTo>
                <a:lnTo>
                  <a:pt x="29431" y="1489"/>
                </a:lnTo>
                <a:lnTo>
                  <a:pt x="27719" y="1079"/>
                </a:lnTo>
                <a:lnTo>
                  <a:pt x="25933" y="707"/>
                </a:lnTo>
                <a:lnTo>
                  <a:pt x="24110" y="447"/>
                </a:lnTo>
                <a:lnTo>
                  <a:pt x="22287" y="261"/>
                </a:lnTo>
                <a:lnTo>
                  <a:pt x="20427" y="112"/>
                </a:lnTo>
                <a:lnTo>
                  <a:pt x="17822" y="38"/>
                </a:lnTo>
                <a:lnTo>
                  <a:pt x="1506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8" name="Google Shape;4088;p27"/>
          <p:cNvSpPr txBox="1">
            <a:spLocks noGrp="1"/>
          </p:cNvSpPr>
          <p:nvPr>
            <p:ph type="title"/>
          </p:nvPr>
        </p:nvSpPr>
        <p:spPr>
          <a:xfrm>
            <a:off x="872400" y="2306101"/>
            <a:ext cx="437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089" name="Google Shape;4089;p27"/>
          <p:cNvSpPr txBox="1">
            <a:spLocks noGrp="1"/>
          </p:cNvSpPr>
          <p:nvPr>
            <p:ph type="subTitle" idx="1"/>
          </p:nvPr>
        </p:nvSpPr>
        <p:spPr>
          <a:xfrm>
            <a:off x="872400" y="3103609"/>
            <a:ext cx="3527100" cy="81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090" name="Google Shape;4090;p27"/>
          <p:cNvGrpSpPr/>
          <p:nvPr/>
        </p:nvGrpSpPr>
        <p:grpSpPr>
          <a:xfrm>
            <a:off x="2051650" y="870188"/>
            <a:ext cx="169050" cy="149625"/>
            <a:chOff x="2626350" y="1752000"/>
            <a:chExt cx="169050" cy="149625"/>
          </a:xfrm>
        </p:grpSpPr>
        <p:sp>
          <p:nvSpPr>
            <p:cNvPr id="4091" name="Google Shape;4091;p27"/>
            <p:cNvSpPr/>
            <p:nvPr/>
          </p:nvSpPr>
          <p:spPr>
            <a:xfrm>
              <a:off x="2626350" y="1752000"/>
              <a:ext cx="169050" cy="149625"/>
            </a:xfrm>
            <a:custGeom>
              <a:avLst/>
              <a:gdLst/>
              <a:ahLst/>
              <a:cxnLst/>
              <a:rect l="l" t="t" r="r" b="b"/>
              <a:pathLst>
                <a:path w="6762" h="5985" extrusionOk="0">
                  <a:moveTo>
                    <a:pt x="2364" y="1"/>
                  </a:moveTo>
                  <a:lnTo>
                    <a:pt x="2184" y="31"/>
                  </a:lnTo>
                  <a:lnTo>
                    <a:pt x="2005" y="90"/>
                  </a:lnTo>
                  <a:lnTo>
                    <a:pt x="1855" y="210"/>
                  </a:lnTo>
                  <a:lnTo>
                    <a:pt x="1765" y="330"/>
                  </a:lnTo>
                  <a:lnTo>
                    <a:pt x="1676" y="479"/>
                  </a:lnTo>
                  <a:lnTo>
                    <a:pt x="1616" y="629"/>
                  </a:lnTo>
                  <a:lnTo>
                    <a:pt x="1556" y="808"/>
                  </a:lnTo>
                  <a:lnTo>
                    <a:pt x="1526" y="958"/>
                  </a:lnTo>
                  <a:lnTo>
                    <a:pt x="1556" y="1137"/>
                  </a:lnTo>
                  <a:lnTo>
                    <a:pt x="1556" y="1317"/>
                  </a:lnTo>
                  <a:lnTo>
                    <a:pt x="1676" y="1676"/>
                  </a:lnTo>
                  <a:lnTo>
                    <a:pt x="1825" y="2035"/>
                  </a:lnTo>
                  <a:lnTo>
                    <a:pt x="2005" y="2364"/>
                  </a:lnTo>
                  <a:lnTo>
                    <a:pt x="2214" y="2663"/>
                  </a:lnTo>
                  <a:lnTo>
                    <a:pt x="2035" y="2574"/>
                  </a:lnTo>
                  <a:lnTo>
                    <a:pt x="1855" y="2484"/>
                  </a:lnTo>
                  <a:lnTo>
                    <a:pt x="1676" y="2394"/>
                  </a:lnTo>
                  <a:lnTo>
                    <a:pt x="1466" y="2334"/>
                  </a:lnTo>
                  <a:lnTo>
                    <a:pt x="1257" y="2304"/>
                  </a:lnTo>
                  <a:lnTo>
                    <a:pt x="1047" y="2304"/>
                  </a:lnTo>
                  <a:lnTo>
                    <a:pt x="838" y="2334"/>
                  </a:lnTo>
                  <a:lnTo>
                    <a:pt x="658" y="2394"/>
                  </a:lnTo>
                  <a:lnTo>
                    <a:pt x="479" y="2514"/>
                  </a:lnTo>
                  <a:lnTo>
                    <a:pt x="299" y="2633"/>
                  </a:lnTo>
                  <a:lnTo>
                    <a:pt x="180" y="2813"/>
                  </a:lnTo>
                  <a:lnTo>
                    <a:pt x="90" y="2992"/>
                  </a:lnTo>
                  <a:lnTo>
                    <a:pt x="30" y="3202"/>
                  </a:lnTo>
                  <a:lnTo>
                    <a:pt x="0" y="3381"/>
                  </a:lnTo>
                  <a:lnTo>
                    <a:pt x="30" y="3591"/>
                  </a:lnTo>
                  <a:lnTo>
                    <a:pt x="120" y="3770"/>
                  </a:lnTo>
                  <a:lnTo>
                    <a:pt x="210" y="3890"/>
                  </a:lnTo>
                  <a:lnTo>
                    <a:pt x="299" y="4010"/>
                  </a:lnTo>
                  <a:lnTo>
                    <a:pt x="449" y="4069"/>
                  </a:lnTo>
                  <a:lnTo>
                    <a:pt x="599" y="4159"/>
                  </a:lnTo>
                  <a:lnTo>
                    <a:pt x="748" y="4189"/>
                  </a:lnTo>
                  <a:lnTo>
                    <a:pt x="898" y="4219"/>
                  </a:lnTo>
                  <a:lnTo>
                    <a:pt x="1047" y="4219"/>
                  </a:lnTo>
                  <a:lnTo>
                    <a:pt x="1227" y="4189"/>
                  </a:lnTo>
                  <a:lnTo>
                    <a:pt x="1526" y="4159"/>
                  </a:lnTo>
                  <a:lnTo>
                    <a:pt x="1795" y="4069"/>
                  </a:lnTo>
                  <a:lnTo>
                    <a:pt x="2095" y="3950"/>
                  </a:lnTo>
                  <a:lnTo>
                    <a:pt x="2364" y="3830"/>
                  </a:lnTo>
                  <a:lnTo>
                    <a:pt x="2364" y="3830"/>
                  </a:lnTo>
                  <a:lnTo>
                    <a:pt x="2244" y="3920"/>
                  </a:lnTo>
                  <a:lnTo>
                    <a:pt x="2124" y="4069"/>
                  </a:lnTo>
                  <a:lnTo>
                    <a:pt x="2035" y="4189"/>
                  </a:lnTo>
                  <a:lnTo>
                    <a:pt x="1975" y="4339"/>
                  </a:lnTo>
                  <a:lnTo>
                    <a:pt x="1915" y="4488"/>
                  </a:lnTo>
                  <a:lnTo>
                    <a:pt x="1885" y="4638"/>
                  </a:lnTo>
                  <a:lnTo>
                    <a:pt x="1855" y="4817"/>
                  </a:lnTo>
                  <a:lnTo>
                    <a:pt x="1855" y="4967"/>
                  </a:lnTo>
                  <a:lnTo>
                    <a:pt x="1885" y="5117"/>
                  </a:lnTo>
                  <a:lnTo>
                    <a:pt x="1945" y="5296"/>
                  </a:lnTo>
                  <a:lnTo>
                    <a:pt x="2005" y="5446"/>
                  </a:lnTo>
                  <a:lnTo>
                    <a:pt x="2095" y="5565"/>
                  </a:lnTo>
                  <a:lnTo>
                    <a:pt x="2214" y="5685"/>
                  </a:lnTo>
                  <a:lnTo>
                    <a:pt x="2334" y="5805"/>
                  </a:lnTo>
                  <a:lnTo>
                    <a:pt x="2454" y="5894"/>
                  </a:lnTo>
                  <a:lnTo>
                    <a:pt x="2603" y="5954"/>
                  </a:lnTo>
                  <a:lnTo>
                    <a:pt x="2753" y="5984"/>
                  </a:lnTo>
                  <a:lnTo>
                    <a:pt x="3082" y="5984"/>
                  </a:lnTo>
                  <a:lnTo>
                    <a:pt x="3261" y="5954"/>
                  </a:lnTo>
                  <a:lnTo>
                    <a:pt x="3411" y="5865"/>
                  </a:lnTo>
                  <a:lnTo>
                    <a:pt x="3531" y="5805"/>
                  </a:lnTo>
                  <a:lnTo>
                    <a:pt x="3650" y="5685"/>
                  </a:lnTo>
                  <a:lnTo>
                    <a:pt x="3740" y="5565"/>
                  </a:lnTo>
                  <a:lnTo>
                    <a:pt x="3830" y="5416"/>
                  </a:lnTo>
                  <a:lnTo>
                    <a:pt x="3890" y="5266"/>
                  </a:lnTo>
                  <a:lnTo>
                    <a:pt x="3920" y="5087"/>
                  </a:lnTo>
                  <a:lnTo>
                    <a:pt x="3949" y="4937"/>
                  </a:lnTo>
                  <a:lnTo>
                    <a:pt x="3949" y="4787"/>
                  </a:lnTo>
                  <a:lnTo>
                    <a:pt x="3890" y="4638"/>
                  </a:lnTo>
                  <a:lnTo>
                    <a:pt x="3830" y="4518"/>
                  </a:lnTo>
                  <a:lnTo>
                    <a:pt x="3949" y="4638"/>
                  </a:lnTo>
                  <a:lnTo>
                    <a:pt x="4189" y="4877"/>
                  </a:lnTo>
                  <a:lnTo>
                    <a:pt x="4488" y="5027"/>
                  </a:lnTo>
                  <a:lnTo>
                    <a:pt x="4787" y="5147"/>
                  </a:lnTo>
                  <a:lnTo>
                    <a:pt x="4967" y="5176"/>
                  </a:lnTo>
                  <a:lnTo>
                    <a:pt x="5116" y="5206"/>
                  </a:lnTo>
                  <a:lnTo>
                    <a:pt x="5296" y="5206"/>
                  </a:lnTo>
                  <a:lnTo>
                    <a:pt x="5445" y="5176"/>
                  </a:lnTo>
                  <a:lnTo>
                    <a:pt x="5625" y="5147"/>
                  </a:lnTo>
                  <a:lnTo>
                    <a:pt x="5774" y="5087"/>
                  </a:lnTo>
                  <a:lnTo>
                    <a:pt x="5924" y="4997"/>
                  </a:lnTo>
                  <a:lnTo>
                    <a:pt x="6044" y="4877"/>
                  </a:lnTo>
                  <a:lnTo>
                    <a:pt x="6163" y="4758"/>
                  </a:lnTo>
                  <a:lnTo>
                    <a:pt x="6253" y="4638"/>
                  </a:lnTo>
                  <a:lnTo>
                    <a:pt x="6313" y="4488"/>
                  </a:lnTo>
                  <a:lnTo>
                    <a:pt x="6373" y="4309"/>
                  </a:lnTo>
                  <a:lnTo>
                    <a:pt x="6373" y="4159"/>
                  </a:lnTo>
                  <a:lnTo>
                    <a:pt x="6373" y="3980"/>
                  </a:lnTo>
                  <a:lnTo>
                    <a:pt x="6343" y="3830"/>
                  </a:lnTo>
                  <a:lnTo>
                    <a:pt x="6253" y="3681"/>
                  </a:lnTo>
                  <a:lnTo>
                    <a:pt x="6044" y="3381"/>
                  </a:lnTo>
                  <a:lnTo>
                    <a:pt x="5924" y="3262"/>
                  </a:lnTo>
                  <a:lnTo>
                    <a:pt x="5804" y="3172"/>
                  </a:lnTo>
                  <a:lnTo>
                    <a:pt x="5655" y="3082"/>
                  </a:lnTo>
                  <a:lnTo>
                    <a:pt x="5505" y="3022"/>
                  </a:lnTo>
                  <a:lnTo>
                    <a:pt x="5356" y="2962"/>
                  </a:lnTo>
                  <a:lnTo>
                    <a:pt x="5176" y="2933"/>
                  </a:lnTo>
                  <a:lnTo>
                    <a:pt x="5685" y="2813"/>
                  </a:lnTo>
                  <a:lnTo>
                    <a:pt x="5924" y="2723"/>
                  </a:lnTo>
                  <a:lnTo>
                    <a:pt x="6163" y="2603"/>
                  </a:lnTo>
                  <a:lnTo>
                    <a:pt x="6373" y="2454"/>
                  </a:lnTo>
                  <a:lnTo>
                    <a:pt x="6552" y="2274"/>
                  </a:lnTo>
                  <a:lnTo>
                    <a:pt x="6702" y="2065"/>
                  </a:lnTo>
                  <a:lnTo>
                    <a:pt x="6732" y="1945"/>
                  </a:lnTo>
                  <a:lnTo>
                    <a:pt x="6762" y="1796"/>
                  </a:lnTo>
                  <a:lnTo>
                    <a:pt x="6762" y="1646"/>
                  </a:lnTo>
                  <a:lnTo>
                    <a:pt x="6732" y="1497"/>
                  </a:lnTo>
                  <a:lnTo>
                    <a:pt x="6672" y="1347"/>
                  </a:lnTo>
                  <a:lnTo>
                    <a:pt x="6582" y="1197"/>
                  </a:lnTo>
                  <a:lnTo>
                    <a:pt x="6493" y="1078"/>
                  </a:lnTo>
                  <a:lnTo>
                    <a:pt x="6343" y="988"/>
                  </a:lnTo>
                  <a:lnTo>
                    <a:pt x="6223" y="898"/>
                  </a:lnTo>
                  <a:lnTo>
                    <a:pt x="6074" y="838"/>
                  </a:lnTo>
                  <a:lnTo>
                    <a:pt x="5924" y="808"/>
                  </a:lnTo>
                  <a:lnTo>
                    <a:pt x="5745" y="778"/>
                  </a:lnTo>
                  <a:lnTo>
                    <a:pt x="5595" y="808"/>
                  </a:lnTo>
                  <a:lnTo>
                    <a:pt x="5445" y="808"/>
                  </a:lnTo>
                  <a:lnTo>
                    <a:pt x="5146" y="928"/>
                  </a:lnTo>
                  <a:lnTo>
                    <a:pt x="4877" y="1108"/>
                  </a:lnTo>
                  <a:lnTo>
                    <a:pt x="4638" y="1317"/>
                  </a:lnTo>
                  <a:lnTo>
                    <a:pt x="4428" y="1556"/>
                  </a:lnTo>
                  <a:lnTo>
                    <a:pt x="4279" y="1826"/>
                  </a:lnTo>
                  <a:lnTo>
                    <a:pt x="4129" y="2125"/>
                  </a:lnTo>
                  <a:lnTo>
                    <a:pt x="4039" y="1706"/>
                  </a:lnTo>
                  <a:lnTo>
                    <a:pt x="3860" y="1287"/>
                  </a:lnTo>
                  <a:lnTo>
                    <a:pt x="3650" y="868"/>
                  </a:lnTo>
                  <a:lnTo>
                    <a:pt x="3411" y="479"/>
                  </a:lnTo>
                  <a:lnTo>
                    <a:pt x="3291" y="360"/>
                  </a:lnTo>
                  <a:lnTo>
                    <a:pt x="3112" y="210"/>
                  </a:lnTo>
                  <a:lnTo>
                    <a:pt x="2962" y="120"/>
                  </a:lnTo>
                  <a:lnTo>
                    <a:pt x="2753" y="31"/>
                  </a:lnTo>
                  <a:lnTo>
                    <a:pt x="2573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2" name="Google Shape;4092;p27"/>
            <p:cNvSpPr/>
            <p:nvPr/>
          </p:nvSpPr>
          <p:spPr>
            <a:xfrm>
              <a:off x="2685425" y="1805100"/>
              <a:ext cx="56125" cy="56875"/>
            </a:xfrm>
            <a:custGeom>
              <a:avLst/>
              <a:gdLst/>
              <a:ahLst/>
              <a:cxnLst/>
              <a:rect l="l" t="t" r="r" b="b"/>
              <a:pathLst>
                <a:path w="2245" h="2275" extrusionOk="0">
                  <a:moveTo>
                    <a:pt x="1108" y="1"/>
                  </a:moveTo>
                  <a:lnTo>
                    <a:pt x="898" y="31"/>
                  </a:lnTo>
                  <a:lnTo>
                    <a:pt x="689" y="61"/>
                  </a:lnTo>
                  <a:lnTo>
                    <a:pt x="479" y="180"/>
                  </a:lnTo>
                  <a:lnTo>
                    <a:pt x="270" y="330"/>
                  </a:lnTo>
                  <a:lnTo>
                    <a:pt x="150" y="539"/>
                  </a:lnTo>
                  <a:lnTo>
                    <a:pt x="31" y="779"/>
                  </a:lnTo>
                  <a:lnTo>
                    <a:pt x="1" y="1018"/>
                  </a:lnTo>
                  <a:lnTo>
                    <a:pt x="1" y="1257"/>
                  </a:lnTo>
                  <a:lnTo>
                    <a:pt x="61" y="1497"/>
                  </a:lnTo>
                  <a:lnTo>
                    <a:pt x="150" y="1706"/>
                  </a:lnTo>
                  <a:lnTo>
                    <a:pt x="270" y="1916"/>
                  </a:lnTo>
                  <a:lnTo>
                    <a:pt x="450" y="2095"/>
                  </a:lnTo>
                  <a:lnTo>
                    <a:pt x="689" y="2215"/>
                  </a:lnTo>
                  <a:lnTo>
                    <a:pt x="809" y="2245"/>
                  </a:lnTo>
                  <a:lnTo>
                    <a:pt x="928" y="2275"/>
                  </a:lnTo>
                  <a:lnTo>
                    <a:pt x="1227" y="2275"/>
                  </a:lnTo>
                  <a:lnTo>
                    <a:pt x="1377" y="2245"/>
                  </a:lnTo>
                  <a:lnTo>
                    <a:pt x="1527" y="2185"/>
                  </a:lnTo>
                  <a:lnTo>
                    <a:pt x="1646" y="2125"/>
                  </a:lnTo>
                  <a:lnTo>
                    <a:pt x="1766" y="2035"/>
                  </a:lnTo>
                  <a:lnTo>
                    <a:pt x="1975" y="1826"/>
                  </a:lnTo>
                  <a:lnTo>
                    <a:pt x="2125" y="1586"/>
                  </a:lnTo>
                  <a:lnTo>
                    <a:pt x="2215" y="1317"/>
                  </a:lnTo>
                  <a:lnTo>
                    <a:pt x="2245" y="1168"/>
                  </a:lnTo>
                  <a:lnTo>
                    <a:pt x="2245" y="1048"/>
                  </a:lnTo>
                  <a:lnTo>
                    <a:pt x="2215" y="898"/>
                  </a:lnTo>
                  <a:lnTo>
                    <a:pt x="2185" y="749"/>
                  </a:lnTo>
                  <a:lnTo>
                    <a:pt x="2125" y="599"/>
                  </a:lnTo>
                  <a:lnTo>
                    <a:pt x="2035" y="479"/>
                  </a:lnTo>
                  <a:lnTo>
                    <a:pt x="1916" y="300"/>
                  </a:lnTo>
                  <a:lnTo>
                    <a:pt x="1736" y="180"/>
                  </a:lnTo>
                  <a:lnTo>
                    <a:pt x="1527" y="91"/>
                  </a:lnTo>
                  <a:lnTo>
                    <a:pt x="1317" y="31"/>
                  </a:lnTo>
                  <a:lnTo>
                    <a:pt x="110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93" name="Google Shape;4093;p27"/>
          <p:cNvGrpSpPr/>
          <p:nvPr/>
        </p:nvGrpSpPr>
        <p:grpSpPr>
          <a:xfrm>
            <a:off x="809750" y="1586563"/>
            <a:ext cx="154850" cy="154125"/>
            <a:chOff x="1898575" y="1639050"/>
            <a:chExt cx="154850" cy="154125"/>
          </a:xfrm>
        </p:grpSpPr>
        <p:sp>
          <p:nvSpPr>
            <p:cNvPr id="4094" name="Google Shape;4094;p27"/>
            <p:cNvSpPr/>
            <p:nvPr/>
          </p:nvSpPr>
          <p:spPr>
            <a:xfrm>
              <a:off x="1898575" y="1639050"/>
              <a:ext cx="154850" cy="154125"/>
            </a:xfrm>
            <a:custGeom>
              <a:avLst/>
              <a:gdLst/>
              <a:ahLst/>
              <a:cxnLst/>
              <a:rect l="l" t="t" r="r" b="b"/>
              <a:pathLst>
                <a:path w="6194" h="6165" extrusionOk="0">
                  <a:moveTo>
                    <a:pt x="1497" y="1"/>
                  </a:moveTo>
                  <a:lnTo>
                    <a:pt x="1317" y="31"/>
                  </a:lnTo>
                  <a:lnTo>
                    <a:pt x="1108" y="61"/>
                  </a:lnTo>
                  <a:lnTo>
                    <a:pt x="928" y="151"/>
                  </a:lnTo>
                  <a:lnTo>
                    <a:pt x="779" y="270"/>
                  </a:lnTo>
                  <a:lnTo>
                    <a:pt x="629" y="450"/>
                  </a:lnTo>
                  <a:lnTo>
                    <a:pt x="569" y="569"/>
                  </a:lnTo>
                  <a:lnTo>
                    <a:pt x="539" y="719"/>
                  </a:lnTo>
                  <a:lnTo>
                    <a:pt x="539" y="899"/>
                  </a:lnTo>
                  <a:lnTo>
                    <a:pt x="569" y="1048"/>
                  </a:lnTo>
                  <a:lnTo>
                    <a:pt x="599" y="1198"/>
                  </a:lnTo>
                  <a:lnTo>
                    <a:pt x="659" y="1347"/>
                  </a:lnTo>
                  <a:lnTo>
                    <a:pt x="749" y="1497"/>
                  </a:lnTo>
                  <a:lnTo>
                    <a:pt x="838" y="1617"/>
                  </a:lnTo>
                  <a:lnTo>
                    <a:pt x="1018" y="1856"/>
                  </a:lnTo>
                  <a:lnTo>
                    <a:pt x="1257" y="2065"/>
                  </a:lnTo>
                  <a:lnTo>
                    <a:pt x="1467" y="2245"/>
                  </a:lnTo>
                  <a:lnTo>
                    <a:pt x="1736" y="2394"/>
                  </a:lnTo>
                  <a:lnTo>
                    <a:pt x="1586" y="2365"/>
                  </a:lnTo>
                  <a:lnTo>
                    <a:pt x="1407" y="2335"/>
                  </a:lnTo>
                  <a:lnTo>
                    <a:pt x="1257" y="2305"/>
                  </a:lnTo>
                  <a:lnTo>
                    <a:pt x="1108" y="2335"/>
                  </a:lnTo>
                  <a:lnTo>
                    <a:pt x="928" y="2365"/>
                  </a:lnTo>
                  <a:lnTo>
                    <a:pt x="779" y="2394"/>
                  </a:lnTo>
                  <a:lnTo>
                    <a:pt x="629" y="2484"/>
                  </a:lnTo>
                  <a:lnTo>
                    <a:pt x="479" y="2544"/>
                  </a:lnTo>
                  <a:lnTo>
                    <a:pt x="360" y="2664"/>
                  </a:lnTo>
                  <a:lnTo>
                    <a:pt x="270" y="2783"/>
                  </a:lnTo>
                  <a:lnTo>
                    <a:pt x="180" y="2903"/>
                  </a:lnTo>
                  <a:lnTo>
                    <a:pt x="90" y="3053"/>
                  </a:lnTo>
                  <a:lnTo>
                    <a:pt x="31" y="3202"/>
                  </a:lnTo>
                  <a:lnTo>
                    <a:pt x="1" y="3382"/>
                  </a:lnTo>
                  <a:lnTo>
                    <a:pt x="1" y="3531"/>
                  </a:lnTo>
                  <a:lnTo>
                    <a:pt x="31" y="3711"/>
                  </a:lnTo>
                  <a:lnTo>
                    <a:pt x="61" y="3860"/>
                  </a:lnTo>
                  <a:lnTo>
                    <a:pt x="150" y="4010"/>
                  </a:lnTo>
                  <a:lnTo>
                    <a:pt x="240" y="4130"/>
                  </a:lnTo>
                  <a:lnTo>
                    <a:pt x="360" y="4249"/>
                  </a:lnTo>
                  <a:lnTo>
                    <a:pt x="479" y="4339"/>
                  </a:lnTo>
                  <a:lnTo>
                    <a:pt x="629" y="4429"/>
                  </a:lnTo>
                  <a:lnTo>
                    <a:pt x="779" y="4459"/>
                  </a:lnTo>
                  <a:lnTo>
                    <a:pt x="928" y="4489"/>
                  </a:lnTo>
                  <a:lnTo>
                    <a:pt x="1108" y="4489"/>
                  </a:lnTo>
                  <a:lnTo>
                    <a:pt x="1257" y="4459"/>
                  </a:lnTo>
                  <a:lnTo>
                    <a:pt x="1437" y="4399"/>
                  </a:lnTo>
                  <a:lnTo>
                    <a:pt x="1586" y="4339"/>
                  </a:lnTo>
                  <a:lnTo>
                    <a:pt x="1706" y="4249"/>
                  </a:lnTo>
                  <a:lnTo>
                    <a:pt x="1796" y="4160"/>
                  </a:lnTo>
                  <a:lnTo>
                    <a:pt x="1866" y="4043"/>
                  </a:lnTo>
                  <a:lnTo>
                    <a:pt x="1826" y="4190"/>
                  </a:lnTo>
                  <a:lnTo>
                    <a:pt x="1766" y="4519"/>
                  </a:lnTo>
                  <a:lnTo>
                    <a:pt x="1766" y="4848"/>
                  </a:lnTo>
                  <a:lnTo>
                    <a:pt x="1826" y="5177"/>
                  </a:lnTo>
                  <a:lnTo>
                    <a:pt x="1856" y="5326"/>
                  </a:lnTo>
                  <a:lnTo>
                    <a:pt x="1945" y="5476"/>
                  </a:lnTo>
                  <a:lnTo>
                    <a:pt x="2035" y="5626"/>
                  </a:lnTo>
                  <a:lnTo>
                    <a:pt x="2125" y="5775"/>
                  </a:lnTo>
                  <a:lnTo>
                    <a:pt x="2245" y="5895"/>
                  </a:lnTo>
                  <a:lnTo>
                    <a:pt x="2364" y="5985"/>
                  </a:lnTo>
                  <a:lnTo>
                    <a:pt x="2514" y="6074"/>
                  </a:lnTo>
                  <a:lnTo>
                    <a:pt x="2663" y="6134"/>
                  </a:lnTo>
                  <a:lnTo>
                    <a:pt x="2843" y="6164"/>
                  </a:lnTo>
                  <a:lnTo>
                    <a:pt x="3172" y="6164"/>
                  </a:lnTo>
                  <a:lnTo>
                    <a:pt x="3322" y="6104"/>
                  </a:lnTo>
                  <a:lnTo>
                    <a:pt x="3471" y="6044"/>
                  </a:lnTo>
                  <a:lnTo>
                    <a:pt x="3621" y="5955"/>
                  </a:lnTo>
                  <a:lnTo>
                    <a:pt x="3740" y="5835"/>
                  </a:lnTo>
                  <a:lnTo>
                    <a:pt x="3830" y="5715"/>
                  </a:lnTo>
                  <a:lnTo>
                    <a:pt x="3980" y="5386"/>
                  </a:lnTo>
                  <a:lnTo>
                    <a:pt x="4010" y="5207"/>
                  </a:lnTo>
                  <a:lnTo>
                    <a:pt x="4040" y="5057"/>
                  </a:lnTo>
                  <a:lnTo>
                    <a:pt x="4040" y="4908"/>
                  </a:lnTo>
                  <a:lnTo>
                    <a:pt x="4040" y="4728"/>
                  </a:lnTo>
                  <a:lnTo>
                    <a:pt x="3980" y="4549"/>
                  </a:lnTo>
                  <a:lnTo>
                    <a:pt x="3920" y="4399"/>
                  </a:lnTo>
                  <a:lnTo>
                    <a:pt x="4279" y="4758"/>
                  </a:lnTo>
                  <a:lnTo>
                    <a:pt x="4488" y="4937"/>
                  </a:lnTo>
                  <a:lnTo>
                    <a:pt x="4698" y="5087"/>
                  </a:lnTo>
                  <a:lnTo>
                    <a:pt x="4937" y="5207"/>
                  </a:lnTo>
                  <a:lnTo>
                    <a:pt x="5206" y="5267"/>
                  </a:lnTo>
                  <a:lnTo>
                    <a:pt x="5446" y="5267"/>
                  </a:lnTo>
                  <a:lnTo>
                    <a:pt x="5566" y="5237"/>
                  </a:lnTo>
                  <a:lnTo>
                    <a:pt x="5685" y="5177"/>
                  </a:lnTo>
                  <a:lnTo>
                    <a:pt x="5835" y="5117"/>
                  </a:lnTo>
                  <a:lnTo>
                    <a:pt x="5954" y="4997"/>
                  </a:lnTo>
                  <a:lnTo>
                    <a:pt x="6044" y="4878"/>
                  </a:lnTo>
                  <a:lnTo>
                    <a:pt x="6134" y="4728"/>
                  </a:lnTo>
                  <a:lnTo>
                    <a:pt x="6164" y="4578"/>
                  </a:lnTo>
                  <a:lnTo>
                    <a:pt x="6194" y="4429"/>
                  </a:lnTo>
                  <a:lnTo>
                    <a:pt x="6194" y="4279"/>
                  </a:lnTo>
                  <a:lnTo>
                    <a:pt x="6194" y="4100"/>
                  </a:lnTo>
                  <a:lnTo>
                    <a:pt x="6134" y="3950"/>
                  </a:lnTo>
                  <a:lnTo>
                    <a:pt x="6074" y="3801"/>
                  </a:lnTo>
                  <a:lnTo>
                    <a:pt x="5984" y="3681"/>
                  </a:lnTo>
                  <a:lnTo>
                    <a:pt x="5895" y="3561"/>
                  </a:lnTo>
                  <a:lnTo>
                    <a:pt x="5625" y="3352"/>
                  </a:lnTo>
                  <a:lnTo>
                    <a:pt x="5356" y="3202"/>
                  </a:lnTo>
                  <a:lnTo>
                    <a:pt x="5057" y="3112"/>
                  </a:lnTo>
                  <a:lnTo>
                    <a:pt x="4728" y="3053"/>
                  </a:lnTo>
                  <a:lnTo>
                    <a:pt x="4399" y="3053"/>
                  </a:lnTo>
                  <a:lnTo>
                    <a:pt x="4100" y="3083"/>
                  </a:lnTo>
                  <a:lnTo>
                    <a:pt x="4399" y="2783"/>
                  </a:lnTo>
                  <a:lnTo>
                    <a:pt x="4698" y="2424"/>
                  </a:lnTo>
                  <a:lnTo>
                    <a:pt x="4967" y="2035"/>
                  </a:lnTo>
                  <a:lnTo>
                    <a:pt x="5147" y="1646"/>
                  </a:lnTo>
                  <a:lnTo>
                    <a:pt x="5206" y="1467"/>
                  </a:lnTo>
                  <a:lnTo>
                    <a:pt x="5236" y="1258"/>
                  </a:lnTo>
                  <a:lnTo>
                    <a:pt x="5236" y="1048"/>
                  </a:lnTo>
                  <a:lnTo>
                    <a:pt x="5206" y="839"/>
                  </a:lnTo>
                  <a:lnTo>
                    <a:pt x="5147" y="659"/>
                  </a:lnTo>
                  <a:lnTo>
                    <a:pt x="5057" y="480"/>
                  </a:lnTo>
                  <a:lnTo>
                    <a:pt x="4937" y="330"/>
                  </a:lnTo>
                  <a:lnTo>
                    <a:pt x="4758" y="240"/>
                  </a:lnTo>
                  <a:lnTo>
                    <a:pt x="4608" y="151"/>
                  </a:lnTo>
                  <a:lnTo>
                    <a:pt x="4459" y="121"/>
                  </a:lnTo>
                  <a:lnTo>
                    <a:pt x="4279" y="121"/>
                  </a:lnTo>
                  <a:lnTo>
                    <a:pt x="4100" y="151"/>
                  </a:lnTo>
                  <a:lnTo>
                    <a:pt x="3950" y="180"/>
                  </a:lnTo>
                  <a:lnTo>
                    <a:pt x="3770" y="270"/>
                  </a:lnTo>
                  <a:lnTo>
                    <a:pt x="3621" y="360"/>
                  </a:lnTo>
                  <a:lnTo>
                    <a:pt x="3501" y="450"/>
                  </a:lnTo>
                  <a:lnTo>
                    <a:pt x="3262" y="719"/>
                  </a:lnTo>
                  <a:lnTo>
                    <a:pt x="3022" y="1048"/>
                  </a:lnTo>
                  <a:lnTo>
                    <a:pt x="2813" y="1377"/>
                  </a:lnTo>
                  <a:lnTo>
                    <a:pt x="2663" y="1706"/>
                  </a:lnTo>
                  <a:lnTo>
                    <a:pt x="2663" y="1497"/>
                  </a:lnTo>
                  <a:lnTo>
                    <a:pt x="2663" y="1287"/>
                  </a:lnTo>
                  <a:lnTo>
                    <a:pt x="2604" y="1078"/>
                  </a:lnTo>
                  <a:lnTo>
                    <a:pt x="2544" y="899"/>
                  </a:lnTo>
                  <a:lnTo>
                    <a:pt x="2484" y="689"/>
                  </a:lnTo>
                  <a:lnTo>
                    <a:pt x="2364" y="510"/>
                  </a:lnTo>
                  <a:lnTo>
                    <a:pt x="2245" y="360"/>
                  </a:lnTo>
                  <a:lnTo>
                    <a:pt x="2095" y="210"/>
                  </a:lnTo>
                  <a:lnTo>
                    <a:pt x="1915" y="121"/>
                  </a:lnTo>
                  <a:lnTo>
                    <a:pt x="1706" y="31"/>
                  </a:lnTo>
                  <a:lnTo>
                    <a:pt x="1497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5" name="Google Shape;4095;p27"/>
            <p:cNvSpPr/>
            <p:nvPr/>
          </p:nvSpPr>
          <p:spPr>
            <a:xfrm>
              <a:off x="1939725" y="1687675"/>
              <a:ext cx="56850" cy="56125"/>
            </a:xfrm>
            <a:custGeom>
              <a:avLst/>
              <a:gdLst/>
              <a:ahLst/>
              <a:cxnLst/>
              <a:rect l="l" t="t" r="r" b="b"/>
              <a:pathLst>
                <a:path w="2274" h="2245" extrusionOk="0">
                  <a:moveTo>
                    <a:pt x="1167" y="1"/>
                  </a:moveTo>
                  <a:lnTo>
                    <a:pt x="928" y="31"/>
                  </a:lnTo>
                  <a:lnTo>
                    <a:pt x="688" y="120"/>
                  </a:lnTo>
                  <a:lnTo>
                    <a:pt x="479" y="240"/>
                  </a:lnTo>
                  <a:lnTo>
                    <a:pt x="299" y="420"/>
                  </a:lnTo>
                  <a:lnTo>
                    <a:pt x="150" y="599"/>
                  </a:lnTo>
                  <a:lnTo>
                    <a:pt x="60" y="808"/>
                  </a:lnTo>
                  <a:lnTo>
                    <a:pt x="0" y="1078"/>
                  </a:lnTo>
                  <a:lnTo>
                    <a:pt x="0" y="1317"/>
                  </a:lnTo>
                  <a:lnTo>
                    <a:pt x="30" y="1437"/>
                  </a:lnTo>
                  <a:lnTo>
                    <a:pt x="60" y="1586"/>
                  </a:lnTo>
                  <a:lnTo>
                    <a:pt x="120" y="1706"/>
                  </a:lnTo>
                  <a:lnTo>
                    <a:pt x="210" y="1826"/>
                  </a:lnTo>
                  <a:lnTo>
                    <a:pt x="329" y="1915"/>
                  </a:lnTo>
                  <a:lnTo>
                    <a:pt x="449" y="2035"/>
                  </a:lnTo>
                  <a:lnTo>
                    <a:pt x="569" y="2095"/>
                  </a:lnTo>
                  <a:lnTo>
                    <a:pt x="688" y="2155"/>
                  </a:lnTo>
                  <a:lnTo>
                    <a:pt x="988" y="2245"/>
                  </a:lnTo>
                  <a:lnTo>
                    <a:pt x="1257" y="2245"/>
                  </a:lnTo>
                  <a:lnTo>
                    <a:pt x="1556" y="2185"/>
                  </a:lnTo>
                  <a:lnTo>
                    <a:pt x="1676" y="2155"/>
                  </a:lnTo>
                  <a:lnTo>
                    <a:pt x="1795" y="2065"/>
                  </a:lnTo>
                  <a:lnTo>
                    <a:pt x="1915" y="1975"/>
                  </a:lnTo>
                  <a:lnTo>
                    <a:pt x="2005" y="1885"/>
                  </a:lnTo>
                  <a:lnTo>
                    <a:pt x="2094" y="1766"/>
                  </a:lnTo>
                  <a:lnTo>
                    <a:pt x="2184" y="1616"/>
                  </a:lnTo>
                  <a:lnTo>
                    <a:pt x="2244" y="1407"/>
                  </a:lnTo>
                  <a:lnTo>
                    <a:pt x="2274" y="1197"/>
                  </a:lnTo>
                  <a:lnTo>
                    <a:pt x="2244" y="988"/>
                  </a:lnTo>
                  <a:lnTo>
                    <a:pt x="2214" y="779"/>
                  </a:lnTo>
                  <a:lnTo>
                    <a:pt x="2124" y="569"/>
                  </a:lnTo>
                  <a:lnTo>
                    <a:pt x="2005" y="390"/>
                  </a:lnTo>
                  <a:lnTo>
                    <a:pt x="1825" y="240"/>
                  </a:lnTo>
                  <a:lnTo>
                    <a:pt x="1646" y="120"/>
                  </a:lnTo>
                  <a:lnTo>
                    <a:pt x="1406" y="31"/>
                  </a:lnTo>
                  <a:lnTo>
                    <a:pt x="116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96" name="Google Shape;4096;p27"/>
          <p:cNvGrpSpPr/>
          <p:nvPr/>
        </p:nvGrpSpPr>
        <p:grpSpPr>
          <a:xfrm>
            <a:off x="187863" y="4410780"/>
            <a:ext cx="911869" cy="917806"/>
            <a:chOff x="4248675" y="1769950"/>
            <a:chExt cx="345575" cy="347825"/>
          </a:xfrm>
        </p:grpSpPr>
        <p:sp>
          <p:nvSpPr>
            <p:cNvPr id="4097" name="Google Shape;4097;p27"/>
            <p:cNvSpPr/>
            <p:nvPr/>
          </p:nvSpPr>
          <p:spPr>
            <a:xfrm>
              <a:off x="424867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8" name="Google Shape;4098;p27"/>
            <p:cNvSpPr/>
            <p:nvPr/>
          </p:nvSpPr>
          <p:spPr>
            <a:xfrm>
              <a:off x="424867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9" name="Google Shape;4099;p27"/>
            <p:cNvSpPr/>
            <p:nvPr/>
          </p:nvSpPr>
          <p:spPr>
            <a:xfrm>
              <a:off x="424867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69" y="120"/>
                  </a:lnTo>
                  <a:lnTo>
                    <a:pt x="47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0" name="Google Shape;4100;p27"/>
            <p:cNvSpPr/>
            <p:nvPr/>
          </p:nvSpPr>
          <p:spPr>
            <a:xfrm>
              <a:off x="424867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6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1" name="Google Shape;4101;p27"/>
            <p:cNvSpPr/>
            <p:nvPr/>
          </p:nvSpPr>
          <p:spPr>
            <a:xfrm>
              <a:off x="435787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59" y="0"/>
                  </a:moveTo>
                  <a:lnTo>
                    <a:pt x="210" y="30"/>
                  </a:lnTo>
                  <a:lnTo>
                    <a:pt x="12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120" y="569"/>
                  </a:lnTo>
                  <a:lnTo>
                    <a:pt x="210" y="629"/>
                  </a:lnTo>
                  <a:lnTo>
                    <a:pt x="359" y="659"/>
                  </a:lnTo>
                  <a:lnTo>
                    <a:pt x="479" y="629"/>
                  </a:lnTo>
                  <a:lnTo>
                    <a:pt x="59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99" y="90"/>
                  </a:lnTo>
                  <a:lnTo>
                    <a:pt x="479" y="3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2" name="Google Shape;4102;p27"/>
            <p:cNvSpPr/>
            <p:nvPr/>
          </p:nvSpPr>
          <p:spPr>
            <a:xfrm>
              <a:off x="435787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59" y="0"/>
                  </a:moveTo>
                  <a:lnTo>
                    <a:pt x="210" y="30"/>
                  </a:lnTo>
                  <a:lnTo>
                    <a:pt x="12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120" y="569"/>
                  </a:lnTo>
                  <a:lnTo>
                    <a:pt x="210" y="659"/>
                  </a:lnTo>
                  <a:lnTo>
                    <a:pt x="359" y="689"/>
                  </a:lnTo>
                  <a:lnTo>
                    <a:pt x="479" y="659"/>
                  </a:lnTo>
                  <a:lnTo>
                    <a:pt x="59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99" y="90"/>
                  </a:lnTo>
                  <a:lnTo>
                    <a:pt x="479" y="3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3" name="Google Shape;4103;p27"/>
            <p:cNvSpPr/>
            <p:nvPr/>
          </p:nvSpPr>
          <p:spPr>
            <a:xfrm>
              <a:off x="435787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59" y="1"/>
                  </a:moveTo>
                  <a:lnTo>
                    <a:pt x="210" y="31"/>
                  </a:lnTo>
                  <a:lnTo>
                    <a:pt x="12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120" y="599"/>
                  </a:lnTo>
                  <a:lnTo>
                    <a:pt x="210" y="659"/>
                  </a:lnTo>
                  <a:lnTo>
                    <a:pt x="359" y="689"/>
                  </a:lnTo>
                  <a:lnTo>
                    <a:pt x="479" y="659"/>
                  </a:lnTo>
                  <a:lnTo>
                    <a:pt x="59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99" y="120"/>
                  </a:lnTo>
                  <a:lnTo>
                    <a:pt x="479" y="31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4" name="Google Shape;4104;p27"/>
            <p:cNvSpPr/>
            <p:nvPr/>
          </p:nvSpPr>
          <p:spPr>
            <a:xfrm>
              <a:off x="435787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12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120" y="569"/>
                  </a:lnTo>
                  <a:lnTo>
                    <a:pt x="210" y="629"/>
                  </a:lnTo>
                  <a:lnTo>
                    <a:pt x="359" y="659"/>
                  </a:lnTo>
                  <a:lnTo>
                    <a:pt x="479" y="629"/>
                  </a:lnTo>
                  <a:lnTo>
                    <a:pt x="59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9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5" name="Google Shape;4105;p27"/>
            <p:cNvSpPr/>
            <p:nvPr/>
          </p:nvSpPr>
          <p:spPr>
            <a:xfrm>
              <a:off x="4467825" y="2101300"/>
              <a:ext cx="16475" cy="16475"/>
            </a:xfrm>
            <a:custGeom>
              <a:avLst/>
              <a:gdLst/>
              <a:ahLst/>
              <a:cxnLst/>
              <a:rect l="l" t="t" r="r" b="b"/>
              <a:pathLst>
                <a:path w="65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49" y="629"/>
                  </a:lnTo>
                  <a:lnTo>
                    <a:pt x="569" y="569"/>
                  </a:lnTo>
                  <a:lnTo>
                    <a:pt x="628" y="449"/>
                  </a:lnTo>
                  <a:lnTo>
                    <a:pt x="658" y="329"/>
                  </a:lnTo>
                  <a:lnTo>
                    <a:pt x="628" y="210"/>
                  </a:lnTo>
                  <a:lnTo>
                    <a:pt x="569" y="90"/>
                  </a:lnTo>
                  <a:lnTo>
                    <a:pt x="44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6" name="Google Shape;4106;p27"/>
            <p:cNvSpPr/>
            <p:nvPr/>
          </p:nvSpPr>
          <p:spPr>
            <a:xfrm>
              <a:off x="4467825" y="1990600"/>
              <a:ext cx="16475" cy="17225"/>
            </a:xfrm>
            <a:custGeom>
              <a:avLst/>
              <a:gdLst/>
              <a:ahLst/>
              <a:cxnLst/>
              <a:rect l="l" t="t" r="r" b="b"/>
              <a:pathLst>
                <a:path w="65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49" y="659"/>
                  </a:lnTo>
                  <a:lnTo>
                    <a:pt x="569" y="569"/>
                  </a:lnTo>
                  <a:lnTo>
                    <a:pt x="628" y="479"/>
                  </a:lnTo>
                  <a:lnTo>
                    <a:pt x="658" y="330"/>
                  </a:lnTo>
                  <a:lnTo>
                    <a:pt x="628" y="210"/>
                  </a:lnTo>
                  <a:lnTo>
                    <a:pt x="569" y="90"/>
                  </a:lnTo>
                  <a:lnTo>
                    <a:pt x="44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7" name="Google Shape;4107;p27"/>
            <p:cNvSpPr/>
            <p:nvPr/>
          </p:nvSpPr>
          <p:spPr>
            <a:xfrm>
              <a:off x="4467825" y="1879900"/>
              <a:ext cx="16475" cy="17225"/>
            </a:xfrm>
            <a:custGeom>
              <a:avLst/>
              <a:gdLst/>
              <a:ahLst/>
              <a:cxnLst/>
              <a:rect l="l" t="t" r="r" b="b"/>
              <a:pathLst>
                <a:path w="65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49" y="659"/>
                  </a:lnTo>
                  <a:lnTo>
                    <a:pt x="569" y="599"/>
                  </a:lnTo>
                  <a:lnTo>
                    <a:pt x="628" y="479"/>
                  </a:lnTo>
                  <a:lnTo>
                    <a:pt x="658" y="360"/>
                  </a:lnTo>
                  <a:lnTo>
                    <a:pt x="628" y="210"/>
                  </a:lnTo>
                  <a:lnTo>
                    <a:pt x="569" y="120"/>
                  </a:lnTo>
                  <a:lnTo>
                    <a:pt x="44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8" name="Google Shape;4108;p27"/>
            <p:cNvSpPr/>
            <p:nvPr/>
          </p:nvSpPr>
          <p:spPr>
            <a:xfrm>
              <a:off x="4467825" y="1769950"/>
              <a:ext cx="16475" cy="16475"/>
            </a:xfrm>
            <a:custGeom>
              <a:avLst/>
              <a:gdLst/>
              <a:ahLst/>
              <a:cxnLst/>
              <a:rect l="l" t="t" r="r" b="b"/>
              <a:pathLst>
                <a:path w="65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49" y="629"/>
                  </a:lnTo>
                  <a:lnTo>
                    <a:pt x="569" y="569"/>
                  </a:lnTo>
                  <a:lnTo>
                    <a:pt x="628" y="449"/>
                  </a:lnTo>
                  <a:lnTo>
                    <a:pt x="658" y="330"/>
                  </a:lnTo>
                  <a:lnTo>
                    <a:pt x="628" y="180"/>
                  </a:lnTo>
                  <a:lnTo>
                    <a:pt x="569" y="90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9" name="Google Shape;4109;p27"/>
            <p:cNvSpPr/>
            <p:nvPr/>
          </p:nvSpPr>
          <p:spPr>
            <a:xfrm>
              <a:off x="457702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0" name="Google Shape;4110;p27"/>
            <p:cNvSpPr/>
            <p:nvPr/>
          </p:nvSpPr>
          <p:spPr>
            <a:xfrm>
              <a:off x="457702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1" name="Google Shape;4111;p27"/>
            <p:cNvSpPr/>
            <p:nvPr/>
          </p:nvSpPr>
          <p:spPr>
            <a:xfrm>
              <a:off x="457702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69" y="120"/>
                  </a:lnTo>
                  <a:lnTo>
                    <a:pt x="47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2" name="Google Shape;4112;p27"/>
            <p:cNvSpPr/>
            <p:nvPr/>
          </p:nvSpPr>
          <p:spPr>
            <a:xfrm>
              <a:off x="457702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6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13" name="Google Shape;4113;p27"/>
          <p:cNvGrpSpPr/>
          <p:nvPr/>
        </p:nvGrpSpPr>
        <p:grpSpPr>
          <a:xfrm rot="-5400000">
            <a:off x="3716964" y="197922"/>
            <a:ext cx="348351" cy="1842527"/>
            <a:chOff x="5650350" y="1819325"/>
            <a:chExt cx="98000" cy="518350"/>
          </a:xfrm>
        </p:grpSpPr>
        <p:sp>
          <p:nvSpPr>
            <p:cNvPr id="4114" name="Google Shape;4114;p27"/>
            <p:cNvSpPr/>
            <p:nvPr/>
          </p:nvSpPr>
          <p:spPr>
            <a:xfrm>
              <a:off x="5650350" y="1819325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0"/>
                  </a:moveTo>
                  <a:lnTo>
                    <a:pt x="150" y="30"/>
                  </a:lnTo>
                  <a:lnTo>
                    <a:pt x="90" y="90"/>
                  </a:lnTo>
                  <a:lnTo>
                    <a:pt x="30" y="180"/>
                  </a:lnTo>
                  <a:lnTo>
                    <a:pt x="0" y="269"/>
                  </a:lnTo>
                  <a:lnTo>
                    <a:pt x="30" y="359"/>
                  </a:lnTo>
                  <a:lnTo>
                    <a:pt x="90" y="449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49"/>
                  </a:lnTo>
                  <a:lnTo>
                    <a:pt x="509" y="359"/>
                  </a:lnTo>
                  <a:lnTo>
                    <a:pt x="539" y="269"/>
                  </a:lnTo>
                  <a:lnTo>
                    <a:pt x="509" y="180"/>
                  </a:lnTo>
                  <a:lnTo>
                    <a:pt x="449" y="90"/>
                  </a:lnTo>
                  <a:lnTo>
                    <a:pt x="359" y="3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5" name="Google Shape;4115;p27"/>
            <p:cNvSpPr/>
            <p:nvPr/>
          </p:nvSpPr>
          <p:spPr>
            <a:xfrm>
              <a:off x="5735600" y="1819325"/>
              <a:ext cx="12750" cy="13475"/>
            </a:xfrm>
            <a:custGeom>
              <a:avLst/>
              <a:gdLst/>
              <a:ahLst/>
              <a:cxnLst/>
              <a:rect l="l" t="t" r="r" b="b"/>
              <a:pathLst>
                <a:path w="510" h="539" extrusionOk="0">
                  <a:moveTo>
                    <a:pt x="240" y="0"/>
                  </a:moveTo>
                  <a:lnTo>
                    <a:pt x="150" y="30"/>
                  </a:lnTo>
                  <a:lnTo>
                    <a:pt x="61" y="90"/>
                  </a:lnTo>
                  <a:lnTo>
                    <a:pt x="1" y="180"/>
                  </a:lnTo>
                  <a:lnTo>
                    <a:pt x="1" y="269"/>
                  </a:lnTo>
                  <a:lnTo>
                    <a:pt x="1" y="359"/>
                  </a:lnTo>
                  <a:lnTo>
                    <a:pt x="61" y="449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49"/>
                  </a:lnTo>
                  <a:lnTo>
                    <a:pt x="479" y="359"/>
                  </a:lnTo>
                  <a:lnTo>
                    <a:pt x="509" y="269"/>
                  </a:lnTo>
                  <a:lnTo>
                    <a:pt x="479" y="180"/>
                  </a:lnTo>
                  <a:lnTo>
                    <a:pt x="420" y="90"/>
                  </a:lnTo>
                  <a:lnTo>
                    <a:pt x="360" y="3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6" name="Google Shape;4116;p27"/>
            <p:cNvSpPr/>
            <p:nvPr/>
          </p:nvSpPr>
          <p:spPr>
            <a:xfrm>
              <a:off x="5650350" y="1903825"/>
              <a:ext cx="13475" cy="12750"/>
            </a:xfrm>
            <a:custGeom>
              <a:avLst/>
              <a:gdLst/>
              <a:ahLst/>
              <a:cxnLst/>
              <a:rect l="l" t="t" r="r" b="b"/>
              <a:pathLst>
                <a:path w="539" h="510" extrusionOk="0">
                  <a:moveTo>
                    <a:pt x="150" y="1"/>
                  </a:moveTo>
                  <a:lnTo>
                    <a:pt x="90" y="61"/>
                  </a:lnTo>
                  <a:lnTo>
                    <a:pt x="30" y="151"/>
                  </a:lnTo>
                  <a:lnTo>
                    <a:pt x="0" y="24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480"/>
                  </a:lnTo>
                  <a:lnTo>
                    <a:pt x="269" y="510"/>
                  </a:lnTo>
                  <a:lnTo>
                    <a:pt x="359" y="480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40"/>
                  </a:lnTo>
                  <a:lnTo>
                    <a:pt x="509" y="151"/>
                  </a:lnTo>
                  <a:lnTo>
                    <a:pt x="449" y="61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7" name="Google Shape;4117;p27"/>
            <p:cNvSpPr/>
            <p:nvPr/>
          </p:nvSpPr>
          <p:spPr>
            <a:xfrm>
              <a:off x="5735600" y="1903825"/>
              <a:ext cx="12750" cy="12750"/>
            </a:xfrm>
            <a:custGeom>
              <a:avLst/>
              <a:gdLst/>
              <a:ahLst/>
              <a:cxnLst/>
              <a:rect l="l" t="t" r="r" b="b"/>
              <a:pathLst>
                <a:path w="510" h="510" extrusionOk="0">
                  <a:moveTo>
                    <a:pt x="150" y="1"/>
                  </a:moveTo>
                  <a:lnTo>
                    <a:pt x="61" y="61"/>
                  </a:lnTo>
                  <a:lnTo>
                    <a:pt x="1" y="151"/>
                  </a:lnTo>
                  <a:lnTo>
                    <a:pt x="1" y="24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480"/>
                  </a:lnTo>
                  <a:lnTo>
                    <a:pt x="240" y="510"/>
                  </a:lnTo>
                  <a:lnTo>
                    <a:pt x="360" y="480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40"/>
                  </a:lnTo>
                  <a:lnTo>
                    <a:pt x="479" y="151"/>
                  </a:lnTo>
                  <a:lnTo>
                    <a:pt x="420" y="61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8" name="Google Shape;4118;p27"/>
            <p:cNvSpPr/>
            <p:nvPr/>
          </p:nvSpPr>
          <p:spPr>
            <a:xfrm>
              <a:off x="5650350" y="1987600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269" y="1"/>
                  </a:moveTo>
                  <a:lnTo>
                    <a:pt x="150" y="31"/>
                  </a:lnTo>
                  <a:lnTo>
                    <a:pt x="90" y="91"/>
                  </a:lnTo>
                  <a:lnTo>
                    <a:pt x="30" y="180"/>
                  </a:lnTo>
                  <a:lnTo>
                    <a:pt x="0" y="27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70"/>
                  </a:lnTo>
                  <a:lnTo>
                    <a:pt x="509" y="180"/>
                  </a:lnTo>
                  <a:lnTo>
                    <a:pt x="449" y="91"/>
                  </a:lnTo>
                  <a:lnTo>
                    <a:pt x="359" y="3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9" name="Google Shape;4119;p27"/>
            <p:cNvSpPr/>
            <p:nvPr/>
          </p:nvSpPr>
          <p:spPr>
            <a:xfrm>
              <a:off x="5735600" y="1987600"/>
              <a:ext cx="12750" cy="13500"/>
            </a:xfrm>
            <a:custGeom>
              <a:avLst/>
              <a:gdLst/>
              <a:ahLst/>
              <a:cxnLst/>
              <a:rect l="l" t="t" r="r" b="b"/>
              <a:pathLst>
                <a:path w="510" h="540" extrusionOk="0">
                  <a:moveTo>
                    <a:pt x="240" y="1"/>
                  </a:moveTo>
                  <a:lnTo>
                    <a:pt x="150" y="31"/>
                  </a:lnTo>
                  <a:lnTo>
                    <a:pt x="61" y="91"/>
                  </a:lnTo>
                  <a:lnTo>
                    <a:pt x="1" y="180"/>
                  </a:lnTo>
                  <a:lnTo>
                    <a:pt x="1" y="27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70"/>
                  </a:lnTo>
                  <a:lnTo>
                    <a:pt x="479" y="180"/>
                  </a:lnTo>
                  <a:lnTo>
                    <a:pt x="420" y="91"/>
                  </a:lnTo>
                  <a:lnTo>
                    <a:pt x="360" y="31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0" name="Google Shape;4120;p27"/>
            <p:cNvSpPr/>
            <p:nvPr/>
          </p:nvSpPr>
          <p:spPr>
            <a:xfrm>
              <a:off x="5650350" y="2072125"/>
              <a:ext cx="13475" cy="12750"/>
            </a:xfrm>
            <a:custGeom>
              <a:avLst/>
              <a:gdLst/>
              <a:ahLst/>
              <a:cxnLst/>
              <a:rect l="l" t="t" r="r" b="b"/>
              <a:pathLst>
                <a:path w="539" h="510" extrusionOk="0">
                  <a:moveTo>
                    <a:pt x="150" y="1"/>
                  </a:moveTo>
                  <a:lnTo>
                    <a:pt x="90" y="60"/>
                  </a:lnTo>
                  <a:lnTo>
                    <a:pt x="30" y="150"/>
                  </a:lnTo>
                  <a:lnTo>
                    <a:pt x="0" y="240"/>
                  </a:lnTo>
                  <a:lnTo>
                    <a:pt x="30" y="360"/>
                  </a:lnTo>
                  <a:lnTo>
                    <a:pt x="90" y="449"/>
                  </a:lnTo>
                  <a:lnTo>
                    <a:pt x="150" y="479"/>
                  </a:lnTo>
                  <a:lnTo>
                    <a:pt x="269" y="509"/>
                  </a:lnTo>
                  <a:lnTo>
                    <a:pt x="359" y="479"/>
                  </a:lnTo>
                  <a:lnTo>
                    <a:pt x="449" y="449"/>
                  </a:lnTo>
                  <a:lnTo>
                    <a:pt x="509" y="360"/>
                  </a:lnTo>
                  <a:lnTo>
                    <a:pt x="539" y="240"/>
                  </a:lnTo>
                  <a:lnTo>
                    <a:pt x="509" y="150"/>
                  </a:lnTo>
                  <a:lnTo>
                    <a:pt x="449" y="60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1" name="Google Shape;4121;p27"/>
            <p:cNvSpPr/>
            <p:nvPr/>
          </p:nvSpPr>
          <p:spPr>
            <a:xfrm>
              <a:off x="5735600" y="2072125"/>
              <a:ext cx="12750" cy="12750"/>
            </a:xfrm>
            <a:custGeom>
              <a:avLst/>
              <a:gdLst/>
              <a:ahLst/>
              <a:cxnLst/>
              <a:rect l="l" t="t" r="r" b="b"/>
              <a:pathLst>
                <a:path w="510" h="510" extrusionOk="0">
                  <a:moveTo>
                    <a:pt x="150" y="1"/>
                  </a:moveTo>
                  <a:lnTo>
                    <a:pt x="61" y="60"/>
                  </a:lnTo>
                  <a:lnTo>
                    <a:pt x="1" y="150"/>
                  </a:lnTo>
                  <a:lnTo>
                    <a:pt x="1" y="240"/>
                  </a:lnTo>
                  <a:lnTo>
                    <a:pt x="1" y="360"/>
                  </a:lnTo>
                  <a:lnTo>
                    <a:pt x="61" y="449"/>
                  </a:lnTo>
                  <a:lnTo>
                    <a:pt x="150" y="479"/>
                  </a:lnTo>
                  <a:lnTo>
                    <a:pt x="240" y="509"/>
                  </a:lnTo>
                  <a:lnTo>
                    <a:pt x="360" y="479"/>
                  </a:lnTo>
                  <a:lnTo>
                    <a:pt x="420" y="449"/>
                  </a:lnTo>
                  <a:lnTo>
                    <a:pt x="479" y="360"/>
                  </a:lnTo>
                  <a:lnTo>
                    <a:pt x="509" y="240"/>
                  </a:lnTo>
                  <a:lnTo>
                    <a:pt x="479" y="150"/>
                  </a:lnTo>
                  <a:lnTo>
                    <a:pt x="420" y="60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2" name="Google Shape;4122;p27"/>
            <p:cNvSpPr/>
            <p:nvPr/>
          </p:nvSpPr>
          <p:spPr>
            <a:xfrm>
              <a:off x="5650350" y="2155900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0"/>
                  </a:moveTo>
                  <a:lnTo>
                    <a:pt x="150" y="30"/>
                  </a:lnTo>
                  <a:lnTo>
                    <a:pt x="90" y="90"/>
                  </a:lnTo>
                  <a:lnTo>
                    <a:pt x="30" y="150"/>
                  </a:lnTo>
                  <a:lnTo>
                    <a:pt x="0" y="270"/>
                  </a:lnTo>
                  <a:lnTo>
                    <a:pt x="30" y="359"/>
                  </a:lnTo>
                  <a:lnTo>
                    <a:pt x="90" y="449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49"/>
                  </a:lnTo>
                  <a:lnTo>
                    <a:pt x="509" y="359"/>
                  </a:lnTo>
                  <a:lnTo>
                    <a:pt x="539" y="270"/>
                  </a:lnTo>
                  <a:lnTo>
                    <a:pt x="509" y="150"/>
                  </a:lnTo>
                  <a:lnTo>
                    <a:pt x="449" y="90"/>
                  </a:lnTo>
                  <a:lnTo>
                    <a:pt x="359" y="3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3" name="Google Shape;4123;p27"/>
            <p:cNvSpPr/>
            <p:nvPr/>
          </p:nvSpPr>
          <p:spPr>
            <a:xfrm>
              <a:off x="5735600" y="2155900"/>
              <a:ext cx="12750" cy="13475"/>
            </a:xfrm>
            <a:custGeom>
              <a:avLst/>
              <a:gdLst/>
              <a:ahLst/>
              <a:cxnLst/>
              <a:rect l="l" t="t" r="r" b="b"/>
              <a:pathLst>
                <a:path w="510" h="539" extrusionOk="0">
                  <a:moveTo>
                    <a:pt x="240" y="0"/>
                  </a:moveTo>
                  <a:lnTo>
                    <a:pt x="150" y="30"/>
                  </a:lnTo>
                  <a:lnTo>
                    <a:pt x="61" y="90"/>
                  </a:lnTo>
                  <a:lnTo>
                    <a:pt x="1" y="150"/>
                  </a:lnTo>
                  <a:lnTo>
                    <a:pt x="1" y="270"/>
                  </a:lnTo>
                  <a:lnTo>
                    <a:pt x="1" y="359"/>
                  </a:lnTo>
                  <a:lnTo>
                    <a:pt x="61" y="449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49"/>
                  </a:lnTo>
                  <a:lnTo>
                    <a:pt x="479" y="359"/>
                  </a:lnTo>
                  <a:lnTo>
                    <a:pt x="509" y="270"/>
                  </a:lnTo>
                  <a:lnTo>
                    <a:pt x="479" y="150"/>
                  </a:lnTo>
                  <a:lnTo>
                    <a:pt x="420" y="90"/>
                  </a:lnTo>
                  <a:lnTo>
                    <a:pt x="360" y="3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4" name="Google Shape;4124;p27"/>
            <p:cNvSpPr/>
            <p:nvPr/>
          </p:nvSpPr>
          <p:spPr>
            <a:xfrm>
              <a:off x="5650350" y="2240425"/>
              <a:ext cx="13475" cy="12725"/>
            </a:xfrm>
            <a:custGeom>
              <a:avLst/>
              <a:gdLst/>
              <a:ahLst/>
              <a:cxnLst/>
              <a:rect l="l" t="t" r="r" b="b"/>
              <a:pathLst>
                <a:path w="539" h="509" extrusionOk="0">
                  <a:moveTo>
                    <a:pt x="150" y="0"/>
                  </a:moveTo>
                  <a:lnTo>
                    <a:pt x="90" y="60"/>
                  </a:lnTo>
                  <a:lnTo>
                    <a:pt x="30" y="150"/>
                  </a:lnTo>
                  <a:lnTo>
                    <a:pt x="0" y="239"/>
                  </a:lnTo>
                  <a:lnTo>
                    <a:pt x="30" y="359"/>
                  </a:lnTo>
                  <a:lnTo>
                    <a:pt x="90" y="419"/>
                  </a:lnTo>
                  <a:lnTo>
                    <a:pt x="150" y="479"/>
                  </a:lnTo>
                  <a:lnTo>
                    <a:pt x="269" y="509"/>
                  </a:lnTo>
                  <a:lnTo>
                    <a:pt x="359" y="479"/>
                  </a:lnTo>
                  <a:lnTo>
                    <a:pt x="449" y="419"/>
                  </a:lnTo>
                  <a:lnTo>
                    <a:pt x="509" y="359"/>
                  </a:lnTo>
                  <a:lnTo>
                    <a:pt x="539" y="239"/>
                  </a:lnTo>
                  <a:lnTo>
                    <a:pt x="509" y="150"/>
                  </a:lnTo>
                  <a:lnTo>
                    <a:pt x="449" y="6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5" name="Google Shape;4125;p27"/>
            <p:cNvSpPr/>
            <p:nvPr/>
          </p:nvSpPr>
          <p:spPr>
            <a:xfrm>
              <a:off x="5735600" y="2240425"/>
              <a:ext cx="12750" cy="12725"/>
            </a:xfrm>
            <a:custGeom>
              <a:avLst/>
              <a:gdLst/>
              <a:ahLst/>
              <a:cxnLst/>
              <a:rect l="l" t="t" r="r" b="b"/>
              <a:pathLst>
                <a:path w="510" h="509" extrusionOk="0">
                  <a:moveTo>
                    <a:pt x="150" y="0"/>
                  </a:moveTo>
                  <a:lnTo>
                    <a:pt x="61" y="60"/>
                  </a:lnTo>
                  <a:lnTo>
                    <a:pt x="1" y="150"/>
                  </a:lnTo>
                  <a:lnTo>
                    <a:pt x="1" y="239"/>
                  </a:lnTo>
                  <a:lnTo>
                    <a:pt x="1" y="359"/>
                  </a:lnTo>
                  <a:lnTo>
                    <a:pt x="61" y="419"/>
                  </a:lnTo>
                  <a:lnTo>
                    <a:pt x="150" y="479"/>
                  </a:lnTo>
                  <a:lnTo>
                    <a:pt x="240" y="509"/>
                  </a:lnTo>
                  <a:lnTo>
                    <a:pt x="360" y="479"/>
                  </a:lnTo>
                  <a:lnTo>
                    <a:pt x="420" y="419"/>
                  </a:lnTo>
                  <a:lnTo>
                    <a:pt x="479" y="359"/>
                  </a:lnTo>
                  <a:lnTo>
                    <a:pt x="509" y="239"/>
                  </a:lnTo>
                  <a:lnTo>
                    <a:pt x="479" y="150"/>
                  </a:lnTo>
                  <a:lnTo>
                    <a:pt x="420" y="60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6" name="Google Shape;4126;p27"/>
            <p:cNvSpPr/>
            <p:nvPr/>
          </p:nvSpPr>
          <p:spPr>
            <a:xfrm>
              <a:off x="5650350" y="2324175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269" y="1"/>
                  </a:moveTo>
                  <a:lnTo>
                    <a:pt x="150" y="31"/>
                  </a:lnTo>
                  <a:lnTo>
                    <a:pt x="90" y="91"/>
                  </a:lnTo>
                  <a:lnTo>
                    <a:pt x="30" y="151"/>
                  </a:lnTo>
                  <a:lnTo>
                    <a:pt x="0" y="27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510"/>
                  </a:lnTo>
                  <a:lnTo>
                    <a:pt x="269" y="539"/>
                  </a:lnTo>
                  <a:lnTo>
                    <a:pt x="359" y="510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70"/>
                  </a:lnTo>
                  <a:lnTo>
                    <a:pt x="509" y="151"/>
                  </a:lnTo>
                  <a:lnTo>
                    <a:pt x="449" y="91"/>
                  </a:lnTo>
                  <a:lnTo>
                    <a:pt x="359" y="3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7" name="Google Shape;4127;p27"/>
            <p:cNvSpPr/>
            <p:nvPr/>
          </p:nvSpPr>
          <p:spPr>
            <a:xfrm>
              <a:off x="5735600" y="2324175"/>
              <a:ext cx="12750" cy="13500"/>
            </a:xfrm>
            <a:custGeom>
              <a:avLst/>
              <a:gdLst/>
              <a:ahLst/>
              <a:cxnLst/>
              <a:rect l="l" t="t" r="r" b="b"/>
              <a:pathLst>
                <a:path w="510" h="540" extrusionOk="0">
                  <a:moveTo>
                    <a:pt x="240" y="1"/>
                  </a:moveTo>
                  <a:lnTo>
                    <a:pt x="150" y="31"/>
                  </a:lnTo>
                  <a:lnTo>
                    <a:pt x="61" y="91"/>
                  </a:lnTo>
                  <a:lnTo>
                    <a:pt x="1" y="151"/>
                  </a:lnTo>
                  <a:lnTo>
                    <a:pt x="1" y="27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510"/>
                  </a:lnTo>
                  <a:lnTo>
                    <a:pt x="240" y="539"/>
                  </a:lnTo>
                  <a:lnTo>
                    <a:pt x="360" y="510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70"/>
                  </a:lnTo>
                  <a:lnTo>
                    <a:pt x="479" y="151"/>
                  </a:lnTo>
                  <a:lnTo>
                    <a:pt x="420" y="91"/>
                  </a:lnTo>
                  <a:lnTo>
                    <a:pt x="360" y="31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28" name="Google Shape;4128;p27"/>
          <p:cNvGrpSpPr/>
          <p:nvPr/>
        </p:nvGrpSpPr>
        <p:grpSpPr>
          <a:xfrm>
            <a:off x="8718175" y="2254500"/>
            <a:ext cx="159325" cy="148100"/>
            <a:chOff x="996550" y="1565775"/>
            <a:chExt cx="159325" cy="148100"/>
          </a:xfrm>
        </p:grpSpPr>
        <p:sp>
          <p:nvSpPr>
            <p:cNvPr id="4129" name="Google Shape;4129;p27"/>
            <p:cNvSpPr/>
            <p:nvPr/>
          </p:nvSpPr>
          <p:spPr>
            <a:xfrm>
              <a:off x="996550" y="1565775"/>
              <a:ext cx="159325" cy="148100"/>
            </a:xfrm>
            <a:custGeom>
              <a:avLst/>
              <a:gdLst/>
              <a:ahLst/>
              <a:cxnLst/>
              <a:rect l="l" t="t" r="r" b="b"/>
              <a:pathLst>
                <a:path w="6373" h="5924" extrusionOk="0">
                  <a:moveTo>
                    <a:pt x="2872" y="0"/>
                  </a:moveTo>
                  <a:lnTo>
                    <a:pt x="2723" y="60"/>
                  </a:lnTo>
                  <a:lnTo>
                    <a:pt x="2573" y="120"/>
                  </a:lnTo>
                  <a:lnTo>
                    <a:pt x="2453" y="209"/>
                  </a:lnTo>
                  <a:lnTo>
                    <a:pt x="2334" y="299"/>
                  </a:lnTo>
                  <a:lnTo>
                    <a:pt x="2214" y="419"/>
                  </a:lnTo>
                  <a:lnTo>
                    <a:pt x="2154" y="568"/>
                  </a:lnTo>
                  <a:lnTo>
                    <a:pt x="2094" y="718"/>
                  </a:lnTo>
                  <a:lnTo>
                    <a:pt x="2065" y="898"/>
                  </a:lnTo>
                  <a:lnTo>
                    <a:pt x="2065" y="1047"/>
                  </a:lnTo>
                  <a:lnTo>
                    <a:pt x="2065" y="1227"/>
                  </a:lnTo>
                  <a:lnTo>
                    <a:pt x="2094" y="1376"/>
                  </a:lnTo>
                  <a:lnTo>
                    <a:pt x="2154" y="1526"/>
                  </a:lnTo>
                  <a:lnTo>
                    <a:pt x="2244" y="1645"/>
                  </a:lnTo>
                  <a:lnTo>
                    <a:pt x="2330" y="1710"/>
                  </a:lnTo>
                  <a:lnTo>
                    <a:pt x="2214" y="1645"/>
                  </a:lnTo>
                  <a:lnTo>
                    <a:pt x="1885" y="1526"/>
                  </a:lnTo>
                  <a:lnTo>
                    <a:pt x="1556" y="1436"/>
                  </a:lnTo>
                  <a:lnTo>
                    <a:pt x="1227" y="1436"/>
                  </a:lnTo>
                  <a:lnTo>
                    <a:pt x="1077" y="1466"/>
                  </a:lnTo>
                  <a:lnTo>
                    <a:pt x="898" y="1496"/>
                  </a:lnTo>
                  <a:lnTo>
                    <a:pt x="748" y="1556"/>
                  </a:lnTo>
                  <a:lnTo>
                    <a:pt x="599" y="1616"/>
                  </a:lnTo>
                  <a:lnTo>
                    <a:pt x="449" y="1705"/>
                  </a:lnTo>
                  <a:lnTo>
                    <a:pt x="329" y="1825"/>
                  </a:lnTo>
                  <a:lnTo>
                    <a:pt x="210" y="1945"/>
                  </a:lnTo>
                  <a:lnTo>
                    <a:pt x="120" y="2094"/>
                  </a:lnTo>
                  <a:lnTo>
                    <a:pt x="60" y="2244"/>
                  </a:lnTo>
                  <a:lnTo>
                    <a:pt x="30" y="2393"/>
                  </a:lnTo>
                  <a:lnTo>
                    <a:pt x="0" y="2573"/>
                  </a:lnTo>
                  <a:lnTo>
                    <a:pt x="0" y="2723"/>
                  </a:lnTo>
                  <a:lnTo>
                    <a:pt x="30" y="2902"/>
                  </a:lnTo>
                  <a:lnTo>
                    <a:pt x="90" y="3052"/>
                  </a:lnTo>
                  <a:lnTo>
                    <a:pt x="180" y="3171"/>
                  </a:lnTo>
                  <a:lnTo>
                    <a:pt x="299" y="3291"/>
                  </a:lnTo>
                  <a:lnTo>
                    <a:pt x="599" y="3500"/>
                  </a:lnTo>
                  <a:lnTo>
                    <a:pt x="748" y="3590"/>
                  </a:lnTo>
                  <a:lnTo>
                    <a:pt x="898" y="3650"/>
                  </a:lnTo>
                  <a:lnTo>
                    <a:pt x="1047" y="3680"/>
                  </a:lnTo>
                  <a:lnTo>
                    <a:pt x="1227" y="3710"/>
                  </a:lnTo>
                  <a:lnTo>
                    <a:pt x="1406" y="3680"/>
                  </a:lnTo>
                  <a:lnTo>
                    <a:pt x="1586" y="3680"/>
                  </a:lnTo>
                  <a:lnTo>
                    <a:pt x="1137" y="3949"/>
                  </a:lnTo>
                  <a:lnTo>
                    <a:pt x="928" y="4099"/>
                  </a:lnTo>
                  <a:lnTo>
                    <a:pt x="748" y="4278"/>
                  </a:lnTo>
                  <a:lnTo>
                    <a:pt x="569" y="4488"/>
                  </a:lnTo>
                  <a:lnTo>
                    <a:pt x="479" y="4727"/>
                  </a:lnTo>
                  <a:lnTo>
                    <a:pt x="419" y="4996"/>
                  </a:lnTo>
                  <a:lnTo>
                    <a:pt x="419" y="5116"/>
                  </a:lnTo>
                  <a:lnTo>
                    <a:pt x="419" y="5236"/>
                  </a:lnTo>
                  <a:lnTo>
                    <a:pt x="479" y="5385"/>
                  </a:lnTo>
                  <a:lnTo>
                    <a:pt x="569" y="5535"/>
                  </a:lnTo>
                  <a:lnTo>
                    <a:pt x="658" y="5655"/>
                  </a:lnTo>
                  <a:lnTo>
                    <a:pt x="778" y="5744"/>
                  </a:lnTo>
                  <a:lnTo>
                    <a:pt x="928" y="5834"/>
                  </a:lnTo>
                  <a:lnTo>
                    <a:pt x="1077" y="5894"/>
                  </a:lnTo>
                  <a:lnTo>
                    <a:pt x="1227" y="5924"/>
                  </a:lnTo>
                  <a:lnTo>
                    <a:pt x="1556" y="5924"/>
                  </a:lnTo>
                  <a:lnTo>
                    <a:pt x="1706" y="5894"/>
                  </a:lnTo>
                  <a:lnTo>
                    <a:pt x="1855" y="5834"/>
                  </a:lnTo>
                  <a:lnTo>
                    <a:pt x="2005" y="5744"/>
                  </a:lnTo>
                  <a:lnTo>
                    <a:pt x="2244" y="5565"/>
                  </a:lnTo>
                  <a:lnTo>
                    <a:pt x="2453" y="5296"/>
                  </a:lnTo>
                  <a:lnTo>
                    <a:pt x="2603" y="5026"/>
                  </a:lnTo>
                  <a:lnTo>
                    <a:pt x="2723" y="4727"/>
                  </a:lnTo>
                  <a:lnTo>
                    <a:pt x="2783" y="4428"/>
                  </a:lnTo>
                  <a:lnTo>
                    <a:pt x="2813" y="4099"/>
                  </a:lnTo>
                  <a:lnTo>
                    <a:pt x="3052" y="4458"/>
                  </a:lnTo>
                  <a:lnTo>
                    <a:pt x="3351" y="4817"/>
                  </a:lnTo>
                  <a:lnTo>
                    <a:pt x="3680" y="5146"/>
                  </a:lnTo>
                  <a:lnTo>
                    <a:pt x="4009" y="5415"/>
                  </a:lnTo>
                  <a:lnTo>
                    <a:pt x="4189" y="5505"/>
                  </a:lnTo>
                  <a:lnTo>
                    <a:pt x="4368" y="5595"/>
                  </a:lnTo>
                  <a:lnTo>
                    <a:pt x="4578" y="5625"/>
                  </a:lnTo>
                  <a:lnTo>
                    <a:pt x="4787" y="5655"/>
                  </a:lnTo>
                  <a:lnTo>
                    <a:pt x="4967" y="5625"/>
                  </a:lnTo>
                  <a:lnTo>
                    <a:pt x="5176" y="5565"/>
                  </a:lnTo>
                  <a:lnTo>
                    <a:pt x="5326" y="5475"/>
                  </a:lnTo>
                  <a:lnTo>
                    <a:pt x="5475" y="5325"/>
                  </a:lnTo>
                  <a:lnTo>
                    <a:pt x="5565" y="5206"/>
                  </a:lnTo>
                  <a:lnTo>
                    <a:pt x="5655" y="5056"/>
                  </a:lnTo>
                  <a:lnTo>
                    <a:pt x="5685" y="4877"/>
                  </a:lnTo>
                  <a:lnTo>
                    <a:pt x="5685" y="4727"/>
                  </a:lnTo>
                  <a:lnTo>
                    <a:pt x="5685" y="4548"/>
                  </a:lnTo>
                  <a:lnTo>
                    <a:pt x="5655" y="4368"/>
                  </a:lnTo>
                  <a:lnTo>
                    <a:pt x="5595" y="4218"/>
                  </a:lnTo>
                  <a:lnTo>
                    <a:pt x="5505" y="4039"/>
                  </a:lnTo>
                  <a:lnTo>
                    <a:pt x="5296" y="3740"/>
                  </a:lnTo>
                  <a:lnTo>
                    <a:pt x="5026" y="3441"/>
                  </a:lnTo>
                  <a:lnTo>
                    <a:pt x="4757" y="3171"/>
                  </a:lnTo>
                  <a:lnTo>
                    <a:pt x="4458" y="2962"/>
                  </a:lnTo>
                  <a:lnTo>
                    <a:pt x="4667" y="3022"/>
                  </a:lnTo>
                  <a:lnTo>
                    <a:pt x="4877" y="3052"/>
                  </a:lnTo>
                  <a:lnTo>
                    <a:pt x="5296" y="3052"/>
                  </a:lnTo>
                  <a:lnTo>
                    <a:pt x="5475" y="2992"/>
                  </a:lnTo>
                  <a:lnTo>
                    <a:pt x="5685" y="2932"/>
                  </a:lnTo>
                  <a:lnTo>
                    <a:pt x="5864" y="2842"/>
                  </a:lnTo>
                  <a:lnTo>
                    <a:pt x="6044" y="2723"/>
                  </a:lnTo>
                  <a:lnTo>
                    <a:pt x="6163" y="2573"/>
                  </a:lnTo>
                  <a:lnTo>
                    <a:pt x="6283" y="2393"/>
                  </a:lnTo>
                  <a:lnTo>
                    <a:pt x="6343" y="2184"/>
                  </a:lnTo>
                  <a:lnTo>
                    <a:pt x="6373" y="1975"/>
                  </a:lnTo>
                  <a:lnTo>
                    <a:pt x="6373" y="1795"/>
                  </a:lnTo>
                  <a:lnTo>
                    <a:pt x="6343" y="1586"/>
                  </a:lnTo>
                  <a:lnTo>
                    <a:pt x="6253" y="1406"/>
                  </a:lnTo>
                  <a:lnTo>
                    <a:pt x="6104" y="1257"/>
                  </a:lnTo>
                  <a:lnTo>
                    <a:pt x="5984" y="1167"/>
                  </a:lnTo>
                  <a:lnTo>
                    <a:pt x="5834" y="1107"/>
                  </a:lnTo>
                  <a:lnTo>
                    <a:pt x="5685" y="1077"/>
                  </a:lnTo>
                  <a:lnTo>
                    <a:pt x="5535" y="1047"/>
                  </a:lnTo>
                  <a:lnTo>
                    <a:pt x="5385" y="1077"/>
                  </a:lnTo>
                  <a:lnTo>
                    <a:pt x="5206" y="1107"/>
                  </a:lnTo>
                  <a:lnTo>
                    <a:pt x="5056" y="1137"/>
                  </a:lnTo>
                  <a:lnTo>
                    <a:pt x="4937" y="1197"/>
                  </a:lnTo>
                  <a:lnTo>
                    <a:pt x="4667" y="1346"/>
                  </a:lnTo>
                  <a:lnTo>
                    <a:pt x="4398" y="1526"/>
                  </a:lnTo>
                  <a:lnTo>
                    <a:pt x="4189" y="1705"/>
                  </a:lnTo>
                  <a:lnTo>
                    <a:pt x="3979" y="1915"/>
                  </a:lnTo>
                  <a:lnTo>
                    <a:pt x="3979" y="1915"/>
                  </a:lnTo>
                  <a:lnTo>
                    <a:pt x="4039" y="1795"/>
                  </a:lnTo>
                  <a:lnTo>
                    <a:pt x="4099" y="1645"/>
                  </a:lnTo>
                  <a:lnTo>
                    <a:pt x="4159" y="1466"/>
                  </a:lnTo>
                  <a:lnTo>
                    <a:pt x="4159" y="1316"/>
                  </a:lnTo>
                  <a:lnTo>
                    <a:pt x="4189" y="1167"/>
                  </a:lnTo>
                  <a:lnTo>
                    <a:pt x="4159" y="987"/>
                  </a:lnTo>
                  <a:lnTo>
                    <a:pt x="4129" y="838"/>
                  </a:lnTo>
                  <a:lnTo>
                    <a:pt x="4069" y="688"/>
                  </a:lnTo>
                  <a:lnTo>
                    <a:pt x="3979" y="539"/>
                  </a:lnTo>
                  <a:lnTo>
                    <a:pt x="3890" y="419"/>
                  </a:lnTo>
                  <a:lnTo>
                    <a:pt x="3770" y="299"/>
                  </a:lnTo>
                  <a:lnTo>
                    <a:pt x="3650" y="180"/>
                  </a:lnTo>
                  <a:lnTo>
                    <a:pt x="3531" y="90"/>
                  </a:lnTo>
                  <a:lnTo>
                    <a:pt x="3381" y="30"/>
                  </a:lnTo>
                  <a:lnTo>
                    <a:pt x="3201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0" name="Google Shape;4130;p27"/>
            <p:cNvSpPr/>
            <p:nvPr/>
          </p:nvSpPr>
          <p:spPr>
            <a:xfrm>
              <a:off x="1045900" y="1606900"/>
              <a:ext cx="56125" cy="57625"/>
            </a:xfrm>
            <a:custGeom>
              <a:avLst/>
              <a:gdLst/>
              <a:ahLst/>
              <a:cxnLst/>
              <a:rect l="l" t="t" r="r" b="b"/>
              <a:pathLst>
                <a:path w="2245" h="2305" extrusionOk="0">
                  <a:moveTo>
                    <a:pt x="1048" y="0"/>
                  </a:moveTo>
                  <a:lnTo>
                    <a:pt x="898" y="30"/>
                  </a:lnTo>
                  <a:lnTo>
                    <a:pt x="779" y="60"/>
                  </a:lnTo>
                  <a:lnTo>
                    <a:pt x="629" y="120"/>
                  </a:lnTo>
                  <a:lnTo>
                    <a:pt x="509" y="210"/>
                  </a:lnTo>
                  <a:lnTo>
                    <a:pt x="390" y="300"/>
                  </a:lnTo>
                  <a:lnTo>
                    <a:pt x="270" y="419"/>
                  </a:lnTo>
                  <a:lnTo>
                    <a:pt x="180" y="539"/>
                  </a:lnTo>
                  <a:lnTo>
                    <a:pt x="61" y="778"/>
                  </a:lnTo>
                  <a:lnTo>
                    <a:pt x="1" y="1078"/>
                  </a:lnTo>
                  <a:lnTo>
                    <a:pt x="1" y="1347"/>
                  </a:lnTo>
                  <a:lnTo>
                    <a:pt x="31" y="1496"/>
                  </a:lnTo>
                  <a:lnTo>
                    <a:pt x="61" y="1616"/>
                  </a:lnTo>
                  <a:lnTo>
                    <a:pt x="120" y="1766"/>
                  </a:lnTo>
                  <a:lnTo>
                    <a:pt x="210" y="1885"/>
                  </a:lnTo>
                  <a:lnTo>
                    <a:pt x="300" y="2005"/>
                  </a:lnTo>
                  <a:lnTo>
                    <a:pt x="420" y="2095"/>
                  </a:lnTo>
                  <a:lnTo>
                    <a:pt x="629" y="2214"/>
                  </a:lnTo>
                  <a:lnTo>
                    <a:pt x="839" y="2274"/>
                  </a:lnTo>
                  <a:lnTo>
                    <a:pt x="1048" y="2304"/>
                  </a:lnTo>
                  <a:lnTo>
                    <a:pt x="1257" y="2304"/>
                  </a:lnTo>
                  <a:lnTo>
                    <a:pt x="1467" y="2244"/>
                  </a:lnTo>
                  <a:lnTo>
                    <a:pt x="1676" y="2155"/>
                  </a:lnTo>
                  <a:lnTo>
                    <a:pt x="1856" y="2035"/>
                  </a:lnTo>
                  <a:lnTo>
                    <a:pt x="2005" y="1885"/>
                  </a:lnTo>
                  <a:lnTo>
                    <a:pt x="2155" y="1646"/>
                  </a:lnTo>
                  <a:lnTo>
                    <a:pt x="2215" y="1437"/>
                  </a:lnTo>
                  <a:lnTo>
                    <a:pt x="2245" y="1167"/>
                  </a:lnTo>
                  <a:lnTo>
                    <a:pt x="2215" y="928"/>
                  </a:lnTo>
                  <a:lnTo>
                    <a:pt x="2125" y="719"/>
                  </a:lnTo>
                  <a:lnTo>
                    <a:pt x="2005" y="509"/>
                  </a:lnTo>
                  <a:lnTo>
                    <a:pt x="1826" y="300"/>
                  </a:lnTo>
                  <a:lnTo>
                    <a:pt x="1646" y="180"/>
                  </a:lnTo>
                  <a:lnTo>
                    <a:pt x="1407" y="60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31" name="Google Shape;4131;p27"/>
          <p:cNvGrpSpPr/>
          <p:nvPr/>
        </p:nvGrpSpPr>
        <p:grpSpPr>
          <a:xfrm>
            <a:off x="8308375" y="870188"/>
            <a:ext cx="169050" cy="149625"/>
            <a:chOff x="2626350" y="1752000"/>
            <a:chExt cx="169050" cy="149625"/>
          </a:xfrm>
        </p:grpSpPr>
        <p:sp>
          <p:nvSpPr>
            <p:cNvPr id="4132" name="Google Shape;4132;p27"/>
            <p:cNvSpPr/>
            <p:nvPr/>
          </p:nvSpPr>
          <p:spPr>
            <a:xfrm>
              <a:off x="2626350" y="1752000"/>
              <a:ext cx="169050" cy="149625"/>
            </a:xfrm>
            <a:custGeom>
              <a:avLst/>
              <a:gdLst/>
              <a:ahLst/>
              <a:cxnLst/>
              <a:rect l="l" t="t" r="r" b="b"/>
              <a:pathLst>
                <a:path w="6762" h="5985" extrusionOk="0">
                  <a:moveTo>
                    <a:pt x="2364" y="1"/>
                  </a:moveTo>
                  <a:lnTo>
                    <a:pt x="2184" y="31"/>
                  </a:lnTo>
                  <a:lnTo>
                    <a:pt x="2005" y="90"/>
                  </a:lnTo>
                  <a:lnTo>
                    <a:pt x="1855" y="210"/>
                  </a:lnTo>
                  <a:lnTo>
                    <a:pt x="1765" y="330"/>
                  </a:lnTo>
                  <a:lnTo>
                    <a:pt x="1676" y="479"/>
                  </a:lnTo>
                  <a:lnTo>
                    <a:pt x="1616" y="629"/>
                  </a:lnTo>
                  <a:lnTo>
                    <a:pt x="1556" y="808"/>
                  </a:lnTo>
                  <a:lnTo>
                    <a:pt x="1526" y="958"/>
                  </a:lnTo>
                  <a:lnTo>
                    <a:pt x="1556" y="1137"/>
                  </a:lnTo>
                  <a:lnTo>
                    <a:pt x="1556" y="1317"/>
                  </a:lnTo>
                  <a:lnTo>
                    <a:pt x="1676" y="1676"/>
                  </a:lnTo>
                  <a:lnTo>
                    <a:pt x="1825" y="2035"/>
                  </a:lnTo>
                  <a:lnTo>
                    <a:pt x="2005" y="2364"/>
                  </a:lnTo>
                  <a:lnTo>
                    <a:pt x="2214" y="2663"/>
                  </a:lnTo>
                  <a:lnTo>
                    <a:pt x="2035" y="2574"/>
                  </a:lnTo>
                  <a:lnTo>
                    <a:pt x="1855" y="2484"/>
                  </a:lnTo>
                  <a:lnTo>
                    <a:pt x="1676" y="2394"/>
                  </a:lnTo>
                  <a:lnTo>
                    <a:pt x="1466" y="2334"/>
                  </a:lnTo>
                  <a:lnTo>
                    <a:pt x="1257" y="2304"/>
                  </a:lnTo>
                  <a:lnTo>
                    <a:pt x="1047" y="2304"/>
                  </a:lnTo>
                  <a:lnTo>
                    <a:pt x="838" y="2334"/>
                  </a:lnTo>
                  <a:lnTo>
                    <a:pt x="658" y="2394"/>
                  </a:lnTo>
                  <a:lnTo>
                    <a:pt x="479" y="2514"/>
                  </a:lnTo>
                  <a:lnTo>
                    <a:pt x="299" y="2633"/>
                  </a:lnTo>
                  <a:lnTo>
                    <a:pt x="180" y="2813"/>
                  </a:lnTo>
                  <a:lnTo>
                    <a:pt x="90" y="2992"/>
                  </a:lnTo>
                  <a:lnTo>
                    <a:pt x="30" y="3202"/>
                  </a:lnTo>
                  <a:lnTo>
                    <a:pt x="0" y="3381"/>
                  </a:lnTo>
                  <a:lnTo>
                    <a:pt x="30" y="3591"/>
                  </a:lnTo>
                  <a:lnTo>
                    <a:pt x="120" y="3770"/>
                  </a:lnTo>
                  <a:lnTo>
                    <a:pt x="210" y="3890"/>
                  </a:lnTo>
                  <a:lnTo>
                    <a:pt x="299" y="4010"/>
                  </a:lnTo>
                  <a:lnTo>
                    <a:pt x="449" y="4069"/>
                  </a:lnTo>
                  <a:lnTo>
                    <a:pt x="599" y="4159"/>
                  </a:lnTo>
                  <a:lnTo>
                    <a:pt x="748" y="4189"/>
                  </a:lnTo>
                  <a:lnTo>
                    <a:pt x="898" y="4219"/>
                  </a:lnTo>
                  <a:lnTo>
                    <a:pt x="1047" y="4219"/>
                  </a:lnTo>
                  <a:lnTo>
                    <a:pt x="1227" y="4189"/>
                  </a:lnTo>
                  <a:lnTo>
                    <a:pt x="1526" y="4159"/>
                  </a:lnTo>
                  <a:lnTo>
                    <a:pt x="1795" y="4069"/>
                  </a:lnTo>
                  <a:lnTo>
                    <a:pt x="2095" y="3950"/>
                  </a:lnTo>
                  <a:lnTo>
                    <a:pt x="2364" y="3830"/>
                  </a:lnTo>
                  <a:lnTo>
                    <a:pt x="2364" y="3830"/>
                  </a:lnTo>
                  <a:lnTo>
                    <a:pt x="2244" y="3920"/>
                  </a:lnTo>
                  <a:lnTo>
                    <a:pt x="2124" y="4069"/>
                  </a:lnTo>
                  <a:lnTo>
                    <a:pt x="2035" y="4189"/>
                  </a:lnTo>
                  <a:lnTo>
                    <a:pt x="1975" y="4339"/>
                  </a:lnTo>
                  <a:lnTo>
                    <a:pt x="1915" y="4488"/>
                  </a:lnTo>
                  <a:lnTo>
                    <a:pt x="1885" y="4638"/>
                  </a:lnTo>
                  <a:lnTo>
                    <a:pt x="1855" y="4817"/>
                  </a:lnTo>
                  <a:lnTo>
                    <a:pt x="1855" y="4967"/>
                  </a:lnTo>
                  <a:lnTo>
                    <a:pt x="1885" y="5117"/>
                  </a:lnTo>
                  <a:lnTo>
                    <a:pt x="1945" y="5296"/>
                  </a:lnTo>
                  <a:lnTo>
                    <a:pt x="2005" y="5446"/>
                  </a:lnTo>
                  <a:lnTo>
                    <a:pt x="2095" y="5565"/>
                  </a:lnTo>
                  <a:lnTo>
                    <a:pt x="2214" y="5685"/>
                  </a:lnTo>
                  <a:lnTo>
                    <a:pt x="2334" y="5805"/>
                  </a:lnTo>
                  <a:lnTo>
                    <a:pt x="2454" y="5894"/>
                  </a:lnTo>
                  <a:lnTo>
                    <a:pt x="2603" y="5954"/>
                  </a:lnTo>
                  <a:lnTo>
                    <a:pt x="2753" y="5984"/>
                  </a:lnTo>
                  <a:lnTo>
                    <a:pt x="3082" y="5984"/>
                  </a:lnTo>
                  <a:lnTo>
                    <a:pt x="3261" y="5954"/>
                  </a:lnTo>
                  <a:lnTo>
                    <a:pt x="3411" y="5865"/>
                  </a:lnTo>
                  <a:lnTo>
                    <a:pt x="3531" y="5805"/>
                  </a:lnTo>
                  <a:lnTo>
                    <a:pt x="3650" y="5685"/>
                  </a:lnTo>
                  <a:lnTo>
                    <a:pt x="3740" y="5565"/>
                  </a:lnTo>
                  <a:lnTo>
                    <a:pt x="3830" y="5416"/>
                  </a:lnTo>
                  <a:lnTo>
                    <a:pt x="3890" y="5266"/>
                  </a:lnTo>
                  <a:lnTo>
                    <a:pt x="3920" y="5087"/>
                  </a:lnTo>
                  <a:lnTo>
                    <a:pt x="3949" y="4937"/>
                  </a:lnTo>
                  <a:lnTo>
                    <a:pt x="3949" y="4787"/>
                  </a:lnTo>
                  <a:lnTo>
                    <a:pt x="3890" y="4638"/>
                  </a:lnTo>
                  <a:lnTo>
                    <a:pt x="3830" y="4518"/>
                  </a:lnTo>
                  <a:lnTo>
                    <a:pt x="3949" y="4638"/>
                  </a:lnTo>
                  <a:lnTo>
                    <a:pt x="4189" y="4877"/>
                  </a:lnTo>
                  <a:lnTo>
                    <a:pt x="4488" y="5027"/>
                  </a:lnTo>
                  <a:lnTo>
                    <a:pt x="4787" y="5147"/>
                  </a:lnTo>
                  <a:lnTo>
                    <a:pt x="4967" y="5176"/>
                  </a:lnTo>
                  <a:lnTo>
                    <a:pt x="5116" y="5206"/>
                  </a:lnTo>
                  <a:lnTo>
                    <a:pt x="5296" y="5206"/>
                  </a:lnTo>
                  <a:lnTo>
                    <a:pt x="5445" y="5176"/>
                  </a:lnTo>
                  <a:lnTo>
                    <a:pt x="5625" y="5147"/>
                  </a:lnTo>
                  <a:lnTo>
                    <a:pt x="5774" y="5087"/>
                  </a:lnTo>
                  <a:lnTo>
                    <a:pt x="5924" y="4997"/>
                  </a:lnTo>
                  <a:lnTo>
                    <a:pt x="6044" y="4877"/>
                  </a:lnTo>
                  <a:lnTo>
                    <a:pt x="6163" y="4758"/>
                  </a:lnTo>
                  <a:lnTo>
                    <a:pt x="6253" y="4638"/>
                  </a:lnTo>
                  <a:lnTo>
                    <a:pt x="6313" y="4488"/>
                  </a:lnTo>
                  <a:lnTo>
                    <a:pt x="6373" y="4309"/>
                  </a:lnTo>
                  <a:lnTo>
                    <a:pt x="6373" y="4159"/>
                  </a:lnTo>
                  <a:lnTo>
                    <a:pt x="6373" y="3980"/>
                  </a:lnTo>
                  <a:lnTo>
                    <a:pt x="6343" y="3830"/>
                  </a:lnTo>
                  <a:lnTo>
                    <a:pt x="6253" y="3681"/>
                  </a:lnTo>
                  <a:lnTo>
                    <a:pt x="6044" y="3381"/>
                  </a:lnTo>
                  <a:lnTo>
                    <a:pt x="5924" y="3262"/>
                  </a:lnTo>
                  <a:lnTo>
                    <a:pt x="5804" y="3172"/>
                  </a:lnTo>
                  <a:lnTo>
                    <a:pt x="5655" y="3082"/>
                  </a:lnTo>
                  <a:lnTo>
                    <a:pt x="5505" y="3022"/>
                  </a:lnTo>
                  <a:lnTo>
                    <a:pt x="5356" y="2962"/>
                  </a:lnTo>
                  <a:lnTo>
                    <a:pt x="5176" y="2933"/>
                  </a:lnTo>
                  <a:lnTo>
                    <a:pt x="5685" y="2813"/>
                  </a:lnTo>
                  <a:lnTo>
                    <a:pt x="5924" y="2723"/>
                  </a:lnTo>
                  <a:lnTo>
                    <a:pt x="6163" y="2603"/>
                  </a:lnTo>
                  <a:lnTo>
                    <a:pt x="6373" y="2454"/>
                  </a:lnTo>
                  <a:lnTo>
                    <a:pt x="6552" y="2274"/>
                  </a:lnTo>
                  <a:lnTo>
                    <a:pt x="6702" y="2065"/>
                  </a:lnTo>
                  <a:lnTo>
                    <a:pt x="6732" y="1945"/>
                  </a:lnTo>
                  <a:lnTo>
                    <a:pt x="6762" y="1796"/>
                  </a:lnTo>
                  <a:lnTo>
                    <a:pt x="6762" y="1646"/>
                  </a:lnTo>
                  <a:lnTo>
                    <a:pt x="6732" y="1497"/>
                  </a:lnTo>
                  <a:lnTo>
                    <a:pt x="6672" y="1347"/>
                  </a:lnTo>
                  <a:lnTo>
                    <a:pt x="6582" y="1197"/>
                  </a:lnTo>
                  <a:lnTo>
                    <a:pt x="6493" y="1078"/>
                  </a:lnTo>
                  <a:lnTo>
                    <a:pt x="6343" y="988"/>
                  </a:lnTo>
                  <a:lnTo>
                    <a:pt x="6223" y="898"/>
                  </a:lnTo>
                  <a:lnTo>
                    <a:pt x="6074" y="838"/>
                  </a:lnTo>
                  <a:lnTo>
                    <a:pt x="5924" y="808"/>
                  </a:lnTo>
                  <a:lnTo>
                    <a:pt x="5745" y="778"/>
                  </a:lnTo>
                  <a:lnTo>
                    <a:pt x="5595" y="808"/>
                  </a:lnTo>
                  <a:lnTo>
                    <a:pt x="5445" y="808"/>
                  </a:lnTo>
                  <a:lnTo>
                    <a:pt x="5146" y="928"/>
                  </a:lnTo>
                  <a:lnTo>
                    <a:pt x="4877" y="1108"/>
                  </a:lnTo>
                  <a:lnTo>
                    <a:pt x="4638" y="1317"/>
                  </a:lnTo>
                  <a:lnTo>
                    <a:pt x="4428" y="1556"/>
                  </a:lnTo>
                  <a:lnTo>
                    <a:pt x="4279" y="1826"/>
                  </a:lnTo>
                  <a:lnTo>
                    <a:pt x="4129" y="2125"/>
                  </a:lnTo>
                  <a:lnTo>
                    <a:pt x="4039" y="1706"/>
                  </a:lnTo>
                  <a:lnTo>
                    <a:pt x="3860" y="1287"/>
                  </a:lnTo>
                  <a:lnTo>
                    <a:pt x="3650" y="868"/>
                  </a:lnTo>
                  <a:lnTo>
                    <a:pt x="3411" y="479"/>
                  </a:lnTo>
                  <a:lnTo>
                    <a:pt x="3291" y="360"/>
                  </a:lnTo>
                  <a:lnTo>
                    <a:pt x="3112" y="210"/>
                  </a:lnTo>
                  <a:lnTo>
                    <a:pt x="2962" y="120"/>
                  </a:lnTo>
                  <a:lnTo>
                    <a:pt x="2753" y="31"/>
                  </a:lnTo>
                  <a:lnTo>
                    <a:pt x="2573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3" name="Google Shape;4133;p27"/>
            <p:cNvSpPr/>
            <p:nvPr/>
          </p:nvSpPr>
          <p:spPr>
            <a:xfrm>
              <a:off x="2685425" y="1805100"/>
              <a:ext cx="56125" cy="56875"/>
            </a:xfrm>
            <a:custGeom>
              <a:avLst/>
              <a:gdLst/>
              <a:ahLst/>
              <a:cxnLst/>
              <a:rect l="l" t="t" r="r" b="b"/>
              <a:pathLst>
                <a:path w="2245" h="2275" extrusionOk="0">
                  <a:moveTo>
                    <a:pt x="1108" y="1"/>
                  </a:moveTo>
                  <a:lnTo>
                    <a:pt x="898" y="31"/>
                  </a:lnTo>
                  <a:lnTo>
                    <a:pt x="689" y="61"/>
                  </a:lnTo>
                  <a:lnTo>
                    <a:pt x="479" y="180"/>
                  </a:lnTo>
                  <a:lnTo>
                    <a:pt x="270" y="330"/>
                  </a:lnTo>
                  <a:lnTo>
                    <a:pt x="150" y="539"/>
                  </a:lnTo>
                  <a:lnTo>
                    <a:pt x="31" y="779"/>
                  </a:lnTo>
                  <a:lnTo>
                    <a:pt x="1" y="1018"/>
                  </a:lnTo>
                  <a:lnTo>
                    <a:pt x="1" y="1257"/>
                  </a:lnTo>
                  <a:lnTo>
                    <a:pt x="61" y="1497"/>
                  </a:lnTo>
                  <a:lnTo>
                    <a:pt x="150" y="1706"/>
                  </a:lnTo>
                  <a:lnTo>
                    <a:pt x="270" y="1916"/>
                  </a:lnTo>
                  <a:lnTo>
                    <a:pt x="450" y="2095"/>
                  </a:lnTo>
                  <a:lnTo>
                    <a:pt x="689" y="2215"/>
                  </a:lnTo>
                  <a:lnTo>
                    <a:pt x="809" y="2245"/>
                  </a:lnTo>
                  <a:lnTo>
                    <a:pt x="928" y="2275"/>
                  </a:lnTo>
                  <a:lnTo>
                    <a:pt x="1227" y="2275"/>
                  </a:lnTo>
                  <a:lnTo>
                    <a:pt x="1377" y="2245"/>
                  </a:lnTo>
                  <a:lnTo>
                    <a:pt x="1527" y="2185"/>
                  </a:lnTo>
                  <a:lnTo>
                    <a:pt x="1646" y="2125"/>
                  </a:lnTo>
                  <a:lnTo>
                    <a:pt x="1766" y="2035"/>
                  </a:lnTo>
                  <a:lnTo>
                    <a:pt x="1975" y="1826"/>
                  </a:lnTo>
                  <a:lnTo>
                    <a:pt x="2125" y="1586"/>
                  </a:lnTo>
                  <a:lnTo>
                    <a:pt x="2215" y="1317"/>
                  </a:lnTo>
                  <a:lnTo>
                    <a:pt x="2245" y="1168"/>
                  </a:lnTo>
                  <a:lnTo>
                    <a:pt x="2245" y="1048"/>
                  </a:lnTo>
                  <a:lnTo>
                    <a:pt x="2215" y="898"/>
                  </a:lnTo>
                  <a:lnTo>
                    <a:pt x="2185" y="749"/>
                  </a:lnTo>
                  <a:lnTo>
                    <a:pt x="2125" y="599"/>
                  </a:lnTo>
                  <a:lnTo>
                    <a:pt x="2035" y="479"/>
                  </a:lnTo>
                  <a:lnTo>
                    <a:pt x="1916" y="300"/>
                  </a:lnTo>
                  <a:lnTo>
                    <a:pt x="1736" y="180"/>
                  </a:lnTo>
                  <a:lnTo>
                    <a:pt x="1527" y="91"/>
                  </a:lnTo>
                  <a:lnTo>
                    <a:pt x="1317" y="31"/>
                  </a:lnTo>
                  <a:lnTo>
                    <a:pt x="110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34" name="Google Shape;4134;p27"/>
          <p:cNvGrpSpPr/>
          <p:nvPr/>
        </p:nvGrpSpPr>
        <p:grpSpPr>
          <a:xfrm>
            <a:off x="3329260" y="4638692"/>
            <a:ext cx="733244" cy="557413"/>
            <a:chOff x="2928875" y="3008450"/>
            <a:chExt cx="436325" cy="331675"/>
          </a:xfrm>
        </p:grpSpPr>
        <p:sp>
          <p:nvSpPr>
            <p:cNvPr id="4135" name="Google Shape;4135;p27"/>
            <p:cNvSpPr/>
            <p:nvPr/>
          </p:nvSpPr>
          <p:spPr>
            <a:xfrm>
              <a:off x="3136775" y="3090475"/>
              <a:ext cx="90525" cy="249650"/>
            </a:xfrm>
            <a:custGeom>
              <a:avLst/>
              <a:gdLst/>
              <a:ahLst/>
              <a:cxnLst/>
              <a:rect l="l" t="t" r="r" b="b"/>
              <a:pathLst>
                <a:path w="3621" h="9986" extrusionOk="0">
                  <a:moveTo>
                    <a:pt x="3112" y="1"/>
                  </a:moveTo>
                  <a:lnTo>
                    <a:pt x="2631" y="1359"/>
                  </a:lnTo>
                  <a:lnTo>
                    <a:pt x="2122" y="2716"/>
                  </a:lnTo>
                  <a:lnTo>
                    <a:pt x="1726" y="3791"/>
                  </a:lnTo>
                  <a:lnTo>
                    <a:pt x="1330" y="4866"/>
                  </a:lnTo>
                  <a:lnTo>
                    <a:pt x="1075" y="5602"/>
                  </a:lnTo>
                  <a:lnTo>
                    <a:pt x="849" y="6365"/>
                  </a:lnTo>
                  <a:lnTo>
                    <a:pt x="623" y="7129"/>
                  </a:lnTo>
                  <a:lnTo>
                    <a:pt x="425" y="7921"/>
                  </a:lnTo>
                  <a:lnTo>
                    <a:pt x="170" y="8939"/>
                  </a:lnTo>
                  <a:lnTo>
                    <a:pt x="0" y="9986"/>
                  </a:lnTo>
                  <a:lnTo>
                    <a:pt x="283" y="9986"/>
                  </a:lnTo>
                  <a:lnTo>
                    <a:pt x="651" y="8430"/>
                  </a:lnTo>
                  <a:lnTo>
                    <a:pt x="1075" y="6903"/>
                  </a:lnTo>
                  <a:lnTo>
                    <a:pt x="1528" y="5375"/>
                  </a:lnTo>
                  <a:lnTo>
                    <a:pt x="2065" y="3876"/>
                  </a:lnTo>
                  <a:lnTo>
                    <a:pt x="2405" y="2943"/>
                  </a:lnTo>
                  <a:lnTo>
                    <a:pt x="2801" y="1981"/>
                  </a:lnTo>
                  <a:lnTo>
                    <a:pt x="3197" y="1047"/>
                  </a:lnTo>
                  <a:lnTo>
                    <a:pt x="3621" y="11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6" name="Google Shape;4136;p27"/>
            <p:cNvSpPr/>
            <p:nvPr/>
          </p:nvSpPr>
          <p:spPr>
            <a:xfrm>
              <a:off x="3214550" y="3029675"/>
              <a:ext cx="39625" cy="63650"/>
            </a:xfrm>
            <a:custGeom>
              <a:avLst/>
              <a:gdLst/>
              <a:ahLst/>
              <a:cxnLst/>
              <a:rect l="l" t="t" r="r" b="b"/>
              <a:pathLst>
                <a:path w="1585" h="2546" extrusionOk="0">
                  <a:moveTo>
                    <a:pt x="1076" y="0"/>
                  </a:moveTo>
                  <a:lnTo>
                    <a:pt x="765" y="594"/>
                  </a:lnTo>
                  <a:lnTo>
                    <a:pt x="510" y="1188"/>
                  </a:lnTo>
                  <a:lnTo>
                    <a:pt x="1" y="2433"/>
                  </a:lnTo>
                  <a:lnTo>
                    <a:pt x="510" y="2546"/>
                  </a:lnTo>
                  <a:lnTo>
                    <a:pt x="1019" y="1386"/>
                  </a:lnTo>
                  <a:lnTo>
                    <a:pt x="1585" y="255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7" name="Google Shape;4137;p27"/>
            <p:cNvSpPr/>
            <p:nvPr/>
          </p:nvSpPr>
          <p:spPr>
            <a:xfrm>
              <a:off x="3154450" y="3096150"/>
              <a:ext cx="104675" cy="243975"/>
            </a:xfrm>
            <a:custGeom>
              <a:avLst/>
              <a:gdLst/>
              <a:ahLst/>
              <a:cxnLst/>
              <a:rect l="l" t="t" r="r" b="b"/>
              <a:pathLst>
                <a:path w="4187" h="9759" extrusionOk="0">
                  <a:moveTo>
                    <a:pt x="3282" y="0"/>
                  </a:moveTo>
                  <a:lnTo>
                    <a:pt x="3027" y="594"/>
                  </a:lnTo>
                  <a:lnTo>
                    <a:pt x="2631" y="1499"/>
                  </a:lnTo>
                  <a:lnTo>
                    <a:pt x="2263" y="2404"/>
                  </a:lnTo>
                  <a:lnTo>
                    <a:pt x="1896" y="3338"/>
                  </a:lnTo>
                  <a:lnTo>
                    <a:pt x="1556" y="4271"/>
                  </a:lnTo>
                  <a:lnTo>
                    <a:pt x="1245" y="5205"/>
                  </a:lnTo>
                  <a:lnTo>
                    <a:pt x="934" y="6167"/>
                  </a:lnTo>
                  <a:lnTo>
                    <a:pt x="651" y="7128"/>
                  </a:lnTo>
                  <a:lnTo>
                    <a:pt x="396" y="8090"/>
                  </a:lnTo>
                  <a:lnTo>
                    <a:pt x="198" y="8910"/>
                  </a:lnTo>
                  <a:lnTo>
                    <a:pt x="0" y="9759"/>
                  </a:lnTo>
                  <a:lnTo>
                    <a:pt x="1924" y="9759"/>
                  </a:lnTo>
                  <a:lnTo>
                    <a:pt x="2235" y="8033"/>
                  </a:lnTo>
                  <a:lnTo>
                    <a:pt x="2575" y="6336"/>
                  </a:lnTo>
                  <a:lnTo>
                    <a:pt x="2773" y="5375"/>
                  </a:lnTo>
                  <a:lnTo>
                    <a:pt x="2999" y="4385"/>
                  </a:lnTo>
                  <a:lnTo>
                    <a:pt x="3253" y="3423"/>
                  </a:lnTo>
                  <a:lnTo>
                    <a:pt x="3508" y="2461"/>
                  </a:lnTo>
                  <a:lnTo>
                    <a:pt x="3847" y="1386"/>
                  </a:lnTo>
                  <a:lnTo>
                    <a:pt x="4187" y="340"/>
                  </a:lnTo>
                  <a:lnTo>
                    <a:pt x="3734" y="142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8" name="Google Shape;4138;p27"/>
            <p:cNvSpPr/>
            <p:nvPr/>
          </p:nvSpPr>
          <p:spPr>
            <a:xfrm>
              <a:off x="3236475" y="3041700"/>
              <a:ext cx="43875" cy="62950"/>
            </a:xfrm>
            <a:custGeom>
              <a:avLst/>
              <a:gdLst/>
              <a:ahLst/>
              <a:cxnLst/>
              <a:rect l="l" t="t" r="r" b="b"/>
              <a:pathLst>
                <a:path w="1755" h="2518" extrusionOk="0">
                  <a:moveTo>
                    <a:pt x="1047" y="0"/>
                  </a:moveTo>
                  <a:lnTo>
                    <a:pt x="510" y="1075"/>
                  </a:lnTo>
                  <a:lnTo>
                    <a:pt x="1" y="2178"/>
                  </a:lnTo>
                  <a:lnTo>
                    <a:pt x="453" y="2320"/>
                  </a:lnTo>
                  <a:lnTo>
                    <a:pt x="906" y="2518"/>
                  </a:lnTo>
                  <a:lnTo>
                    <a:pt x="1132" y="1895"/>
                  </a:lnTo>
                  <a:lnTo>
                    <a:pt x="1387" y="1301"/>
                  </a:lnTo>
                  <a:lnTo>
                    <a:pt x="1754" y="481"/>
                  </a:lnTo>
                  <a:lnTo>
                    <a:pt x="1415" y="226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9" name="Google Shape;4139;p27"/>
            <p:cNvSpPr/>
            <p:nvPr/>
          </p:nvSpPr>
          <p:spPr>
            <a:xfrm>
              <a:off x="2942300" y="3169675"/>
              <a:ext cx="67900" cy="170450"/>
            </a:xfrm>
            <a:custGeom>
              <a:avLst/>
              <a:gdLst/>
              <a:ahLst/>
              <a:cxnLst/>
              <a:rect l="l" t="t" r="r" b="b"/>
              <a:pathLst>
                <a:path w="2716" h="6818" extrusionOk="0">
                  <a:moveTo>
                    <a:pt x="1217" y="1"/>
                  </a:moveTo>
                  <a:lnTo>
                    <a:pt x="849" y="482"/>
                  </a:lnTo>
                  <a:lnTo>
                    <a:pt x="538" y="991"/>
                  </a:lnTo>
                  <a:lnTo>
                    <a:pt x="255" y="1528"/>
                  </a:lnTo>
                  <a:lnTo>
                    <a:pt x="0" y="2094"/>
                  </a:lnTo>
                  <a:lnTo>
                    <a:pt x="566" y="3339"/>
                  </a:lnTo>
                  <a:lnTo>
                    <a:pt x="1075" y="4583"/>
                  </a:lnTo>
                  <a:lnTo>
                    <a:pt x="1528" y="5686"/>
                  </a:lnTo>
                  <a:lnTo>
                    <a:pt x="1952" y="6818"/>
                  </a:lnTo>
                  <a:lnTo>
                    <a:pt x="2716" y="6818"/>
                  </a:lnTo>
                  <a:lnTo>
                    <a:pt x="2490" y="5969"/>
                  </a:lnTo>
                  <a:lnTo>
                    <a:pt x="2292" y="5121"/>
                  </a:lnTo>
                  <a:lnTo>
                    <a:pt x="1924" y="3424"/>
                  </a:lnTo>
                  <a:lnTo>
                    <a:pt x="1585" y="1698"/>
                  </a:lnTo>
                  <a:lnTo>
                    <a:pt x="121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0" name="Google Shape;4140;p27"/>
            <p:cNvSpPr/>
            <p:nvPr/>
          </p:nvSpPr>
          <p:spPr>
            <a:xfrm>
              <a:off x="2930975" y="3117350"/>
              <a:ext cx="41750" cy="104700"/>
            </a:xfrm>
            <a:custGeom>
              <a:avLst/>
              <a:gdLst/>
              <a:ahLst/>
              <a:cxnLst/>
              <a:rect l="l" t="t" r="r" b="b"/>
              <a:pathLst>
                <a:path w="1670" h="4188" extrusionOk="0">
                  <a:moveTo>
                    <a:pt x="1076" y="1"/>
                  </a:moveTo>
                  <a:lnTo>
                    <a:pt x="878" y="368"/>
                  </a:lnTo>
                  <a:lnTo>
                    <a:pt x="708" y="736"/>
                  </a:lnTo>
                  <a:lnTo>
                    <a:pt x="538" y="1132"/>
                  </a:lnTo>
                  <a:lnTo>
                    <a:pt x="369" y="1528"/>
                  </a:lnTo>
                  <a:lnTo>
                    <a:pt x="255" y="1924"/>
                  </a:lnTo>
                  <a:lnTo>
                    <a:pt x="142" y="2348"/>
                  </a:lnTo>
                  <a:lnTo>
                    <a:pt x="57" y="2773"/>
                  </a:lnTo>
                  <a:lnTo>
                    <a:pt x="1" y="3197"/>
                  </a:lnTo>
                  <a:lnTo>
                    <a:pt x="453" y="4187"/>
                  </a:lnTo>
                  <a:lnTo>
                    <a:pt x="708" y="3621"/>
                  </a:lnTo>
                  <a:lnTo>
                    <a:pt x="991" y="3084"/>
                  </a:lnTo>
                  <a:lnTo>
                    <a:pt x="1302" y="2575"/>
                  </a:lnTo>
                  <a:lnTo>
                    <a:pt x="1670" y="2094"/>
                  </a:lnTo>
                  <a:lnTo>
                    <a:pt x="1642" y="1981"/>
                  </a:lnTo>
                  <a:lnTo>
                    <a:pt x="1387" y="991"/>
                  </a:lnTo>
                  <a:lnTo>
                    <a:pt x="1076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1" name="Google Shape;4141;p27"/>
            <p:cNvSpPr/>
            <p:nvPr/>
          </p:nvSpPr>
          <p:spPr>
            <a:xfrm>
              <a:off x="3073825" y="3092600"/>
              <a:ext cx="33975" cy="247525"/>
            </a:xfrm>
            <a:custGeom>
              <a:avLst/>
              <a:gdLst/>
              <a:ahLst/>
              <a:cxnLst/>
              <a:rect l="l" t="t" r="r" b="b"/>
              <a:pathLst>
                <a:path w="1359" h="9901" extrusionOk="0">
                  <a:moveTo>
                    <a:pt x="1359" y="1"/>
                  </a:moveTo>
                  <a:lnTo>
                    <a:pt x="736" y="170"/>
                  </a:lnTo>
                  <a:lnTo>
                    <a:pt x="114" y="368"/>
                  </a:lnTo>
                  <a:lnTo>
                    <a:pt x="29" y="3140"/>
                  </a:lnTo>
                  <a:lnTo>
                    <a:pt x="1" y="4300"/>
                  </a:lnTo>
                  <a:lnTo>
                    <a:pt x="29" y="5432"/>
                  </a:lnTo>
                  <a:lnTo>
                    <a:pt x="86" y="6591"/>
                  </a:lnTo>
                  <a:lnTo>
                    <a:pt x="142" y="7723"/>
                  </a:lnTo>
                  <a:lnTo>
                    <a:pt x="255" y="8826"/>
                  </a:lnTo>
                  <a:lnTo>
                    <a:pt x="369" y="9901"/>
                  </a:lnTo>
                  <a:lnTo>
                    <a:pt x="1132" y="9901"/>
                  </a:lnTo>
                  <a:lnTo>
                    <a:pt x="1132" y="9759"/>
                  </a:lnTo>
                  <a:lnTo>
                    <a:pt x="1104" y="8741"/>
                  </a:lnTo>
                  <a:lnTo>
                    <a:pt x="1104" y="7751"/>
                  </a:lnTo>
                  <a:lnTo>
                    <a:pt x="1132" y="6733"/>
                  </a:lnTo>
                  <a:lnTo>
                    <a:pt x="1189" y="5743"/>
                  </a:lnTo>
                  <a:lnTo>
                    <a:pt x="1274" y="3763"/>
                  </a:lnTo>
                  <a:lnTo>
                    <a:pt x="1274" y="2660"/>
                  </a:lnTo>
                  <a:lnTo>
                    <a:pt x="1302" y="1528"/>
                  </a:lnTo>
                  <a:lnTo>
                    <a:pt x="1359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2" name="Google Shape;4142;p27"/>
            <p:cNvSpPr/>
            <p:nvPr/>
          </p:nvSpPr>
          <p:spPr>
            <a:xfrm>
              <a:off x="3076650" y="3010575"/>
              <a:ext cx="38925" cy="91250"/>
            </a:xfrm>
            <a:custGeom>
              <a:avLst/>
              <a:gdLst/>
              <a:ahLst/>
              <a:cxnLst/>
              <a:rect l="l" t="t" r="r" b="b"/>
              <a:pathLst>
                <a:path w="1557" h="3650" extrusionOk="0">
                  <a:moveTo>
                    <a:pt x="1557" y="0"/>
                  </a:moveTo>
                  <a:lnTo>
                    <a:pt x="906" y="114"/>
                  </a:lnTo>
                  <a:lnTo>
                    <a:pt x="284" y="283"/>
                  </a:lnTo>
                  <a:lnTo>
                    <a:pt x="142" y="1358"/>
                  </a:lnTo>
                  <a:lnTo>
                    <a:pt x="57" y="2433"/>
                  </a:lnTo>
                  <a:lnTo>
                    <a:pt x="1" y="3649"/>
                  </a:lnTo>
                  <a:lnTo>
                    <a:pt x="623" y="3451"/>
                  </a:lnTo>
                  <a:lnTo>
                    <a:pt x="1246" y="3282"/>
                  </a:lnTo>
                  <a:lnTo>
                    <a:pt x="1359" y="1726"/>
                  </a:lnTo>
                  <a:lnTo>
                    <a:pt x="1528" y="142"/>
                  </a:lnTo>
                  <a:lnTo>
                    <a:pt x="155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3" name="Google Shape;4143;p27"/>
            <p:cNvSpPr/>
            <p:nvPr/>
          </p:nvSpPr>
          <p:spPr>
            <a:xfrm>
              <a:off x="3040600" y="3106050"/>
              <a:ext cx="32550" cy="234075"/>
            </a:xfrm>
            <a:custGeom>
              <a:avLst/>
              <a:gdLst/>
              <a:ahLst/>
              <a:cxnLst/>
              <a:rect l="l" t="t" r="r" b="b"/>
              <a:pathLst>
                <a:path w="1302" h="9363" extrusionOk="0">
                  <a:moveTo>
                    <a:pt x="1019" y="0"/>
                  </a:moveTo>
                  <a:lnTo>
                    <a:pt x="255" y="311"/>
                  </a:lnTo>
                  <a:lnTo>
                    <a:pt x="113" y="1471"/>
                  </a:lnTo>
                  <a:lnTo>
                    <a:pt x="29" y="2631"/>
                  </a:lnTo>
                  <a:lnTo>
                    <a:pt x="0" y="3791"/>
                  </a:lnTo>
                  <a:lnTo>
                    <a:pt x="0" y="4950"/>
                  </a:lnTo>
                  <a:lnTo>
                    <a:pt x="29" y="6053"/>
                  </a:lnTo>
                  <a:lnTo>
                    <a:pt x="85" y="7157"/>
                  </a:lnTo>
                  <a:lnTo>
                    <a:pt x="142" y="8260"/>
                  </a:lnTo>
                  <a:lnTo>
                    <a:pt x="255" y="9363"/>
                  </a:lnTo>
                  <a:lnTo>
                    <a:pt x="1301" y="9363"/>
                  </a:lnTo>
                  <a:lnTo>
                    <a:pt x="1188" y="8458"/>
                  </a:lnTo>
                  <a:lnTo>
                    <a:pt x="1103" y="7553"/>
                  </a:lnTo>
                  <a:lnTo>
                    <a:pt x="1047" y="6647"/>
                  </a:lnTo>
                  <a:lnTo>
                    <a:pt x="990" y="5742"/>
                  </a:lnTo>
                  <a:lnTo>
                    <a:pt x="962" y="3932"/>
                  </a:lnTo>
                  <a:lnTo>
                    <a:pt x="962" y="2093"/>
                  </a:lnTo>
                  <a:lnTo>
                    <a:pt x="101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4" name="Google Shape;4144;p27"/>
            <p:cNvSpPr/>
            <p:nvPr/>
          </p:nvSpPr>
          <p:spPr>
            <a:xfrm>
              <a:off x="3046950" y="3021175"/>
              <a:ext cx="26200" cy="92675"/>
            </a:xfrm>
            <a:custGeom>
              <a:avLst/>
              <a:gdLst/>
              <a:ahLst/>
              <a:cxnLst/>
              <a:rect l="l" t="t" r="r" b="b"/>
              <a:pathLst>
                <a:path w="1048" h="3707" extrusionOk="0">
                  <a:moveTo>
                    <a:pt x="1047" y="1"/>
                  </a:moveTo>
                  <a:lnTo>
                    <a:pt x="934" y="29"/>
                  </a:lnTo>
                  <a:lnTo>
                    <a:pt x="906" y="142"/>
                  </a:lnTo>
                  <a:lnTo>
                    <a:pt x="595" y="1019"/>
                  </a:lnTo>
                  <a:lnTo>
                    <a:pt x="369" y="1896"/>
                  </a:lnTo>
                  <a:lnTo>
                    <a:pt x="142" y="2801"/>
                  </a:lnTo>
                  <a:lnTo>
                    <a:pt x="1" y="3706"/>
                  </a:lnTo>
                  <a:lnTo>
                    <a:pt x="765" y="3395"/>
                  </a:lnTo>
                  <a:lnTo>
                    <a:pt x="821" y="2405"/>
                  </a:lnTo>
                  <a:lnTo>
                    <a:pt x="878" y="1443"/>
                  </a:lnTo>
                  <a:lnTo>
                    <a:pt x="963" y="708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5" name="Google Shape;4145;p27"/>
            <p:cNvSpPr/>
            <p:nvPr/>
          </p:nvSpPr>
          <p:spPr>
            <a:xfrm>
              <a:off x="3112725" y="3086950"/>
              <a:ext cx="31850" cy="171150"/>
            </a:xfrm>
            <a:custGeom>
              <a:avLst/>
              <a:gdLst/>
              <a:ahLst/>
              <a:cxnLst/>
              <a:rect l="l" t="t" r="r" b="b"/>
              <a:pathLst>
                <a:path w="1274" h="6846" extrusionOk="0">
                  <a:moveTo>
                    <a:pt x="1273" y="0"/>
                  </a:moveTo>
                  <a:lnTo>
                    <a:pt x="736" y="57"/>
                  </a:lnTo>
                  <a:lnTo>
                    <a:pt x="227" y="142"/>
                  </a:lnTo>
                  <a:lnTo>
                    <a:pt x="170" y="1132"/>
                  </a:lnTo>
                  <a:lnTo>
                    <a:pt x="142" y="2122"/>
                  </a:lnTo>
                  <a:lnTo>
                    <a:pt x="114" y="3197"/>
                  </a:lnTo>
                  <a:lnTo>
                    <a:pt x="114" y="4300"/>
                  </a:lnTo>
                  <a:lnTo>
                    <a:pt x="1" y="6280"/>
                  </a:lnTo>
                  <a:lnTo>
                    <a:pt x="1" y="6846"/>
                  </a:lnTo>
                  <a:lnTo>
                    <a:pt x="199" y="5545"/>
                  </a:lnTo>
                  <a:lnTo>
                    <a:pt x="397" y="4272"/>
                  </a:lnTo>
                  <a:lnTo>
                    <a:pt x="821" y="2122"/>
                  </a:lnTo>
                  <a:lnTo>
                    <a:pt x="127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6" name="Google Shape;4146;p27"/>
            <p:cNvSpPr/>
            <p:nvPr/>
          </p:nvSpPr>
          <p:spPr>
            <a:xfrm>
              <a:off x="3118375" y="3008450"/>
              <a:ext cx="44575" cy="82050"/>
            </a:xfrm>
            <a:custGeom>
              <a:avLst/>
              <a:gdLst/>
              <a:ahLst/>
              <a:cxnLst/>
              <a:rect l="l" t="t" r="r" b="b"/>
              <a:pathLst>
                <a:path w="1783" h="3282" extrusionOk="0">
                  <a:moveTo>
                    <a:pt x="708" y="1"/>
                  </a:moveTo>
                  <a:lnTo>
                    <a:pt x="284" y="29"/>
                  </a:lnTo>
                  <a:lnTo>
                    <a:pt x="227" y="538"/>
                  </a:lnTo>
                  <a:lnTo>
                    <a:pt x="86" y="1924"/>
                  </a:lnTo>
                  <a:lnTo>
                    <a:pt x="1" y="3282"/>
                  </a:lnTo>
                  <a:lnTo>
                    <a:pt x="510" y="3197"/>
                  </a:lnTo>
                  <a:lnTo>
                    <a:pt x="1047" y="3140"/>
                  </a:lnTo>
                  <a:lnTo>
                    <a:pt x="1415" y="1556"/>
                  </a:lnTo>
                  <a:lnTo>
                    <a:pt x="1783" y="29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7" name="Google Shape;4147;p27"/>
            <p:cNvSpPr/>
            <p:nvPr/>
          </p:nvSpPr>
          <p:spPr>
            <a:xfrm>
              <a:off x="3112025" y="3085525"/>
              <a:ext cx="92650" cy="254600"/>
            </a:xfrm>
            <a:custGeom>
              <a:avLst/>
              <a:gdLst/>
              <a:ahLst/>
              <a:cxnLst/>
              <a:rect l="l" t="t" r="r" b="b"/>
              <a:pathLst>
                <a:path w="3706" h="10184" extrusionOk="0">
                  <a:moveTo>
                    <a:pt x="2235" y="1"/>
                  </a:moveTo>
                  <a:lnTo>
                    <a:pt x="1726" y="29"/>
                  </a:lnTo>
                  <a:lnTo>
                    <a:pt x="1528" y="906"/>
                  </a:lnTo>
                  <a:lnTo>
                    <a:pt x="1103" y="2914"/>
                  </a:lnTo>
                  <a:lnTo>
                    <a:pt x="736" y="4923"/>
                  </a:lnTo>
                  <a:lnTo>
                    <a:pt x="425" y="6931"/>
                  </a:lnTo>
                  <a:lnTo>
                    <a:pt x="142" y="8939"/>
                  </a:lnTo>
                  <a:lnTo>
                    <a:pt x="0" y="10071"/>
                  </a:lnTo>
                  <a:lnTo>
                    <a:pt x="0" y="10184"/>
                  </a:lnTo>
                  <a:lnTo>
                    <a:pt x="566" y="10184"/>
                  </a:lnTo>
                  <a:lnTo>
                    <a:pt x="707" y="9448"/>
                  </a:lnTo>
                  <a:lnTo>
                    <a:pt x="849" y="8685"/>
                  </a:lnTo>
                  <a:lnTo>
                    <a:pt x="1019" y="7949"/>
                  </a:lnTo>
                  <a:lnTo>
                    <a:pt x="1217" y="7242"/>
                  </a:lnTo>
                  <a:lnTo>
                    <a:pt x="1584" y="5998"/>
                  </a:lnTo>
                  <a:lnTo>
                    <a:pt x="2009" y="4810"/>
                  </a:lnTo>
                  <a:lnTo>
                    <a:pt x="2885" y="2405"/>
                  </a:lnTo>
                  <a:lnTo>
                    <a:pt x="3281" y="1245"/>
                  </a:lnTo>
                  <a:lnTo>
                    <a:pt x="3706" y="114"/>
                  </a:lnTo>
                  <a:lnTo>
                    <a:pt x="3225" y="57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8" name="Google Shape;4148;p27"/>
            <p:cNvSpPr/>
            <p:nvPr/>
          </p:nvSpPr>
          <p:spPr>
            <a:xfrm>
              <a:off x="3155150" y="3009875"/>
              <a:ext cx="77100" cy="78500"/>
            </a:xfrm>
            <a:custGeom>
              <a:avLst/>
              <a:gdLst/>
              <a:ahLst/>
              <a:cxnLst/>
              <a:rect l="l" t="t" r="r" b="b"/>
              <a:pathLst>
                <a:path w="3084" h="3140" extrusionOk="0">
                  <a:moveTo>
                    <a:pt x="736" y="0"/>
                  </a:moveTo>
                  <a:lnTo>
                    <a:pt x="340" y="1528"/>
                  </a:lnTo>
                  <a:lnTo>
                    <a:pt x="1" y="3055"/>
                  </a:lnTo>
                  <a:lnTo>
                    <a:pt x="510" y="3027"/>
                  </a:lnTo>
                  <a:lnTo>
                    <a:pt x="991" y="3027"/>
                  </a:lnTo>
                  <a:lnTo>
                    <a:pt x="1500" y="3083"/>
                  </a:lnTo>
                  <a:lnTo>
                    <a:pt x="1981" y="3140"/>
                  </a:lnTo>
                  <a:lnTo>
                    <a:pt x="2462" y="1980"/>
                  </a:lnTo>
                  <a:lnTo>
                    <a:pt x="2745" y="1301"/>
                  </a:lnTo>
                  <a:lnTo>
                    <a:pt x="3084" y="623"/>
                  </a:lnTo>
                  <a:lnTo>
                    <a:pt x="2518" y="396"/>
                  </a:lnTo>
                  <a:lnTo>
                    <a:pt x="1924" y="226"/>
                  </a:lnTo>
                  <a:lnTo>
                    <a:pt x="1330" y="85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9" name="Google Shape;4149;p27"/>
            <p:cNvSpPr/>
            <p:nvPr/>
          </p:nvSpPr>
          <p:spPr>
            <a:xfrm>
              <a:off x="3213150" y="3108875"/>
              <a:ext cx="92650" cy="231250"/>
            </a:xfrm>
            <a:custGeom>
              <a:avLst/>
              <a:gdLst/>
              <a:ahLst/>
              <a:cxnLst/>
              <a:rect l="l" t="t" r="r" b="b"/>
              <a:pathLst>
                <a:path w="3706" h="9250" extrusionOk="0">
                  <a:moveTo>
                    <a:pt x="2207" y="0"/>
                  </a:moveTo>
                  <a:lnTo>
                    <a:pt x="2037" y="538"/>
                  </a:lnTo>
                  <a:lnTo>
                    <a:pt x="1726" y="1528"/>
                  </a:lnTo>
                  <a:lnTo>
                    <a:pt x="1443" y="2518"/>
                  </a:lnTo>
                  <a:lnTo>
                    <a:pt x="990" y="4187"/>
                  </a:lnTo>
                  <a:lnTo>
                    <a:pt x="623" y="5856"/>
                  </a:lnTo>
                  <a:lnTo>
                    <a:pt x="283" y="7553"/>
                  </a:lnTo>
                  <a:lnTo>
                    <a:pt x="0" y="9250"/>
                  </a:lnTo>
                  <a:lnTo>
                    <a:pt x="142" y="9250"/>
                  </a:lnTo>
                  <a:lnTo>
                    <a:pt x="566" y="7836"/>
                  </a:lnTo>
                  <a:lnTo>
                    <a:pt x="821" y="7128"/>
                  </a:lnTo>
                  <a:lnTo>
                    <a:pt x="1047" y="6421"/>
                  </a:lnTo>
                  <a:lnTo>
                    <a:pt x="1330" y="5714"/>
                  </a:lnTo>
                  <a:lnTo>
                    <a:pt x="1613" y="5035"/>
                  </a:lnTo>
                  <a:lnTo>
                    <a:pt x="1895" y="4356"/>
                  </a:lnTo>
                  <a:lnTo>
                    <a:pt x="2207" y="3678"/>
                  </a:lnTo>
                  <a:lnTo>
                    <a:pt x="2574" y="2970"/>
                  </a:lnTo>
                  <a:lnTo>
                    <a:pt x="2914" y="2291"/>
                  </a:lnTo>
                  <a:lnTo>
                    <a:pt x="3310" y="1613"/>
                  </a:lnTo>
                  <a:lnTo>
                    <a:pt x="3706" y="962"/>
                  </a:lnTo>
                  <a:lnTo>
                    <a:pt x="3677" y="934"/>
                  </a:lnTo>
                  <a:lnTo>
                    <a:pt x="3310" y="679"/>
                  </a:lnTo>
                  <a:lnTo>
                    <a:pt x="2942" y="425"/>
                  </a:lnTo>
                  <a:lnTo>
                    <a:pt x="2574" y="198"/>
                  </a:lnTo>
                  <a:lnTo>
                    <a:pt x="220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0" name="Google Shape;4150;p27"/>
            <p:cNvSpPr/>
            <p:nvPr/>
          </p:nvSpPr>
          <p:spPr>
            <a:xfrm>
              <a:off x="3268300" y="3060075"/>
              <a:ext cx="57300" cy="72875"/>
            </a:xfrm>
            <a:custGeom>
              <a:avLst/>
              <a:gdLst/>
              <a:ahLst/>
              <a:cxnLst/>
              <a:rect l="l" t="t" r="r" b="b"/>
              <a:pathLst>
                <a:path w="2292" h="2915" extrusionOk="0">
                  <a:moveTo>
                    <a:pt x="793" y="1"/>
                  </a:moveTo>
                  <a:lnTo>
                    <a:pt x="368" y="934"/>
                  </a:lnTo>
                  <a:lnTo>
                    <a:pt x="170" y="1443"/>
                  </a:lnTo>
                  <a:lnTo>
                    <a:pt x="1" y="1952"/>
                  </a:lnTo>
                  <a:lnTo>
                    <a:pt x="368" y="2150"/>
                  </a:lnTo>
                  <a:lnTo>
                    <a:pt x="736" y="2377"/>
                  </a:lnTo>
                  <a:lnTo>
                    <a:pt x="1104" y="2631"/>
                  </a:lnTo>
                  <a:lnTo>
                    <a:pt x="1471" y="2886"/>
                  </a:lnTo>
                  <a:lnTo>
                    <a:pt x="1500" y="2914"/>
                  </a:lnTo>
                  <a:lnTo>
                    <a:pt x="2292" y="1641"/>
                  </a:lnTo>
                  <a:lnTo>
                    <a:pt x="1952" y="1189"/>
                  </a:lnTo>
                  <a:lnTo>
                    <a:pt x="1585" y="764"/>
                  </a:lnTo>
                  <a:lnTo>
                    <a:pt x="1217" y="368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1" name="Google Shape;4151;p27"/>
            <p:cNvSpPr/>
            <p:nvPr/>
          </p:nvSpPr>
          <p:spPr>
            <a:xfrm>
              <a:off x="2930275" y="3234750"/>
              <a:ext cx="50225" cy="105375"/>
            </a:xfrm>
            <a:custGeom>
              <a:avLst/>
              <a:gdLst/>
              <a:ahLst/>
              <a:cxnLst/>
              <a:rect l="l" t="t" r="r" b="b"/>
              <a:pathLst>
                <a:path w="2009" h="4215" extrusionOk="0">
                  <a:moveTo>
                    <a:pt x="255" y="0"/>
                  </a:moveTo>
                  <a:lnTo>
                    <a:pt x="1" y="651"/>
                  </a:lnTo>
                  <a:lnTo>
                    <a:pt x="57" y="1132"/>
                  </a:lnTo>
                  <a:lnTo>
                    <a:pt x="142" y="1584"/>
                  </a:lnTo>
                  <a:lnTo>
                    <a:pt x="255" y="2065"/>
                  </a:lnTo>
                  <a:lnTo>
                    <a:pt x="397" y="2518"/>
                  </a:lnTo>
                  <a:lnTo>
                    <a:pt x="566" y="2970"/>
                  </a:lnTo>
                  <a:lnTo>
                    <a:pt x="764" y="3395"/>
                  </a:lnTo>
                  <a:lnTo>
                    <a:pt x="962" y="3819"/>
                  </a:lnTo>
                  <a:lnTo>
                    <a:pt x="1217" y="4215"/>
                  </a:lnTo>
                  <a:lnTo>
                    <a:pt x="2009" y="4215"/>
                  </a:lnTo>
                  <a:lnTo>
                    <a:pt x="1472" y="2857"/>
                  </a:lnTo>
                  <a:lnTo>
                    <a:pt x="934" y="1499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2" name="Google Shape;4152;p27"/>
            <p:cNvSpPr/>
            <p:nvPr/>
          </p:nvSpPr>
          <p:spPr>
            <a:xfrm>
              <a:off x="2928875" y="3217075"/>
              <a:ext cx="7800" cy="33950"/>
            </a:xfrm>
            <a:custGeom>
              <a:avLst/>
              <a:gdLst/>
              <a:ahLst/>
              <a:cxnLst/>
              <a:rect l="l" t="t" r="r" b="b"/>
              <a:pathLst>
                <a:path w="312" h="1358" extrusionOk="0">
                  <a:moveTo>
                    <a:pt x="0" y="0"/>
                  </a:moveTo>
                  <a:lnTo>
                    <a:pt x="0" y="368"/>
                  </a:lnTo>
                  <a:lnTo>
                    <a:pt x="0" y="877"/>
                  </a:lnTo>
                  <a:lnTo>
                    <a:pt x="57" y="1358"/>
                  </a:lnTo>
                  <a:lnTo>
                    <a:pt x="311" y="7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3" name="Google Shape;4153;p27"/>
            <p:cNvSpPr/>
            <p:nvPr/>
          </p:nvSpPr>
          <p:spPr>
            <a:xfrm>
              <a:off x="3001700" y="3119475"/>
              <a:ext cx="34675" cy="212875"/>
            </a:xfrm>
            <a:custGeom>
              <a:avLst/>
              <a:gdLst/>
              <a:ahLst/>
              <a:cxnLst/>
              <a:rect l="l" t="t" r="r" b="b"/>
              <a:pathLst>
                <a:path w="1387" h="8515" extrusionOk="0">
                  <a:moveTo>
                    <a:pt x="1387" y="1"/>
                  </a:moveTo>
                  <a:lnTo>
                    <a:pt x="906" y="255"/>
                  </a:lnTo>
                  <a:lnTo>
                    <a:pt x="453" y="510"/>
                  </a:lnTo>
                  <a:lnTo>
                    <a:pt x="1" y="849"/>
                  </a:lnTo>
                  <a:lnTo>
                    <a:pt x="199" y="2631"/>
                  </a:lnTo>
                  <a:lnTo>
                    <a:pt x="481" y="4413"/>
                  </a:lnTo>
                  <a:lnTo>
                    <a:pt x="623" y="5290"/>
                  </a:lnTo>
                  <a:lnTo>
                    <a:pt x="793" y="6167"/>
                  </a:lnTo>
                  <a:lnTo>
                    <a:pt x="991" y="7044"/>
                  </a:lnTo>
                  <a:lnTo>
                    <a:pt x="1217" y="7921"/>
                  </a:lnTo>
                  <a:lnTo>
                    <a:pt x="1358" y="8515"/>
                  </a:lnTo>
                  <a:lnTo>
                    <a:pt x="1330" y="8062"/>
                  </a:lnTo>
                  <a:lnTo>
                    <a:pt x="1245" y="7044"/>
                  </a:lnTo>
                  <a:lnTo>
                    <a:pt x="1189" y="6054"/>
                  </a:lnTo>
                  <a:lnTo>
                    <a:pt x="1160" y="5036"/>
                  </a:lnTo>
                  <a:lnTo>
                    <a:pt x="1132" y="4017"/>
                  </a:lnTo>
                  <a:lnTo>
                    <a:pt x="1132" y="3027"/>
                  </a:lnTo>
                  <a:lnTo>
                    <a:pt x="1189" y="2009"/>
                  </a:lnTo>
                  <a:lnTo>
                    <a:pt x="1273" y="991"/>
                  </a:lnTo>
                  <a:lnTo>
                    <a:pt x="138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4154;p27"/>
            <p:cNvSpPr/>
            <p:nvPr/>
          </p:nvSpPr>
          <p:spPr>
            <a:xfrm>
              <a:off x="2995325" y="3026850"/>
              <a:ext cx="62275" cy="113875"/>
            </a:xfrm>
            <a:custGeom>
              <a:avLst/>
              <a:gdLst/>
              <a:ahLst/>
              <a:cxnLst/>
              <a:rect l="l" t="t" r="r" b="b"/>
              <a:pathLst>
                <a:path w="2491" h="4555" extrusionOk="0">
                  <a:moveTo>
                    <a:pt x="2490" y="0"/>
                  </a:moveTo>
                  <a:lnTo>
                    <a:pt x="1811" y="368"/>
                  </a:lnTo>
                  <a:lnTo>
                    <a:pt x="1189" y="764"/>
                  </a:lnTo>
                  <a:lnTo>
                    <a:pt x="567" y="1188"/>
                  </a:lnTo>
                  <a:lnTo>
                    <a:pt x="1" y="1697"/>
                  </a:lnTo>
                  <a:lnTo>
                    <a:pt x="114" y="3055"/>
                  </a:lnTo>
                  <a:lnTo>
                    <a:pt x="256" y="4554"/>
                  </a:lnTo>
                  <a:lnTo>
                    <a:pt x="708" y="4215"/>
                  </a:lnTo>
                  <a:lnTo>
                    <a:pt x="1161" y="3960"/>
                  </a:lnTo>
                  <a:lnTo>
                    <a:pt x="1642" y="3706"/>
                  </a:lnTo>
                  <a:lnTo>
                    <a:pt x="1698" y="3168"/>
                  </a:lnTo>
                  <a:lnTo>
                    <a:pt x="1868" y="2376"/>
                  </a:lnTo>
                  <a:lnTo>
                    <a:pt x="2038" y="1584"/>
                  </a:lnTo>
                  <a:lnTo>
                    <a:pt x="2236" y="79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5" name="Google Shape;4155;p27"/>
            <p:cNvSpPr/>
            <p:nvPr/>
          </p:nvSpPr>
          <p:spPr>
            <a:xfrm>
              <a:off x="2980475" y="3147775"/>
              <a:ext cx="47425" cy="192350"/>
            </a:xfrm>
            <a:custGeom>
              <a:avLst/>
              <a:gdLst/>
              <a:ahLst/>
              <a:cxnLst/>
              <a:rect l="l" t="t" r="r" b="b"/>
              <a:pathLst>
                <a:path w="1897" h="7694" extrusionOk="0">
                  <a:moveTo>
                    <a:pt x="454" y="0"/>
                  </a:moveTo>
                  <a:lnTo>
                    <a:pt x="227" y="226"/>
                  </a:lnTo>
                  <a:lnTo>
                    <a:pt x="1" y="481"/>
                  </a:lnTo>
                  <a:lnTo>
                    <a:pt x="227" y="1471"/>
                  </a:lnTo>
                  <a:lnTo>
                    <a:pt x="454" y="2489"/>
                  </a:lnTo>
                  <a:lnTo>
                    <a:pt x="850" y="4526"/>
                  </a:lnTo>
                  <a:lnTo>
                    <a:pt x="1189" y="6110"/>
                  </a:lnTo>
                  <a:lnTo>
                    <a:pt x="1387" y="6902"/>
                  </a:lnTo>
                  <a:lnTo>
                    <a:pt x="1613" y="7694"/>
                  </a:lnTo>
                  <a:lnTo>
                    <a:pt x="1896" y="7694"/>
                  </a:lnTo>
                  <a:lnTo>
                    <a:pt x="1528" y="6308"/>
                  </a:lnTo>
                  <a:lnTo>
                    <a:pt x="1217" y="4894"/>
                  </a:lnTo>
                  <a:lnTo>
                    <a:pt x="934" y="3479"/>
                  </a:lnTo>
                  <a:lnTo>
                    <a:pt x="708" y="2065"/>
                  </a:lnTo>
                  <a:lnTo>
                    <a:pt x="595" y="1047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6" name="Google Shape;4156;p27"/>
            <p:cNvSpPr/>
            <p:nvPr/>
          </p:nvSpPr>
          <p:spPr>
            <a:xfrm>
              <a:off x="2964925" y="3079175"/>
              <a:ext cx="26900" cy="80625"/>
            </a:xfrm>
            <a:custGeom>
              <a:avLst/>
              <a:gdLst/>
              <a:ahLst/>
              <a:cxnLst/>
              <a:rect l="l" t="t" r="r" b="b"/>
              <a:pathLst>
                <a:path w="1076" h="3225" extrusionOk="0">
                  <a:moveTo>
                    <a:pt x="849" y="0"/>
                  </a:moveTo>
                  <a:lnTo>
                    <a:pt x="397" y="509"/>
                  </a:lnTo>
                  <a:lnTo>
                    <a:pt x="1" y="1075"/>
                  </a:lnTo>
                  <a:lnTo>
                    <a:pt x="340" y="2150"/>
                  </a:lnTo>
                  <a:lnTo>
                    <a:pt x="623" y="3225"/>
                  </a:lnTo>
                  <a:lnTo>
                    <a:pt x="849" y="2970"/>
                  </a:lnTo>
                  <a:lnTo>
                    <a:pt x="1076" y="2744"/>
                  </a:lnTo>
                  <a:lnTo>
                    <a:pt x="962" y="1386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7" name="Google Shape;4157;p27"/>
            <p:cNvSpPr/>
            <p:nvPr/>
          </p:nvSpPr>
          <p:spPr>
            <a:xfrm>
              <a:off x="3313550" y="3110275"/>
              <a:ext cx="32575" cy="45300"/>
            </a:xfrm>
            <a:custGeom>
              <a:avLst/>
              <a:gdLst/>
              <a:ahLst/>
              <a:cxnLst/>
              <a:rect l="l" t="t" r="r" b="b"/>
              <a:pathLst>
                <a:path w="1303" h="1812" extrusionOk="0">
                  <a:moveTo>
                    <a:pt x="708" y="1"/>
                  </a:moveTo>
                  <a:lnTo>
                    <a:pt x="1" y="1161"/>
                  </a:lnTo>
                  <a:lnTo>
                    <a:pt x="369" y="1472"/>
                  </a:lnTo>
                  <a:lnTo>
                    <a:pt x="708" y="1811"/>
                  </a:lnTo>
                  <a:lnTo>
                    <a:pt x="1302" y="1076"/>
                  </a:lnTo>
                  <a:lnTo>
                    <a:pt x="1019" y="510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8" name="Google Shape;4158;p27"/>
            <p:cNvSpPr/>
            <p:nvPr/>
          </p:nvSpPr>
          <p:spPr>
            <a:xfrm>
              <a:off x="3229400" y="3139275"/>
              <a:ext cx="101875" cy="195200"/>
            </a:xfrm>
            <a:custGeom>
              <a:avLst/>
              <a:gdLst/>
              <a:ahLst/>
              <a:cxnLst/>
              <a:rect l="l" t="t" r="r" b="b"/>
              <a:pathLst>
                <a:path w="4075" h="7808" extrusionOk="0">
                  <a:moveTo>
                    <a:pt x="3367" y="1"/>
                  </a:moveTo>
                  <a:lnTo>
                    <a:pt x="3225" y="199"/>
                  </a:lnTo>
                  <a:lnTo>
                    <a:pt x="2858" y="877"/>
                  </a:lnTo>
                  <a:lnTo>
                    <a:pt x="2462" y="1556"/>
                  </a:lnTo>
                  <a:lnTo>
                    <a:pt x="2122" y="2264"/>
                  </a:lnTo>
                  <a:lnTo>
                    <a:pt x="1783" y="2971"/>
                  </a:lnTo>
                  <a:lnTo>
                    <a:pt x="1443" y="3706"/>
                  </a:lnTo>
                  <a:lnTo>
                    <a:pt x="1132" y="4413"/>
                  </a:lnTo>
                  <a:lnTo>
                    <a:pt x="849" y="5149"/>
                  </a:lnTo>
                  <a:lnTo>
                    <a:pt x="595" y="5884"/>
                  </a:lnTo>
                  <a:lnTo>
                    <a:pt x="284" y="6846"/>
                  </a:lnTo>
                  <a:lnTo>
                    <a:pt x="1" y="7808"/>
                  </a:lnTo>
                  <a:lnTo>
                    <a:pt x="199" y="7214"/>
                  </a:lnTo>
                  <a:lnTo>
                    <a:pt x="453" y="6648"/>
                  </a:lnTo>
                  <a:lnTo>
                    <a:pt x="680" y="6054"/>
                  </a:lnTo>
                  <a:lnTo>
                    <a:pt x="963" y="5488"/>
                  </a:lnTo>
                  <a:lnTo>
                    <a:pt x="1528" y="4385"/>
                  </a:lnTo>
                  <a:lnTo>
                    <a:pt x="2179" y="3310"/>
                  </a:lnTo>
                  <a:lnTo>
                    <a:pt x="2631" y="2631"/>
                  </a:lnTo>
                  <a:lnTo>
                    <a:pt x="3084" y="1952"/>
                  </a:lnTo>
                  <a:lnTo>
                    <a:pt x="3565" y="1302"/>
                  </a:lnTo>
                  <a:lnTo>
                    <a:pt x="4074" y="651"/>
                  </a:lnTo>
                  <a:lnTo>
                    <a:pt x="3735" y="312"/>
                  </a:lnTo>
                  <a:lnTo>
                    <a:pt x="336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9" name="Google Shape;4159;p27"/>
            <p:cNvSpPr/>
            <p:nvPr/>
          </p:nvSpPr>
          <p:spPr>
            <a:xfrm>
              <a:off x="3237900" y="3163325"/>
              <a:ext cx="113875" cy="176800"/>
            </a:xfrm>
            <a:custGeom>
              <a:avLst/>
              <a:gdLst/>
              <a:ahLst/>
              <a:cxnLst/>
              <a:rect l="l" t="t" r="r" b="b"/>
              <a:pathLst>
                <a:path w="4555" h="7072" extrusionOk="0">
                  <a:moveTo>
                    <a:pt x="3989" y="0"/>
                  </a:moveTo>
                  <a:lnTo>
                    <a:pt x="3423" y="736"/>
                  </a:lnTo>
                  <a:lnTo>
                    <a:pt x="2885" y="1471"/>
                  </a:lnTo>
                  <a:lnTo>
                    <a:pt x="2376" y="2235"/>
                  </a:lnTo>
                  <a:lnTo>
                    <a:pt x="1895" y="3027"/>
                  </a:lnTo>
                  <a:lnTo>
                    <a:pt x="1443" y="3819"/>
                  </a:lnTo>
                  <a:lnTo>
                    <a:pt x="1019" y="4639"/>
                  </a:lnTo>
                  <a:lnTo>
                    <a:pt x="623" y="5488"/>
                  </a:lnTo>
                  <a:lnTo>
                    <a:pt x="255" y="6336"/>
                  </a:lnTo>
                  <a:lnTo>
                    <a:pt x="0" y="7072"/>
                  </a:lnTo>
                  <a:lnTo>
                    <a:pt x="905" y="7072"/>
                  </a:lnTo>
                  <a:lnTo>
                    <a:pt x="1273" y="6252"/>
                  </a:lnTo>
                  <a:lnTo>
                    <a:pt x="1669" y="5431"/>
                  </a:lnTo>
                  <a:lnTo>
                    <a:pt x="2320" y="4215"/>
                  </a:lnTo>
                  <a:lnTo>
                    <a:pt x="3027" y="3027"/>
                  </a:lnTo>
                  <a:lnTo>
                    <a:pt x="3762" y="1896"/>
                  </a:lnTo>
                  <a:lnTo>
                    <a:pt x="4554" y="764"/>
                  </a:lnTo>
                  <a:lnTo>
                    <a:pt x="4300" y="368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0" name="Google Shape;4160;p27"/>
            <p:cNvSpPr/>
            <p:nvPr/>
          </p:nvSpPr>
          <p:spPr>
            <a:xfrm>
              <a:off x="3337600" y="3147775"/>
              <a:ext cx="21250" cy="34675"/>
            </a:xfrm>
            <a:custGeom>
              <a:avLst/>
              <a:gdLst/>
              <a:ahLst/>
              <a:cxnLst/>
              <a:rect l="l" t="t" r="r" b="b"/>
              <a:pathLst>
                <a:path w="850" h="1387" extrusionOk="0">
                  <a:moveTo>
                    <a:pt x="510" y="0"/>
                  </a:moveTo>
                  <a:lnTo>
                    <a:pt x="170" y="424"/>
                  </a:lnTo>
                  <a:lnTo>
                    <a:pt x="1" y="622"/>
                  </a:lnTo>
                  <a:lnTo>
                    <a:pt x="312" y="990"/>
                  </a:lnTo>
                  <a:lnTo>
                    <a:pt x="566" y="1386"/>
                  </a:lnTo>
                  <a:lnTo>
                    <a:pt x="849" y="1018"/>
                  </a:lnTo>
                  <a:lnTo>
                    <a:pt x="708" y="509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1" name="Google Shape;4161;p27"/>
            <p:cNvSpPr/>
            <p:nvPr/>
          </p:nvSpPr>
          <p:spPr>
            <a:xfrm>
              <a:off x="3271825" y="3191600"/>
              <a:ext cx="93375" cy="148525"/>
            </a:xfrm>
            <a:custGeom>
              <a:avLst/>
              <a:gdLst/>
              <a:ahLst/>
              <a:cxnLst/>
              <a:rect l="l" t="t" r="r" b="b"/>
              <a:pathLst>
                <a:path w="3735" h="5941" extrusionOk="0">
                  <a:moveTo>
                    <a:pt x="3424" y="1"/>
                  </a:moveTo>
                  <a:lnTo>
                    <a:pt x="2575" y="1217"/>
                  </a:lnTo>
                  <a:lnTo>
                    <a:pt x="2179" y="1839"/>
                  </a:lnTo>
                  <a:lnTo>
                    <a:pt x="1783" y="2490"/>
                  </a:lnTo>
                  <a:lnTo>
                    <a:pt x="1302" y="3310"/>
                  </a:lnTo>
                  <a:lnTo>
                    <a:pt x="850" y="4187"/>
                  </a:lnTo>
                  <a:lnTo>
                    <a:pt x="397" y="5064"/>
                  </a:lnTo>
                  <a:lnTo>
                    <a:pt x="1" y="5941"/>
                  </a:lnTo>
                  <a:lnTo>
                    <a:pt x="312" y="5941"/>
                  </a:lnTo>
                  <a:lnTo>
                    <a:pt x="652" y="5262"/>
                  </a:lnTo>
                  <a:lnTo>
                    <a:pt x="1048" y="4611"/>
                  </a:lnTo>
                  <a:lnTo>
                    <a:pt x="1444" y="3989"/>
                  </a:lnTo>
                  <a:lnTo>
                    <a:pt x="1896" y="3367"/>
                  </a:lnTo>
                  <a:lnTo>
                    <a:pt x="2320" y="2886"/>
                  </a:lnTo>
                  <a:lnTo>
                    <a:pt x="2773" y="2405"/>
                  </a:lnTo>
                  <a:lnTo>
                    <a:pt x="3254" y="1953"/>
                  </a:lnTo>
                  <a:lnTo>
                    <a:pt x="3735" y="1528"/>
                  </a:lnTo>
                  <a:lnTo>
                    <a:pt x="3735" y="1387"/>
                  </a:lnTo>
                  <a:lnTo>
                    <a:pt x="3735" y="934"/>
                  </a:lnTo>
                  <a:lnTo>
                    <a:pt x="3678" y="482"/>
                  </a:lnTo>
                  <a:lnTo>
                    <a:pt x="3424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2" name="Google Shape;4162;p27"/>
            <p:cNvSpPr/>
            <p:nvPr/>
          </p:nvSpPr>
          <p:spPr>
            <a:xfrm>
              <a:off x="3357400" y="3185950"/>
              <a:ext cx="6400" cy="17700"/>
            </a:xfrm>
            <a:custGeom>
              <a:avLst/>
              <a:gdLst/>
              <a:ahLst/>
              <a:cxnLst/>
              <a:rect l="l" t="t" r="r" b="b"/>
              <a:pathLst>
                <a:path w="256" h="708" extrusionOk="0">
                  <a:moveTo>
                    <a:pt x="170" y="0"/>
                  </a:moveTo>
                  <a:lnTo>
                    <a:pt x="1" y="227"/>
                  </a:lnTo>
                  <a:lnTo>
                    <a:pt x="255" y="708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3" name="Google Shape;4163;p27"/>
            <p:cNvSpPr/>
            <p:nvPr/>
          </p:nvSpPr>
          <p:spPr>
            <a:xfrm>
              <a:off x="3290925" y="3243225"/>
              <a:ext cx="73575" cy="96900"/>
            </a:xfrm>
            <a:custGeom>
              <a:avLst/>
              <a:gdLst/>
              <a:ahLst/>
              <a:cxnLst/>
              <a:rect l="l" t="t" r="r" b="b"/>
              <a:pathLst>
                <a:path w="2943" h="3876" extrusionOk="0">
                  <a:moveTo>
                    <a:pt x="2943" y="1"/>
                  </a:moveTo>
                  <a:lnTo>
                    <a:pt x="2575" y="312"/>
                  </a:lnTo>
                  <a:lnTo>
                    <a:pt x="2179" y="708"/>
                  </a:lnTo>
                  <a:lnTo>
                    <a:pt x="1811" y="1132"/>
                  </a:lnTo>
                  <a:lnTo>
                    <a:pt x="1472" y="1556"/>
                  </a:lnTo>
                  <a:lnTo>
                    <a:pt x="1132" y="1981"/>
                  </a:lnTo>
                  <a:lnTo>
                    <a:pt x="821" y="2433"/>
                  </a:lnTo>
                  <a:lnTo>
                    <a:pt x="538" y="2914"/>
                  </a:lnTo>
                  <a:lnTo>
                    <a:pt x="284" y="3395"/>
                  </a:lnTo>
                  <a:lnTo>
                    <a:pt x="1" y="3876"/>
                  </a:lnTo>
                  <a:lnTo>
                    <a:pt x="1019" y="3876"/>
                  </a:lnTo>
                  <a:lnTo>
                    <a:pt x="1387" y="3282"/>
                  </a:lnTo>
                  <a:lnTo>
                    <a:pt x="1811" y="2716"/>
                  </a:lnTo>
                  <a:lnTo>
                    <a:pt x="2235" y="2150"/>
                  </a:lnTo>
                  <a:lnTo>
                    <a:pt x="2660" y="1613"/>
                  </a:lnTo>
                  <a:lnTo>
                    <a:pt x="2773" y="1217"/>
                  </a:lnTo>
                  <a:lnTo>
                    <a:pt x="2858" y="821"/>
                  </a:lnTo>
                  <a:lnTo>
                    <a:pt x="2914" y="425"/>
                  </a:lnTo>
                  <a:lnTo>
                    <a:pt x="294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4" name="Google Shape;4164;p27"/>
            <p:cNvSpPr/>
            <p:nvPr/>
          </p:nvSpPr>
          <p:spPr>
            <a:xfrm>
              <a:off x="3328400" y="3311825"/>
              <a:ext cx="19825" cy="28300"/>
            </a:xfrm>
            <a:custGeom>
              <a:avLst/>
              <a:gdLst/>
              <a:ahLst/>
              <a:cxnLst/>
              <a:rect l="l" t="t" r="r" b="b"/>
              <a:pathLst>
                <a:path w="793" h="1132" extrusionOk="0">
                  <a:moveTo>
                    <a:pt x="793" y="0"/>
                  </a:moveTo>
                  <a:lnTo>
                    <a:pt x="369" y="566"/>
                  </a:lnTo>
                  <a:lnTo>
                    <a:pt x="1" y="1132"/>
                  </a:lnTo>
                  <a:lnTo>
                    <a:pt x="199" y="1132"/>
                  </a:lnTo>
                  <a:lnTo>
                    <a:pt x="510" y="566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65" name="Google Shape;4165;p27"/>
          <p:cNvGrpSpPr/>
          <p:nvPr/>
        </p:nvGrpSpPr>
        <p:grpSpPr>
          <a:xfrm rot="-6982043" flipH="1">
            <a:off x="-476181" y="-3042229"/>
            <a:ext cx="2854304" cy="5720033"/>
            <a:chOff x="238125" y="1457650"/>
            <a:chExt cx="1411500" cy="2828650"/>
          </a:xfrm>
        </p:grpSpPr>
        <p:sp>
          <p:nvSpPr>
            <p:cNvPr id="4166" name="Google Shape;4166;p27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7" name="Google Shape;4167;p27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8" name="Google Shape;4168;p27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9" name="Google Shape;4169;p27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0" name="Google Shape;4170;p27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1" name="Google Shape;4171;p27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2" name="Google Shape;4172;p27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3" name="Google Shape;4173;p27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4" name="Google Shape;4174;p27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5" name="Google Shape;4175;p27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6" name="Google Shape;4176;p27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7" name="Google Shape;4177;p27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8" name="Google Shape;4178;p27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9" name="Google Shape;4179;p27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0" name="Google Shape;4180;p27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1" name="Google Shape;4181;p27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2" name="Google Shape;4182;p27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3" name="Google Shape;4183;p27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4" name="Google Shape;4184;p27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5" name="Google Shape;4185;p27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6" name="Google Shape;4186;p27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7" name="Google Shape;4187;p27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8" name="Google Shape;4188;p27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9" name="Google Shape;4189;p27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0" name="Google Shape;4190;p27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1" name="Google Shape;4191;p27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2" name="Google Shape;4192;p27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3" name="Google Shape;4193;p27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4" name="Google Shape;4194;p27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5" name="Google Shape;4195;p27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6" name="Google Shape;4196;p27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7" name="Google Shape;4197;p27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8" name="Google Shape;4198;p27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9" name="Google Shape;4199;p27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0" name="Google Shape;4200;p27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1" name="Google Shape;4201;p27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2" name="Google Shape;4202;p27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3" name="Google Shape;4203;p27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4" name="Google Shape;4204;p27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5" name="Google Shape;4205;p27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6" name="Google Shape;4206;p27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7" name="Google Shape;4207;p27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8" name="Google Shape;4208;p27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9" name="Google Shape;4209;p27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0" name="Google Shape;4210;p27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1" name="Google Shape;4211;p27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2" name="Google Shape;4212;p27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3" name="Google Shape;4213;p27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4" name="Google Shape;4214;p27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5" name="Google Shape;4215;p27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16" name="Google Shape;4216;p27"/>
          <p:cNvGrpSpPr/>
          <p:nvPr/>
        </p:nvGrpSpPr>
        <p:grpSpPr>
          <a:xfrm>
            <a:off x="8013439" y="4228530"/>
            <a:ext cx="1686789" cy="1282289"/>
            <a:chOff x="2928875" y="3008450"/>
            <a:chExt cx="436325" cy="331675"/>
          </a:xfrm>
        </p:grpSpPr>
        <p:sp>
          <p:nvSpPr>
            <p:cNvPr id="4217" name="Google Shape;4217;p27"/>
            <p:cNvSpPr/>
            <p:nvPr/>
          </p:nvSpPr>
          <p:spPr>
            <a:xfrm>
              <a:off x="3136775" y="3090475"/>
              <a:ext cx="90525" cy="249650"/>
            </a:xfrm>
            <a:custGeom>
              <a:avLst/>
              <a:gdLst/>
              <a:ahLst/>
              <a:cxnLst/>
              <a:rect l="l" t="t" r="r" b="b"/>
              <a:pathLst>
                <a:path w="3621" h="9986" extrusionOk="0">
                  <a:moveTo>
                    <a:pt x="3112" y="1"/>
                  </a:moveTo>
                  <a:lnTo>
                    <a:pt x="2631" y="1359"/>
                  </a:lnTo>
                  <a:lnTo>
                    <a:pt x="2122" y="2716"/>
                  </a:lnTo>
                  <a:lnTo>
                    <a:pt x="1726" y="3791"/>
                  </a:lnTo>
                  <a:lnTo>
                    <a:pt x="1330" y="4866"/>
                  </a:lnTo>
                  <a:lnTo>
                    <a:pt x="1075" y="5602"/>
                  </a:lnTo>
                  <a:lnTo>
                    <a:pt x="849" y="6365"/>
                  </a:lnTo>
                  <a:lnTo>
                    <a:pt x="623" y="7129"/>
                  </a:lnTo>
                  <a:lnTo>
                    <a:pt x="425" y="7921"/>
                  </a:lnTo>
                  <a:lnTo>
                    <a:pt x="170" y="8939"/>
                  </a:lnTo>
                  <a:lnTo>
                    <a:pt x="0" y="9986"/>
                  </a:lnTo>
                  <a:lnTo>
                    <a:pt x="283" y="9986"/>
                  </a:lnTo>
                  <a:lnTo>
                    <a:pt x="651" y="8430"/>
                  </a:lnTo>
                  <a:lnTo>
                    <a:pt x="1075" y="6903"/>
                  </a:lnTo>
                  <a:lnTo>
                    <a:pt x="1528" y="5375"/>
                  </a:lnTo>
                  <a:lnTo>
                    <a:pt x="2065" y="3876"/>
                  </a:lnTo>
                  <a:lnTo>
                    <a:pt x="2405" y="2943"/>
                  </a:lnTo>
                  <a:lnTo>
                    <a:pt x="2801" y="1981"/>
                  </a:lnTo>
                  <a:lnTo>
                    <a:pt x="3197" y="1047"/>
                  </a:lnTo>
                  <a:lnTo>
                    <a:pt x="3621" y="11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8" name="Google Shape;4218;p27"/>
            <p:cNvSpPr/>
            <p:nvPr/>
          </p:nvSpPr>
          <p:spPr>
            <a:xfrm>
              <a:off x="3214550" y="3029675"/>
              <a:ext cx="39625" cy="63650"/>
            </a:xfrm>
            <a:custGeom>
              <a:avLst/>
              <a:gdLst/>
              <a:ahLst/>
              <a:cxnLst/>
              <a:rect l="l" t="t" r="r" b="b"/>
              <a:pathLst>
                <a:path w="1585" h="2546" extrusionOk="0">
                  <a:moveTo>
                    <a:pt x="1076" y="0"/>
                  </a:moveTo>
                  <a:lnTo>
                    <a:pt x="765" y="594"/>
                  </a:lnTo>
                  <a:lnTo>
                    <a:pt x="510" y="1188"/>
                  </a:lnTo>
                  <a:lnTo>
                    <a:pt x="1" y="2433"/>
                  </a:lnTo>
                  <a:lnTo>
                    <a:pt x="510" y="2546"/>
                  </a:lnTo>
                  <a:lnTo>
                    <a:pt x="1019" y="1386"/>
                  </a:lnTo>
                  <a:lnTo>
                    <a:pt x="1585" y="255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9" name="Google Shape;4219;p27"/>
            <p:cNvSpPr/>
            <p:nvPr/>
          </p:nvSpPr>
          <p:spPr>
            <a:xfrm>
              <a:off x="3154450" y="3096150"/>
              <a:ext cx="104675" cy="243975"/>
            </a:xfrm>
            <a:custGeom>
              <a:avLst/>
              <a:gdLst/>
              <a:ahLst/>
              <a:cxnLst/>
              <a:rect l="l" t="t" r="r" b="b"/>
              <a:pathLst>
                <a:path w="4187" h="9759" extrusionOk="0">
                  <a:moveTo>
                    <a:pt x="3282" y="0"/>
                  </a:moveTo>
                  <a:lnTo>
                    <a:pt x="3027" y="594"/>
                  </a:lnTo>
                  <a:lnTo>
                    <a:pt x="2631" y="1499"/>
                  </a:lnTo>
                  <a:lnTo>
                    <a:pt x="2263" y="2404"/>
                  </a:lnTo>
                  <a:lnTo>
                    <a:pt x="1896" y="3338"/>
                  </a:lnTo>
                  <a:lnTo>
                    <a:pt x="1556" y="4271"/>
                  </a:lnTo>
                  <a:lnTo>
                    <a:pt x="1245" y="5205"/>
                  </a:lnTo>
                  <a:lnTo>
                    <a:pt x="934" y="6167"/>
                  </a:lnTo>
                  <a:lnTo>
                    <a:pt x="651" y="7128"/>
                  </a:lnTo>
                  <a:lnTo>
                    <a:pt x="396" y="8090"/>
                  </a:lnTo>
                  <a:lnTo>
                    <a:pt x="198" y="8910"/>
                  </a:lnTo>
                  <a:lnTo>
                    <a:pt x="0" y="9759"/>
                  </a:lnTo>
                  <a:lnTo>
                    <a:pt x="1924" y="9759"/>
                  </a:lnTo>
                  <a:lnTo>
                    <a:pt x="2235" y="8033"/>
                  </a:lnTo>
                  <a:lnTo>
                    <a:pt x="2575" y="6336"/>
                  </a:lnTo>
                  <a:lnTo>
                    <a:pt x="2773" y="5375"/>
                  </a:lnTo>
                  <a:lnTo>
                    <a:pt x="2999" y="4385"/>
                  </a:lnTo>
                  <a:lnTo>
                    <a:pt x="3253" y="3423"/>
                  </a:lnTo>
                  <a:lnTo>
                    <a:pt x="3508" y="2461"/>
                  </a:lnTo>
                  <a:lnTo>
                    <a:pt x="3847" y="1386"/>
                  </a:lnTo>
                  <a:lnTo>
                    <a:pt x="4187" y="340"/>
                  </a:lnTo>
                  <a:lnTo>
                    <a:pt x="3734" y="142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0" name="Google Shape;4220;p27"/>
            <p:cNvSpPr/>
            <p:nvPr/>
          </p:nvSpPr>
          <p:spPr>
            <a:xfrm>
              <a:off x="3236475" y="3041700"/>
              <a:ext cx="43875" cy="62950"/>
            </a:xfrm>
            <a:custGeom>
              <a:avLst/>
              <a:gdLst/>
              <a:ahLst/>
              <a:cxnLst/>
              <a:rect l="l" t="t" r="r" b="b"/>
              <a:pathLst>
                <a:path w="1755" h="2518" extrusionOk="0">
                  <a:moveTo>
                    <a:pt x="1047" y="0"/>
                  </a:moveTo>
                  <a:lnTo>
                    <a:pt x="510" y="1075"/>
                  </a:lnTo>
                  <a:lnTo>
                    <a:pt x="1" y="2178"/>
                  </a:lnTo>
                  <a:lnTo>
                    <a:pt x="453" y="2320"/>
                  </a:lnTo>
                  <a:lnTo>
                    <a:pt x="906" y="2518"/>
                  </a:lnTo>
                  <a:lnTo>
                    <a:pt x="1132" y="1895"/>
                  </a:lnTo>
                  <a:lnTo>
                    <a:pt x="1387" y="1301"/>
                  </a:lnTo>
                  <a:lnTo>
                    <a:pt x="1754" y="481"/>
                  </a:lnTo>
                  <a:lnTo>
                    <a:pt x="1415" y="226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1" name="Google Shape;4221;p27"/>
            <p:cNvSpPr/>
            <p:nvPr/>
          </p:nvSpPr>
          <p:spPr>
            <a:xfrm>
              <a:off x="2942300" y="3169675"/>
              <a:ext cx="67900" cy="170450"/>
            </a:xfrm>
            <a:custGeom>
              <a:avLst/>
              <a:gdLst/>
              <a:ahLst/>
              <a:cxnLst/>
              <a:rect l="l" t="t" r="r" b="b"/>
              <a:pathLst>
                <a:path w="2716" h="6818" extrusionOk="0">
                  <a:moveTo>
                    <a:pt x="1217" y="1"/>
                  </a:moveTo>
                  <a:lnTo>
                    <a:pt x="849" y="482"/>
                  </a:lnTo>
                  <a:lnTo>
                    <a:pt x="538" y="991"/>
                  </a:lnTo>
                  <a:lnTo>
                    <a:pt x="255" y="1528"/>
                  </a:lnTo>
                  <a:lnTo>
                    <a:pt x="0" y="2094"/>
                  </a:lnTo>
                  <a:lnTo>
                    <a:pt x="566" y="3339"/>
                  </a:lnTo>
                  <a:lnTo>
                    <a:pt x="1075" y="4583"/>
                  </a:lnTo>
                  <a:lnTo>
                    <a:pt x="1528" y="5686"/>
                  </a:lnTo>
                  <a:lnTo>
                    <a:pt x="1952" y="6818"/>
                  </a:lnTo>
                  <a:lnTo>
                    <a:pt x="2716" y="6818"/>
                  </a:lnTo>
                  <a:lnTo>
                    <a:pt x="2490" y="5969"/>
                  </a:lnTo>
                  <a:lnTo>
                    <a:pt x="2292" y="5121"/>
                  </a:lnTo>
                  <a:lnTo>
                    <a:pt x="1924" y="3424"/>
                  </a:lnTo>
                  <a:lnTo>
                    <a:pt x="1585" y="1698"/>
                  </a:lnTo>
                  <a:lnTo>
                    <a:pt x="121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2" name="Google Shape;4222;p27"/>
            <p:cNvSpPr/>
            <p:nvPr/>
          </p:nvSpPr>
          <p:spPr>
            <a:xfrm>
              <a:off x="2930975" y="3117350"/>
              <a:ext cx="41750" cy="104700"/>
            </a:xfrm>
            <a:custGeom>
              <a:avLst/>
              <a:gdLst/>
              <a:ahLst/>
              <a:cxnLst/>
              <a:rect l="l" t="t" r="r" b="b"/>
              <a:pathLst>
                <a:path w="1670" h="4188" extrusionOk="0">
                  <a:moveTo>
                    <a:pt x="1076" y="1"/>
                  </a:moveTo>
                  <a:lnTo>
                    <a:pt x="878" y="368"/>
                  </a:lnTo>
                  <a:lnTo>
                    <a:pt x="708" y="736"/>
                  </a:lnTo>
                  <a:lnTo>
                    <a:pt x="538" y="1132"/>
                  </a:lnTo>
                  <a:lnTo>
                    <a:pt x="369" y="1528"/>
                  </a:lnTo>
                  <a:lnTo>
                    <a:pt x="255" y="1924"/>
                  </a:lnTo>
                  <a:lnTo>
                    <a:pt x="142" y="2348"/>
                  </a:lnTo>
                  <a:lnTo>
                    <a:pt x="57" y="2773"/>
                  </a:lnTo>
                  <a:lnTo>
                    <a:pt x="1" y="3197"/>
                  </a:lnTo>
                  <a:lnTo>
                    <a:pt x="453" y="4187"/>
                  </a:lnTo>
                  <a:lnTo>
                    <a:pt x="708" y="3621"/>
                  </a:lnTo>
                  <a:lnTo>
                    <a:pt x="991" y="3084"/>
                  </a:lnTo>
                  <a:lnTo>
                    <a:pt x="1302" y="2575"/>
                  </a:lnTo>
                  <a:lnTo>
                    <a:pt x="1670" y="2094"/>
                  </a:lnTo>
                  <a:lnTo>
                    <a:pt x="1642" y="1981"/>
                  </a:lnTo>
                  <a:lnTo>
                    <a:pt x="1387" y="991"/>
                  </a:lnTo>
                  <a:lnTo>
                    <a:pt x="1076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3" name="Google Shape;4223;p27"/>
            <p:cNvSpPr/>
            <p:nvPr/>
          </p:nvSpPr>
          <p:spPr>
            <a:xfrm>
              <a:off x="3073825" y="3092600"/>
              <a:ext cx="33975" cy="247525"/>
            </a:xfrm>
            <a:custGeom>
              <a:avLst/>
              <a:gdLst/>
              <a:ahLst/>
              <a:cxnLst/>
              <a:rect l="l" t="t" r="r" b="b"/>
              <a:pathLst>
                <a:path w="1359" h="9901" extrusionOk="0">
                  <a:moveTo>
                    <a:pt x="1359" y="1"/>
                  </a:moveTo>
                  <a:lnTo>
                    <a:pt x="736" y="170"/>
                  </a:lnTo>
                  <a:lnTo>
                    <a:pt x="114" y="368"/>
                  </a:lnTo>
                  <a:lnTo>
                    <a:pt x="29" y="3140"/>
                  </a:lnTo>
                  <a:lnTo>
                    <a:pt x="1" y="4300"/>
                  </a:lnTo>
                  <a:lnTo>
                    <a:pt x="29" y="5432"/>
                  </a:lnTo>
                  <a:lnTo>
                    <a:pt x="86" y="6591"/>
                  </a:lnTo>
                  <a:lnTo>
                    <a:pt x="142" y="7723"/>
                  </a:lnTo>
                  <a:lnTo>
                    <a:pt x="255" y="8826"/>
                  </a:lnTo>
                  <a:lnTo>
                    <a:pt x="369" y="9901"/>
                  </a:lnTo>
                  <a:lnTo>
                    <a:pt x="1132" y="9901"/>
                  </a:lnTo>
                  <a:lnTo>
                    <a:pt x="1132" y="9759"/>
                  </a:lnTo>
                  <a:lnTo>
                    <a:pt x="1104" y="8741"/>
                  </a:lnTo>
                  <a:lnTo>
                    <a:pt x="1104" y="7751"/>
                  </a:lnTo>
                  <a:lnTo>
                    <a:pt x="1132" y="6733"/>
                  </a:lnTo>
                  <a:lnTo>
                    <a:pt x="1189" y="5743"/>
                  </a:lnTo>
                  <a:lnTo>
                    <a:pt x="1274" y="3763"/>
                  </a:lnTo>
                  <a:lnTo>
                    <a:pt x="1274" y="2660"/>
                  </a:lnTo>
                  <a:lnTo>
                    <a:pt x="1302" y="1528"/>
                  </a:lnTo>
                  <a:lnTo>
                    <a:pt x="1359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4" name="Google Shape;4224;p27"/>
            <p:cNvSpPr/>
            <p:nvPr/>
          </p:nvSpPr>
          <p:spPr>
            <a:xfrm>
              <a:off x="3076650" y="3010575"/>
              <a:ext cx="38925" cy="91250"/>
            </a:xfrm>
            <a:custGeom>
              <a:avLst/>
              <a:gdLst/>
              <a:ahLst/>
              <a:cxnLst/>
              <a:rect l="l" t="t" r="r" b="b"/>
              <a:pathLst>
                <a:path w="1557" h="3650" extrusionOk="0">
                  <a:moveTo>
                    <a:pt x="1557" y="0"/>
                  </a:moveTo>
                  <a:lnTo>
                    <a:pt x="906" y="114"/>
                  </a:lnTo>
                  <a:lnTo>
                    <a:pt x="284" y="283"/>
                  </a:lnTo>
                  <a:lnTo>
                    <a:pt x="142" y="1358"/>
                  </a:lnTo>
                  <a:lnTo>
                    <a:pt x="57" y="2433"/>
                  </a:lnTo>
                  <a:lnTo>
                    <a:pt x="1" y="3649"/>
                  </a:lnTo>
                  <a:lnTo>
                    <a:pt x="623" y="3451"/>
                  </a:lnTo>
                  <a:lnTo>
                    <a:pt x="1246" y="3282"/>
                  </a:lnTo>
                  <a:lnTo>
                    <a:pt x="1359" y="1726"/>
                  </a:lnTo>
                  <a:lnTo>
                    <a:pt x="1528" y="142"/>
                  </a:lnTo>
                  <a:lnTo>
                    <a:pt x="155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4225;p27"/>
            <p:cNvSpPr/>
            <p:nvPr/>
          </p:nvSpPr>
          <p:spPr>
            <a:xfrm>
              <a:off x="3040600" y="3106050"/>
              <a:ext cx="32550" cy="234075"/>
            </a:xfrm>
            <a:custGeom>
              <a:avLst/>
              <a:gdLst/>
              <a:ahLst/>
              <a:cxnLst/>
              <a:rect l="l" t="t" r="r" b="b"/>
              <a:pathLst>
                <a:path w="1302" h="9363" extrusionOk="0">
                  <a:moveTo>
                    <a:pt x="1019" y="0"/>
                  </a:moveTo>
                  <a:lnTo>
                    <a:pt x="255" y="311"/>
                  </a:lnTo>
                  <a:lnTo>
                    <a:pt x="113" y="1471"/>
                  </a:lnTo>
                  <a:lnTo>
                    <a:pt x="29" y="2631"/>
                  </a:lnTo>
                  <a:lnTo>
                    <a:pt x="0" y="3791"/>
                  </a:lnTo>
                  <a:lnTo>
                    <a:pt x="0" y="4950"/>
                  </a:lnTo>
                  <a:lnTo>
                    <a:pt x="29" y="6053"/>
                  </a:lnTo>
                  <a:lnTo>
                    <a:pt x="85" y="7157"/>
                  </a:lnTo>
                  <a:lnTo>
                    <a:pt x="142" y="8260"/>
                  </a:lnTo>
                  <a:lnTo>
                    <a:pt x="255" y="9363"/>
                  </a:lnTo>
                  <a:lnTo>
                    <a:pt x="1301" y="9363"/>
                  </a:lnTo>
                  <a:lnTo>
                    <a:pt x="1188" y="8458"/>
                  </a:lnTo>
                  <a:lnTo>
                    <a:pt x="1103" y="7553"/>
                  </a:lnTo>
                  <a:lnTo>
                    <a:pt x="1047" y="6647"/>
                  </a:lnTo>
                  <a:lnTo>
                    <a:pt x="990" y="5742"/>
                  </a:lnTo>
                  <a:lnTo>
                    <a:pt x="962" y="3932"/>
                  </a:lnTo>
                  <a:lnTo>
                    <a:pt x="962" y="2093"/>
                  </a:lnTo>
                  <a:lnTo>
                    <a:pt x="101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27"/>
            <p:cNvSpPr/>
            <p:nvPr/>
          </p:nvSpPr>
          <p:spPr>
            <a:xfrm>
              <a:off x="3046950" y="3021175"/>
              <a:ext cx="26200" cy="92675"/>
            </a:xfrm>
            <a:custGeom>
              <a:avLst/>
              <a:gdLst/>
              <a:ahLst/>
              <a:cxnLst/>
              <a:rect l="l" t="t" r="r" b="b"/>
              <a:pathLst>
                <a:path w="1048" h="3707" extrusionOk="0">
                  <a:moveTo>
                    <a:pt x="1047" y="1"/>
                  </a:moveTo>
                  <a:lnTo>
                    <a:pt x="934" y="29"/>
                  </a:lnTo>
                  <a:lnTo>
                    <a:pt x="906" y="142"/>
                  </a:lnTo>
                  <a:lnTo>
                    <a:pt x="595" y="1019"/>
                  </a:lnTo>
                  <a:lnTo>
                    <a:pt x="369" y="1896"/>
                  </a:lnTo>
                  <a:lnTo>
                    <a:pt x="142" y="2801"/>
                  </a:lnTo>
                  <a:lnTo>
                    <a:pt x="1" y="3706"/>
                  </a:lnTo>
                  <a:lnTo>
                    <a:pt x="765" y="3395"/>
                  </a:lnTo>
                  <a:lnTo>
                    <a:pt x="821" y="2405"/>
                  </a:lnTo>
                  <a:lnTo>
                    <a:pt x="878" y="1443"/>
                  </a:lnTo>
                  <a:lnTo>
                    <a:pt x="963" y="708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27"/>
            <p:cNvSpPr/>
            <p:nvPr/>
          </p:nvSpPr>
          <p:spPr>
            <a:xfrm>
              <a:off x="3112725" y="3086950"/>
              <a:ext cx="31850" cy="171150"/>
            </a:xfrm>
            <a:custGeom>
              <a:avLst/>
              <a:gdLst/>
              <a:ahLst/>
              <a:cxnLst/>
              <a:rect l="l" t="t" r="r" b="b"/>
              <a:pathLst>
                <a:path w="1274" h="6846" extrusionOk="0">
                  <a:moveTo>
                    <a:pt x="1273" y="0"/>
                  </a:moveTo>
                  <a:lnTo>
                    <a:pt x="736" y="57"/>
                  </a:lnTo>
                  <a:lnTo>
                    <a:pt x="227" y="142"/>
                  </a:lnTo>
                  <a:lnTo>
                    <a:pt x="170" y="1132"/>
                  </a:lnTo>
                  <a:lnTo>
                    <a:pt x="142" y="2122"/>
                  </a:lnTo>
                  <a:lnTo>
                    <a:pt x="114" y="3197"/>
                  </a:lnTo>
                  <a:lnTo>
                    <a:pt x="114" y="4300"/>
                  </a:lnTo>
                  <a:lnTo>
                    <a:pt x="1" y="6280"/>
                  </a:lnTo>
                  <a:lnTo>
                    <a:pt x="1" y="6846"/>
                  </a:lnTo>
                  <a:lnTo>
                    <a:pt x="199" y="5545"/>
                  </a:lnTo>
                  <a:lnTo>
                    <a:pt x="397" y="4272"/>
                  </a:lnTo>
                  <a:lnTo>
                    <a:pt x="821" y="2122"/>
                  </a:lnTo>
                  <a:lnTo>
                    <a:pt x="127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4228;p27"/>
            <p:cNvSpPr/>
            <p:nvPr/>
          </p:nvSpPr>
          <p:spPr>
            <a:xfrm>
              <a:off x="3118375" y="3008450"/>
              <a:ext cx="44575" cy="82050"/>
            </a:xfrm>
            <a:custGeom>
              <a:avLst/>
              <a:gdLst/>
              <a:ahLst/>
              <a:cxnLst/>
              <a:rect l="l" t="t" r="r" b="b"/>
              <a:pathLst>
                <a:path w="1783" h="3282" extrusionOk="0">
                  <a:moveTo>
                    <a:pt x="708" y="1"/>
                  </a:moveTo>
                  <a:lnTo>
                    <a:pt x="284" y="29"/>
                  </a:lnTo>
                  <a:lnTo>
                    <a:pt x="227" y="538"/>
                  </a:lnTo>
                  <a:lnTo>
                    <a:pt x="86" y="1924"/>
                  </a:lnTo>
                  <a:lnTo>
                    <a:pt x="1" y="3282"/>
                  </a:lnTo>
                  <a:lnTo>
                    <a:pt x="510" y="3197"/>
                  </a:lnTo>
                  <a:lnTo>
                    <a:pt x="1047" y="3140"/>
                  </a:lnTo>
                  <a:lnTo>
                    <a:pt x="1415" y="1556"/>
                  </a:lnTo>
                  <a:lnTo>
                    <a:pt x="1783" y="29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27"/>
            <p:cNvSpPr/>
            <p:nvPr/>
          </p:nvSpPr>
          <p:spPr>
            <a:xfrm>
              <a:off x="3112025" y="3085525"/>
              <a:ext cx="92650" cy="254600"/>
            </a:xfrm>
            <a:custGeom>
              <a:avLst/>
              <a:gdLst/>
              <a:ahLst/>
              <a:cxnLst/>
              <a:rect l="l" t="t" r="r" b="b"/>
              <a:pathLst>
                <a:path w="3706" h="10184" extrusionOk="0">
                  <a:moveTo>
                    <a:pt x="2235" y="1"/>
                  </a:moveTo>
                  <a:lnTo>
                    <a:pt x="1726" y="29"/>
                  </a:lnTo>
                  <a:lnTo>
                    <a:pt x="1528" y="906"/>
                  </a:lnTo>
                  <a:lnTo>
                    <a:pt x="1103" y="2914"/>
                  </a:lnTo>
                  <a:lnTo>
                    <a:pt x="736" y="4923"/>
                  </a:lnTo>
                  <a:lnTo>
                    <a:pt x="425" y="6931"/>
                  </a:lnTo>
                  <a:lnTo>
                    <a:pt x="142" y="8939"/>
                  </a:lnTo>
                  <a:lnTo>
                    <a:pt x="0" y="10071"/>
                  </a:lnTo>
                  <a:lnTo>
                    <a:pt x="0" y="10184"/>
                  </a:lnTo>
                  <a:lnTo>
                    <a:pt x="566" y="10184"/>
                  </a:lnTo>
                  <a:lnTo>
                    <a:pt x="707" y="9448"/>
                  </a:lnTo>
                  <a:lnTo>
                    <a:pt x="849" y="8685"/>
                  </a:lnTo>
                  <a:lnTo>
                    <a:pt x="1019" y="7949"/>
                  </a:lnTo>
                  <a:lnTo>
                    <a:pt x="1217" y="7242"/>
                  </a:lnTo>
                  <a:lnTo>
                    <a:pt x="1584" y="5998"/>
                  </a:lnTo>
                  <a:lnTo>
                    <a:pt x="2009" y="4810"/>
                  </a:lnTo>
                  <a:lnTo>
                    <a:pt x="2885" y="2405"/>
                  </a:lnTo>
                  <a:lnTo>
                    <a:pt x="3281" y="1245"/>
                  </a:lnTo>
                  <a:lnTo>
                    <a:pt x="3706" y="114"/>
                  </a:lnTo>
                  <a:lnTo>
                    <a:pt x="3225" y="57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4230;p27"/>
            <p:cNvSpPr/>
            <p:nvPr/>
          </p:nvSpPr>
          <p:spPr>
            <a:xfrm>
              <a:off x="3155150" y="3009875"/>
              <a:ext cx="77100" cy="78500"/>
            </a:xfrm>
            <a:custGeom>
              <a:avLst/>
              <a:gdLst/>
              <a:ahLst/>
              <a:cxnLst/>
              <a:rect l="l" t="t" r="r" b="b"/>
              <a:pathLst>
                <a:path w="3084" h="3140" extrusionOk="0">
                  <a:moveTo>
                    <a:pt x="736" y="0"/>
                  </a:moveTo>
                  <a:lnTo>
                    <a:pt x="340" y="1528"/>
                  </a:lnTo>
                  <a:lnTo>
                    <a:pt x="1" y="3055"/>
                  </a:lnTo>
                  <a:lnTo>
                    <a:pt x="510" y="3027"/>
                  </a:lnTo>
                  <a:lnTo>
                    <a:pt x="991" y="3027"/>
                  </a:lnTo>
                  <a:lnTo>
                    <a:pt x="1500" y="3083"/>
                  </a:lnTo>
                  <a:lnTo>
                    <a:pt x="1981" y="3140"/>
                  </a:lnTo>
                  <a:lnTo>
                    <a:pt x="2462" y="1980"/>
                  </a:lnTo>
                  <a:lnTo>
                    <a:pt x="2745" y="1301"/>
                  </a:lnTo>
                  <a:lnTo>
                    <a:pt x="3084" y="623"/>
                  </a:lnTo>
                  <a:lnTo>
                    <a:pt x="2518" y="396"/>
                  </a:lnTo>
                  <a:lnTo>
                    <a:pt x="1924" y="226"/>
                  </a:lnTo>
                  <a:lnTo>
                    <a:pt x="1330" y="85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1" name="Google Shape;4231;p27"/>
            <p:cNvSpPr/>
            <p:nvPr/>
          </p:nvSpPr>
          <p:spPr>
            <a:xfrm>
              <a:off x="3213150" y="3108875"/>
              <a:ext cx="92650" cy="231250"/>
            </a:xfrm>
            <a:custGeom>
              <a:avLst/>
              <a:gdLst/>
              <a:ahLst/>
              <a:cxnLst/>
              <a:rect l="l" t="t" r="r" b="b"/>
              <a:pathLst>
                <a:path w="3706" h="9250" extrusionOk="0">
                  <a:moveTo>
                    <a:pt x="2207" y="0"/>
                  </a:moveTo>
                  <a:lnTo>
                    <a:pt x="2037" y="538"/>
                  </a:lnTo>
                  <a:lnTo>
                    <a:pt x="1726" y="1528"/>
                  </a:lnTo>
                  <a:lnTo>
                    <a:pt x="1443" y="2518"/>
                  </a:lnTo>
                  <a:lnTo>
                    <a:pt x="990" y="4187"/>
                  </a:lnTo>
                  <a:lnTo>
                    <a:pt x="623" y="5856"/>
                  </a:lnTo>
                  <a:lnTo>
                    <a:pt x="283" y="7553"/>
                  </a:lnTo>
                  <a:lnTo>
                    <a:pt x="0" y="9250"/>
                  </a:lnTo>
                  <a:lnTo>
                    <a:pt x="142" y="9250"/>
                  </a:lnTo>
                  <a:lnTo>
                    <a:pt x="566" y="7836"/>
                  </a:lnTo>
                  <a:lnTo>
                    <a:pt x="821" y="7128"/>
                  </a:lnTo>
                  <a:lnTo>
                    <a:pt x="1047" y="6421"/>
                  </a:lnTo>
                  <a:lnTo>
                    <a:pt x="1330" y="5714"/>
                  </a:lnTo>
                  <a:lnTo>
                    <a:pt x="1613" y="5035"/>
                  </a:lnTo>
                  <a:lnTo>
                    <a:pt x="1895" y="4356"/>
                  </a:lnTo>
                  <a:lnTo>
                    <a:pt x="2207" y="3678"/>
                  </a:lnTo>
                  <a:lnTo>
                    <a:pt x="2574" y="2970"/>
                  </a:lnTo>
                  <a:lnTo>
                    <a:pt x="2914" y="2291"/>
                  </a:lnTo>
                  <a:lnTo>
                    <a:pt x="3310" y="1613"/>
                  </a:lnTo>
                  <a:lnTo>
                    <a:pt x="3706" y="962"/>
                  </a:lnTo>
                  <a:lnTo>
                    <a:pt x="3677" y="934"/>
                  </a:lnTo>
                  <a:lnTo>
                    <a:pt x="3310" y="679"/>
                  </a:lnTo>
                  <a:lnTo>
                    <a:pt x="2942" y="425"/>
                  </a:lnTo>
                  <a:lnTo>
                    <a:pt x="2574" y="198"/>
                  </a:lnTo>
                  <a:lnTo>
                    <a:pt x="220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2" name="Google Shape;4232;p27"/>
            <p:cNvSpPr/>
            <p:nvPr/>
          </p:nvSpPr>
          <p:spPr>
            <a:xfrm>
              <a:off x="3268300" y="3060075"/>
              <a:ext cx="57300" cy="72875"/>
            </a:xfrm>
            <a:custGeom>
              <a:avLst/>
              <a:gdLst/>
              <a:ahLst/>
              <a:cxnLst/>
              <a:rect l="l" t="t" r="r" b="b"/>
              <a:pathLst>
                <a:path w="2292" h="2915" extrusionOk="0">
                  <a:moveTo>
                    <a:pt x="793" y="1"/>
                  </a:moveTo>
                  <a:lnTo>
                    <a:pt x="368" y="934"/>
                  </a:lnTo>
                  <a:lnTo>
                    <a:pt x="170" y="1443"/>
                  </a:lnTo>
                  <a:lnTo>
                    <a:pt x="1" y="1952"/>
                  </a:lnTo>
                  <a:lnTo>
                    <a:pt x="368" y="2150"/>
                  </a:lnTo>
                  <a:lnTo>
                    <a:pt x="736" y="2377"/>
                  </a:lnTo>
                  <a:lnTo>
                    <a:pt x="1104" y="2631"/>
                  </a:lnTo>
                  <a:lnTo>
                    <a:pt x="1471" y="2886"/>
                  </a:lnTo>
                  <a:lnTo>
                    <a:pt x="1500" y="2914"/>
                  </a:lnTo>
                  <a:lnTo>
                    <a:pt x="2292" y="1641"/>
                  </a:lnTo>
                  <a:lnTo>
                    <a:pt x="1952" y="1189"/>
                  </a:lnTo>
                  <a:lnTo>
                    <a:pt x="1585" y="764"/>
                  </a:lnTo>
                  <a:lnTo>
                    <a:pt x="1217" y="368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3" name="Google Shape;4233;p27"/>
            <p:cNvSpPr/>
            <p:nvPr/>
          </p:nvSpPr>
          <p:spPr>
            <a:xfrm>
              <a:off x="2930275" y="3234750"/>
              <a:ext cx="50225" cy="105375"/>
            </a:xfrm>
            <a:custGeom>
              <a:avLst/>
              <a:gdLst/>
              <a:ahLst/>
              <a:cxnLst/>
              <a:rect l="l" t="t" r="r" b="b"/>
              <a:pathLst>
                <a:path w="2009" h="4215" extrusionOk="0">
                  <a:moveTo>
                    <a:pt x="255" y="0"/>
                  </a:moveTo>
                  <a:lnTo>
                    <a:pt x="1" y="651"/>
                  </a:lnTo>
                  <a:lnTo>
                    <a:pt x="57" y="1132"/>
                  </a:lnTo>
                  <a:lnTo>
                    <a:pt x="142" y="1584"/>
                  </a:lnTo>
                  <a:lnTo>
                    <a:pt x="255" y="2065"/>
                  </a:lnTo>
                  <a:lnTo>
                    <a:pt x="397" y="2518"/>
                  </a:lnTo>
                  <a:lnTo>
                    <a:pt x="566" y="2970"/>
                  </a:lnTo>
                  <a:lnTo>
                    <a:pt x="764" y="3395"/>
                  </a:lnTo>
                  <a:lnTo>
                    <a:pt x="962" y="3819"/>
                  </a:lnTo>
                  <a:lnTo>
                    <a:pt x="1217" y="4215"/>
                  </a:lnTo>
                  <a:lnTo>
                    <a:pt x="2009" y="4215"/>
                  </a:lnTo>
                  <a:lnTo>
                    <a:pt x="1472" y="2857"/>
                  </a:lnTo>
                  <a:lnTo>
                    <a:pt x="934" y="1499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4" name="Google Shape;4234;p27"/>
            <p:cNvSpPr/>
            <p:nvPr/>
          </p:nvSpPr>
          <p:spPr>
            <a:xfrm>
              <a:off x="2928875" y="3217075"/>
              <a:ext cx="7800" cy="33950"/>
            </a:xfrm>
            <a:custGeom>
              <a:avLst/>
              <a:gdLst/>
              <a:ahLst/>
              <a:cxnLst/>
              <a:rect l="l" t="t" r="r" b="b"/>
              <a:pathLst>
                <a:path w="312" h="1358" extrusionOk="0">
                  <a:moveTo>
                    <a:pt x="0" y="0"/>
                  </a:moveTo>
                  <a:lnTo>
                    <a:pt x="0" y="368"/>
                  </a:lnTo>
                  <a:lnTo>
                    <a:pt x="0" y="877"/>
                  </a:lnTo>
                  <a:lnTo>
                    <a:pt x="57" y="1358"/>
                  </a:lnTo>
                  <a:lnTo>
                    <a:pt x="311" y="7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5" name="Google Shape;4235;p27"/>
            <p:cNvSpPr/>
            <p:nvPr/>
          </p:nvSpPr>
          <p:spPr>
            <a:xfrm>
              <a:off x="3001700" y="3119475"/>
              <a:ext cx="34675" cy="212875"/>
            </a:xfrm>
            <a:custGeom>
              <a:avLst/>
              <a:gdLst/>
              <a:ahLst/>
              <a:cxnLst/>
              <a:rect l="l" t="t" r="r" b="b"/>
              <a:pathLst>
                <a:path w="1387" h="8515" extrusionOk="0">
                  <a:moveTo>
                    <a:pt x="1387" y="1"/>
                  </a:moveTo>
                  <a:lnTo>
                    <a:pt x="906" y="255"/>
                  </a:lnTo>
                  <a:lnTo>
                    <a:pt x="453" y="510"/>
                  </a:lnTo>
                  <a:lnTo>
                    <a:pt x="1" y="849"/>
                  </a:lnTo>
                  <a:lnTo>
                    <a:pt x="199" y="2631"/>
                  </a:lnTo>
                  <a:lnTo>
                    <a:pt x="481" y="4413"/>
                  </a:lnTo>
                  <a:lnTo>
                    <a:pt x="623" y="5290"/>
                  </a:lnTo>
                  <a:lnTo>
                    <a:pt x="793" y="6167"/>
                  </a:lnTo>
                  <a:lnTo>
                    <a:pt x="991" y="7044"/>
                  </a:lnTo>
                  <a:lnTo>
                    <a:pt x="1217" y="7921"/>
                  </a:lnTo>
                  <a:lnTo>
                    <a:pt x="1358" y="8515"/>
                  </a:lnTo>
                  <a:lnTo>
                    <a:pt x="1330" y="8062"/>
                  </a:lnTo>
                  <a:lnTo>
                    <a:pt x="1245" y="7044"/>
                  </a:lnTo>
                  <a:lnTo>
                    <a:pt x="1189" y="6054"/>
                  </a:lnTo>
                  <a:lnTo>
                    <a:pt x="1160" y="5036"/>
                  </a:lnTo>
                  <a:lnTo>
                    <a:pt x="1132" y="4017"/>
                  </a:lnTo>
                  <a:lnTo>
                    <a:pt x="1132" y="3027"/>
                  </a:lnTo>
                  <a:lnTo>
                    <a:pt x="1189" y="2009"/>
                  </a:lnTo>
                  <a:lnTo>
                    <a:pt x="1273" y="991"/>
                  </a:lnTo>
                  <a:lnTo>
                    <a:pt x="138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6" name="Google Shape;4236;p27"/>
            <p:cNvSpPr/>
            <p:nvPr/>
          </p:nvSpPr>
          <p:spPr>
            <a:xfrm>
              <a:off x="2995325" y="3026850"/>
              <a:ext cx="62275" cy="113875"/>
            </a:xfrm>
            <a:custGeom>
              <a:avLst/>
              <a:gdLst/>
              <a:ahLst/>
              <a:cxnLst/>
              <a:rect l="l" t="t" r="r" b="b"/>
              <a:pathLst>
                <a:path w="2491" h="4555" extrusionOk="0">
                  <a:moveTo>
                    <a:pt x="2490" y="0"/>
                  </a:moveTo>
                  <a:lnTo>
                    <a:pt x="1811" y="368"/>
                  </a:lnTo>
                  <a:lnTo>
                    <a:pt x="1189" y="764"/>
                  </a:lnTo>
                  <a:lnTo>
                    <a:pt x="567" y="1188"/>
                  </a:lnTo>
                  <a:lnTo>
                    <a:pt x="1" y="1697"/>
                  </a:lnTo>
                  <a:lnTo>
                    <a:pt x="114" y="3055"/>
                  </a:lnTo>
                  <a:lnTo>
                    <a:pt x="256" y="4554"/>
                  </a:lnTo>
                  <a:lnTo>
                    <a:pt x="708" y="4215"/>
                  </a:lnTo>
                  <a:lnTo>
                    <a:pt x="1161" y="3960"/>
                  </a:lnTo>
                  <a:lnTo>
                    <a:pt x="1642" y="3706"/>
                  </a:lnTo>
                  <a:lnTo>
                    <a:pt x="1698" y="3168"/>
                  </a:lnTo>
                  <a:lnTo>
                    <a:pt x="1868" y="2376"/>
                  </a:lnTo>
                  <a:lnTo>
                    <a:pt x="2038" y="1584"/>
                  </a:lnTo>
                  <a:lnTo>
                    <a:pt x="2236" y="79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7" name="Google Shape;4237;p27"/>
            <p:cNvSpPr/>
            <p:nvPr/>
          </p:nvSpPr>
          <p:spPr>
            <a:xfrm>
              <a:off x="2980475" y="3147775"/>
              <a:ext cx="47425" cy="192350"/>
            </a:xfrm>
            <a:custGeom>
              <a:avLst/>
              <a:gdLst/>
              <a:ahLst/>
              <a:cxnLst/>
              <a:rect l="l" t="t" r="r" b="b"/>
              <a:pathLst>
                <a:path w="1897" h="7694" extrusionOk="0">
                  <a:moveTo>
                    <a:pt x="454" y="0"/>
                  </a:moveTo>
                  <a:lnTo>
                    <a:pt x="227" y="226"/>
                  </a:lnTo>
                  <a:lnTo>
                    <a:pt x="1" y="481"/>
                  </a:lnTo>
                  <a:lnTo>
                    <a:pt x="227" y="1471"/>
                  </a:lnTo>
                  <a:lnTo>
                    <a:pt x="454" y="2489"/>
                  </a:lnTo>
                  <a:lnTo>
                    <a:pt x="850" y="4526"/>
                  </a:lnTo>
                  <a:lnTo>
                    <a:pt x="1189" y="6110"/>
                  </a:lnTo>
                  <a:lnTo>
                    <a:pt x="1387" y="6902"/>
                  </a:lnTo>
                  <a:lnTo>
                    <a:pt x="1613" y="7694"/>
                  </a:lnTo>
                  <a:lnTo>
                    <a:pt x="1896" y="7694"/>
                  </a:lnTo>
                  <a:lnTo>
                    <a:pt x="1528" y="6308"/>
                  </a:lnTo>
                  <a:lnTo>
                    <a:pt x="1217" y="4894"/>
                  </a:lnTo>
                  <a:lnTo>
                    <a:pt x="934" y="3479"/>
                  </a:lnTo>
                  <a:lnTo>
                    <a:pt x="708" y="2065"/>
                  </a:lnTo>
                  <a:lnTo>
                    <a:pt x="595" y="1047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8" name="Google Shape;4238;p27"/>
            <p:cNvSpPr/>
            <p:nvPr/>
          </p:nvSpPr>
          <p:spPr>
            <a:xfrm>
              <a:off x="2964925" y="3079175"/>
              <a:ext cx="26900" cy="80625"/>
            </a:xfrm>
            <a:custGeom>
              <a:avLst/>
              <a:gdLst/>
              <a:ahLst/>
              <a:cxnLst/>
              <a:rect l="l" t="t" r="r" b="b"/>
              <a:pathLst>
                <a:path w="1076" h="3225" extrusionOk="0">
                  <a:moveTo>
                    <a:pt x="849" y="0"/>
                  </a:moveTo>
                  <a:lnTo>
                    <a:pt x="397" y="509"/>
                  </a:lnTo>
                  <a:lnTo>
                    <a:pt x="1" y="1075"/>
                  </a:lnTo>
                  <a:lnTo>
                    <a:pt x="340" y="2150"/>
                  </a:lnTo>
                  <a:lnTo>
                    <a:pt x="623" y="3225"/>
                  </a:lnTo>
                  <a:lnTo>
                    <a:pt x="849" y="2970"/>
                  </a:lnTo>
                  <a:lnTo>
                    <a:pt x="1076" y="2744"/>
                  </a:lnTo>
                  <a:lnTo>
                    <a:pt x="962" y="1386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9" name="Google Shape;4239;p27"/>
            <p:cNvSpPr/>
            <p:nvPr/>
          </p:nvSpPr>
          <p:spPr>
            <a:xfrm>
              <a:off x="3313550" y="3110275"/>
              <a:ext cx="32575" cy="45300"/>
            </a:xfrm>
            <a:custGeom>
              <a:avLst/>
              <a:gdLst/>
              <a:ahLst/>
              <a:cxnLst/>
              <a:rect l="l" t="t" r="r" b="b"/>
              <a:pathLst>
                <a:path w="1303" h="1812" extrusionOk="0">
                  <a:moveTo>
                    <a:pt x="708" y="1"/>
                  </a:moveTo>
                  <a:lnTo>
                    <a:pt x="1" y="1161"/>
                  </a:lnTo>
                  <a:lnTo>
                    <a:pt x="369" y="1472"/>
                  </a:lnTo>
                  <a:lnTo>
                    <a:pt x="708" y="1811"/>
                  </a:lnTo>
                  <a:lnTo>
                    <a:pt x="1302" y="1076"/>
                  </a:lnTo>
                  <a:lnTo>
                    <a:pt x="1019" y="510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0" name="Google Shape;4240;p27"/>
            <p:cNvSpPr/>
            <p:nvPr/>
          </p:nvSpPr>
          <p:spPr>
            <a:xfrm>
              <a:off x="3229400" y="3139275"/>
              <a:ext cx="101875" cy="195200"/>
            </a:xfrm>
            <a:custGeom>
              <a:avLst/>
              <a:gdLst/>
              <a:ahLst/>
              <a:cxnLst/>
              <a:rect l="l" t="t" r="r" b="b"/>
              <a:pathLst>
                <a:path w="4075" h="7808" extrusionOk="0">
                  <a:moveTo>
                    <a:pt x="3367" y="1"/>
                  </a:moveTo>
                  <a:lnTo>
                    <a:pt x="3225" y="199"/>
                  </a:lnTo>
                  <a:lnTo>
                    <a:pt x="2858" y="877"/>
                  </a:lnTo>
                  <a:lnTo>
                    <a:pt x="2462" y="1556"/>
                  </a:lnTo>
                  <a:lnTo>
                    <a:pt x="2122" y="2264"/>
                  </a:lnTo>
                  <a:lnTo>
                    <a:pt x="1783" y="2971"/>
                  </a:lnTo>
                  <a:lnTo>
                    <a:pt x="1443" y="3706"/>
                  </a:lnTo>
                  <a:lnTo>
                    <a:pt x="1132" y="4413"/>
                  </a:lnTo>
                  <a:lnTo>
                    <a:pt x="849" y="5149"/>
                  </a:lnTo>
                  <a:lnTo>
                    <a:pt x="595" y="5884"/>
                  </a:lnTo>
                  <a:lnTo>
                    <a:pt x="284" y="6846"/>
                  </a:lnTo>
                  <a:lnTo>
                    <a:pt x="1" y="7808"/>
                  </a:lnTo>
                  <a:lnTo>
                    <a:pt x="199" y="7214"/>
                  </a:lnTo>
                  <a:lnTo>
                    <a:pt x="453" y="6648"/>
                  </a:lnTo>
                  <a:lnTo>
                    <a:pt x="680" y="6054"/>
                  </a:lnTo>
                  <a:lnTo>
                    <a:pt x="963" y="5488"/>
                  </a:lnTo>
                  <a:lnTo>
                    <a:pt x="1528" y="4385"/>
                  </a:lnTo>
                  <a:lnTo>
                    <a:pt x="2179" y="3310"/>
                  </a:lnTo>
                  <a:lnTo>
                    <a:pt x="2631" y="2631"/>
                  </a:lnTo>
                  <a:lnTo>
                    <a:pt x="3084" y="1952"/>
                  </a:lnTo>
                  <a:lnTo>
                    <a:pt x="3565" y="1302"/>
                  </a:lnTo>
                  <a:lnTo>
                    <a:pt x="4074" y="651"/>
                  </a:lnTo>
                  <a:lnTo>
                    <a:pt x="3735" y="312"/>
                  </a:lnTo>
                  <a:lnTo>
                    <a:pt x="336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4241;p27"/>
            <p:cNvSpPr/>
            <p:nvPr/>
          </p:nvSpPr>
          <p:spPr>
            <a:xfrm>
              <a:off x="3237900" y="3163325"/>
              <a:ext cx="113875" cy="176800"/>
            </a:xfrm>
            <a:custGeom>
              <a:avLst/>
              <a:gdLst/>
              <a:ahLst/>
              <a:cxnLst/>
              <a:rect l="l" t="t" r="r" b="b"/>
              <a:pathLst>
                <a:path w="4555" h="7072" extrusionOk="0">
                  <a:moveTo>
                    <a:pt x="3989" y="0"/>
                  </a:moveTo>
                  <a:lnTo>
                    <a:pt x="3423" y="736"/>
                  </a:lnTo>
                  <a:lnTo>
                    <a:pt x="2885" y="1471"/>
                  </a:lnTo>
                  <a:lnTo>
                    <a:pt x="2376" y="2235"/>
                  </a:lnTo>
                  <a:lnTo>
                    <a:pt x="1895" y="3027"/>
                  </a:lnTo>
                  <a:lnTo>
                    <a:pt x="1443" y="3819"/>
                  </a:lnTo>
                  <a:lnTo>
                    <a:pt x="1019" y="4639"/>
                  </a:lnTo>
                  <a:lnTo>
                    <a:pt x="623" y="5488"/>
                  </a:lnTo>
                  <a:lnTo>
                    <a:pt x="255" y="6336"/>
                  </a:lnTo>
                  <a:lnTo>
                    <a:pt x="0" y="7072"/>
                  </a:lnTo>
                  <a:lnTo>
                    <a:pt x="905" y="7072"/>
                  </a:lnTo>
                  <a:lnTo>
                    <a:pt x="1273" y="6252"/>
                  </a:lnTo>
                  <a:lnTo>
                    <a:pt x="1669" y="5431"/>
                  </a:lnTo>
                  <a:lnTo>
                    <a:pt x="2320" y="4215"/>
                  </a:lnTo>
                  <a:lnTo>
                    <a:pt x="3027" y="3027"/>
                  </a:lnTo>
                  <a:lnTo>
                    <a:pt x="3762" y="1896"/>
                  </a:lnTo>
                  <a:lnTo>
                    <a:pt x="4554" y="764"/>
                  </a:lnTo>
                  <a:lnTo>
                    <a:pt x="4300" y="368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2" name="Google Shape;4242;p27"/>
            <p:cNvSpPr/>
            <p:nvPr/>
          </p:nvSpPr>
          <p:spPr>
            <a:xfrm>
              <a:off x="3337600" y="3147775"/>
              <a:ext cx="21250" cy="34675"/>
            </a:xfrm>
            <a:custGeom>
              <a:avLst/>
              <a:gdLst/>
              <a:ahLst/>
              <a:cxnLst/>
              <a:rect l="l" t="t" r="r" b="b"/>
              <a:pathLst>
                <a:path w="850" h="1387" extrusionOk="0">
                  <a:moveTo>
                    <a:pt x="510" y="0"/>
                  </a:moveTo>
                  <a:lnTo>
                    <a:pt x="170" y="424"/>
                  </a:lnTo>
                  <a:lnTo>
                    <a:pt x="1" y="622"/>
                  </a:lnTo>
                  <a:lnTo>
                    <a:pt x="312" y="990"/>
                  </a:lnTo>
                  <a:lnTo>
                    <a:pt x="566" y="1386"/>
                  </a:lnTo>
                  <a:lnTo>
                    <a:pt x="849" y="1018"/>
                  </a:lnTo>
                  <a:lnTo>
                    <a:pt x="708" y="509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4243;p27"/>
            <p:cNvSpPr/>
            <p:nvPr/>
          </p:nvSpPr>
          <p:spPr>
            <a:xfrm>
              <a:off x="3271825" y="3191600"/>
              <a:ext cx="93375" cy="148525"/>
            </a:xfrm>
            <a:custGeom>
              <a:avLst/>
              <a:gdLst/>
              <a:ahLst/>
              <a:cxnLst/>
              <a:rect l="l" t="t" r="r" b="b"/>
              <a:pathLst>
                <a:path w="3735" h="5941" extrusionOk="0">
                  <a:moveTo>
                    <a:pt x="3424" y="1"/>
                  </a:moveTo>
                  <a:lnTo>
                    <a:pt x="2575" y="1217"/>
                  </a:lnTo>
                  <a:lnTo>
                    <a:pt x="2179" y="1839"/>
                  </a:lnTo>
                  <a:lnTo>
                    <a:pt x="1783" y="2490"/>
                  </a:lnTo>
                  <a:lnTo>
                    <a:pt x="1302" y="3310"/>
                  </a:lnTo>
                  <a:lnTo>
                    <a:pt x="850" y="4187"/>
                  </a:lnTo>
                  <a:lnTo>
                    <a:pt x="397" y="5064"/>
                  </a:lnTo>
                  <a:lnTo>
                    <a:pt x="1" y="5941"/>
                  </a:lnTo>
                  <a:lnTo>
                    <a:pt x="312" y="5941"/>
                  </a:lnTo>
                  <a:lnTo>
                    <a:pt x="652" y="5262"/>
                  </a:lnTo>
                  <a:lnTo>
                    <a:pt x="1048" y="4611"/>
                  </a:lnTo>
                  <a:lnTo>
                    <a:pt x="1444" y="3989"/>
                  </a:lnTo>
                  <a:lnTo>
                    <a:pt x="1896" y="3367"/>
                  </a:lnTo>
                  <a:lnTo>
                    <a:pt x="2320" y="2886"/>
                  </a:lnTo>
                  <a:lnTo>
                    <a:pt x="2773" y="2405"/>
                  </a:lnTo>
                  <a:lnTo>
                    <a:pt x="3254" y="1953"/>
                  </a:lnTo>
                  <a:lnTo>
                    <a:pt x="3735" y="1528"/>
                  </a:lnTo>
                  <a:lnTo>
                    <a:pt x="3735" y="1387"/>
                  </a:lnTo>
                  <a:lnTo>
                    <a:pt x="3735" y="934"/>
                  </a:lnTo>
                  <a:lnTo>
                    <a:pt x="3678" y="482"/>
                  </a:lnTo>
                  <a:lnTo>
                    <a:pt x="3424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4" name="Google Shape;4244;p27"/>
            <p:cNvSpPr/>
            <p:nvPr/>
          </p:nvSpPr>
          <p:spPr>
            <a:xfrm>
              <a:off x="3357400" y="3185950"/>
              <a:ext cx="6400" cy="17700"/>
            </a:xfrm>
            <a:custGeom>
              <a:avLst/>
              <a:gdLst/>
              <a:ahLst/>
              <a:cxnLst/>
              <a:rect l="l" t="t" r="r" b="b"/>
              <a:pathLst>
                <a:path w="256" h="708" extrusionOk="0">
                  <a:moveTo>
                    <a:pt x="170" y="0"/>
                  </a:moveTo>
                  <a:lnTo>
                    <a:pt x="1" y="227"/>
                  </a:lnTo>
                  <a:lnTo>
                    <a:pt x="255" y="708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27"/>
            <p:cNvSpPr/>
            <p:nvPr/>
          </p:nvSpPr>
          <p:spPr>
            <a:xfrm>
              <a:off x="3290925" y="3243225"/>
              <a:ext cx="73575" cy="96900"/>
            </a:xfrm>
            <a:custGeom>
              <a:avLst/>
              <a:gdLst/>
              <a:ahLst/>
              <a:cxnLst/>
              <a:rect l="l" t="t" r="r" b="b"/>
              <a:pathLst>
                <a:path w="2943" h="3876" extrusionOk="0">
                  <a:moveTo>
                    <a:pt x="2943" y="1"/>
                  </a:moveTo>
                  <a:lnTo>
                    <a:pt x="2575" y="312"/>
                  </a:lnTo>
                  <a:lnTo>
                    <a:pt x="2179" y="708"/>
                  </a:lnTo>
                  <a:lnTo>
                    <a:pt x="1811" y="1132"/>
                  </a:lnTo>
                  <a:lnTo>
                    <a:pt x="1472" y="1556"/>
                  </a:lnTo>
                  <a:lnTo>
                    <a:pt x="1132" y="1981"/>
                  </a:lnTo>
                  <a:lnTo>
                    <a:pt x="821" y="2433"/>
                  </a:lnTo>
                  <a:lnTo>
                    <a:pt x="538" y="2914"/>
                  </a:lnTo>
                  <a:lnTo>
                    <a:pt x="284" y="3395"/>
                  </a:lnTo>
                  <a:lnTo>
                    <a:pt x="1" y="3876"/>
                  </a:lnTo>
                  <a:lnTo>
                    <a:pt x="1019" y="3876"/>
                  </a:lnTo>
                  <a:lnTo>
                    <a:pt x="1387" y="3282"/>
                  </a:lnTo>
                  <a:lnTo>
                    <a:pt x="1811" y="2716"/>
                  </a:lnTo>
                  <a:lnTo>
                    <a:pt x="2235" y="2150"/>
                  </a:lnTo>
                  <a:lnTo>
                    <a:pt x="2660" y="1613"/>
                  </a:lnTo>
                  <a:lnTo>
                    <a:pt x="2773" y="1217"/>
                  </a:lnTo>
                  <a:lnTo>
                    <a:pt x="2858" y="821"/>
                  </a:lnTo>
                  <a:lnTo>
                    <a:pt x="2914" y="425"/>
                  </a:lnTo>
                  <a:lnTo>
                    <a:pt x="294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4246;p27"/>
            <p:cNvSpPr/>
            <p:nvPr/>
          </p:nvSpPr>
          <p:spPr>
            <a:xfrm>
              <a:off x="3328400" y="3311825"/>
              <a:ext cx="19825" cy="28300"/>
            </a:xfrm>
            <a:custGeom>
              <a:avLst/>
              <a:gdLst/>
              <a:ahLst/>
              <a:cxnLst/>
              <a:rect l="l" t="t" r="r" b="b"/>
              <a:pathLst>
                <a:path w="793" h="1132" extrusionOk="0">
                  <a:moveTo>
                    <a:pt x="793" y="0"/>
                  </a:moveTo>
                  <a:lnTo>
                    <a:pt x="369" y="566"/>
                  </a:lnTo>
                  <a:lnTo>
                    <a:pt x="1" y="1132"/>
                  </a:lnTo>
                  <a:lnTo>
                    <a:pt x="199" y="1132"/>
                  </a:lnTo>
                  <a:lnTo>
                    <a:pt x="510" y="566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SECTION_TITLE_AND_DESCRIPTION_1">
    <p:spTree>
      <p:nvGrpSpPr>
        <p:cNvPr id="1" name="Shape 4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" name="Google Shape;4618;p30"/>
          <p:cNvSpPr txBox="1">
            <a:spLocks noGrp="1"/>
          </p:cNvSpPr>
          <p:nvPr>
            <p:ph type="title"/>
          </p:nvPr>
        </p:nvSpPr>
        <p:spPr>
          <a:xfrm>
            <a:off x="4396600" y="1223113"/>
            <a:ext cx="3802500" cy="183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619" name="Google Shape;4619;p30"/>
          <p:cNvSpPr txBox="1">
            <a:spLocks noGrp="1"/>
          </p:cNvSpPr>
          <p:nvPr>
            <p:ph type="subTitle" idx="1"/>
          </p:nvPr>
        </p:nvSpPr>
        <p:spPr>
          <a:xfrm>
            <a:off x="4396600" y="3150096"/>
            <a:ext cx="3802500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620" name="Google Shape;4620;p30"/>
          <p:cNvGrpSpPr/>
          <p:nvPr/>
        </p:nvGrpSpPr>
        <p:grpSpPr>
          <a:xfrm rot="10800000" flipH="1">
            <a:off x="-1012156" y="-509196"/>
            <a:ext cx="1912936" cy="1454196"/>
            <a:chOff x="2928875" y="3008450"/>
            <a:chExt cx="436325" cy="331675"/>
          </a:xfrm>
        </p:grpSpPr>
        <p:sp>
          <p:nvSpPr>
            <p:cNvPr id="4621" name="Google Shape;4621;p30"/>
            <p:cNvSpPr/>
            <p:nvPr/>
          </p:nvSpPr>
          <p:spPr>
            <a:xfrm>
              <a:off x="3136775" y="3090475"/>
              <a:ext cx="90525" cy="249650"/>
            </a:xfrm>
            <a:custGeom>
              <a:avLst/>
              <a:gdLst/>
              <a:ahLst/>
              <a:cxnLst/>
              <a:rect l="l" t="t" r="r" b="b"/>
              <a:pathLst>
                <a:path w="3621" h="9986" extrusionOk="0">
                  <a:moveTo>
                    <a:pt x="3112" y="1"/>
                  </a:moveTo>
                  <a:lnTo>
                    <a:pt x="2631" y="1359"/>
                  </a:lnTo>
                  <a:lnTo>
                    <a:pt x="2122" y="2716"/>
                  </a:lnTo>
                  <a:lnTo>
                    <a:pt x="1726" y="3791"/>
                  </a:lnTo>
                  <a:lnTo>
                    <a:pt x="1330" y="4866"/>
                  </a:lnTo>
                  <a:lnTo>
                    <a:pt x="1075" y="5602"/>
                  </a:lnTo>
                  <a:lnTo>
                    <a:pt x="849" y="6365"/>
                  </a:lnTo>
                  <a:lnTo>
                    <a:pt x="623" y="7129"/>
                  </a:lnTo>
                  <a:lnTo>
                    <a:pt x="425" y="7921"/>
                  </a:lnTo>
                  <a:lnTo>
                    <a:pt x="170" y="8939"/>
                  </a:lnTo>
                  <a:lnTo>
                    <a:pt x="0" y="9986"/>
                  </a:lnTo>
                  <a:lnTo>
                    <a:pt x="283" y="9986"/>
                  </a:lnTo>
                  <a:lnTo>
                    <a:pt x="651" y="8430"/>
                  </a:lnTo>
                  <a:lnTo>
                    <a:pt x="1075" y="6903"/>
                  </a:lnTo>
                  <a:lnTo>
                    <a:pt x="1528" y="5375"/>
                  </a:lnTo>
                  <a:lnTo>
                    <a:pt x="2065" y="3876"/>
                  </a:lnTo>
                  <a:lnTo>
                    <a:pt x="2405" y="2943"/>
                  </a:lnTo>
                  <a:lnTo>
                    <a:pt x="2801" y="1981"/>
                  </a:lnTo>
                  <a:lnTo>
                    <a:pt x="3197" y="1047"/>
                  </a:lnTo>
                  <a:lnTo>
                    <a:pt x="3621" y="11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30"/>
            <p:cNvSpPr/>
            <p:nvPr/>
          </p:nvSpPr>
          <p:spPr>
            <a:xfrm>
              <a:off x="3214550" y="3029675"/>
              <a:ext cx="39625" cy="63650"/>
            </a:xfrm>
            <a:custGeom>
              <a:avLst/>
              <a:gdLst/>
              <a:ahLst/>
              <a:cxnLst/>
              <a:rect l="l" t="t" r="r" b="b"/>
              <a:pathLst>
                <a:path w="1585" h="2546" extrusionOk="0">
                  <a:moveTo>
                    <a:pt x="1076" y="0"/>
                  </a:moveTo>
                  <a:lnTo>
                    <a:pt x="765" y="594"/>
                  </a:lnTo>
                  <a:lnTo>
                    <a:pt x="510" y="1188"/>
                  </a:lnTo>
                  <a:lnTo>
                    <a:pt x="1" y="2433"/>
                  </a:lnTo>
                  <a:lnTo>
                    <a:pt x="510" y="2546"/>
                  </a:lnTo>
                  <a:lnTo>
                    <a:pt x="1019" y="1386"/>
                  </a:lnTo>
                  <a:lnTo>
                    <a:pt x="1585" y="255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30"/>
            <p:cNvSpPr/>
            <p:nvPr/>
          </p:nvSpPr>
          <p:spPr>
            <a:xfrm>
              <a:off x="3154450" y="3096150"/>
              <a:ext cx="104675" cy="243975"/>
            </a:xfrm>
            <a:custGeom>
              <a:avLst/>
              <a:gdLst/>
              <a:ahLst/>
              <a:cxnLst/>
              <a:rect l="l" t="t" r="r" b="b"/>
              <a:pathLst>
                <a:path w="4187" h="9759" extrusionOk="0">
                  <a:moveTo>
                    <a:pt x="3282" y="0"/>
                  </a:moveTo>
                  <a:lnTo>
                    <a:pt x="3027" y="594"/>
                  </a:lnTo>
                  <a:lnTo>
                    <a:pt x="2631" y="1499"/>
                  </a:lnTo>
                  <a:lnTo>
                    <a:pt x="2263" y="2404"/>
                  </a:lnTo>
                  <a:lnTo>
                    <a:pt x="1896" y="3338"/>
                  </a:lnTo>
                  <a:lnTo>
                    <a:pt x="1556" y="4271"/>
                  </a:lnTo>
                  <a:lnTo>
                    <a:pt x="1245" y="5205"/>
                  </a:lnTo>
                  <a:lnTo>
                    <a:pt x="934" y="6167"/>
                  </a:lnTo>
                  <a:lnTo>
                    <a:pt x="651" y="7128"/>
                  </a:lnTo>
                  <a:lnTo>
                    <a:pt x="396" y="8090"/>
                  </a:lnTo>
                  <a:lnTo>
                    <a:pt x="198" y="8910"/>
                  </a:lnTo>
                  <a:lnTo>
                    <a:pt x="0" y="9759"/>
                  </a:lnTo>
                  <a:lnTo>
                    <a:pt x="1924" y="9759"/>
                  </a:lnTo>
                  <a:lnTo>
                    <a:pt x="2235" y="8033"/>
                  </a:lnTo>
                  <a:lnTo>
                    <a:pt x="2575" y="6336"/>
                  </a:lnTo>
                  <a:lnTo>
                    <a:pt x="2773" y="5375"/>
                  </a:lnTo>
                  <a:lnTo>
                    <a:pt x="2999" y="4385"/>
                  </a:lnTo>
                  <a:lnTo>
                    <a:pt x="3253" y="3423"/>
                  </a:lnTo>
                  <a:lnTo>
                    <a:pt x="3508" y="2461"/>
                  </a:lnTo>
                  <a:lnTo>
                    <a:pt x="3847" y="1386"/>
                  </a:lnTo>
                  <a:lnTo>
                    <a:pt x="4187" y="340"/>
                  </a:lnTo>
                  <a:lnTo>
                    <a:pt x="3734" y="142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30"/>
            <p:cNvSpPr/>
            <p:nvPr/>
          </p:nvSpPr>
          <p:spPr>
            <a:xfrm>
              <a:off x="3236475" y="3041700"/>
              <a:ext cx="43875" cy="62950"/>
            </a:xfrm>
            <a:custGeom>
              <a:avLst/>
              <a:gdLst/>
              <a:ahLst/>
              <a:cxnLst/>
              <a:rect l="l" t="t" r="r" b="b"/>
              <a:pathLst>
                <a:path w="1755" h="2518" extrusionOk="0">
                  <a:moveTo>
                    <a:pt x="1047" y="0"/>
                  </a:moveTo>
                  <a:lnTo>
                    <a:pt x="510" y="1075"/>
                  </a:lnTo>
                  <a:lnTo>
                    <a:pt x="1" y="2178"/>
                  </a:lnTo>
                  <a:lnTo>
                    <a:pt x="453" y="2320"/>
                  </a:lnTo>
                  <a:lnTo>
                    <a:pt x="906" y="2518"/>
                  </a:lnTo>
                  <a:lnTo>
                    <a:pt x="1132" y="1895"/>
                  </a:lnTo>
                  <a:lnTo>
                    <a:pt x="1387" y="1301"/>
                  </a:lnTo>
                  <a:lnTo>
                    <a:pt x="1754" y="481"/>
                  </a:lnTo>
                  <a:lnTo>
                    <a:pt x="1415" y="226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30"/>
            <p:cNvSpPr/>
            <p:nvPr/>
          </p:nvSpPr>
          <p:spPr>
            <a:xfrm>
              <a:off x="2942300" y="3169675"/>
              <a:ext cx="67900" cy="170450"/>
            </a:xfrm>
            <a:custGeom>
              <a:avLst/>
              <a:gdLst/>
              <a:ahLst/>
              <a:cxnLst/>
              <a:rect l="l" t="t" r="r" b="b"/>
              <a:pathLst>
                <a:path w="2716" h="6818" extrusionOk="0">
                  <a:moveTo>
                    <a:pt x="1217" y="1"/>
                  </a:moveTo>
                  <a:lnTo>
                    <a:pt x="849" y="482"/>
                  </a:lnTo>
                  <a:lnTo>
                    <a:pt x="538" y="991"/>
                  </a:lnTo>
                  <a:lnTo>
                    <a:pt x="255" y="1528"/>
                  </a:lnTo>
                  <a:lnTo>
                    <a:pt x="0" y="2094"/>
                  </a:lnTo>
                  <a:lnTo>
                    <a:pt x="566" y="3339"/>
                  </a:lnTo>
                  <a:lnTo>
                    <a:pt x="1075" y="4583"/>
                  </a:lnTo>
                  <a:lnTo>
                    <a:pt x="1528" y="5686"/>
                  </a:lnTo>
                  <a:lnTo>
                    <a:pt x="1952" y="6818"/>
                  </a:lnTo>
                  <a:lnTo>
                    <a:pt x="2716" y="6818"/>
                  </a:lnTo>
                  <a:lnTo>
                    <a:pt x="2490" y="5969"/>
                  </a:lnTo>
                  <a:lnTo>
                    <a:pt x="2292" y="5121"/>
                  </a:lnTo>
                  <a:lnTo>
                    <a:pt x="1924" y="3424"/>
                  </a:lnTo>
                  <a:lnTo>
                    <a:pt x="1585" y="1698"/>
                  </a:lnTo>
                  <a:lnTo>
                    <a:pt x="121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30"/>
            <p:cNvSpPr/>
            <p:nvPr/>
          </p:nvSpPr>
          <p:spPr>
            <a:xfrm>
              <a:off x="2930975" y="3117350"/>
              <a:ext cx="41750" cy="104700"/>
            </a:xfrm>
            <a:custGeom>
              <a:avLst/>
              <a:gdLst/>
              <a:ahLst/>
              <a:cxnLst/>
              <a:rect l="l" t="t" r="r" b="b"/>
              <a:pathLst>
                <a:path w="1670" h="4188" extrusionOk="0">
                  <a:moveTo>
                    <a:pt x="1076" y="1"/>
                  </a:moveTo>
                  <a:lnTo>
                    <a:pt x="878" y="368"/>
                  </a:lnTo>
                  <a:lnTo>
                    <a:pt x="708" y="736"/>
                  </a:lnTo>
                  <a:lnTo>
                    <a:pt x="538" y="1132"/>
                  </a:lnTo>
                  <a:lnTo>
                    <a:pt x="369" y="1528"/>
                  </a:lnTo>
                  <a:lnTo>
                    <a:pt x="255" y="1924"/>
                  </a:lnTo>
                  <a:lnTo>
                    <a:pt x="142" y="2348"/>
                  </a:lnTo>
                  <a:lnTo>
                    <a:pt x="57" y="2773"/>
                  </a:lnTo>
                  <a:lnTo>
                    <a:pt x="1" y="3197"/>
                  </a:lnTo>
                  <a:lnTo>
                    <a:pt x="453" y="4187"/>
                  </a:lnTo>
                  <a:lnTo>
                    <a:pt x="708" y="3621"/>
                  </a:lnTo>
                  <a:lnTo>
                    <a:pt x="991" y="3084"/>
                  </a:lnTo>
                  <a:lnTo>
                    <a:pt x="1302" y="2575"/>
                  </a:lnTo>
                  <a:lnTo>
                    <a:pt x="1670" y="2094"/>
                  </a:lnTo>
                  <a:lnTo>
                    <a:pt x="1642" y="1981"/>
                  </a:lnTo>
                  <a:lnTo>
                    <a:pt x="1387" y="991"/>
                  </a:lnTo>
                  <a:lnTo>
                    <a:pt x="1076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30"/>
            <p:cNvSpPr/>
            <p:nvPr/>
          </p:nvSpPr>
          <p:spPr>
            <a:xfrm>
              <a:off x="3073825" y="3092600"/>
              <a:ext cx="33975" cy="247525"/>
            </a:xfrm>
            <a:custGeom>
              <a:avLst/>
              <a:gdLst/>
              <a:ahLst/>
              <a:cxnLst/>
              <a:rect l="l" t="t" r="r" b="b"/>
              <a:pathLst>
                <a:path w="1359" h="9901" extrusionOk="0">
                  <a:moveTo>
                    <a:pt x="1359" y="1"/>
                  </a:moveTo>
                  <a:lnTo>
                    <a:pt x="736" y="170"/>
                  </a:lnTo>
                  <a:lnTo>
                    <a:pt x="114" y="368"/>
                  </a:lnTo>
                  <a:lnTo>
                    <a:pt x="29" y="3140"/>
                  </a:lnTo>
                  <a:lnTo>
                    <a:pt x="1" y="4300"/>
                  </a:lnTo>
                  <a:lnTo>
                    <a:pt x="29" y="5432"/>
                  </a:lnTo>
                  <a:lnTo>
                    <a:pt x="86" y="6591"/>
                  </a:lnTo>
                  <a:lnTo>
                    <a:pt x="142" y="7723"/>
                  </a:lnTo>
                  <a:lnTo>
                    <a:pt x="255" y="8826"/>
                  </a:lnTo>
                  <a:lnTo>
                    <a:pt x="369" y="9901"/>
                  </a:lnTo>
                  <a:lnTo>
                    <a:pt x="1132" y="9901"/>
                  </a:lnTo>
                  <a:lnTo>
                    <a:pt x="1132" y="9759"/>
                  </a:lnTo>
                  <a:lnTo>
                    <a:pt x="1104" y="8741"/>
                  </a:lnTo>
                  <a:lnTo>
                    <a:pt x="1104" y="7751"/>
                  </a:lnTo>
                  <a:lnTo>
                    <a:pt x="1132" y="6733"/>
                  </a:lnTo>
                  <a:lnTo>
                    <a:pt x="1189" y="5743"/>
                  </a:lnTo>
                  <a:lnTo>
                    <a:pt x="1274" y="3763"/>
                  </a:lnTo>
                  <a:lnTo>
                    <a:pt x="1274" y="2660"/>
                  </a:lnTo>
                  <a:lnTo>
                    <a:pt x="1302" y="1528"/>
                  </a:lnTo>
                  <a:lnTo>
                    <a:pt x="1359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30"/>
            <p:cNvSpPr/>
            <p:nvPr/>
          </p:nvSpPr>
          <p:spPr>
            <a:xfrm>
              <a:off x="3076650" y="3010575"/>
              <a:ext cx="38925" cy="91250"/>
            </a:xfrm>
            <a:custGeom>
              <a:avLst/>
              <a:gdLst/>
              <a:ahLst/>
              <a:cxnLst/>
              <a:rect l="l" t="t" r="r" b="b"/>
              <a:pathLst>
                <a:path w="1557" h="3650" extrusionOk="0">
                  <a:moveTo>
                    <a:pt x="1557" y="0"/>
                  </a:moveTo>
                  <a:lnTo>
                    <a:pt x="906" y="114"/>
                  </a:lnTo>
                  <a:lnTo>
                    <a:pt x="284" y="283"/>
                  </a:lnTo>
                  <a:lnTo>
                    <a:pt x="142" y="1358"/>
                  </a:lnTo>
                  <a:lnTo>
                    <a:pt x="57" y="2433"/>
                  </a:lnTo>
                  <a:lnTo>
                    <a:pt x="1" y="3649"/>
                  </a:lnTo>
                  <a:lnTo>
                    <a:pt x="623" y="3451"/>
                  </a:lnTo>
                  <a:lnTo>
                    <a:pt x="1246" y="3282"/>
                  </a:lnTo>
                  <a:lnTo>
                    <a:pt x="1359" y="1726"/>
                  </a:lnTo>
                  <a:lnTo>
                    <a:pt x="1528" y="142"/>
                  </a:lnTo>
                  <a:lnTo>
                    <a:pt x="155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30"/>
            <p:cNvSpPr/>
            <p:nvPr/>
          </p:nvSpPr>
          <p:spPr>
            <a:xfrm>
              <a:off x="3040600" y="3106050"/>
              <a:ext cx="32550" cy="234075"/>
            </a:xfrm>
            <a:custGeom>
              <a:avLst/>
              <a:gdLst/>
              <a:ahLst/>
              <a:cxnLst/>
              <a:rect l="l" t="t" r="r" b="b"/>
              <a:pathLst>
                <a:path w="1302" h="9363" extrusionOk="0">
                  <a:moveTo>
                    <a:pt x="1019" y="0"/>
                  </a:moveTo>
                  <a:lnTo>
                    <a:pt x="255" y="311"/>
                  </a:lnTo>
                  <a:lnTo>
                    <a:pt x="113" y="1471"/>
                  </a:lnTo>
                  <a:lnTo>
                    <a:pt x="29" y="2631"/>
                  </a:lnTo>
                  <a:lnTo>
                    <a:pt x="0" y="3791"/>
                  </a:lnTo>
                  <a:lnTo>
                    <a:pt x="0" y="4950"/>
                  </a:lnTo>
                  <a:lnTo>
                    <a:pt x="29" y="6053"/>
                  </a:lnTo>
                  <a:lnTo>
                    <a:pt x="85" y="7157"/>
                  </a:lnTo>
                  <a:lnTo>
                    <a:pt x="142" y="8260"/>
                  </a:lnTo>
                  <a:lnTo>
                    <a:pt x="255" y="9363"/>
                  </a:lnTo>
                  <a:lnTo>
                    <a:pt x="1301" y="9363"/>
                  </a:lnTo>
                  <a:lnTo>
                    <a:pt x="1188" y="8458"/>
                  </a:lnTo>
                  <a:lnTo>
                    <a:pt x="1103" y="7553"/>
                  </a:lnTo>
                  <a:lnTo>
                    <a:pt x="1047" y="6647"/>
                  </a:lnTo>
                  <a:lnTo>
                    <a:pt x="990" y="5742"/>
                  </a:lnTo>
                  <a:lnTo>
                    <a:pt x="962" y="3932"/>
                  </a:lnTo>
                  <a:lnTo>
                    <a:pt x="962" y="2093"/>
                  </a:lnTo>
                  <a:lnTo>
                    <a:pt x="101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30"/>
            <p:cNvSpPr/>
            <p:nvPr/>
          </p:nvSpPr>
          <p:spPr>
            <a:xfrm>
              <a:off x="3046950" y="3021175"/>
              <a:ext cx="26200" cy="92675"/>
            </a:xfrm>
            <a:custGeom>
              <a:avLst/>
              <a:gdLst/>
              <a:ahLst/>
              <a:cxnLst/>
              <a:rect l="l" t="t" r="r" b="b"/>
              <a:pathLst>
                <a:path w="1048" h="3707" extrusionOk="0">
                  <a:moveTo>
                    <a:pt x="1047" y="1"/>
                  </a:moveTo>
                  <a:lnTo>
                    <a:pt x="934" y="29"/>
                  </a:lnTo>
                  <a:lnTo>
                    <a:pt x="906" y="142"/>
                  </a:lnTo>
                  <a:lnTo>
                    <a:pt x="595" y="1019"/>
                  </a:lnTo>
                  <a:lnTo>
                    <a:pt x="369" y="1896"/>
                  </a:lnTo>
                  <a:lnTo>
                    <a:pt x="142" y="2801"/>
                  </a:lnTo>
                  <a:lnTo>
                    <a:pt x="1" y="3706"/>
                  </a:lnTo>
                  <a:lnTo>
                    <a:pt x="765" y="3395"/>
                  </a:lnTo>
                  <a:lnTo>
                    <a:pt x="821" y="2405"/>
                  </a:lnTo>
                  <a:lnTo>
                    <a:pt x="878" y="1443"/>
                  </a:lnTo>
                  <a:lnTo>
                    <a:pt x="963" y="708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30"/>
            <p:cNvSpPr/>
            <p:nvPr/>
          </p:nvSpPr>
          <p:spPr>
            <a:xfrm>
              <a:off x="3112725" y="3086950"/>
              <a:ext cx="31850" cy="171150"/>
            </a:xfrm>
            <a:custGeom>
              <a:avLst/>
              <a:gdLst/>
              <a:ahLst/>
              <a:cxnLst/>
              <a:rect l="l" t="t" r="r" b="b"/>
              <a:pathLst>
                <a:path w="1274" h="6846" extrusionOk="0">
                  <a:moveTo>
                    <a:pt x="1273" y="0"/>
                  </a:moveTo>
                  <a:lnTo>
                    <a:pt x="736" y="57"/>
                  </a:lnTo>
                  <a:lnTo>
                    <a:pt x="227" y="142"/>
                  </a:lnTo>
                  <a:lnTo>
                    <a:pt x="170" y="1132"/>
                  </a:lnTo>
                  <a:lnTo>
                    <a:pt x="142" y="2122"/>
                  </a:lnTo>
                  <a:lnTo>
                    <a:pt x="114" y="3197"/>
                  </a:lnTo>
                  <a:lnTo>
                    <a:pt x="114" y="4300"/>
                  </a:lnTo>
                  <a:lnTo>
                    <a:pt x="1" y="6280"/>
                  </a:lnTo>
                  <a:lnTo>
                    <a:pt x="1" y="6846"/>
                  </a:lnTo>
                  <a:lnTo>
                    <a:pt x="199" y="5545"/>
                  </a:lnTo>
                  <a:lnTo>
                    <a:pt x="397" y="4272"/>
                  </a:lnTo>
                  <a:lnTo>
                    <a:pt x="821" y="2122"/>
                  </a:lnTo>
                  <a:lnTo>
                    <a:pt x="127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30"/>
            <p:cNvSpPr/>
            <p:nvPr/>
          </p:nvSpPr>
          <p:spPr>
            <a:xfrm>
              <a:off x="3118375" y="3008450"/>
              <a:ext cx="44575" cy="82050"/>
            </a:xfrm>
            <a:custGeom>
              <a:avLst/>
              <a:gdLst/>
              <a:ahLst/>
              <a:cxnLst/>
              <a:rect l="l" t="t" r="r" b="b"/>
              <a:pathLst>
                <a:path w="1783" h="3282" extrusionOk="0">
                  <a:moveTo>
                    <a:pt x="708" y="1"/>
                  </a:moveTo>
                  <a:lnTo>
                    <a:pt x="284" y="29"/>
                  </a:lnTo>
                  <a:lnTo>
                    <a:pt x="227" y="538"/>
                  </a:lnTo>
                  <a:lnTo>
                    <a:pt x="86" y="1924"/>
                  </a:lnTo>
                  <a:lnTo>
                    <a:pt x="1" y="3282"/>
                  </a:lnTo>
                  <a:lnTo>
                    <a:pt x="510" y="3197"/>
                  </a:lnTo>
                  <a:lnTo>
                    <a:pt x="1047" y="3140"/>
                  </a:lnTo>
                  <a:lnTo>
                    <a:pt x="1415" y="1556"/>
                  </a:lnTo>
                  <a:lnTo>
                    <a:pt x="1783" y="29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30"/>
            <p:cNvSpPr/>
            <p:nvPr/>
          </p:nvSpPr>
          <p:spPr>
            <a:xfrm>
              <a:off x="3112025" y="3085525"/>
              <a:ext cx="92650" cy="254600"/>
            </a:xfrm>
            <a:custGeom>
              <a:avLst/>
              <a:gdLst/>
              <a:ahLst/>
              <a:cxnLst/>
              <a:rect l="l" t="t" r="r" b="b"/>
              <a:pathLst>
                <a:path w="3706" h="10184" extrusionOk="0">
                  <a:moveTo>
                    <a:pt x="2235" y="1"/>
                  </a:moveTo>
                  <a:lnTo>
                    <a:pt x="1726" y="29"/>
                  </a:lnTo>
                  <a:lnTo>
                    <a:pt x="1528" y="906"/>
                  </a:lnTo>
                  <a:lnTo>
                    <a:pt x="1103" y="2914"/>
                  </a:lnTo>
                  <a:lnTo>
                    <a:pt x="736" y="4923"/>
                  </a:lnTo>
                  <a:lnTo>
                    <a:pt x="425" y="6931"/>
                  </a:lnTo>
                  <a:lnTo>
                    <a:pt x="142" y="8939"/>
                  </a:lnTo>
                  <a:lnTo>
                    <a:pt x="0" y="10071"/>
                  </a:lnTo>
                  <a:lnTo>
                    <a:pt x="0" y="10184"/>
                  </a:lnTo>
                  <a:lnTo>
                    <a:pt x="566" y="10184"/>
                  </a:lnTo>
                  <a:lnTo>
                    <a:pt x="707" y="9448"/>
                  </a:lnTo>
                  <a:lnTo>
                    <a:pt x="849" y="8685"/>
                  </a:lnTo>
                  <a:lnTo>
                    <a:pt x="1019" y="7949"/>
                  </a:lnTo>
                  <a:lnTo>
                    <a:pt x="1217" y="7242"/>
                  </a:lnTo>
                  <a:lnTo>
                    <a:pt x="1584" y="5998"/>
                  </a:lnTo>
                  <a:lnTo>
                    <a:pt x="2009" y="4810"/>
                  </a:lnTo>
                  <a:lnTo>
                    <a:pt x="2885" y="2405"/>
                  </a:lnTo>
                  <a:lnTo>
                    <a:pt x="3281" y="1245"/>
                  </a:lnTo>
                  <a:lnTo>
                    <a:pt x="3706" y="114"/>
                  </a:lnTo>
                  <a:lnTo>
                    <a:pt x="3225" y="57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30"/>
            <p:cNvSpPr/>
            <p:nvPr/>
          </p:nvSpPr>
          <p:spPr>
            <a:xfrm>
              <a:off x="3155150" y="3009875"/>
              <a:ext cx="77100" cy="78500"/>
            </a:xfrm>
            <a:custGeom>
              <a:avLst/>
              <a:gdLst/>
              <a:ahLst/>
              <a:cxnLst/>
              <a:rect l="l" t="t" r="r" b="b"/>
              <a:pathLst>
                <a:path w="3084" h="3140" extrusionOk="0">
                  <a:moveTo>
                    <a:pt x="736" y="0"/>
                  </a:moveTo>
                  <a:lnTo>
                    <a:pt x="340" y="1528"/>
                  </a:lnTo>
                  <a:lnTo>
                    <a:pt x="1" y="3055"/>
                  </a:lnTo>
                  <a:lnTo>
                    <a:pt x="510" y="3027"/>
                  </a:lnTo>
                  <a:lnTo>
                    <a:pt x="991" y="3027"/>
                  </a:lnTo>
                  <a:lnTo>
                    <a:pt x="1500" y="3083"/>
                  </a:lnTo>
                  <a:lnTo>
                    <a:pt x="1981" y="3140"/>
                  </a:lnTo>
                  <a:lnTo>
                    <a:pt x="2462" y="1980"/>
                  </a:lnTo>
                  <a:lnTo>
                    <a:pt x="2745" y="1301"/>
                  </a:lnTo>
                  <a:lnTo>
                    <a:pt x="3084" y="623"/>
                  </a:lnTo>
                  <a:lnTo>
                    <a:pt x="2518" y="396"/>
                  </a:lnTo>
                  <a:lnTo>
                    <a:pt x="1924" y="226"/>
                  </a:lnTo>
                  <a:lnTo>
                    <a:pt x="1330" y="85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30"/>
            <p:cNvSpPr/>
            <p:nvPr/>
          </p:nvSpPr>
          <p:spPr>
            <a:xfrm>
              <a:off x="3213150" y="3108875"/>
              <a:ext cx="92650" cy="231250"/>
            </a:xfrm>
            <a:custGeom>
              <a:avLst/>
              <a:gdLst/>
              <a:ahLst/>
              <a:cxnLst/>
              <a:rect l="l" t="t" r="r" b="b"/>
              <a:pathLst>
                <a:path w="3706" h="9250" extrusionOk="0">
                  <a:moveTo>
                    <a:pt x="2207" y="0"/>
                  </a:moveTo>
                  <a:lnTo>
                    <a:pt x="2037" y="538"/>
                  </a:lnTo>
                  <a:lnTo>
                    <a:pt x="1726" y="1528"/>
                  </a:lnTo>
                  <a:lnTo>
                    <a:pt x="1443" y="2518"/>
                  </a:lnTo>
                  <a:lnTo>
                    <a:pt x="990" y="4187"/>
                  </a:lnTo>
                  <a:lnTo>
                    <a:pt x="623" y="5856"/>
                  </a:lnTo>
                  <a:lnTo>
                    <a:pt x="283" y="7553"/>
                  </a:lnTo>
                  <a:lnTo>
                    <a:pt x="0" y="9250"/>
                  </a:lnTo>
                  <a:lnTo>
                    <a:pt x="142" y="9250"/>
                  </a:lnTo>
                  <a:lnTo>
                    <a:pt x="566" y="7836"/>
                  </a:lnTo>
                  <a:lnTo>
                    <a:pt x="821" y="7128"/>
                  </a:lnTo>
                  <a:lnTo>
                    <a:pt x="1047" y="6421"/>
                  </a:lnTo>
                  <a:lnTo>
                    <a:pt x="1330" y="5714"/>
                  </a:lnTo>
                  <a:lnTo>
                    <a:pt x="1613" y="5035"/>
                  </a:lnTo>
                  <a:lnTo>
                    <a:pt x="1895" y="4356"/>
                  </a:lnTo>
                  <a:lnTo>
                    <a:pt x="2207" y="3678"/>
                  </a:lnTo>
                  <a:lnTo>
                    <a:pt x="2574" y="2970"/>
                  </a:lnTo>
                  <a:lnTo>
                    <a:pt x="2914" y="2291"/>
                  </a:lnTo>
                  <a:lnTo>
                    <a:pt x="3310" y="1613"/>
                  </a:lnTo>
                  <a:lnTo>
                    <a:pt x="3706" y="962"/>
                  </a:lnTo>
                  <a:lnTo>
                    <a:pt x="3677" y="934"/>
                  </a:lnTo>
                  <a:lnTo>
                    <a:pt x="3310" y="679"/>
                  </a:lnTo>
                  <a:lnTo>
                    <a:pt x="2942" y="425"/>
                  </a:lnTo>
                  <a:lnTo>
                    <a:pt x="2574" y="198"/>
                  </a:lnTo>
                  <a:lnTo>
                    <a:pt x="220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30"/>
            <p:cNvSpPr/>
            <p:nvPr/>
          </p:nvSpPr>
          <p:spPr>
            <a:xfrm>
              <a:off x="3268300" y="3060075"/>
              <a:ext cx="57300" cy="72875"/>
            </a:xfrm>
            <a:custGeom>
              <a:avLst/>
              <a:gdLst/>
              <a:ahLst/>
              <a:cxnLst/>
              <a:rect l="l" t="t" r="r" b="b"/>
              <a:pathLst>
                <a:path w="2292" h="2915" extrusionOk="0">
                  <a:moveTo>
                    <a:pt x="793" y="1"/>
                  </a:moveTo>
                  <a:lnTo>
                    <a:pt x="368" y="934"/>
                  </a:lnTo>
                  <a:lnTo>
                    <a:pt x="170" y="1443"/>
                  </a:lnTo>
                  <a:lnTo>
                    <a:pt x="1" y="1952"/>
                  </a:lnTo>
                  <a:lnTo>
                    <a:pt x="368" y="2150"/>
                  </a:lnTo>
                  <a:lnTo>
                    <a:pt x="736" y="2377"/>
                  </a:lnTo>
                  <a:lnTo>
                    <a:pt x="1104" y="2631"/>
                  </a:lnTo>
                  <a:lnTo>
                    <a:pt x="1471" y="2886"/>
                  </a:lnTo>
                  <a:lnTo>
                    <a:pt x="1500" y="2914"/>
                  </a:lnTo>
                  <a:lnTo>
                    <a:pt x="2292" y="1641"/>
                  </a:lnTo>
                  <a:lnTo>
                    <a:pt x="1952" y="1189"/>
                  </a:lnTo>
                  <a:lnTo>
                    <a:pt x="1585" y="764"/>
                  </a:lnTo>
                  <a:lnTo>
                    <a:pt x="1217" y="368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4637;p30"/>
            <p:cNvSpPr/>
            <p:nvPr/>
          </p:nvSpPr>
          <p:spPr>
            <a:xfrm>
              <a:off x="2930275" y="3234750"/>
              <a:ext cx="50225" cy="105375"/>
            </a:xfrm>
            <a:custGeom>
              <a:avLst/>
              <a:gdLst/>
              <a:ahLst/>
              <a:cxnLst/>
              <a:rect l="l" t="t" r="r" b="b"/>
              <a:pathLst>
                <a:path w="2009" h="4215" extrusionOk="0">
                  <a:moveTo>
                    <a:pt x="255" y="0"/>
                  </a:moveTo>
                  <a:lnTo>
                    <a:pt x="1" y="651"/>
                  </a:lnTo>
                  <a:lnTo>
                    <a:pt x="57" y="1132"/>
                  </a:lnTo>
                  <a:lnTo>
                    <a:pt x="142" y="1584"/>
                  </a:lnTo>
                  <a:lnTo>
                    <a:pt x="255" y="2065"/>
                  </a:lnTo>
                  <a:lnTo>
                    <a:pt x="397" y="2518"/>
                  </a:lnTo>
                  <a:lnTo>
                    <a:pt x="566" y="2970"/>
                  </a:lnTo>
                  <a:lnTo>
                    <a:pt x="764" y="3395"/>
                  </a:lnTo>
                  <a:lnTo>
                    <a:pt x="962" y="3819"/>
                  </a:lnTo>
                  <a:lnTo>
                    <a:pt x="1217" y="4215"/>
                  </a:lnTo>
                  <a:lnTo>
                    <a:pt x="2009" y="4215"/>
                  </a:lnTo>
                  <a:lnTo>
                    <a:pt x="1472" y="2857"/>
                  </a:lnTo>
                  <a:lnTo>
                    <a:pt x="934" y="1499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" name="Google Shape;4638;p30"/>
            <p:cNvSpPr/>
            <p:nvPr/>
          </p:nvSpPr>
          <p:spPr>
            <a:xfrm>
              <a:off x="2928875" y="3217075"/>
              <a:ext cx="7800" cy="33950"/>
            </a:xfrm>
            <a:custGeom>
              <a:avLst/>
              <a:gdLst/>
              <a:ahLst/>
              <a:cxnLst/>
              <a:rect l="l" t="t" r="r" b="b"/>
              <a:pathLst>
                <a:path w="312" h="1358" extrusionOk="0">
                  <a:moveTo>
                    <a:pt x="0" y="0"/>
                  </a:moveTo>
                  <a:lnTo>
                    <a:pt x="0" y="368"/>
                  </a:lnTo>
                  <a:lnTo>
                    <a:pt x="0" y="877"/>
                  </a:lnTo>
                  <a:lnTo>
                    <a:pt x="57" y="1358"/>
                  </a:lnTo>
                  <a:lnTo>
                    <a:pt x="311" y="7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" name="Google Shape;4639;p30"/>
            <p:cNvSpPr/>
            <p:nvPr/>
          </p:nvSpPr>
          <p:spPr>
            <a:xfrm>
              <a:off x="3001700" y="3119475"/>
              <a:ext cx="34675" cy="212875"/>
            </a:xfrm>
            <a:custGeom>
              <a:avLst/>
              <a:gdLst/>
              <a:ahLst/>
              <a:cxnLst/>
              <a:rect l="l" t="t" r="r" b="b"/>
              <a:pathLst>
                <a:path w="1387" h="8515" extrusionOk="0">
                  <a:moveTo>
                    <a:pt x="1387" y="1"/>
                  </a:moveTo>
                  <a:lnTo>
                    <a:pt x="906" y="255"/>
                  </a:lnTo>
                  <a:lnTo>
                    <a:pt x="453" y="510"/>
                  </a:lnTo>
                  <a:lnTo>
                    <a:pt x="1" y="849"/>
                  </a:lnTo>
                  <a:lnTo>
                    <a:pt x="199" y="2631"/>
                  </a:lnTo>
                  <a:lnTo>
                    <a:pt x="481" y="4413"/>
                  </a:lnTo>
                  <a:lnTo>
                    <a:pt x="623" y="5290"/>
                  </a:lnTo>
                  <a:lnTo>
                    <a:pt x="793" y="6167"/>
                  </a:lnTo>
                  <a:lnTo>
                    <a:pt x="991" y="7044"/>
                  </a:lnTo>
                  <a:lnTo>
                    <a:pt x="1217" y="7921"/>
                  </a:lnTo>
                  <a:lnTo>
                    <a:pt x="1358" y="8515"/>
                  </a:lnTo>
                  <a:lnTo>
                    <a:pt x="1330" y="8062"/>
                  </a:lnTo>
                  <a:lnTo>
                    <a:pt x="1245" y="7044"/>
                  </a:lnTo>
                  <a:lnTo>
                    <a:pt x="1189" y="6054"/>
                  </a:lnTo>
                  <a:lnTo>
                    <a:pt x="1160" y="5036"/>
                  </a:lnTo>
                  <a:lnTo>
                    <a:pt x="1132" y="4017"/>
                  </a:lnTo>
                  <a:lnTo>
                    <a:pt x="1132" y="3027"/>
                  </a:lnTo>
                  <a:lnTo>
                    <a:pt x="1189" y="2009"/>
                  </a:lnTo>
                  <a:lnTo>
                    <a:pt x="1273" y="991"/>
                  </a:lnTo>
                  <a:lnTo>
                    <a:pt x="138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4640;p30"/>
            <p:cNvSpPr/>
            <p:nvPr/>
          </p:nvSpPr>
          <p:spPr>
            <a:xfrm>
              <a:off x="2995325" y="3026850"/>
              <a:ext cx="62275" cy="113875"/>
            </a:xfrm>
            <a:custGeom>
              <a:avLst/>
              <a:gdLst/>
              <a:ahLst/>
              <a:cxnLst/>
              <a:rect l="l" t="t" r="r" b="b"/>
              <a:pathLst>
                <a:path w="2491" h="4555" extrusionOk="0">
                  <a:moveTo>
                    <a:pt x="2490" y="0"/>
                  </a:moveTo>
                  <a:lnTo>
                    <a:pt x="1811" y="368"/>
                  </a:lnTo>
                  <a:lnTo>
                    <a:pt x="1189" y="764"/>
                  </a:lnTo>
                  <a:lnTo>
                    <a:pt x="567" y="1188"/>
                  </a:lnTo>
                  <a:lnTo>
                    <a:pt x="1" y="1697"/>
                  </a:lnTo>
                  <a:lnTo>
                    <a:pt x="114" y="3055"/>
                  </a:lnTo>
                  <a:lnTo>
                    <a:pt x="256" y="4554"/>
                  </a:lnTo>
                  <a:lnTo>
                    <a:pt x="708" y="4215"/>
                  </a:lnTo>
                  <a:lnTo>
                    <a:pt x="1161" y="3960"/>
                  </a:lnTo>
                  <a:lnTo>
                    <a:pt x="1642" y="3706"/>
                  </a:lnTo>
                  <a:lnTo>
                    <a:pt x="1698" y="3168"/>
                  </a:lnTo>
                  <a:lnTo>
                    <a:pt x="1868" y="2376"/>
                  </a:lnTo>
                  <a:lnTo>
                    <a:pt x="2038" y="1584"/>
                  </a:lnTo>
                  <a:lnTo>
                    <a:pt x="2236" y="79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30"/>
            <p:cNvSpPr/>
            <p:nvPr/>
          </p:nvSpPr>
          <p:spPr>
            <a:xfrm>
              <a:off x="2980475" y="3147775"/>
              <a:ext cx="47425" cy="192350"/>
            </a:xfrm>
            <a:custGeom>
              <a:avLst/>
              <a:gdLst/>
              <a:ahLst/>
              <a:cxnLst/>
              <a:rect l="l" t="t" r="r" b="b"/>
              <a:pathLst>
                <a:path w="1897" h="7694" extrusionOk="0">
                  <a:moveTo>
                    <a:pt x="454" y="0"/>
                  </a:moveTo>
                  <a:lnTo>
                    <a:pt x="227" y="226"/>
                  </a:lnTo>
                  <a:lnTo>
                    <a:pt x="1" y="481"/>
                  </a:lnTo>
                  <a:lnTo>
                    <a:pt x="227" y="1471"/>
                  </a:lnTo>
                  <a:lnTo>
                    <a:pt x="454" y="2489"/>
                  </a:lnTo>
                  <a:lnTo>
                    <a:pt x="850" y="4526"/>
                  </a:lnTo>
                  <a:lnTo>
                    <a:pt x="1189" y="6110"/>
                  </a:lnTo>
                  <a:lnTo>
                    <a:pt x="1387" y="6902"/>
                  </a:lnTo>
                  <a:lnTo>
                    <a:pt x="1613" y="7694"/>
                  </a:lnTo>
                  <a:lnTo>
                    <a:pt x="1896" y="7694"/>
                  </a:lnTo>
                  <a:lnTo>
                    <a:pt x="1528" y="6308"/>
                  </a:lnTo>
                  <a:lnTo>
                    <a:pt x="1217" y="4894"/>
                  </a:lnTo>
                  <a:lnTo>
                    <a:pt x="934" y="3479"/>
                  </a:lnTo>
                  <a:lnTo>
                    <a:pt x="708" y="2065"/>
                  </a:lnTo>
                  <a:lnTo>
                    <a:pt x="595" y="1047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30"/>
            <p:cNvSpPr/>
            <p:nvPr/>
          </p:nvSpPr>
          <p:spPr>
            <a:xfrm>
              <a:off x="2964925" y="3079175"/>
              <a:ext cx="26900" cy="80625"/>
            </a:xfrm>
            <a:custGeom>
              <a:avLst/>
              <a:gdLst/>
              <a:ahLst/>
              <a:cxnLst/>
              <a:rect l="l" t="t" r="r" b="b"/>
              <a:pathLst>
                <a:path w="1076" h="3225" extrusionOk="0">
                  <a:moveTo>
                    <a:pt x="849" y="0"/>
                  </a:moveTo>
                  <a:lnTo>
                    <a:pt x="397" y="509"/>
                  </a:lnTo>
                  <a:lnTo>
                    <a:pt x="1" y="1075"/>
                  </a:lnTo>
                  <a:lnTo>
                    <a:pt x="340" y="2150"/>
                  </a:lnTo>
                  <a:lnTo>
                    <a:pt x="623" y="3225"/>
                  </a:lnTo>
                  <a:lnTo>
                    <a:pt x="849" y="2970"/>
                  </a:lnTo>
                  <a:lnTo>
                    <a:pt x="1076" y="2744"/>
                  </a:lnTo>
                  <a:lnTo>
                    <a:pt x="962" y="1386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30"/>
            <p:cNvSpPr/>
            <p:nvPr/>
          </p:nvSpPr>
          <p:spPr>
            <a:xfrm>
              <a:off x="3313550" y="3110275"/>
              <a:ext cx="32575" cy="45300"/>
            </a:xfrm>
            <a:custGeom>
              <a:avLst/>
              <a:gdLst/>
              <a:ahLst/>
              <a:cxnLst/>
              <a:rect l="l" t="t" r="r" b="b"/>
              <a:pathLst>
                <a:path w="1303" h="1812" extrusionOk="0">
                  <a:moveTo>
                    <a:pt x="708" y="1"/>
                  </a:moveTo>
                  <a:lnTo>
                    <a:pt x="1" y="1161"/>
                  </a:lnTo>
                  <a:lnTo>
                    <a:pt x="369" y="1472"/>
                  </a:lnTo>
                  <a:lnTo>
                    <a:pt x="708" y="1811"/>
                  </a:lnTo>
                  <a:lnTo>
                    <a:pt x="1302" y="1076"/>
                  </a:lnTo>
                  <a:lnTo>
                    <a:pt x="1019" y="510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30"/>
            <p:cNvSpPr/>
            <p:nvPr/>
          </p:nvSpPr>
          <p:spPr>
            <a:xfrm>
              <a:off x="3229400" y="3139275"/>
              <a:ext cx="101875" cy="195200"/>
            </a:xfrm>
            <a:custGeom>
              <a:avLst/>
              <a:gdLst/>
              <a:ahLst/>
              <a:cxnLst/>
              <a:rect l="l" t="t" r="r" b="b"/>
              <a:pathLst>
                <a:path w="4075" h="7808" extrusionOk="0">
                  <a:moveTo>
                    <a:pt x="3367" y="1"/>
                  </a:moveTo>
                  <a:lnTo>
                    <a:pt x="3225" y="199"/>
                  </a:lnTo>
                  <a:lnTo>
                    <a:pt x="2858" y="877"/>
                  </a:lnTo>
                  <a:lnTo>
                    <a:pt x="2462" y="1556"/>
                  </a:lnTo>
                  <a:lnTo>
                    <a:pt x="2122" y="2264"/>
                  </a:lnTo>
                  <a:lnTo>
                    <a:pt x="1783" y="2971"/>
                  </a:lnTo>
                  <a:lnTo>
                    <a:pt x="1443" y="3706"/>
                  </a:lnTo>
                  <a:lnTo>
                    <a:pt x="1132" y="4413"/>
                  </a:lnTo>
                  <a:lnTo>
                    <a:pt x="849" y="5149"/>
                  </a:lnTo>
                  <a:lnTo>
                    <a:pt x="595" y="5884"/>
                  </a:lnTo>
                  <a:lnTo>
                    <a:pt x="284" y="6846"/>
                  </a:lnTo>
                  <a:lnTo>
                    <a:pt x="1" y="7808"/>
                  </a:lnTo>
                  <a:lnTo>
                    <a:pt x="199" y="7214"/>
                  </a:lnTo>
                  <a:lnTo>
                    <a:pt x="453" y="6648"/>
                  </a:lnTo>
                  <a:lnTo>
                    <a:pt x="680" y="6054"/>
                  </a:lnTo>
                  <a:lnTo>
                    <a:pt x="963" y="5488"/>
                  </a:lnTo>
                  <a:lnTo>
                    <a:pt x="1528" y="4385"/>
                  </a:lnTo>
                  <a:lnTo>
                    <a:pt x="2179" y="3310"/>
                  </a:lnTo>
                  <a:lnTo>
                    <a:pt x="2631" y="2631"/>
                  </a:lnTo>
                  <a:lnTo>
                    <a:pt x="3084" y="1952"/>
                  </a:lnTo>
                  <a:lnTo>
                    <a:pt x="3565" y="1302"/>
                  </a:lnTo>
                  <a:lnTo>
                    <a:pt x="4074" y="651"/>
                  </a:lnTo>
                  <a:lnTo>
                    <a:pt x="3735" y="312"/>
                  </a:lnTo>
                  <a:lnTo>
                    <a:pt x="336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4645;p30"/>
            <p:cNvSpPr/>
            <p:nvPr/>
          </p:nvSpPr>
          <p:spPr>
            <a:xfrm>
              <a:off x="3237900" y="3163325"/>
              <a:ext cx="113875" cy="176800"/>
            </a:xfrm>
            <a:custGeom>
              <a:avLst/>
              <a:gdLst/>
              <a:ahLst/>
              <a:cxnLst/>
              <a:rect l="l" t="t" r="r" b="b"/>
              <a:pathLst>
                <a:path w="4555" h="7072" extrusionOk="0">
                  <a:moveTo>
                    <a:pt x="3989" y="0"/>
                  </a:moveTo>
                  <a:lnTo>
                    <a:pt x="3423" y="736"/>
                  </a:lnTo>
                  <a:lnTo>
                    <a:pt x="2885" y="1471"/>
                  </a:lnTo>
                  <a:lnTo>
                    <a:pt x="2376" y="2235"/>
                  </a:lnTo>
                  <a:lnTo>
                    <a:pt x="1895" y="3027"/>
                  </a:lnTo>
                  <a:lnTo>
                    <a:pt x="1443" y="3819"/>
                  </a:lnTo>
                  <a:lnTo>
                    <a:pt x="1019" y="4639"/>
                  </a:lnTo>
                  <a:lnTo>
                    <a:pt x="623" y="5488"/>
                  </a:lnTo>
                  <a:lnTo>
                    <a:pt x="255" y="6336"/>
                  </a:lnTo>
                  <a:lnTo>
                    <a:pt x="0" y="7072"/>
                  </a:lnTo>
                  <a:lnTo>
                    <a:pt x="905" y="7072"/>
                  </a:lnTo>
                  <a:lnTo>
                    <a:pt x="1273" y="6252"/>
                  </a:lnTo>
                  <a:lnTo>
                    <a:pt x="1669" y="5431"/>
                  </a:lnTo>
                  <a:lnTo>
                    <a:pt x="2320" y="4215"/>
                  </a:lnTo>
                  <a:lnTo>
                    <a:pt x="3027" y="3027"/>
                  </a:lnTo>
                  <a:lnTo>
                    <a:pt x="3762" y="1896"/>
                  </a:lnTo>
                  <a:lnTo>
                    <a:pt x="4554" y="764"/>
                  </a:lnTo>
                  <a:lnTo>
                    <a:pt x="4300" y="368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4646;p30"/>
            <p:cNvSpPr/>
            <p:nvPr/>
          </p:nvSpPr>
          <p:spPr>
            <a:xfrm>
              <a:off x="3337600" y="3147775"/>
              <a:ext cx="21250" cy="34675"/>
            </a:xfrm>
            <a:custGeom>
              <a:avLst/>
              <a:gdLst/>
              <a:ahLst/>
              <a:cxnLst/>
              <a:rect l="l" t="t" r="r" b="b"/>
              <a:pathLst>
                <a:path w="850" h="1387" extrusionOk="0">
                  <a:moveTo>
                    <a:pt x="510" y="0"/>
                  </a:moveTo>
                  <a:lnTo>
                    <a:pt x="170" y="424"/>
                  </a:lnTo>
                  <a:lnTo>
                    <a:pt x="1" y="622"/>
                  </a:lnTo>
                  <a:lnTo>
                    <a:pt x="312" y="990"/>
                  </a:lnTo>
                  <a:lnTo>
                    <a:pt x="566" y="1386"/>
                  </a:lnTo>
                  <a:lnTo>
                    <a:pt x="849" y="1018"/>
                  </a:lnTo>
                  <a:lnTo>
                    <a:pt x="708" y="509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4647;p30"/>
            <p:cNvSpPr/>
            <p:nvPr/>
          </p:nvSpPr>
          <p:spPr>
            <a:xfrm>
              <a:off x="3271825" y="3191600"/>
              <a:ext cx="93375" cy="148525"/>
            </a:xfrm>
            <a:custGeom>
              <a:avLst/>
              <a:gdLst/>
              <a:ahLst/>
              <a:cxnLst/>
              <a:rect l="l" t="t" r="r" b="b"/>
              <a:pathLst>
                <a:path w="3735" h="5941" extrusionOk="0">
                  <a:moveTo>
                    <a:pt x="3424" y="1"/>
                  </a:moveTo>
                  <a:lnTo>
                    <a:pt x="2575" y="1217"/>
                  </a:lnTo>
                  <a:lnTo>
                    <a:pt x="2179" y="1839"/>
                  </a:lnTo>
                  <a:lnTo>
                    <a:pt x="1783" y="2490"/>
                  </a:lnTo>
                  <a:lnTo>
                    <a:pt x="1302" y="3310"/>
                  </a:lnTo>
                  <a:lnTo>
                    <a:pt x="850" y="4187"/>
                  </a:lnTo>
                  <a:lnTo>
                    <a:pt x="397" y="5064"/>
                  </a:lnTo>
                  <a:lnTo>
                    <a:pt x="1" y="5941"/>
                  </a:lnTo>
                  <a:lnTo>
                    <a:pt x="312" y="5941"/>
                  </a:lnTo>
                  <a:lnTo>
                    <a:pt x="652" y="5262"/>
                  </a:lnTo>
                  <a:lnTo>
                    <a:pt x="1048" y="4611"/>
                  </a:lnTo>
                  <a:lnTo>
                    <a:pt x="1444" y="3989"/>
                  </a:lnTo>
                  <a:lnTo>
                    <a:pt x="1896" y="3367"/>
                  </a:lnTo>
                  <a:lnTo>
                    <a:pt x="2320" y="2886"/>
                  </a:lnTo>
                  <a:lnTo>
                    <a:pt x="2773" y="2405"/>
                  </a:lnTo>
                  <a:lnTo>
                    <a:pt x="3254" y="1953"/>
                  </a:lnTo>
                  <a:lnTo>
                    <a:pt x="3735" y="1528"/>
                  </a:lnTo>
                  <a:lnTo>
                    <a:pt x="3735" y="1387"/>
                  </a:lnTo>
                  <a:lnTo>
                    <a:pt x="3735" y="934"/>
                  </a:lnTo>
                  <a:lnTo>
                    <a:pt x="3678" y="482"/>
                  </a:lnTo>
                  <a:lnTo>
                    <a:pt x="3424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4648;p30"/>
            <p:cNvSpPr/>
            <p:nvPr/>
          </p:nvSpPr>
          <p:spPr>
            <a:xfrm>
              <a:off x="3357400" y="3185950"/>
              <a:ext cx="6400" cy="17700"/>
            </a:xfrm>
            <a:custGeom>
              <a:avLst/>
              <a:gdLst/>
              <a:ahLst/>
              <a:cxnLst/>
              <a:rect l="l" t="t" r="r" b="b"/>
              <a:pathLst>
                <a:path w="256" h="708" extrusionOk="0">
                  <a:moveTo>
                    <a:pt x="170" y="0"/>
                  </a:moveTo>
                  <a:lnTo>
                    <a:pt x="1" y="227"/>
                  </a:lnTo>
                  <a:lnTo>
                    <a:pt x="255" y="708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4649;p30"/>
            <p:cNvSpPr/>
            <p:nvPr/>
          </p:nvSpPr>
          <p:spPr>
            <a:xfrm>
              <a:off x="3290925" y="3243225"/>
              <a:ext cx="73575" cy="96900"/>
            </a:xfrm>
            <a:custGeom>
              <a:avLst/>
              <a:gdLst/>
              <a:ahLst/>
              <a:cxnLst/>
              <a:rect l="l" t="t" r="r" b="b"/>
              <a:pathLst>
                <a:path w="2943" h="3876" extrusionOk="0">
                  <a:moveTo>
                    <a:pt x="2943" y="1"/>
                  </a:moveTo>
                  <a:lnTo>
                    <a:pt x="2575" y="312"/>
                  </a:lnTo>
                  <a:lnTo>
                    <a:pt x="2179" y="708"/>
                  </a:lnTo>
                  <a:lnTo>
                    <a:pt x="1811" y="1132"/>
                  </a:lnTo>
                  <a:lnTo>
                    <a:pt x="1472" y="1556"/>
                  </a:lnTo>
                  <a:lnTo>
                    <a:pt x="1132" y="1981"/>
                  </a:lnTo>
                  <a:lnTo>
                    <a:pt x="821" y="2433"/>
                  </a:lnTo>
                  <a:lnTo>
                    <a:pt x="538" y="2914"/>
                  </a:lnTo>
                  <a:lnTo>
                    <a:pt x="284" y="3395"/>
                  </a:lnTo>
                  <a:lnTo>
                    <a:pt x="1" y="3876"/>
                  </a:lnTo>
                  <a:lnTo>
                    <a:pt x="1019" y="3876"/>
                  </a:lnTo>
                  <a:lnTo>
                    <a:pt x="1387" y="3282"/>
                  </a:lnTo>
                  <a:lnTo>
                    <a:pt x="1811" y="2716"/>
                  </a:lnTo>
                  <a:lnTo>
                    <a:pt x="2235" y="2150"/>
                  </a:lnTo>
                  <a:lnTo>
                    <a:pt x="2660" y="1613"/>
                  </a:lnTo>
                  <a:lnTo>
                    <a:pt x="2773" y="1217"/>
                  </a:lnTo>
                  <a:lnTo>
                    <a:pt x="2858" y="821"/>
                  </a:lnTo>
                  <a:lnTo>
                    <a:pt x="2914" y="425"/>
                  </a:lnTo>
                  <a:lnTo>
                    <a:pt x="294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30"/>
            <p:cNvSpPr/>
            <p:nvPr/>
          </p:nvSpPr>
          <p:spPr>
            <a:xfrm>
              <a:off x="3328400" y="3311825"/>
              <a:ext cx="19825" cy="28300"/>
            </a:xfrm>
            <a:custGeom>
              <a:avLst/>
              <a:gdLst/>
              <a:ahLst/>
              <a:cxnLst/>
              <a:rect l="l" t="t" r="r" b="b"/>
              <a:pathLst>
                <a:path w="793" h="1132" extrusionOk="0">
                  <a:moveTo>
                    <a:pt x="793" y="0"/>
                  </a:moveTo>
                  <a:lnTo>
                    <a:pt x="369" y="566"/>
                  </a:lnTo>
                  <a:lnTo>
                    <a:pt x="1" y="1132"/>
                  </a:lnTo>
                  <a:lnTo>
                    <a:pt x="199" y="1132"/>
                  </a:lnTo>
                  <a:lnTo>
                    <a:pt x="510" y="566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51" name="Google Shape;4651;p30"/>
          <p:cNvGrpSpPr/>
          <p:nvPr/>
        </p:nvGrpSpPr>
        <p:grpSpPr>
          <a:xfrm flipH="1">
            <a:off x="-261596" y="4435617"/>
            <a:ext cx="911869" cy="917806"/>
            <a:chOff x="4248675" y="1769950"/>
            <a:chExt cx="345575" cy="347825"/>
          </a:xfrm>
        </p:grpSpPr>
        <p:sp>
          <p:nvSpPr>
            <p:cNvPr id="4652" name="Google Shape;4652;p30"/>
            <p:cNvSpPr/>
            <p:nvPr/>
          </p:nvSpPr>
          <p:spPr>
            <a:xfrm>
              <a:off x="424867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30"/>
            <p:cNvSpPr/>
            <p:nvPr/>
          </p:nvSpPr>
          <p:spPr>
            <a:xfrm>
              <a:off x="424867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30"/>
            <p:cNvSpPr/>
            <p:nvPr/>
          </p:nvSpPr>
          <p:spPr>
            <a:xfrm>
              <a:off x="424867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69" y="120"/>
                  </a:lnTo>
                  <a:lnTo>
                    <a:pt x="47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30"/>
            <p:cNvSpPr/>
            <p:nvPr/>
          </p:nvSpPr>
          <p:spPr>
            <a:xfrm>
              <a:off x="424867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6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30"/>
            <p:cNvSpPr/>
            <p:nvPr/>
          </p:nvSpPr>
          <p:spPr>
            <a:xfrm>
              <a:off x="435787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59" y="0"/>
                  </a:moveTo>
                  <a:lnTo>
                    <a:pt x="210" y="30"/>
                  </a:lnTo>
                  <a:lnTo>
                    <a:pt x="12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120" y="569"/>
                  </a:lnTo>
                  <a:lnTo>
                    <a:pt x="210" y="629"/>
                  </a:lnTo>
                  <a:lnTo>
                    <a:pt x="359" y="659"/>
                  </a:lnTo>
                  <a:lnTo>
                    <a:pt x="479" y="629"/>
                  </a:lnTo>
                  <a:lnTo>
                    <a:pt x="59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99" y="90"/>
                  </a:lnTo>
                  <a:lnTo>
                    <a:pt x="479" y="3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30"/>
            <p:cNvSpPr/>
            <p:nvPr/>
          </p:nvSpPr>
          <p:spPr>
            <a:xfrm>
              <a:off x="435787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59" y="0"/>
                  </a:moveTo>
                  <a:lnTo>
                    <a:pt x="210" y="30"/>
                  </a:lnTo>
                  <a:lnTo>
                    <a:pt x="12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120" y="569"/>
                  </a:lnTo>
                  <a:lnTo>
                    <a:pt x="210" y="659"/>
                  </a:lnTo>
                  <a:lnTo>
                    <a:pt x="359" y="689"/>
                  </a:lnTo>
                  <a:lnTo>
                    <a:pt x="479" y="659"/>
                  </a:lnTo>
                  <a:lnTo>
                    <a:pt x="59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99" y="90"/>
                  </a:lnTo>
                  <a:lnTo>
                    <a:pt x="479" y="3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30"/>
            <p:cNvSpPr/>
            <p:nvPr/>
          </p:nvSpPr>
          <p:spPr>
            <a:xfrm>
              <a:off x="435787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59" y="1"/>
                  </a:moveTo>
                  <a:lnTo>
                    <a:pt x="210" y="31"/>
                  </a:lnTo>
                  <a:lnTo>
                    <a:pt x="12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120" y="599"/>
                  </a:lnTo>
                  <a:lnTo>
                    <a:pt x="210" y="659"/>
                  </a:lnTo>
                  <a:lnTo>
                    <a:pt x="359" y="689"/>
                  </a:lnTo>
                  <a:lnTo>
                    <a:pt x="479" y="659"/>
                  </a:lnTo>
                  <a:lnTo>
                    <a:pt x="59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99" y="120"/>
                  </a:lnTo>
                  <a:lnTo>
                    <a:pt x="479" y="31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30"/>
            <p:cNvSpPr/>
            <p:nvPr/>
          </p:nvSpPr>
          <p:spPr>
            <a:xfrm>
              <a:off x="435787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12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120" y="569"/>
                  </a:lnTo>
                  <a:lnTo>
                    <a:pt x="210" y="629"/>
                  </a:lnTo>
                  <a:lnTo>
                    <a:pt x="359" y="659"/>
                  </a:lnTo>
                  <a:lnTo>
                    <a:pt x="479" y="629"/>
                  </a:lnTo>
                  <a:lnTo>
                    <a:pt x="59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9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30"/>
            <p:cNvSpPr/>
            <p:nvPr/>
          </p:nvSpPr>
          <p:spPr>
            <a:xfrm>
              <a:off x="4467825" y="2101300"/>
              <a:ext cx="16475" cy="16475"/>
            </a:xfrm>
            <a:custGeom>
              <a:avLst/>
              <a:gdLst/>
              <a:ahLst/>
              <a:cxnLst/>
              <a:rect l="l" t="t" r="r" b="b"/>
              <a:pathLst>
                <a:path w="65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49" y="629"/>
                  </a:lnTo>
                  <a:lnTo>
                    <a:pt x="569" y="569"/>
                  </a:lnTo>
                  <a:lnTo>
                    <a:pt x="628" y="449"/>
                  </a:lnTo>
                  <a:lnTo>
                    <a:pt x="658" y="329"/>
                  </a:lnTo>
                  <a:lnTo>
                    <a:pt x="628" y="210"/>
                  </a:lnTo>
                  <a:lnTo>
                    <a:pt x="569" y="90"/>
                  </a:lnTo>
                  <a:lnTo>
                    <a:pt x="44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30"/>
            <p:cNvSpPr/>
            <p:nvPr/>
          </p:nvSpPr>
          <p:spPr>
            <a:xfrm>
              <a:off x="4467825" y="1990600"/>
              <a:ext cx="16475" cy="17225"/>
            </a:xfrm>
            <a:custGeom>
              <a:avLst/>
              <a:gdLst/>
              <a:ahLst/>
              <a:cxnLst/>
              <a:rect l="l" t="t" r="r" b="b"/>
              <a:pathLst>
                <a:path w="65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49" y="659"/>
                  </a:lnTo>
                  <a:lnTo>
                    <a:pt x="569" y="569"/>
                  </a:lnTo>
                  <a:lnTo>
                    <a:pt x="628" y="479"/>
                  </a:lnTo>
                  <a:lnTo>
                    <a:pt x="658" y="330"/>
                  </a:lnTo>
                  <a:lnTo>
                    <a:pt x="628" y="210"/>
                  </a:lnTo>
                  <a:lnTo>
                    <a:pt x="569" y="90"/>
                  </a:lnTo>
                  <a:lnTo>
                    <a:pt x="44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30"/>
            <p:cNvSpPr/>
            <p:nvPr/>
          </p:nvSpPr>
          <p:spPr>
            <a:xfrm>
              <a:off x="4467825" y="1879900"/>
              <a:ext cx="16475" cy="17225"/>
            </a:xfrm>
            <a:custGeom>
              <a:avLst/>
              <a:gdLst/>
              <a:ahLst/>
              <a:cxnLst/>
              <a:rect l="l" t="t" r="r" b="b"/>
              <a:pathLst>
                <a:path w="65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49" y="659"/>
                  </a:lnTo>
                  <a:lnTo>
                    <a:pt x="569" y="599"/>
                  </a:lnTo>
                  <a:lnTo>
                    <a:pt x="628" y="479"/>
                  </a:lnTo>
                  <a:lnTo>
                    <a:pt x="658" y="360"/>
                  </a:lnTo>
                  <a:lnTo>
                    <a:pt x="628" y="210"/>
                  </a:lnTo>
                  <a:lnTo>
                    <a:pt x="569" y="120"/>
                  </a:lnTo>
                  <a:lnTo>
                    <a:pt x="44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30"/>
            <p:cNvSpPr/>
            <p:nvPr/>
          </p:nvSpPr>
          <p:spPr>
            <a:xfrm>
              <a:off x="4467825" y="1769950"/>
              <a:ext cx="16475" cy="16475"/>
            </a:xfrm>
            <a:custGeom>
              <a:avLst/>
              <a:gdLst/>
              <a:ahLst/>
              <a:cxnLst/>
              <a:rect l="l" t="t" r="r" b="b"/>
              <a:pathLst>
                <a:path w="65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49" y="629"/>
                  </a:lnTo>
                  <a:lnTo>
                    <a:pt x="569" y="569"/>
                  </a:lnTo>
                  <a:lnTo>
                    <a:pt x="628" y="449"/>
                  </a:lnTo>
                  <a:lnTo>
                    <a:pt x="658" y="330"/>
                  </a:lnTo>
                  <a:lnTo>
                    <a:pt x="628" y="180"/>
                  </a:lnTo>
                  <a:lnTo>
                    <a:pt x="569" y="90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30"/>
            <p:cNvSpPr/>
            <p:nvPr/>
          </p:nvSpPr>
          <p:spPr>
            <a:xfrm>
              <a:off x="457702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30"/>
            <p:cNvSpPr/>
            <p:nvPr/>
          </p:nvSpPr>
          <p:spPr>
            <a:xfrm>
              <a:off x="457702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30"/>
            <p:cNvSpPr/>
            <p:nvPr/>
          </p:nvSpPr>
          <p:spPr>
            <a:xfrm>
              <a:off x="457702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69" y="120"/>
                  </a:lnTo>
                  <a:lnTo>
                    <a:pt x="47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30"/>
            <p:cNvSpPr/>
            <p:nvPr/>
          </p:nvSpPr>
          <p:spPr>
            <a:xfrm>
              <a:off x="457702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6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68" name="Google Shape;4668;p30"/>
          <p:cNvGrpSpPr/>
          <p:nvPr/>
        </p:nvGrpSpPr>
        <p:grpSpPr>
          <a:xfrm rot="5400000" flipH="1">
            <a:off x="7325096" y="-585153"/>
            <a:ext cx="348351" cy="1842527"/>
            <a:chOff x="5650350" y="1819325"/>
            <a:chExt cx="98000" cy="518350"/>
          </a:xfrm>
        </p:grpSpPr>
        <p:sp>
          <p:nvSpPr>
            <p:cNvPr id="4669" name="Google Shape;4669;p30"/>
            <p:cNvSpPr/>
            <p:nvPr/>
          </p:nvSpPr>
          <p:spPr>
            <a:xfrm>
              <a:off x="5650350" y="1819325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0"/>
                  </a:moveTo>
                  <a:lnTo>
                    <a:pt x="150" y="30"/>
                  </a:lnTo>
                  <a:lnTo>
                    <a:pt x="90" y="90"/>
                  </a:lnTo>
                  <a:lnTo>
                    <a:pt x="30" y="180"/>
                  </a:lnTo>
                  <a:lnTo>
                    <a:pt x="0" y="269"/>
                  </a:lnTo>
                  <a:lnTo>
                    <a:pt x="30" y="359"/>
                  </a:lnTo>
                  <a:lnTo>
                    <a:pt x="90" y="449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49"/>
                  </a:lnTo>
                  <a:lnTo>
                    <a:pt x="509" y="359"/>
                  </a:lnTo>
                  <a:lnTo>
                    <a:pt x="539" y="269"/>
                  </a:lnTo>
                  <a:lnTo>
                    <a:pt x="509" y="180"/>
                  </a:lnTo>
                  <a:lnTo>
                    <a:pt x="449" y="90"/>
                  </a:lnTo>
                  <a:lnTo>
                    <a:pt x="359" y="3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30"/>
            <p:cNvSpPr/>
            <p:nvPr/>
          </p:nvSpPr>
          <p:spPr>
            <a:xfrm>
              <a:off x="5735600" y="1819325"/>
              <a:ext cx="12750" cy="13475"/>
            </a:xfrm>
            <a:custGeom>
              <a:avLst/>
              <a:gdLst/>
              <a:ahLst/>
              <a:cxnLst/>
              <a:rect l="l" t="t" r="r" b="b"/>
              <a:pathLst>
                <a:path w="510" h="539" extrusionOk="0">
                  <a:moveTo>
                    <a:pt x="240" y="0"/>
                  </a:moveTo>
                  <a:lnTo>
                    <a:pt x="150" y="30"/>
                  </a:lnTo>
                  <a:lnTo>
                    <a:pt x="61" y="90"/>
                  </a:lnTo>
                  <a:lnTo>
                    <a:pt x="1" y="180"/>
                  </a:lnTo>
                  <a:lnTo>
                    <a:pt x="1" y="269"/>
                  </a:lnTo>
                  <a:lnTo>
                    <a:pt x="1" y="359"/>
                  </a:lnTo>
                  <a:lnTo>
                    <a:pt x="61" y="449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49"/>
                  </a:lnTo>
                  <a:lnTo>
                    <a:pt x="479" y="359"/>
                  </a:lnTo>
                  <a:lnTo>
                    <a:pt x="509" y="269"/>
                  </a:lnTo>
                  <a:lnTo>
                    <a:pt x="479" y="180"/>
                  </a:lnTo>
                  <a:lnTo>
                    <a:pt x="420" y="90"/>
                  </a:lnTo>
                  <a:lnTo>
                    <a:pt x="360" y="3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30"/>
            <p:cNvSpPr/>
            <p:nvPr/>
          </p:nvSpPr>
          <p:spPr>
            <a:xfrm>
              <a:off x="5650350" y="1903825"/>
              <a:ext cx="13475" cy="12750"/>
            </a:xfrm>
            <a:custGeom>
              <a:avLst/>
              <a:gdLst/>
              <a:ahLst/>
              <a:cxnLst/>
              <a:rect l="l" t="t" r="r" b="b"/>
              <a:pathLst>
                <a:path w="539" h="510" extrusionOk="0">
                  <a:moveTo>
                    <a:pt x="150" y="1"/>
                  </a:moveTo>
                  <a:lnTo>
                    <a:pt x="90" y="61"/>
                  </a:lnTo>
                  <a:lnTo>
                    <a:pt x="30" y="151"/>
                  </a:lnTo>
                  <a:lnTo>
                    <a:pt x="0" y="24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480"/>
                  </a:lnTo>
                  <a:lnTo>
                    <a:pt x="269" y="510"/>
                  </a:lnTo>
                  <a:lnTo>
                    <a:pt x="359" y="480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40"/>
                  </a:lnTo>
                  <a:lnTo>
                    <a:pt x="509" y="151"/>
                  </a:lnTo>
                  <a:lnTo>
                    <a:pt x="449" y="61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30"/>
            <p:cNvSpPr/>
            <p:nvPr/>
          </p:nvSpPr>
          <p:spPr>
            <a:xfrm>
              <a:off x="5735600" y="1903825"/>
              <a:ext cx="12750" cy="12750"/>
            </a:xfrm>
            <a:custGeom>
              <a:avLst/>
              <a:gdLst/>
              <a:ahLst/>
              <a:cxnLst/>
              <a:rect l="l" t="t" r="r" b="b"/>
              <a:pathLst>
                <a:path w="510" h="510" extrusionOk="0">
                  <a:moveTo>
                    <a:pt x="150" y="1"/>
                  </a:moveTo>
                  <a:lnTo>
                    <a:pt x="61" y="61"/>
                  </a:lnTo>
                  <a:lnTo>
                    <a:pt x="1" y="151"/>
                  </a:lnTo>
                  <a:lnTo>
                    <a:pt x="1" y="24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480"/>
                  </a:lnTo>
                  <a:lnTo>
                    <a:pt x="240" y="510"/>
                  </a:lnTo>
                  <a:lnTo>
                    <a:pt x="360" y="480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40"/>
                  </a:lnTo>
                  <a:lnTo>
                    <a:pt x="479" y="151"/>
                  </a:lnTo>
                  <a:lnTo>
                    <a:pt x="420" y="61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30"/>
            <p:cNvSpPr/>
            <p:nvPr/>
          </p:nvSpPr>
          <p:spPr>
            <a:xfrm>
              <a:off x="5650350" y="1987600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269" y="1"/>
                  </a:moveTo>
                  <a:lnTo>
                    <a:pt x="150" y="31"/>
                  </a:lnTo>
                  <a:lnTo>
                    <a:pt x="90" y="91"/>
                  </a:lnTo>
                  <a:lnTo>
                    <a:pt x="30" y="180"/>
                  </a:lnTo>
                  <a:lnTo>
                    <a:pt x="0" y="27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70"/>
                  </a:lnTo>
                  <a:lnTo>
                    <a:pt x="509" y="180"/>
                  </a:lnTo>
                  <a:lnTo>
                    <a:pt x="449" y="91"/>
                  </a:lnTo>
                  <a:lnTo>
                    <a:pt x="359" y="3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30"/>
            <p:cNvSpPr/>
            <p:nvPr/>
          </p:nvSpPr>
          <p:spPr>
            <a:xfrm>
              <a:off x="5735600" y="1987600"/>
              <a:ext cx="12750" cy="13500"/>
            </a:xfrm>
            <a:custGeom>
              <a:avLst/>
              <a:gdLst/>
              <a:ahLst/>
              <a:cxnLst/>
              <a:rect l="l" t="t" r="r" b="b"/>
              <a:pathLst>
                <a:path w="510" h="540" extrusionOk="0">
                  <a:moveTo>
                    <a:pt x="240" y="1"/>
                  </a:moveTo>
                  <a:lnTo>
                    <a:pt x="150" y="31"/>
                  </a:lnTo>
                  <a:lnTo>
                    <a:pt x="61" y="91"/>
                  </a:lnTo>
                  <a:lnTo>
                    <a:pt x="1" y="180"/>
                  </a:lnTo>
                  <a:lnTo>
                    <a:pt x="1" y="27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70"/>
                  </a:lnTo>
                  <a:lnTo>
                    <a:pt x="479" y="180"/>
                  </a:lnTo>
                  <a:lnTo>
                    <a:pt x="420" y="91"/>
                  </a:lnTo>
                  <a:lnTo>
                    <a:pt x="360" y="31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" name="Google Shape;4675;p30"/>
            <p:cNvSpPr/>
            <p:nvPr/>
          </p:nvSpPr>
          <p:spPr>
            <a:xfrm>
              <a:off x="5650350" y="2072125"/>
              <a:ext cx="13475" cy="12750"/>
            </a:xfrm>
            <a:custGeom>
              <a:avLst/>
              <a:gdLst/>
              <a:ahLst/>
              <a:cxnLst/>
              <a:rect l="l" t="t" r="r" b="b"/>
              <a:pathLst>
                <a:path w="539" h="510" extrusionOk="0">
                  <a:moveTo>
                    <a:pt x="150" y="1"/>
                  </a:moveTo>
                  <a:lnTo>
                    <a:pt x="90" y="60"/>
                  </a:lnTo>
                  <a:lnTo>
                    <a:pt x="30" y="150"/>
                  </a:lnTo>
                  <a:lnTo>
                    <a:pt x="0" y="240"/>
                  </a:lnTo>
                  <a:lnTo>
                    <a:pt x="30" y="360"/>
                  </a:lnTo>
                  <a:lnTo>
                    <a:pt x="90" y="449"/>
                  </a:lnTo>
                  <a:lnTo>
                    <a:pt x="150" y="479"/>
                  </a:lnTo>
                  <a:lnTo>
                    <a:pt x="269" y="509"/>
                  </a:lnTo>
                  <a:lnTo>
                    <a:pt x="359" y="479"/>
                  </a:lnTo>
                  <a:lnTo>
                    <a:pt x="449" y="449"/>
                  </a:lnTo>
                  <a:lnTo>
                    <a:pt x="509" y="360"/>
                  </a:lnTo>
                  <a:lnTo>
                    <a:pt x="539" y="240"/>
                  </a:lnTo>
                  <a:lnTo>
                    <a:pt x="509" y="150"/>
                  </a:lnTo>
                  <a:lnTo>
                    <a:pt x="449" y="60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4676;p30"/>
            <p:cNvSpPr/>
            <p:nvPr/>
          </p:nvSpPr>
          <p:spPr>
            <a:xfrm>
              <a:off x="5735600" y="2072125"/>
              <a:ext cx="12750" cy="12750"/>
            </a:xfrm>
            <a:custGeom>
              <a:avLst/>
              <a:gdLst/>
              <a:ahLst/>
              <a:cxnLst/>
              <a:rect l="l" t="t" r="r" b="b"/>
              <a:pathLst>
                <a:path w="510" h="510" extrusionOk="0">
                  <a:moveTo>
                    <a:pt x="150" y="1"/>
                  </a:moveTo>
                  <a:lnTo>
                    <a:pt x="61" y="60"/>
                  </a:lnTo>
                  <a:lnTo>
                    <a:pt x="1" y="150"/>
                  </a:lnTo>
                  <a:lnTo>
                    <a:pt x="1" y="240"/>
                  </a:lnTo>
                  <a:lnTo>
                    <a:pt x="1" y="360"/>
                  </a:lnTo>
                  <a:lnTo>
                    <a:pt x="61" y="449"/>
                  </a:lnTo>
                  <a:lnTo>
                    <a:pt x="150" y="479"/>
                  </a:lnTo>
                  <a:lnTo>
                    <a:pt x="240" y="509"/>
                  </a:lnTo>
                  <a:lnTo>
                    <a:pt x="360" y="479"/>
                  </a:lnTo>
                  <a:lnTo>
                    <a:pt x="420" y="449"/>
                  </a:lnTo>
                  <a:lnTo>
                    <a:pt x="479" y="360"/>
                  </a:lnTo>
                  <a:lnTo>
                    <a:pt x="509" y="240"/>
                  </a:lnTo>
                  <a:lnTo>
                    <a:pt x="479" y="150"/>
                  </a:lnTo>
                  <a:lnTo>
                    <a:pt x="420" y="60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4677;p30"/>
            <p:cNvSpPr/>
            <p:nvPr/>
          </p:nvSpPr>
          <p:spPr>
            <a:xfrm>
              <a:off x="5650350" y="2155900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0"/>
                  </a:moveTo>
                  <a:lnTo>
                    <a:pt x="150" y="30"/>
                  </a:lnTo>
                  <a:lnTo>
                    <a:pt x="90" y="90"/>
                  </a:lnTo>
                  <a:lnTo>
                    <a:pt x="30" y="150"/>
                  </a:lnTo>
                  <a:lnTo>
                    <a:pt x="0" y="270"/>
                  </a:lnTo>
                  <a:lnTo>
                    <a:pt x="30" y="359"/>
                  </a:lnTo>
                  <a:lnTo>
                    <a:pt x="90" y="449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49"/>
                  </a:lnTo>
                  <a:lnTo>
                    <a:pt x="509" y="359"/>
                  </a:lnTo>
                  <a:lnTo>
                    <a:pt x="539" y="270"/>
                  </a:lnTo>
                  <a:lnTo>
                    <a:pt x="509" y="150"/>
                  </a:lnTo>
                  <a:lnTo>
                    <a:pt x="449" y="90"/>
                  </a:lnTo>
                  <a:lnTo>
                    <a:pt x="359" y="3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30"/>
            <p:cNvSpPr/>
            <p:nvPr/>
          </p:nvSpPr>
          <p:spPr>
            <a:xfrm>
              <a:off x="5735600" y="2155900"/>
              <a:ext cx="12750" cy="13475"/>
            </a:xfrm>
            <a:custGeom>
              <a:avLst/>
              <a:gdLst/>
              <a:ahLst/>
              <a:cxnLst/>
              <a:rect l="l" t="t" r="r" b="b"/>
              <a:pathLst>
                <a:path w="510" h="539" extrusionOk="0">
                  <a:moveTo>
                    <a:pt x="240" y="0"/>
                  </a:moveTo>
                  <a:lnTo>
                    <a:pt x="150" y="30"/>
                  </a:lnTo>
                  <a:lnTo>
                    <a:pt x="61" y="90"/>
                  </a:lnTo>
                  <a:lnTo>
                    <a:pt x="1" y="150"/>
                  </a:lnTo>
                  <a:lnTo>
                    <a:pt x="1" y="270"/>
                  </a:lnTo>
                  <a:lnTo>
                    <a:pt x="1" y="359"/>
                  </a:lnTo>
                  <a:lnTo>
                    <a:pt x="61" y="449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49"/>
                  </a:lnTo>
                  <a:lnTo>
                    <a:pt x="479" y="359"/>
                  </a:lnTo>
                  <a:lnTo>
                    <a:pt x="509" y="270"/>
                  </a:lnTo>
                  <a:lnTo>
                    <a:pt x="479" y="150"/>
                  </a:lnTo>
                  <a:lnTo>
                    <a:pt x="420" y="90"/>
                  </a:lnTo>
                  <a:lnTo>
                    <a:pt x="360" y="3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30"/>
            <p:cNvSpPr/>
            <p:nvPr/>
          </p:nvSpPr>
          <p:spPr>
            <a:xfrm>
              <a:off x="5650350" y="2240425"/>
              <a:ext cx="13475" cy="12725"/>
            </a:xfrm>
            <a:custGeom>
              <a:avLst/>
              <a:gdLst/>
              <a:ahLst/>
              <a:cxnLst/>
              <a:rect l="l" t="t" r="r" b="b"/>
              <a:pathLst>
                <a:path w="539" h="509" extrusionOk="0">
                  <a:moveTo>
                    <a:pt x="150" y="0"/>
                  </a:moveTo>
                  <a:lnTo>
                    <a:pt x="90" y="60"/>
                  </a:lnTo>
                  <a:lnTo>
                    <a:pt x="30" y="150"/>
                  </a:lnTo>
                  <a:lnTo>
                    <a:pt x="0" y="239"/>
                  </a:lnTo>
                  <a:lnTo>
                    <a:pt x="30" y="359"/>
                  </a:lnTo>
                  <a:lnTo>
                    <a:pt x="90" y="419"/>
                  </a:lnTo>
                  <a:lnTo>
                    <a:pt x="150" y="479"/>
                  </a:lnTo>
                  <a:lnTo>
                    <a:pt x="269" y="509"/>
                  </a:lnTo>
                  <a:lnTo>
                    <a:pt x="359" y="479"/>
                  </a:lnTo>
                  <a:lnTo>
                    <a:pt x="449" y="419"/>
                  </a:lnTo>
                  <a:lnTo>
                    <a:pt x="509" y="359"/>
                  </a:lnTo>
                  <a:lnTo>
                    <a:pt x="539" y="239"/>
                  </a:lnTo>
                  <a:lnTo>
                    <a:pt x="509" y="150"/>
                  </a:lnTo>
                  <a:lnTo>
                    <a:pt x="449" y="6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30"/>
            <p:cNvSpPr/>
            <p:nvPr/>
          </p:nvSpPr>
          <p:spPr>
            <a:xfrm>
              <a:off x="5735600" y="2240425"/>
              <a:ext cx="12750" cy="12725"/>
            </a:xfrm>
            <a:custGeom>
              <a:avLst/>
              <a:gdLst/>
              <a:ahLst/>
              <a:cxnLst/>
              <a:rect l="l" t="t" r="r" b="b"/>
              <a:pathLst>
                <a:path w="510" h="509" extrusionOk="0">
                  <a:moveTo>
                    <a:pt x="150" y="0"/>
                  </a:moveTo>
                  <a:lnTo>
                    <a:pt x="61" y="60"/>
                  </a:lnTo>
                  <a:lnTo>
                    <a:pt x="1" y="150"/>
                  </a:lnTo>
                  <a:lnTo>
                    <a:pt x="1" y="239"/>
                  </a:lnTo>
                  <a:lnTo>
                    <a:pt x="1" y="359"/>
                  </a:lnTo>
                  <a:lnTo>
                    <a:pt x="61" y="419"/>
                  </a:lnTo>
                  <a:lnTo>
                    <a:pt x="150" y="479"/>
                  </a:lnTo>
                  <a:lnTo>
                    <a:pt x="240" y="509"/>
                  </a:lnTo>
                  <a:lnTo>
                    <a:pt x="360" y="479"/>
                  </a:lnTo>
                  <a:lnTo>
                    <a:pt x="420" y="419"/>
                  </a:lnTo>
                  <a:lnTo>
                    <a:pt x="479" y="359"/>
                  </a:lnTo>
                  <a:lnTo>
                    <a:pt x="509" y="239"/>
                  </a:lnTo>
                  <a:lnTo>
                    <a:pt x="479" y="150"/>
                  </a:lnTo>
                  <a:lnTo>
                    <a:pt x="420" y="60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30"/>
            <p:cNvSpPr/>
            <p:nvPr/>
          </p:nvSpPr>
          <p:spPr>
            <a:xfrm>
              <a:off x="5650350" y="2324175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269" y="1"/>
                  </a:moveTo>
                  <a:lnTo>
                    <a:pt x="150" y="31"/>
                  </a:lnTo>
                  <a:lnTo>
                    <a:pt x="90" y="91"/>
                  </a:lnTo>
                  <a:lnTo>
                    <a:pt x="30" y="151"/>
                  </a:lnTo>
                  <a:lnTo>
                    <a:pt x="0" y="27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510"/>
                  </a:lnTo>
                  <a:lnTo>
                    <a:pt x="269" y="539"/>
                  </a:lnTo>
                  <a:lnTo>
                    <a:pt x="359" y="510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70"/>
                  </a:lnTo>
                  <a:lnTo>
                    <a:pt x="509" y="151"/>
                  </a:lnTo>
                  <a:lnTo>
                    <a:pt x="449" y="91"/>
                  </a:lnTo>
                  <a:lnTo>
                    <a:pt x="359" y="3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30"/>
            <p:cNvSpPr/>
            <p:nvPr/>
          </p:nvSpPr>
          <p:spPr>
            <a:xfrm>
              <a:off x="5735600" y="2324175"/>
              <a:ext cx="12750" cy="13500"/>
            </a:xfrm>
            <a:custGeom>
              <a:avLst/>
              <a:gdLst/>
              <a:ahLst/>
              <a:cxnLst/>
              <a:rect l="l" t="t" r="r" b="b"/>
              <a:pathLst>
                <a:path w="510" h="540" extrusionOk="0">
                  <a:moveTo>
                    <a:pt x="240" y="1"/>
                  </a:moveTo>
                  <a:lnTo>
                    <a:pt x="150" y="31"/>
                  </a:lnTo>
                  <a:lnTo>
                    <a:pt x="61" y="91"/>
                  </a:lnTo>
                  <a:lnTo>
                    <a:pt x="1" y="151"/>
                  </a:lnTo>
                  <a:lnTo>
                    <a:pt x="1" y="27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510"/>
                  </a:lnTo>
                  <a:lnTo>
                    <a:pt x="240" y="539"/>
                  </a:lnTo>
                  <a:lnTo>
                    <a:pt x="360" y="510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70"/>
                  </a:lnTo>
                  <a:lnTo>
                    <a:pt x="479" y="151"/>
                  </a:lnTo>
                  <a:lnTo>
                    <a:pt x="420" y="91"/>
                  </a:lnTo>
                  <a:lnTo>
                    <a:pt x="360" y="31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83" name="Google Shape;4683;p30"/>
          <p:cNvGrpSpPr/>
          <p:nvPr/>
        </p:nvGrpSpPr>
        <p:grpSpPr>
          <a:xfrm flipH="1">
            <a:off x="8637686" y="1805025"/>
            <a:ext cx="154850" cy="154125"/>
            <a:chOff x="1898575" y="1639050"/>
            <a:chExt cx="154850" cy="154125"/>
          </a:xfrm>
        </p:grpSpPr>
        <p:sp>
          <p:nvSpPr>
            <p:cNvPr id="4684" name="Google Shape;4684;p30"/>
            <p:cNvSpPr/>
            <p:nvPr/>
          </p:nvSpPr>
          <p:spPr>
            <a:xfrm>
              <a:off x="1898575" y="1639050"/>
              <a:ext cx="154850" cy="154125"/>
            </a:xfrm>
            <a:custGeom>
              <a:avLst/>
              <a:gdLst/>
              <a:ahLst/>
              <a:cxnLst/>
              <a:rect l="l" t="t" r="r" b="b"/>
              <a:pathLst>
                <a:path w="6194" h="6165" extrusionOk="0">
                  <a:moveTo>
                    <a:pt x="1497" y="1"/>
                  </a:moveTo>
                  <a:lnTo>
                    <a:pt x="1317" y="31"/>
                  </a:lnTo>
                  <a:lnTo>
                    <a:pt x="1108" y="61"/>
                  </a:lnTo>
                  <a:lnTo>
                    <a:pt x="928" y="151"/>
                  </a:lnTo>
                  <a:lnTo>
                    <a:pt x="779" y="270"/>
                  </a:lnTo>
                  <a:lnTo>
                    <a:pt x="629" y="450"/>
                  </a:lnTo>
                  <a:lnTo>
                    <a:pt x="569" y="569"/>
                  </a:lnTo>
                  <a:lnTo>
                    <a:pt x="539" y="719"/>
                  </a:lnTo>
                  <a:lnTo>
                    <a:pt x="539" y="899"/>
                  </a:lnTo>
                  <a:lnTo>
                    <a:pt x="569" y="1048"/>
                  </a:lnTo>
                  <a:lnTo>
                    <a:pt x="599" y="1198"/>
                  </a:lnTo>
                  <a:lnTo>
                    <a:pt x="659" y="1347"/>
                  </a:lnTo>
                  <a:lnTo>
                    <a:pt x="749" y="1497"/>
                  </a:lnTo>
                  <a:lnTo>
                    <a:pt x="838" y="1617"/>
                  </a:lnTo>
                  <a:lnTo>
                    <a:pt x="1018" y="1856"/>
                  </a:lnTo>
                  <a:lnTo>
                    <a:pt x="1257" y="2065"/>
                  </a:lnTo>
                  <a:lnTo>
                    <a:pt x="1467" y="2245"/>
                  </a:lnTo>
                  <a:lnTo>
                    <a:pt x="1736" y="2394"/>
                  </a:lnTo>
                  <a:lnTo>
                    <a:pt x="1586" y="2365"/>
                  </a:lnTo>
                  <a:lnTo>
                    <a:pt x="1407" y="2335"/>
                  </a:lnTo>
                  <a:lnTo>
                    <a:pt x="1257" y="2305"/>
                  </a:lnTo>
                  <a:lnTo>
                    <a:pt x="1108" y="2335"/>
                  </a:lnTo>
                  <a:lnTo>
                    <a:pt x="928" y="2365"/>
                  </a:lnTo>
                  <a:lnTo>
                    <a:pt x="779" y="2394"/>
                  </a:lnTo>
                  <a:lnTo>
                    <a:pt x="629" y="2484"/>
                  </a:lnTo>
                  <a:lnTo>
                    <a:pt x="479" y="2544"/>
                  </a:lnTo>
                  <a:lnTo>
                    <a:pt x="360" y="2664"/>
                  </a:lnTo>
                  <a:lnTo>
                    <a:pt x="270" y="2783"/>
                  </a:lnTo>
                  <a:lnTo>
                    <a:pt x="180" y="2903"/>
                  </a:lnTo>
                  <a:lnTo>
                    <a:pt x="90" y="3053"/>
                  </a:lnTo>
                  <a:lnTo>
                    <a:pt x="31" y="3202"/>
                  </a:lnTo>
                  <a:lnTo>
                    <a:pt x="1" y="3382"/>
                  </a:lnTo>
                  <a:lnTo>
                    <a:pt x="1" y="3531"/>
                  </a:lnTo>
                  <a:lnTo>
                    <a:pt x="31" y="3711"/>
                  </a:lnTo>
                  <a:lnTo>
                    <a:pt x="61" y="3860"/>
                  </a:lnTo>
                  <a:lnTo>
                    <a:pt x="150" y="4010"/>
                  </a:lnTo>
                  <a:lnTo>
                    <a:pt x="240" y="4130"/>
                  </a:lnTo>
                  <a:lnTo>
                    <a:pt x="360" y="4249"/>
                  </a:lnTo>
                  <a:lnTo>
                    <a:pt x="479" y="4339"/>
                  </a:lnTo>
                  <a:lnTo>
                    <a:pt x="629" y="4429"/>
                  </a:lnTo>
                  <a:lnTo>
                    <a:pt x="779" y="4459"/>
                  </a:lnTo>
                  <a:lnTo>
                    <a:pt x="928" y="4489"/>
                  </a:lnTo>
                  <a:lnTo>
                    <a:pt x="1108" y="4489"/>
                  </a:lnTo>
                  <a:lnTo>
                    <a:pt x="1257" y="4459"/>
                  </a:lnTo>
                  <a:lnTo>
                    <a:pt x="1437" y="4399"/>
                  </a:lnTo>
                  <a:lnTo>
                    <a:pt x="1586" y="4339"/>
                  </a:lnTo>
                  <a:lnTo>
                    <a:pt x="1706" y="4249"/>
                  </a:lnTo>
                  <a:lnTo>
                    <a:pt x="1796" y="4160"/>
                  </a:lnTo>
                  <a:lnTo>
                    <a:pt x="1866" y="4043"/>
                  </a:lnTo>
                  <a:lnTo>
                    <a:pt x="1826" y="4190"/>
                  </a:lnTo>
                  <a:lnTo>
                    <a:pt x="1766" y="4519"/>
                  </a:lnTo>
                  <a:lnTo>
                    <a:pt x="1766" y="4848"/>
                  </a:lnTo>
                  <a:lnTo>
                    <a:pt x="1826" y="5177"/>
                  </a:lnTo>
                  <a:lnTo>
                    <a:pt x="1856" y="5326"/>
                  </a:lnTo>
                  <a:lnTo>
                    <a:pt x="1945" y="5476"/>
                  </a:lnTo>
                  <a:lnTo>
                    <a:pt x="2035" y="5626"/>
                  </a:lnTo>
                  <a:lnTo>
                    <a:pt x="2125" y="5775"/>
                  </a:lnTo>
                  <a:lnTo>
                    <a:pt x="2245" y="5895"/>
                  </a:lnTo>
                  <a:lnTo>
                    <a:pt x="2364" y="5985"/>
                  </a:lnTo>
                  <a:lnTo>
                    <a:pt x="2514" y="6074"/>
                  </a:lnTo>
                  <a:lnTo>
                    <a:pt x="2663" y="6134"/>
                  </a:lnTo>
                  <a:lnTo>
                    <a:pt x="2843" y="6164"/>
                  </a:lnTo>
                  <a:lnTo>
                    <a:pt x="3172" y="6164"/>
                  </a:lnTo>
                  <a:lnTo>
                    <a:pt x="3322" y="6104"/>
                  </a:lnTo>
                  <a:lnTo>
                    <a:pt x="3471" y="6044"/>
                  </a:lnTo>
                  <a:lnTo>
                    <a:pt x="3621" y="5955"/>
                  </a:lnTo>
                  <a:lnTo>
                    <a:pt x="3740" y="5835"/>
                  </a:lnTo>
                  <a:lnTo>
                    <a:pt x="3830" y="5715"/>
                  </a:lnTo>
                  <a:lnTo>
                    <a:pt x="3980" y="5386"/>
                  </a:lnTo>
                  <a:lnTo>
                    <a:pt x="4010" y="5207"/>
                  </a:lnTo>
                  <a:lnTo>
                    <a:pt x="4040" y="5057"/>
                  </a:lnTo>
                  <a:lnTo>
                    <a:pt x="4040" y="4908"/>
                  </a:lnTo>
                  <a:lnTo>
                    <a:pt x="4040" y="4728"/>
                  </a:lnTo>
                  <a:lnTo>
                    <a:pt x="3980" y="4549"/>
                  </a:lnTo>
                  <a:lnTo>
                    <a:pt x="3920" y="4399"/>
                  </a:lnTo>
                  <a:lnTo>
                    <a:pt x="4279" y="4758"/>
                  </a:lnTo>
                  <a:lnTo>
                    <a:pt x="4488" y="4937"/>
                  </a:lnTo>
                  <a:lnTo>
                    <a:pt x="4698" y="5087"/>
                  </a:lnTo>
                  <a:lnTo>
                    <a:pt x="4937" y="5207"/>
                  </a:lnTo>
                  <a:lnTo>
                    <a:pt x="5206" y="5267"/>
                  </a:lnTo>
                  <a:lnTo>
                    <a:pt x="5446" y="5267"/>
                  </a:lnTo>
                  <a:lnTo>
                    <a:pt x="5566" y="5237"/>
                  </a:lnTo>
                  <a:lnTo>
                    <a:pt x="5685" y="5177"/>
                  </a:lnTo>
                  <a:lnTo>
                    <a:pt x="5835" y="5117"/>
                  </a:lnTo>
                  <a:lnTo>
                    <a:pt x="5954" y="4997"/>
                  </a:lnTo>
                  <a:lnTo>
                    <a:pt x="6044" y="4878"/>
                  </a:lnTo>
                  <a:lnTo>
                    <a:pt x="6134" y="4728"/>
                  </a:lnTo>
                  <a:lnTo>
                    <a:pt x="6164" y="4578"/>
                  </a:lnTo>
                  <a:lnTo>
                    <a:pt x="6194" y="4429"/>
                  </a:lnTo>
                  <a:lnTo>
                    <a:pt x="6194" y="4279"/>
                  </a:lnTo>
                  <a:lnTo>
                    <a:pt x="6194" y="4100"/>
                  </a:lnTo>
                  <a:lnTo>
                    <a:pt x="6134" y="3950"/>
                  </a:lnTo>
                  <a:lnTo>
                    <a:pt x="6074" y="3801"/>
                  </a:lnTo>
                  <a:lnTo>
                    <a:pt x="5984" y="3681"/>
                  </a:lnTo>
                  <a:lnTo>
                    <a:pt x="5895" y="3561"/>
                  </a:lnTo>
                  <a:lnTo>
                    <a:pt x="5625" y="3352"/>
                  </a:lnTo>
                  <a:lnTo>
                    <a:pt x="5356" y="3202"/>
                  </a:lnTo>
                  <a:lnTo>
                    <a:pt x="5057" y="3112"/>
                  </a:lnTo>
                  <a:lnTo>
                    <a:pt x="4728" y="3053"/>
                  </a:lnTo>
                  <a:lnTo>
                    <a:pt x="4399" y="3053"/>
                  </a:lnTo>
                  <a:lnTo>
                    <a:pt x="4100" y="3083"/>
                  </a:lnTo>
                  <a:lnTo>
                    <a:pt x="4399" y="2783"/>
                  </a:lnTo>
                  <a:lnTo>
                    <a:pt x="4698" y="2424"/>
                  </a:lnTo>
                  <a:lnTo>
                    <a:pt x="4967" y="2035"/>
                  </a:lnTo>
                  <a:lnTo>
                    <a:pt x="5147" y="1646"/>
                  </a:lnTo>
                  <a:lnTo>
                    <a:pt x="5206" y="1467"/>
                  </a:lnTo>
                  <a:lnTo>
                    <a:pt x="5236" y="1258"/>
                  </a:lnTo>
                  <a:lnTo>
                    <a:pt x="5236" y="1048"/>
                  </a:lnTo>
                  <a:lnTo>
                    <a:pt x="5206" y="839"/>
                  </a:lnTo>
                  <a:lnTo>
                    <a:pt x="5147" y="659"/>
                  </a:lnTo>
                  <a:lnTo>
                    <a:pt x="5057" y="480"/>
                  </a:lnTo>
                  <a:lnTo>
                    <a:pt x="4937" y="330"/>
                  </a:lnTo>
                  <a:lnTo>
                    <a:pt x="4758" y="240"/>
                  </a:lnTo>
                  <a:lnTo>
                    <a:pt x="4608" y="151"/>
                  </a:lnTo>
                  <a:lnTo>
                    <a:pt x="4459" y="121"/>
                  </a:lnTo>
                  <a:lnTo>
                    <a:pt x="4279" y="121"/>
                  </a:lnTo>
                  <a:lnTo>
                    <a:pt x="4100" y="151"/>
                  </a:lnTo>
                  <a:lnTo>
                    <a:pt x="3950" y="180"/>
                  </a:lnTo>
                  <a:lnTo>
                    <a:pt x="3770" y="270"/>
                  </a:lnTo>
                  <a:lnTo>
                    <a:pt x="3621" y="360"/>
                  </a:lnTo>
                  <a:lnTo>
                    <a:pt x="3501" y="450"/>
                  </a:lnTo>
                  <a:lnTo>
                    <a:pt x="3262" y="719"/>
                  </a:lnTo>
                  <a:lnTo>
                    <a:pt x="3022" y="1048"/>
                  </a:lnTo>
                  <a:lnTo>
                    <a:pt x="2813" y="1377"/>
                  </a:lnTo>
                  <a:lnTo>
                    <a:pt x="2663" y="1706"/>
                  </a:lnTo>
                  <a:lnTo>
                    <a:pt x="2663" y="1497"/>
                  </a:lnTo>
                  <a:lnTo>
                    <a:pt x="2663" y="1287"/>
                  </a:lnTo>
                  <a:lnTo>
                    <a:pt x="2604" y="1078"/>
                  </a:lnTo>
                  <a:lnTo>
                    <a:pt x="2544" y="899"/>
                  </a:lnTo>
                  <a:lnTo>
                    <a:pt x="2484" y="689"/>
                  </a:lnTo>
                  <a:lnTo>
                    <a:pt x="2364" y="510"/>
                  </a:lnTo>
                  <a:lnTo>
                    <a:pt x="2245" y="360"/>
                  </a:lnTo>
                  <a:lnTo>
                    <a:pt x="2095" y="210"/>
                  </a:lnTo>
                  <a:lnTo>
                    <a:pt x="1915" y="121"/>
                  </a:lnTo>
                  <a:lnTo>
                    <a:pt x="1706" y="31"/>
                  </a:lnTo>
                  <a:lnTo>
                    <a:pt x="1497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30"/>
            <p:cNvSpPr/>
            <p:nvPr/>
          </p:nvSpPr>
          <p:spPr>
            <a:xfrm>
              <a:off x="1939725" y="1687675"/>
              <a:ext cx="56850" cy="56125"/>
            </a:xfrm>
            <a:custGeom>
              <a:avLst/>
              <a:gdLst/>
              <a:ahLst/>
              <a:cxnLst/>
              <a:rect l="l" t="t" r="r" b="b"/>
              <a:pathLst>
                <a:path w="2274" h="2245" extrusionOk="0">
                  <a:moveTo>
                    <a:pt x="1167" y="1"/>
                  </a:moveTo>
                  <a:lnTo>
                    <a:pt x="928" y="31"/>
                  </a:lnTo>
                  <a:lnTo>
                    <a:pt x="688" y="120"/>
                  </a:lnTo>
                  <a:lnTo>
                    <a:pt x="479" y="240"/>
                  </a:lnTo>
                  <a:lnTo>
                    <a:pt x="299" y="420"/>
                  </a:lnTo>
                  <a:lnTo>
                    <a:pt x="150" y="599"/>
                  </a:lnTo>
                  <a:lnTo>
                    <a:pt x="60" y="808"/>
                  </a:lnTo>
                  <a:lnTo>
                    <a:pt x="0" y="1078"/>
                  </a:lnTo>
                  <a:lnTo>
                    <a:pt x="0" y="1317"/>
                  </a:lnTo>
                  <a:lnTo>
                    <a:pt x="30" y="1437"/>
                  </a:lnTo>
                  <a:lnTo>
                    <a:pt x="60" y="1586"/>
                  </a:lnTo>
                  <a:lnTo>
                    <a:pt x="120" y="1706"/>
                  </a:lnTo>
                  <a:lnTo>
                    <a:pt x="210" y="1826"/>
                  </a:lnTo>
                  <a:lnTo>
                    <a:pt x="329" y="1915"/>
                  </a:lnTo>
                  <a:lnTo>
                    <a:pt x="449" y="2035"/>
                  </a:lnTo>
                  <a:lnTo>
                    <a:pt x="569" y="2095"/>
                  </a:lnTo>
                  <a:lnTo>
                    <a:pt x="688" y="2155"/>
                  </a:lnTo>
                  <a:lnTo>
                    <a:pt x="988" y="2245"/>
                  </a:lnTo>
                  <a:lnTo>
                    <a:pt x="1257" y="2245"/>
                  </a:lnTo>
                  <a:lnTo>
                    <a:pt x="1556" y="2185"/>
                  </a:lnTo>
                  <a:lnTo>
                    <a:pt x="1676" y="2155"/>
                  </a:lnTo>
                  <a:lnTo>
                    <a:pt x="1795" y="2065"/>
                  </a:lnTo>
                  <a:lnTo>
                    <a:pt x="1915" y="1975"/>
                  </a:lnTo>
                  <a:lnTo>
                    <a:pt x="2005" y="1885"/>
                  </a:lnTo>
                  <a:lnTo>
                    <a:pt x="2094" y="1766"/>
                  </a:lnTo>
                  <a:lnTo>
                    <a:pt x="2184" y="1616"/>
                  </a:lnTo>
                  <a:lnTo>
                    <a:pt x="2244" y="1407"/>
                  </a:lnTo>
                  <a:lnTo>
                    <a:pt x="2274" y="1197"/>
                  </a:lnTo>
                  <a:lnTo>
                    <a:pt x="2244" y="988"/>
                  </a:lnTo>
                  <a:lnTo>
                    <a:pt x="2214" y="779"/>
                  </a:lnTo>
                  <a:lnTo>
                    <a:pt x="2124" y="569"/>
                  </a:lnTo>
                  <a:lnTo>
                    <a:pt x="2005" y="390"/>
                  </a:lnTo>
                  <a:lnTo>
                    <a:pt x="1825" y="240"/>
                  </a:lnTo>
                  <a:lnTo>
                    <a:pt x="1646" y="120"/>
                  </a:lnTo>
                  <a:lnTo>
                    <a:pt x="1406" y="31"/>
                  </a:lnTo>
                  <a:lnTo>
                    <a:pt x="116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86" name="Google Shape;4686;p30"/>
          <p:cNvGrpSpPr/>
          <p:nvPr/>
        </p:nvGrpSpPr>
        <p:grpSpPr>
          <a:xfrm flipH="1">
            <a:off x="338286" y="3896825"/>
            <a:ext cx="159325" cy="148100"/>
            <a:chOff x="996550" y="1565775"/>
            <a:chExt cx="159325" cy="148100"/>
          </a:xfrm>
        </p:grpSpPr>
        <p:sp>
          <p:nvSpPr>
            <p:cNvPr id="4687" name="Google Shape;4687;p30"/>
            <p:cNvSpPr/>
            <p:nvPr/>
          </p:nvSpPr>
          <p:spPr>
            <a:xfrm>
              <a:off x="996550" y="1565775"/>
              <a:ext cx="159325" cy="148100"/>
            </a:xfrm>
            <a:custGeom>
              <a:avLst/>
              <a:gdLst/>
              <a:ahLst/>
              <a:cxnLst/>
              <a:rect l="l" t="t" r="r" b="b"/>
              <a:pathLst>
                <a:path w="6373" h="5924" extrusionOk="0">
                  <a:moveTo>
                    <a:pt x="2872" y="0"/>
                  </a:moveTo>
                  <a:lnTo>
                    <a:pt x="2723" y="60"/>
                  </a:lnTo>
                  <a:lnTo>
                    <a:pt x="2573" y="120"/>
                  </a:lnTo>
                  <a:lnTo>
                    <a:pt x="2453" y="209"/>
                  </a:lnTo>
                  <a:lnTo>
                    <a:pt x="2334" y="299"/>
                  </a:lnTo>
                  <a:lnTo>
                    <a:pt x="2214" y="419"/>
                  </a:lnTo>
                  <a:lnTo>
                    <a:pt x="2154" y="568"/>
                  </a:lnTo>
                  <a:lnTo>
                    <a:pt x="2094" y="718"/>
                  </a:lnTo>
                  <a:lnTo>
                    <a:pt x="2065" y="898"/>
                  </a:lnTo>
                  <a:lnTo>
                    <a:pt x="2065" y="1047"/>
                  </a:lnTo>
                  <a:lnTo>
                    <a:pt x="2065" y="1227"/>
                  </a:lnTo>
                  <a:lnTo>
                    <a:pt x="2094" y="1376"/>
                  </a:lnTo>
                  <a:lnTo>
                    <a:pt x="2154" y="1526"/>
                  </a:lnTo>
                  <a:lnTo>
                    <a:pt x="2244" y="1645"/>
                  </a:lnTo>
                  <a:lnTo>
                    <a:pt x="2330" y="1710"/>
                  </a:lnTo>
                  <a:lnTo>
                    <a:pt x="2214" y="1645"/>
                  </a:lnTo>
                  <a:lnTo>
                    <a:pt x="1885" y="1526"/>
                  </a:lnTo>
                  <a:lnTo>
                    <a:pt x="1556" y="1436"/>
                  </a:lnTo>
                  <a:lnTo>
                    <a:pt x="1227" y="1436"/>
                  </a:lnTo>
                  <a:lnTo>
                    <a:pt x="1077" y="1466"/>
                  </a:lnTo>
                  <a:lnTo>
                    <a:pt x="898" y="1496"/>
                  </a:lnTo>
                  <a:lnTo>
                    <a:pt x="748" y="1556"/>
                  </a:lnTo>
                  <a:lnTo>
                    <a:pt x="599" y="1616"/>
                  </a:lnTo>
                  <a:lnTo>
                    <a:pt x="449" y="1705"/>
                  </a:lnTo>
                  <a:lnTo>
                    <a:pt x="329" y="1825"/>
                  </a:lnTo>
                  <a:lnTo>
                    <a:pt x="210" y="1945"/>
                  </a:lnTo>
                  <a:lnTo>
                    <a:pt x="120" y="2094"/>
                  </a:lnTo>
                  <a:lnTo>
                    <a:pt x="60" y="2244"/>
                  </a:lnTo>
                  <a:lnTo>
                    <a:pt x="30" y="2393"/>
                  </a:lnTo>
                  <a:lnTo>
                    <a:pt x="0" y="2573"/>
                  </a:lnTo>
                  <a:lnTo>
                    <a:pt x="0" y="2723"/>
                  </a:lnTo>
                  <a:lnTo>
                    <a:pt x="30" y="2902"/>
                  </a:lnTo>
                  <a:lnTo>
                    <a:pt x="90" y="3052"/>
                  </a:lnTo>
                  <a:lnTo>
                    <a:pt x="180" y="3171"/>
                  </a:lnTo>
                  <a:lnTo>
                    <a:pt x="299" y="3291"/>
                  </a:lnTo>
                  <a:lnTo>
                    <a:pt x="599" y="3500"/>
                  </a:lnTo>
                  <a:lnTo>
                    <a:pt x="748" y="3590"/>
                  </a:lnTo>
                  <a:lnTo>
                    <a:pt x="898" y="3650"/>
                  </a:lnTo>
                  <a:lnTo>
                    <a:pt x="1047" y="3680"/>
                  </a:lnTo>
                  <a:lnTo>
                    <a:pt x="1227" y="3710"/>
                  </a:lnTo>
                  <a:lnTo>
                    <a:pt x="1406" y="3680"/>
                  </a:lnTo>
                  <a:lnTo>
                    <a:pt x="1586" y="3680"/>
                  </a:lnTo>
                  <a:lnTo>
                    <a:pt x="1137" y="3949"/>
                  </a:lnTo>
                  <a:lnTo>
                    <a:pt x="928" y="4099"/>
                  </a:lnTo>
                  <a:lnTo>
                    <a:pt x="748" y="4278"/>
                  </a:lnTo>
                  <a:lnTo>
                    <a:pt x="569" y="4488"/>
                  </a:lnTo>
                  <a:lnTo>
                    <a:pt x="479" y="4727"/>
                  </a:lnTo>
                  <a:lnTo>
                    <a:pt x="419" y="4996"/>
                  </a:lnTo>
                  <a:lnTo>
                    <a:pt x="419" y="5116"/>
                  </a:lnTo>
                  <a:lnTo>
                    <a:pt x="419" y="5236"/>
                  </a:lnTo>
                  <a:lnTo>
                    <a:pt x="479" y="5385"/>
                  </a:lnTo>
                  <a:lnTo>
                    <a:pt x="569" y="5535"/>
                  </a:lnTo>
                  <a:lnTo>
                    <a:pt x="658" y="5655"/>
                  </a:lnTo>
                  <a:lnTo>
                    <a:pt x="778" y="5744"/>
                  </a:lnTo>
                  <a:lnTo>
                    <a:pt x="928" y="5834"/>
                  </a:lnTo>
                  <a:lnTo>
                    <a:pt x="1077" y="5894"/>
                  </a:lnTo>
                  <a:lnTo>
                    <a:pt x="1227" y="5924"/>
                  </a:lnTo>
                  <a:lnTo>
                    <a:pt x="1556" y="5924"/>
                  </a:lnTo>
                  <a:lnTo>
                    <a:pt x="1706" y="5894"/>
                  </a:lnTo>
                  <a:lnTo>
                    <a:pt x="1855" y="5834"/>
                  </a:lnTo>
                  <a:lnTo>
                    <a:pt x="2005" y="5744"/>
                  </a:lnTo>
                  <a:lnTo>
                    <a:pt x="2244" y="5565"/>
                  </a:lnTo>
                  <a:lnTo>
                    <a:pt x="2453" y="5296"/>
                  </a:lnTo>
                  <a:lnTo>
                    <a:pt x="2603" y="5026"/>
                  </a:lnTo>
                  <a:lnTo>
                    <a:pt x="2723" y="4727"/>
                  </a:lnTo>
                  <a:lnTo>
                    <a:pt x="2783" y="4428"/>
                  </a:lnTo>
                  <a:lnTo>
                    <a:pt x="2813" y="4099"/>
                  </a:lnTo>
                  <a:lnTo>
                    <a:pt x="3052" y="4458"/>
                  </a:lnTo>
                  <a:lnTo>
                    <a:pt x="3351" y="4817"/>
                  </a:lnTo>
                  <a:lnTo>
                    <a:pt x="3680" y="5146"/>
                  </a:lnTo>
                  <a:lnTo>
                    <a:pt x="4009" y="5415"/>
                  </a:lnTo>
                  <a:lnTo>
                    <a:pt x="4189" y="5505"/>
                  </a:lnTo>
                  <a:lnTo>
                    <a:pt x="4368" y="5595"/>
                  </a:lnTo>
                  <a:lnTo>
                    <a:pt x="4578" y="5625"/>
                  </a:lnTo>
                  <a:lnTo>
                    <a:pt x="4787" y="5655"/>
                  </a:lnTo>
                  <a:lnTo>
                    <a:pt x="4967" y="5625"/>
                  </a:lnTo>
                  <a:lnTo>
                    <a:pt x="5176" y="5565"/>
                  </a:lnTo>
                  <a:lnTo>
                    <a:pt x="5326" y="5475"/>
                  </a:lnTo>
                  <a:lnTo>
                    <a:pt x="5475" y="5325"/>
                  </a:lnTo>
                  <a:lnTo>
                    <a:pt x="5565" y="5206"/>
                  </a:lnTo>
                  <a:lnTo>
                    <a:pt x="5655" y="5056"/>
                  </a:lnTo>
                  <a:lnTo>
                    <a:pt x="5685" y="4877"/>
                  </a:lnTo>
                  <a:lnTo>
                    <a:pt x="5685" y="4727"/>
                  </a:lnTo>
                  <a:lnTo>
                    <a:pt x="5685" y="4548"/>
                  </a:lnTo>
                  <a:lnTo>
                    <a:pt x="5655" y="4368"/>
                  </a:lnTo>
                  <a:lnTo>
                    <a:pt x="5595" y="4218"/>
                  </a:lnTo>
                  <a:lnTo>
                    <a:pt x="5505" y="4039"/>
                  </a:lnTo>
                  <a:lnTo>
                    <a:pt x="5296" y="3740"/>
                  </a:lnTo>
                  <a:lnTo>
                    <a:pt x="5026" y="3441"/>
                  </a:lnTo>
                  <a:lnTo>
                    <a:pt x="4757" y="3171"/>
                  </a:lnTo>
                  <a:lnTo>
                    <a:pt x="4458" y="2962"/>
                  </a:lnTo>
                  <a:lnTo>
                    <a:pt x="4667" y="3022"/>
                  </a:lnTo>
                  <a:lnTo>
                    <a:pt x="4877" y="3052"/>
                  </a:lnTo>
                  <a:lnTo>
                    <a:pt x="5296" y="3052"/>
                  </a:lnTo>
                  <a:lnTo>
                    <a:pt x="5475" y="2992"/>
                  </a:lnTo>
                  <a:lnTo>
                    <a:pt x="5685" y="2932"/>
                  </a:lnTo>
                  <a:lnTo>
                    <a:pt x="5864" y="2842"/>
                  </a:lnTo>
                  <a:lnTo>
                    <a:pt x="6044" y="2723"/>
                  </a:lnTo>
                  <a:lnTo>
                    <a:pt x="6163" y="2573"/>
                  </a:lnTo>
                  <a:lnTo>
                    <a:pt x="6283" y="2393"/>
                  </a:lnTo>
                  <a:lnTo>
                    <a:pt x="6343" y="2184"/>
                  </a:lnTo>
                  <a:lnTo>
                    <a:pt x="6373" y="1975"/>
                  </a:lnTo>
                  <a:lnTo>
                    <a:pt x="6373" y="1795"/>
                  </a:lnTo>
                  <a:lnTo>
                    <a:pt x="6343" y="1586"/>
                  </a:lnTo>
                  <a:lnTo>
                    <a:pt x="6253" y="1406"/>
                  </a:lnTo>
                  <a:lnTo>
                    <a:pt x="6104" y="1257"/>
                  </a:lnTo>
                  <a:lnTo>
                    <a:pt x="5984" y="1167"/>
                  </a:lnTo>
                  <a:lnTo>
                    <a:pt x="5834" y="1107"/>
                  </a:lnTo>
                  <a:lnTo>
                    <a:pt x="5685" y="1077"/>
                  </a:lnTo>
                  <a:lnTo>
                    <a:pt x="5535" y="1047"/>
                  </a:lnTo>
                  <a:lnTo>
                    <a:pt x="5385" y="1077"/>
                  </a:lnTo>
                  <a:lnTo>
                    <a:pt x="5206" y="1107"/>
                  </a:lnTo>
                  <a:lnTo>
                    <a:pt x="5056" y="1137"/>
                  </a:lnTo>
                  <a:lnTo>
                    <a:pt x="4937" y="1197"/>
                  </a:lnTo>
                  <a:lnTo>
                    <a:pt x="4667" y="1346"/>
                  </a:lnTo>
                  <a:lnTo>
                    <a:pt x="4398" y="1526"/>
                  </a:lnTo>
                  <a:lnTo>
                    <a:pt x="4189" y="1705"/>
                  </a:lnTo>
                  <a:lnTo>
                    <a:pt x="3979" y="1915"/>
                  </a:lnTo>
                  <a:lnTo>
                    <a:pt x="3979" y="1915"/>
                  </a:lnTo>
                  <a:lnTo>
                    <a:pt x="4039" y="1795"/>
                  </a:lnTo>
                  <a:lnTo>
                    <a:pt x="4099" y="1645"/>
                  </a:lnTo>
                  <a:lnTo>
                    <a:pt x="4159" y="1466"/>
                  </a:lnTo>
                  <a:lnTo>
                    <a:pt x="4159" y="1316"/>
                  </a:lnTo>
                  <a:lnTo>
                    <a:pt x="4189" y="1167"/>
                  </a:lnTo>
                  <a:lnTo>
                    <a:pt x="4159" y="987"/>
                  </a:lnTo>
                  <a:lnTo>
                    <a:pt x="4129" y="838"/>
                  </a:lnTo>
                  <a:lnTo>
                    <a:pt x="4069" y="688"/>
                  </a:lnTo>
                  <a:lnTo>
                    <a:pt x="3979" y="539"/>
                  </a:lnTo>
                  <a:lnTo>
                    <a:pt x="3890" y="419"/>
                  </a:lnTo>
                  <a:lnTo>
                    <a:pt x="3770" y="299"/>
                  </a:lnTo>
                  <a:lnTo>
                    <a:pt x="3650" y="180"/>
                  </a:lnTo>
                  <a:lnTo>
                    <a:pt x="3531" y="90"/>
                  </a:lnTo>
                  <a:lnTo>
                    <a:pt x="3381" y="30"/>
                  </a:lnTo>
                  <a:lnTo>
                    <a:pt x="3201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30"/>
            <p:cNvSpPr/>
            <p:nvPr/>
          </p:nvSpPr>
          <p:spPr>
            <a:xfrm>
              <a:off x="1045900" y="1606900"/>
              <a:ext cx="56125" cy="57625"/>
            </a:xfrm>
            <a:custGeom>
              <a:avLst/>
              <a:gdLst/>
              <a:ahLst/>
              <a:cxnLst/>
              <a:rect l="l" t="t" r="r" b="b"/>
              <a:pathLst>
                <a:path w="2245" h="2305" extrusionOk="0">
                  <a:moveTo>
                    <a:pt x="1048" y="0"/>
                  </a:moveTo>
                  <a:lnTo>
                    <a:pt x="898" y="30"/>
                  </a:lnTo>
                  <a:lnTo>
                    <a:pt x="779" y="60"/>
                  </a:lnTo>
                  <a:lnTo>
                    <a:pt x="629" y="120"/>
                  </a:lnTo>
                  <a:lnTo>
                    <a:pt x="509" y="210"/>
                  </a:lnTo>
                  <a:lnTo>
                    <a:pt x="390" y="300"/>
                  </a:lnTo>
                  <a:lnTo>
                    <a:pt x="270" y="419"/>
                  </a:lnTo>
                  <a:lnTo>
                    <a:pt x="180" y="539"/>
                  </a:lnTo>
                  <a:lnTo>
                    <a:pt x="61" y="778"/>
                  </a:lnTo>
                  <a:lnTo>
                    <a:pt x="1" y="1078"/>
                  </a:lnTo>
                  <a:lnTo>
                    <a:pt x="1" y="1347"/>
                  </a:lnTo>
                  <a:lnTo>
                    <a:pt x="31" y="1496"/>
                  </a:lnTo>
                  <a:lnTo>
                    <a:pt x="61" y="1616"/>
                  </a:lnTo>
                  <a:lnTo>
                    <a:pt x="120" y="1766"/>
                  </a:lnTo>
                  <a:lnTo>
                    <a:pt x="210" y="1885"/>
                  </a:lnTo>
                  <a:lnTo>
                    <a:pt x="300" y="2005"/>
                  </a:lnTo>
                  <a:lnTo>
                    <a:pt x="420" y="2095"/>
                  </a:lnTo>
                  <a:lnTo>
                    <a:pt x="629" y="2214"/>
                  </a:lnTo>
                  <a:lnTo>
                    <a:pt x="839" y="2274"/>
                  </a:lnTo>
                  <a:lnTo>
                    <a:pt x="1048" y="2304"/>
                  </a:lnTo>
                  <a:lnTo>
                    <a:pt x="1257" y="2304"/>
                  </a:lnTo>
                  <a:lnTo>
                    <a:pt x="1467" y="2244"/>
                  </a:lnTo>
                  <a:lnTo>
                    <a:pt x="1676" y="2155"/>
                  </a:lnTo>
                  <a:lnTo>
                    <a:pt x="1856" y="2035"/>
                  </a:lnTo>
                  <a:lnTo>
                    <a:pt x="2005" y="1885"/>
                  </a:lnTo>
                  <a:lnTo>
                    <a:pt x="2155" y="1646"/>
                  </a:lnTo>
                  <a:lnTo>
                    <a:pt x="2215" y="1437"/>
                  </a:lnTo>
                  <a:lnTo>
                    <a:pt x="2245" y="1167"/>
                  </a:lnTo>
                  <a:lnTo>
                    <a:pt x="2215" y="928"/>
                  </a:lnTo>
                  <a:lnTo>
                    <a:pt x="2125" y="719"/>
                  </a:lnTo>
                  <a:lnTo>
                    <a:pt x="2005" y="509"/>
                  </a:lnTo>
                  <a:lnTo>
                    <a:pt x="1826" y="300"/>
                  </a:lnTo>
                  <a:lnTo>
                    <a:pt x="1646" y="180"/>
                  </a:lnTo>
                  <a:lnTo>
                    <a:pt x="1407" y="60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89" name="Google Shape;4689;p30"/>
          <p:cNvGrpSpPr/>
          <p:nvPr/>
        </p:nvGrpSpPr>
        <p:grpSpPr>
          <a:xfrm flipH="1">
            <a:off x="1200311" y="555188"/>
            <a:ext cx="169050" cy="149625"/>
            <a:chOff x="2626350" y="1752000"/>
            <a:chExt cx="169050" cy="149625"/>
          </a:xfrm>
        </p:grpSpPr>
        <p:sp>
          <p:nvSpPr>
            <p:cNvPr id="4690" name="Google Shape;4690;p30"/>
            <p:cNvSpPr/>
            <p:nvPr/>
          </p:nvSpPr>
          <p:spPr>
            <a:xfrm>
              <a:off x="2626350" y="1752000"/>
              <a:ext cx="169050" cy="149625"/>
            </a:xfrm>
            <a:custGeom>
              <a:avLst/>
              <a:gdLst/>
              <a:ahLst/>
              <a:cxnLst/>
              <a:rect l="l" t="t" r="r" b="b"/>
              <a:pathLst>
                <a:path w="6762" h="5985" extrusionOk="0">
                  <a:moveTo>
                    <a:pt x="2364" y="1"/>
                  </a:moveTo>
                  <a:lnTo>
                    <a:pt x="2184" y="31"/>
                  </a:lnTo>
                  <a:lnTo>
                    <a:pt x="2005" y="90"/>
                  </a:lnTo>
                  <a:lnTo>
                    <a:pt x="1855" y="210"/>
                  </a:lnTo>
                  <a:lnTo>
                    <a:pt x="1765" y="330"/>
                  </a:lnTo>
                  <a:lnTo>
                    <a:pt x="1676" y="479"/>
                  </a:lnTo>
                  <a:lnTo>
                    <a:pt x="1616" y="629"/>
                  </a:lnTo>
                  <a:lnTo>
                    <a:pt x="1556" y="808"/>
                  </a:lnTo>
                  <a:lnTo>
                    <a:pt x="1526" y="958"/>
                  </a:lnTo>
                  <a:lnTo>
                    <a:pt x="1556" y="1137"/>
                  </a:lnTo>
                  <a:lnTo>
                    <a:pt x="1556" y="1317"/>
                  </a:lnTo>
                  <a:lnTo>
                    <a:pt x="1676" y="1676"/>
                  </a:lnTo>
                  <a:lnTo>
                    <a:pt x="1825" y="2035"/>
                  </a:lnTo>
                  <a:lnTo>
                    <a:pt x="2005" y="2364"/>
                  </a:lnTo>
                  <a:lnTo>
                    <a:pt x="2214" y="2663"/>
                  </a:lnTo>
                  <a:lnTo>
                    <a:pt x="2035" y="2574"/>
                  </a:lnTo>
                  <a:lnTo>
                    <a:pt x="1855" y="2484"/>
                  </a:lnTo>
                  <a:lnTo>
                    <a:pt x="1676" y="2394"/>
                  </a:lnTo>
                  <a:lnTo>
                    <a:pt x="1466" y="2334"/>
                  </a:lnTo>
                  <a:lnTo>
                    <a:pt x="1257" y="2304"/>
                  </a:lnTo>
                  <a:lnTo>
                    <a:pt x="1047" y="2304"/>
                  </a:lnTo>
                  <a:lnTo>
                    <a:pt x="838" y="2334"/>
                  </a:lnTo>
                  <a:lnTo>
                    <a:pt x="658" y="2394"/>
                  </a:lnTo>
                  <a:lnTo>
                    <a:pt x="479" y="2514"/>
                  </a:lnTo>
                  <a:lnTo>
                    <a:pt x="299" y="2633"/>
                  </a:lnTo>
                  <a:lnTo>
                    <a:pt x="180" y="2813"/>
                  </a:lnTo>
                  <a:lnTo>
                    <a:pt x="90" y="2992"/>
                  </a:lnTo>
                  <a:lnTo>
                    <a:pt x="30" y="3202"/>
                  </a:lnTo>
                  <a:lnTo>
                    <a:pt x="0" y="3381"/>
                  </a:lnTo>
                  <a:lnTo>
                    <a:pt x="30" y="3591"/>
                  </a:lnTo>
                  <a:lnTo>
                    <a:pt x="120" y="3770"/>
                  </a:lnTo>
                  <a:lnTo>
                    <a:pt x="210" y="3890"/>
                  </a:lnTo>
                  <a:lnTo>
                    <a:pt x="299" y="4010"/>
                  </a:lnTo>
                  <a:lnTo>
                    <a:pt x="449" y="4069"/>
                  </a:lnTo>
                  <a:lnTo>
                    <a:pt x="599" y="4159"/>
                  </a:lnTo>
                  <a:lnTo>
                    <a:pt x="748" y="4189"/>
                  </a:lnTo>
                  <a:lnTo>
                    <a:pt x="898" y="4219"/>
                  </a:lnTo>
                  <a:lnTo>
                    <a:pt x="1047" y="4219"/>
                  </a:lnTo>
                  <a:lnTo>
                    <a:pt x="1227" y="4189"/>
                  </a:lnTo>
                  <a:lnTo>
                    <a:pt x="1526" y="4159"/>
                  </a:lnTo>
                  <a:lnTo>
                    <a:pt x="1795" y="4069"/>
                  </a:lnTo>
                  <a:lnTo>
                    <a:pt x="2095" y="3950"/>
                  </a:lnTo>
                  <a:lnTo>
                    <a:pt x="2364" y="3830"/>
                  </a:lnTo>
                  <a:lnTo>
                    <a:pt x="2364" y="3830"/>
                  </a:lnTo>
                  <a:lnTo>
                    <a:pt x="2244" y="3920"/>
                  </a:lnTo>
                  <a:lnTo>
                    <a:pt x="2124" y="4069"/>
                  </a:lnTo>
                  <a:lnTo>
                    <a:pt x="2035" y="4189"/>
                  </a:lnTo>
                  <a:lnTo>
                    <a:pt x="1975" y="4339"/>
                  </a:lnTo>
                  <a:lnTo>
                    <a:pt x="1915" y="4488"/>
                  </a:lnTo>
                  <a:lnTo>
                    <a:pt x="1885" y="4638"/>
                  </a:lnTo>
                  <a:lnTo>
                    <a:pt x="1855" y="4817"/>
                  </a:lnTo>
                  <a:lnTo>
                    <a:pt x="1855" y="4967"/>
                  </a:lnTo>
                  <a:lnTo>
                    <a:pt x="1885" y="5117"/>
                  </a:lnTo>
                  <a:lnTo>
                    <a:pt x="1945" y="5296"/>
                  </a:lnTo>
                  <a:lnTo>
                    <a:pt x="2005" y="5446"/>
                  </a:lnTo>
                  <a:lnTo>
                    <a:pt x="2095" y="5565"/>
                  </a:lnTo>
                  <a:lnTo>
                    <a:pt x="2214" y="5685"/>
                  </a:lnTo>
                  <a:lnTo>
                    <a:pt x="2334" y="5805"/>
                  </a:lnTo>
                  <a:lnTo>
                    <a:pt x="2454" y="5894"/>
                  </a:lnTo>
                  <a:lnTo>
                    <a:pt x="2603" y="5954"/>
                  </a:lnTo>
                  <a:lnTo>
                    <a:pt x="2753" y="5984"/>
                  </a:lnTo>
                  <a:lnTo>
                    <a:pt x="3082" y="5984"/>
                  </a:lnTo>
                  <a:lnTo>
                    <a:pt x="3261" y="5954"/>
                  </a:lnTo>
                  <a:lnTo>
                    <a:pt x="3411" y="5865"/>
                  </a:lnTo>
                  <a:lnTo>
                    <a:pt x="3531" y="5805"/>
                  </a:lnTo>
                  <a:lnTo>
                    <a:pt x="3650" y="5685"/>
                  </a:lnTo>
                  <a:lnTo>
                    <a:pt x="3740" y="5565"/>
                  </a:lnTo>
                  <a:lnTo>
                    <a:pt x="3830" y="5416"/>
                  </a:lnTo>
                  <a:lnTo>
                    <a:pt x="3890" y="5266"/>
                  </a:lnTo>
                  <a:lnTo>
                    <a:pt x="3920" y="5087"/>
                  </a:lnTo>
                  <a:lnTo>
                    <a:pt x="3949" y="4937"/>
                  </a:lnTo>
                  <a:lnTo>
                    <a:pt x="3949" y="4787"/>
                  </a:lnTo>
                  <a:lnTo>
                    <a:pt x="3890" y="4638"/>
                  </a:lnTo>
                  <a:lnTo>
                    <a:pt x="3830" y="4518"/>
                  </a:lnTo>
                  <a:lnTo>
                    <a:pt x="3949" y="4638"/>
                  </a:lnTo>
                  <a:lnTo>
                    <a:pt x="4189" y="4877"/>
                  </a:lnTo>
                  <a:lnTo>
                    <a:pt x="4488" y="5027"/>
                  </a:lnTo>
                  <a:lnTo>
                    <a:pt x="4787" y="5147"/>
                  </a:lnTo>
                  <a:lnTo>
                    <a:pt x="4967" y="5176"/>
                  </a:lnTo>
                  <a:lnTo>
                    <a:pt x="5116" y="5206"/>
                  </a:lnTo>
                  <a:lnTo>
                    <a:pt x="5296" y="5206"/>
                  </a:lnTo>
                  <a:lnTo>
                    <a:pt x="5445" y="5176"/>
                  </a:lnTo>
                  <a:lnTo>
                    <a:pt x="5625" y="5147"/>
                  </a:lnTo>
                  <a:lnTo>
                    <a:pt x="5774" y="5087"/>
                  </a:lnTo>
                  <a:lnTo>
                    <a:pt x="5924" y="4997"/>
                  </a:lnTo>
                  <a:lnTo>
                    <a:pt x="6044" y="4877"/>
                  </a:lnTo>
                  <a:lnTo>
                    <a:pt x="6163" y="4758"/>
                  </a:lnTo>
                  <a:lnTo>
                    <a:pt x="6253" y="4638"/>
                  </a:lnTo>
                  <a:lnTo>
                    <a:pt x="6313" y="4488"/>
                  </a:lnTo>
                  <a:lnTo>
                    <a:pt x="6373" y="4309"/>
                  </a:lnTo>
                  <a:lnTo>
                    <a:pt x="6373" y="4159"/>
                  </a:lnTo>
                  <a:lnTo>
                    <a:pt x="6373" y="3980"/>
                  </a:lnTo>
                  <a:lnTo>
                    <a:pt x="6343" y="3830"/>
                  </a:lnTo>
                  <a:lnTo>
                    <a:pt x="6253" y="3681"/>
                  </a:lnTo>
                  <a:lnTo>
                    <a:pt x="6044" y="3381"/>
                  </a:lnTo>
                  <a:lnTo>
                    <a:pt x="5924" y="3262"/>
                  </a:lnTo>
                  <a:lnTo>
                    <a:pt x="5804" y="3172"/>
                  </a:lnTo>
                  <a:lnTo>
                    <a:pt x="5655" y="3082"/>
                  </a:lnTo>
                  <a:lnTo>
                    <a:pt x="5505" y="3022"/>
                  </a:lnTo>
                  <a:lnTo>
                    <a:pt x="5356" y="2962"/>
                  </a:lnTo>
                  <a:lnTo>
                    <a:pt x="5176" y="2933"/>
                  </a:lnTo>
                  <a:lnTo>
                    <a:pt x="5685" y="2813"/>
                  </a:lnTo>
                  <a:lnTo>
                    <a:pt x="5924" y="2723"/>
                  </a:lnTo>
                  <a:lnTo>
                    <a:pt x="6163" y="2603"/>
                  </a:lnTo>
                  <a:lnTo>
                    <a:pt x="6373" y="2454"/>
                  </a:lnTo>
                  <a:lnTo>
                    <a:pt x="6552" y="2274"/>
                  </a:lnTo>
                  <a:lnTo>
                    <a:pt x="6702" y="2065"/>
                  </a:lnTo>
                  <a:lnTo>
                    <a:pt x="6732" y="1945"/>
                  </a:lnTo>
                  <a:lnTo>
                    <a:pt x="6762" y="1796"/>
                  </a:lnTo>
                  <a:lnTo>
                    <a:pt x="6762" y="1646"/>
                  </a:lnTo>
                  <a:lnTo>
                    <a:pt x="6732" y="1497"/>
                  </a:lnTo>
                  <a:lnTo>
                    <a:pt x="6672" y="1347"/>
                  </a:lnTo>
                  <a:lnTo>
                    <a:pt x="6582" y="1197"/>
                  </a:lnTo>
                  <a:lnTo>
                    <a:pt x="6493" y="1078"/>
                  </a:lnTo>
                  <a:lnTo>
                    <a:pt x="6343" y="988"/>
                  </a:lnTo>
                  <a:lnTo>
                    <a:pt x="6223" y="898"/>
                  </a:lnTo>
                  <a:lnTo>
                    <a:pt x="6074" y="838"/>
                  </a:lnTo>
                  <a:lnTo>
                    <a:pt x="5924" y="808"/>
                  </a:lnTo>
                  <a:lnTo>
                    <a:pt x="5745" y="778"/>
                  </a:lnTo>
                  <a:lnTo>
                    <a:pt x="5595" y="808"/>
                  </a:lnTo>
                  <a:lnTo>
                    <a:pt x="5445" y="808"/>
                  </a:lnTo>
                  <a:lnTo>
                    <a:pt x="5146" y="928"/>
                  </a:lnTo>
                  <a:lnTo>
                    <a:pt x="4877" y="1108"/>
                  </a:lnTo>
                  <a:lnTo>
                    <a:pt x="4638" y="1317"/>
                  </a:lnTo>
                  <a:lnTo>
                    <a:pt x="4428" y="1556"/>
                  </a:lnTo>
                  <a:lnTo>
                    <a:pt x="4279" y="1826"/>
                  </a:lnTo>
                  <a:lnTo>
                    <a:pt x="4129" y="2125"/>
                  </a:lnTo>
                  <a:lnTo>
                    <a:pt x="4039" y="1706"/>
                  </a:lnTo>
                  <a:lnTo>
                    <a:pt x="3860" y="1287"/>
                  </a:lnTo>
                  <a:lnTo>
                    <a:pt x="3650" y="868"/>
                  </a:lnTo>
                  <a:lnTo>
                    <a:pt x="3411" y="479"/>
                  </a:lnTo>
                  <a:lnTo>
                    <a:pt x="3291" y="360"/>
                  </a:lnTo>
                  <a:lnTo>
                    <a:pt x="3112" y="210"/>
                  </a:lnTo>
                  <a:lnTo>
                    <a:pt x="2962" y="120"/>
                  </a:lnTo>
                  <a:lnTo>
                    <a:pt x="2753" y="31"/>
                  </a:lnTo>
                  <a:lnTo>
                    <a:pt x="2573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30"/>
            <p:cNvSpPr/>
            <p:nvPr/>
          </p:nvSpPr>
          <p:spPr>
            <a:xfrm>
              <a:off x="2685425" y="1805100"/>
              <a:ext cx="56125" cy="56875"/>
            </a:xfrm>
            <a:custGeom>
              <a:avLst/>
              <a:gdLst/>
              <a:ahLst/>
              <a:cxnLst/>
              <a:rect l="l" t="t" r="r" b="b"/>
              <a:pathLst>
                <a:path w="2245" h="2275" extrusionOk="0">
                  <a:moveTo>
                    <a:pt x="1108" y="1"/>
                  </a:moveTo>
                  <a:lnTo>
                    <a:pt x="898" y="31"/>
                  </a:lnTo>
                  <a:lnTo>
                    <a:pt x="689" y="61"/>
                  </a:lnTo>
                  <a:lnTo>
                    <a:pt x="479" y="180"/>
                  </a:lnTo>
                  <a:lnTo>
                    <a:pt x="270" y="330"/>
                  </a:lnTo>
                  <a:lnTo>
                    <a:pt x="150" y="539"/>
                  </a:lnTo>
                  <a:lnTo>
                    <a:pt x="31" y="779"/>
                  </a:lnTo>
                  <a:lnTo>
                    <a:pt x="1" y="1018"/>
                  </a:lnTo>
                  <a:lnTo>
                    <a:pt x="1" y="1257"/>
                  </a:lnTo>
                  <a:lnTo>
                    <a:pt x="61" y="1497"/>
                  </a:lnTo>
                  <a:lnTo>
                    <a:pt x="150" y="1706"/>
                  </a:lnTo>
                  <a:lnTo>
                    <a:pt x="270" y="1916"/>
                  </a:lnTo>
                  <a:lnTo>
                    <a:pt x="450" y="2095"/>
                  </a:lnTo>
                  <a:lnTo>
                    <a:pt x="689" y="2215"/>
                  </a:lnTo>
                  <a:lnTo>
                    <a:pt x="809" y="2245"/>
                  </a:lnTo>
                  <a:lnTo>
                    <a:pt x="928" y="2275"/>
                  </a:lnTo>
                  <a:lnTo>
                    <a:pt x="1227" y="2275"/>
                  </a:lnTo>
                  <a:lnTo>
                    <a:pt x="1377" y="2245"/>
                  </a:lnTo>
                  <a:lnTo>
                    <a:pt x="1527" y="2185"/>
                  </a:lnTo>
                  <a:lnTo>
                    <a:pt x="1646" y="2125"/>
                  </a:lnTo>
                  <a:lnTo>
                    <a:pt x="1766" y="2035"/>
                  </a:lnTo>
                  <a:lnTo>
                    <a:pt x="1975" y="1826"/>
                  </a:lnTo>
                  <a:lnTo>
                    <a:pt x="2125" y="1586"/>
                  </a:lnTo>
                  <a:lnTo>
                    <a:pt x="2215" y="1317"/>
                  </a:lnTo>
                  <a:lnTo>
                    <a:pt x="2245" y="1168"/>
                  </a:lnTo>
                  <a:lnTo>
                    <a:pt x="2245" y="1048"/>
                  </a:lnTo>
                  <a:lnTo>
                    <a:pt x="2215" y="898"/>
                  </a:lnTo>
                  <a:lnTo>
                    <a:pt x="2185" y="749"/>
                  </a:lnTo>
                  <a:lnTo>
                    <a:pt x="2125" y="599"/>
                  </a:lnTo>
                  <a:lnTo>
                    <a:pt x="2035" y="479"/>
                  </a:lnTo>
                  <a:lnTo>
                    <a:pt x="1916" y="300"/>
                  </a:lnTo>
                  <a:lnTo>
                    <a:pt x="1736" y="180"/>
                  </a:lnTo>
                  <a:lnTo>
                    <a:pt x="1527" y="91"/>
                  </a:lnTo>
                  <a:lnTo>
                    <a:pt x="1317" y="31"/>
                  </a:lnTo>
                  <a:lnTo>
                    <a:pt x="110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92" name="Google Shape;4692;p30"/>
          <p:cNvGrpSpPr/>
          <p:nvPr/>
        </p:nvGrpSpPr>
        <p:grpSpPr>
          <a:xfrm flipH="1">
            <a:off x="4563236" y="4663075"/>
            <a:ext cx="159325" cy="148100"/>
            <a:chOff x="996550" y="1565775"/>
            <a:chExt cx="159325" cy="148100"/>
          </a:xfrm>
        </p:grpSpPr>
        <p:sp>
          <p:nvSpPr>
            <p:cNvPr id="4693" name="Google Shape;4693;p30"/>
            <p:cNvSpPr/>
            <p:nvPr/>
          </p:nvSpPr>
          <p:spPr>
            <a:xfrm>
              <a:off x="996550" y="1565775"/>
              <a:ext cx="159325" cy="148100"/>
            </a:xfrm>
            <a:custGeom>
              <a:avLst/>
              <a:gdLst/>
              <a:ahLst/>
              <a:cxnLst/>
              <a:rect l="l" t="t" r="r" b="b"/>
              <a:pathLst>
                <a:path w="6373" h="5924" extrusionOk="0">
                  <a:moveTo>
                    <a:pt x="2872" y="0"/>
                  </a:moveTo>
                  <a:lnTo>
                    <a:pt x="2723" y="60"/>
                  </a:lnTo>
                  <a:lnTo>
                    <a:pt x="2573" y="120"/>
                  </a:lnTo>
                  <a:lnTo>
                    <a:pt x="2453" y="209"/>
                  </a:lnTo>
                  <a:lnTo>
                    <a:pt x="2334" y="299"/>
                  </a:lnTo>
                  <a:lnTo>
                    <a:pt x="2214" y="419"/>
                  </a:lnTo>
                  <a:lnTo>
                    <a:pt x="2154" y="568"/>
                  </a:lnTo>
                  <a:lnTo>
                    <a:pt x="2094" y="718"/>
                  </a:lnTo>
                  <a:lnTo>
                    <a:pt x="2065" y="898"/>
                  </a:lnTo>
                  <a:lnTo>
                    <a:pt x="2065" y="1047"/>
                  </a:lnTo>
                  <a:lnTo>
                    <a:pt x="2065" y="1227"/>
                  </a:lnTo>
                  <a:lnTo>
                    <a:pt x="2094" y="1376"/>
                  </a:lnTo>
                  <a:lnTo>
                    <a:pt x="2154" y="1526"/>
                  </a:lnTo>
                  <a:lnTo>
                    <a:pt x="2244" y="1645"/>
                  </a:lnTo>
                  <a:lnTo>
                    <a:pt x="2330" y="1710"/>
                  </a:lnTo>
                  <a:lnTo>
                    <a:pt x="2214" y="1645"/>
                  </a:lnTo>
                  <a:lnTo>
                    <a:pt x="1885" y="1526"/>
                  </a:lnTo>
                  <a:lnTo>
                    <a:pt x="1556" y="1436"/>
                  </a:lnTo>
                  <a:lnTo>
                    <a:pt x="1227" y="1436"/>
                  </a:lnTo>
                  <a:lnTo>
                    <a:pt x="1077" y="1466"/>
                  </a:lnTo>
                  <a:lnTo>
                    <a:pt x="898" y="1496"/>
                  </a:lnTo>
                  <a:lnTo>
                    <a:pt x="748" y="1556"/>
                  </a:lnTo>
                  <a:lnTo>
                    <a:pt x="599" y="1616"/>
                  </a:lnTo>
                  <a:lnTo>
                    <a:pt x="449" y="1705"/>
                  </a:lnTo>
                  <a:lnTo>
                    <a:pt x="329" y="1825"/>
                  </a:lnTo>
                  <a:lnTo>
                    <a:pt x="210" y="1945"/>
                  </a:lnTo>
                  <a:lnTo>
                    <a:pt x="120" y="2094"/>
                  </a:lnTo>
                  <a:lnTo>
                    <a:pt x="60" y="2244"/>
                  </a:lnTo>
                  <a:lnTo>
                    <a:pt x="30" y="2393"/>
                  </a:lnTo>
                  <a:lnTo>
                    <a:pt x="0" y="2573"/>
                  </a:lnTo>
                  <a:lnTo>
                    <a:pt x="0" y="2723"/>
                  </a:lnTo>
                  <a:lnTo>
                    <a:pt x="30" y="2902"/>
                  </a:lnTo>
                  <a:lnTo>
                    <a:pt x="90" y="3052"/>
                  </a:lnTo>
                  <a:lnTo>
                    <a:pt x="180" y="3171"/>
                  </a:lnTo>
                  <a:lnTo>
                    <a:pt x="299" y="3291"/>
                  </a:lnTo>
                  <a:lnTo>
                    <a:pt x="599" y="3500"/>
                  </a:lnTo>
                  <a:lnTo>
                    <a:pt x="748" y="3590"/>
                  </a:lnTo>
                  <a:lnTo>
                    <a:pt x="898" y="3650"/>
                  </a:lnTo>
                  <a:lnTo>
                    <a:pt x="1047" y="3680"/>
                  </a:lnTo>
                  <a:lnTo>
                    <a:pt x="1227" y="3710"/>
                  </a:lnTo>
                  <a:lnTo>
                    <a:pt x="1406" y="3680"/>
                  </a:lnTo>
                  <a:lnTo>
                    <a:pt x="1586" y="3680"/>
                  </a:lnTo>
                  <a:lnTo>
                    <a:pt x="1137" y="3949"/>
                  </a:lnTo>
                  <a:lnTo>
                    <a:pt x="928" y="4099"/>
                  </a:lnTo>
                  <a:lnTo>
                    <a:pt x="748" y="4278"/>
                  </a:lnTo>
                  <a:lnTo>
                    <a:pt x="569" y="4488"/>
                  </a:lnTo>
                  <a:lnTo>
                    <a:pt x="479" y="4727"/>
                  </a:lnTo>
                  <a:lnTo>
                    <a:pt x="419" y="4996"/>
                  </a:lnTo>
                  <a:lnTo>
                    <a:pt x="419" y="5116"/>
                  </a:lnTo>
                  <a:lnTo>
                    <a:pt x="419" y="5236"/>
                  </a:lnTo>
                  <a:lnTo>
                    <a:pt x="479" y="5385"/>
                  </a:lnTo>
                  <a:lnTo>
                    <a:pt x="569" y="5535"/>
                  </a:lnTo>
                  <a:lnTo>
                    <a:pt x="658" y="5655"/>
                  </a:lnTo>
                  <a:lnTo>
                    <a:pt x="778" y="5744"/>
                  </a:lnTo>
                  <a:lnTo>
                    <a:pt x="928" y="5834"/>
                  </a:lnTo>
                  <a:lnTo>
                    <a:pt x="1077" y="5894"/>
                  </a:lnTo>
                  <a:lnTo>
                    <a:pt x="1227" y="5924"/>
                  </a:lnTo>
                  <a:lnTo>
                    <a:pt x="1556" y="5924"/>
                  </a:lnTo>
                  <a:lnTo>
                    <a:pt x="1706" y="5894"/>
                  </a:lnTo>
                  <a:lnTo>
                    <a:pt x="1855" y="5834"/>
                  </a:lnTo>
                  <a:lnTo>
                    <a:pt x="2005" y="5744"/>
                  </a:lnTo>
                  <a:lnTo>
                    <a:pt x="2244" y="5565"/>
                  </a:lnTo>
                  <a:lnTo>
                    <a:pt x="2453" y="5296"/>
                  </a:lnTo>
                  <a:lnTo>
                    <a:pt x="2603" y="5026"/>
                  </a:lnTo>
                  <a:lnTo>
                    <a:pt x="2723" y="4727"/>
                  </a:lnTo>
                  <a:lnTo>
                    <a:pt x="2783" y="4428"/>
                  </a:lnTo>
                  <a:lnTo>
                    <a:pt x="2813" y="4099"/>
                  </a:lnTo>
                  <a:lnTo>
                    <a:pt x="3052" y="4458"/>
                  </a:lnTo>
                  <a:lnTo>
                    <a:pt x="3351" y="4817"/>
                  </a:lnTo>
                  <a:lnTo>
                    <a:pt x="3680" y="5146"/>
                  </a:lnTo>
                  <a:lnTo>
                    <a:pt x="4009" y="5415"/>
                  </a:lnTo>
                  <a:lnTo>
                    <a:pt x="4189" y="5505"/>
                  </a:lnTo>
                  <a:lnTo>
                    <a:pt x="4368" y="5595"/>
                  </a:lnTo>
                  <a:lnTo>
                    <a:pt x="4578" y="5625"/>
                  </a:lnTo>
                  <a:lnTo>
                    <a:pt x="4787" y="5655"/>
                  </a:lnTo>
                  <a:lnTo>
                    <a:pt x="4967" y="5625"/>
                  </a:lnTo>
                  <a:lnTo>
                    <a:pt x="5176" y="5565"/>
                  </a:lnTo>
                  <a:lnTo>
                    <a:pt x="5326" y="5475"/>
                  </a:lnTo>
                  <a:lnTo>
                    <a:pt x="5475" y="5325"/>
                  </a:lnTo>
                  <a:lnTo>
                    <a:pt x="5565" y="5206"/>
                  </a:lnTo>
                  <a:lnTo>
                    <a:pt x="5655" y="5056"/>
                  </a:lnTo>
                  <a:lnTo>
                    <a:pt x="5685" y="4877"/>
                  </a:lnTo>
                  <a:lnTo>
                    <a:pt x="5685" y="4727"/>
                  </a:lnTo>
                  <a:lnTo>
                    <a:pt x="5685" y="4548"/>
                  </a:lnTo>
                  <a:lnTo>
                    <a:pt x="5655" y="4368"/>
                  </a:lnTo>
                  <a:lnTo>
                    <a:pt x="5595" y="4218"/>
                  </a:lnTo>
                  <a:lnTo>
                    <a:pt x="5505" y="4039"/>
                  </a:lnTo>
                  <a:lnTo>
                    <a:pt x="5296" y="3740"/>
                  </a:lnTo>
                  <a:lnTo>
                    <a:pt x="5026" y="3441"/>
                  </a:lnTo>
                  <a:lnTo>
                    <a:pt x="4757" y="3171"/>
                  </a:lnTo>
                  <a:lnTo>
                    <a:pt x="4458" y="2962"/>
                  </a:lnTo>
                  <a:lnTo>
                    <a:pt x="4667" y="3022"/>
                  </a:lnTo>
                  <a:lnTo>
                    <a:pt x="4877" y="3052"/>
                  </a:lnTo>
                  <a:lnTo>
                    <a:pt x="5296" y="3052"/>
                  </a:lnTo>
                  <a:lnTo>
                    <a:pt x="5475" y="2992"/>
                  </a:lnTo>
                  <a:lnTo>
                    <a:pt x="5685" y="2932"/>
                  </a:lnTo>
                  <a:lnTo>
                    <a:pt x="5864" y="2842"/>
                  </a:lnTo>
                  <a:lnTo>
                    <a:pt x="6044" y="2723"/>
                  </a:lnTo>
                  <a:lnTo>
                    <a:pt x="6163" y="2573"/>
                  </a:lnTo>
                  <a:lnTo>
                    <a:pt x="6283" y="2393"/>
                  </a:lnTo>
                  <a:lnTo>
                    <a:pt x="6343" y="2184"/>
                  </a:lnTo>
                  <a:lnTo>
                    <a:pt x="6373" y="1975"/>
                  </a:lnTo>
                  <a:lnTo>
                    <a:pt x="6373" y="1795"/>
                  </a:lnTo>
                  <a:lnTo>
                    <a:pt x="6343" y="1586"/>
                  </a:lnTo>
                  <a:lnTo>
                    <a:pt x="6253" y="1406"/>
                  </a:lnTo>
                  <a:lnTo>
                    <a:pt x="6104" y="1257"/>
                  </a:lnTo>
                  <a:lnTo>
                    <a:pt x="5984" y="1167"/>
                  </a:lnTo>
                  <a:lnTo>
                    <a:pt x="5834" y="1107"/>
                  </a:lnTo>
                  <a:lnTo>
                    <a:pt x="5685" y="1077"/>
                  </a:lnTo>
                  <a:lnTo>
                    <a:pt x="5535" y="1047"/>
                  </a:lnTo>
                  <a:lnTo>
                    <a:pt x="5385" y="1077"/>
                  </a:lnTo>
                  <a:lnTo>
                    <a:pt x="5206" y="1107"/>
                  </a:lnTo>
                  <a:lnTo>
                    <a:pt x="5056" y="1137"/>
                  </a:lnTo>
                  <a:lnTo>
                    <a:pt x="4937" y="1197"/>
                  </a:lnTo>
                  <a:lnTo>
                    <a:pt x="4667" y="1346"/>
                  </a:lnTo>
                  <a:lnTo>
                    <a:pt x="4398" y="1526"/>
                  </a:lnTo>
                  <a:lnTo>
                    <a:pt x="4189" y="1705"/>
                  </a:lnTo>
                  <a:lnTo>
                    <a:pt x="3979" y="1915"/>
                  </a:lnTo>
                  <a:lnTo>
                    <a:pt x="3979" y="1915"/>
                  </a:lnTo>
                  <a:lnTo>
                    <a:pt x="4039" y="1795"/>
                  </a:lnTo>
                  <a:lnTo>
                    <a:pt x="4099" y="1645"/>
                  </a:lnTo>
                  <a:lnTo>
                    <a:pt x="4159" y="1466"/>
                  </a:lnTo>
                  <a:lnTo>
                    <a:pt x="4159" y="1316"/>
                  </a:lnTo>
                  <a:lnTo>
                    <a:pt x="4189" y="1167"/>
                  </a:lnTo>
                  <a:lnTo>
                    <a:pt x="4159" y="987"/>
                  </a:lnTo>
                  <a:lnTo>
                    <a:pt x="4129" y="838"/>
                  </a:lnTo>
                  <a:lnTo>
                    <a:pt x="4069" y="688"/>
                  </a:lnTo>
                  <a:lnTo>
                    <a:pt x="3979" y="539"/>
                  </a:lnTo>
                  <a:lnTo>
                    <a:pt x="3890" y="419"/>
                  </a:lnTo>
                  <a:lnTo>
                    <a:pt x="3770" y="299"/>
                  </a:lnTo>
                  <a:lnTo>
                    <a:pt x="3650" y="180"/>
                  </a:lnTo>
                  <a:lnTo>
                    <a:pt x="3531" y="90"/>
                  </a:lnTo>
                  <a:lnTo>
                    <a:pt x="3381" y="30"/>
                  </a:lnTo>
                  <a:lnTo>
                    <a:pt x="3201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4" name="Google Shape;4694;p30"/>
            <p:cNvSpPr/>
            <p:nvPr/>
          </p:nvSpPr>
          <p:spPr>
            <a:xfrm>
              <a:off x="1045900" y="1606900"/>
              <a:ext cx="56125" cy="57625"/>
            </a:xfrm>
            <a:custGeom>
              <a:avLst/>
              <a:gdLst/>
              <a:ahLst/>
              <a:cxnLst/>
              <a:rect l="l" t="t" r="r" b="b"/>
              <a:pathLst>
                <a:path w="2245" h="2305" extrusionOk="0">
                  <a:moveTo>
                    <a:pt x="1048" y="0"/>
                  </a:moveTo>
                  <a:lnTo>
                    <a:pt x="898" y="30"/>
                  </a:lnTo>
                  <a:lnTo>
                    <a:pt x="779" y="60"/>
                  </a:lnTo>
                  <a:lnTo>
                    <a:pt x="629" y="120"/>
                  </a:lnTo>
                  <a:lnTo>
                    <a:pt x="509" y="210"/>
                  </a:lnTo>
                  <a:lnTo>
                    <a:pt x="390" y="300"/>
                  </a:lnTo>
                  <a:lnTo>
                    <a:pt x="270" y="419"/>
                  </a:lnTo>
                  <a:lnTo>
                    <a:pt x="180" y="539"/>
                  </a:lnTo>
                  <a:lnTo>
                    <a:pt x="61" y="778"/>
                  </a:lnTo>
                  <a:lnTo>
                    <a:pt x="1" y="1078"/>
                  </a:lnTo>
                  <a:lnTo>
                    <a:pt x="1" y="1347"/>
                  </a:lnTo>
                  <a:lnTo>
                    <a:pt x="31" y="1496"/>
                  </a:lnTo>
                  <a:lnTo>
                    <a:pt x="61" y="1616"/>
                  </a:lnTo>
                  <a:lnTo>
                    <a:pt x="120" y="1766"/>
                  </a:lnTo>
                  <a:lnTo>
                    <a:pt x="210" y="1885"/>
                  </a:lnTo>
                  <a:lnTo>
                    <a:pt x="300" y="2005"/>
                  </a:lnTo>
                  <a:lnTo>
                    <a:pt x="420" y="2095"/>
                  </a:lnTo>
                  <a:lnTo>
                    <a:pt x="629" y="2214"/>
                  </a:lnTo>
                  <a:lnTo>
                    <a:pt x="839" y="2274"/>
                  </a:lnTo>
                  <a:lnTo>
                    <a:pt x="1048" y="2304"/>
                  </a:lnTo>
                  <a:lnTo>
                    <a:pt x="1257" y="2304"/>
                  </a:lnTo>
                  <a:lnTo>
                    <a:pt x="1467" y="2244"/>
                  </a:lnTo>
                  <a:lnTo>
                    <a:pt x="1676" y="2155"/>
                  </a:lnTo>
                  <a:lnTo>
                    <a:pt x="1856" y="2035"/>
                  </a:lnTo>
                  <a:lnTo>
                    <a:pt x="2005" y="1885"/>
                  </a:lnTo>
                  <a:lnTo>
                    <a:pt x="2155" y="1646"/>
                  </a:lnTo>
                  <a:lnTo>
                    <a:pt x="2215" y="1437"/>
                  </a:lnTo>
                  <a:lnTo>
                    <a:pt x="2245" y="1167"/>
                  </a:lnTo>
                  <a:lnTo>
                    <a:pt x="2215" y="928"/>
                  </a:lnTo>
                  <a:lnTo>
                    <a:pt x="2125" y="719"/>
                  </a:lnTo>
                  <a:lnTo>
                    <a:pt x="2005" y="509"/>
                  </a:lnTo>
                  <a:lnTo>
                    <a:pt x="1826" y="300"/>
                  </a:lnTo>
                  <a:lnTo>
                    <a:pt x="1646" y="180"/>
                  </a:lnTo>
                  <a:lnTo>
                    <a:pt x="1407" y="60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95" name="Google Shape;4695;p30"/>
          <p:cNvGrpSpPr/>
          <p:nvPr/>
        </p:nvGrpSpPr>
        <p:grpSpPr>
          <a:xfrm rot="3378785" flipH="1">
            <a:off x="6743916" y="2397319"/>
            <a:ext cx="2854278" cy="5719982"/>
            <a:chOff x="238125" y="1457650"/>
            <a:chExt cx="1411500" cy="2828650"/>
          </a:xfrm>
        </p:grpSpPr>
        <p:sp>
          <p:nvSpPr>
            <p:cNvPr id="4696" name="Google Shape;4696;p30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7" name="Google Shape;4697;p30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8" name="Google Shape;4698;p30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9" name="Google Shape;4699;p30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0" name="Google Shape;4700;p30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1" name="Google Shape;4701;p30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2" name="Google Shape;4702;p30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3" name="Google Shape;4703;p30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4" name="Google Shape;4704;p30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5" name="Google Shape;4705;p30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6" name="Google Shape;4706;p30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4707;p30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30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30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30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30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30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3" name="Google Shape;4713;p30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4714;p30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4715;p30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30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30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30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30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30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30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30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30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30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30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30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7" name="Google Shape;4727;p30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8" name="Google Shape;4728;p30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9" name="Google Shape;4729;p30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0" name="Google Shape;4730;p30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1" name="Google Shape;4731;p30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2" name="Google Shape;4732;p30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3" name="Google Shape;4733;p30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4734;p30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5" name="Google Shape;4735;p30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6" name="Google Shape;4736;p30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4737;p30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4738;p30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30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30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4741;p30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4742;p30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4743;p30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4" name="Google Shape;4744;p30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4745;p30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7_2_1">
    <p:spTree>
      <p:nvGrpSpPr>
        <p:cNvPr id="1" name="Shape 5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" name="Google Shape;5017;p33"/>
          <p:cNvSpPr/>
          <p:nvPr/>
        </p:nvSpPr>
        <p:spPr>
          <a:xfrm rot="-5400000" flipH="1">
            <a:off x="2617000" y="34414"/>
            <a:ext cx="9144000" cy="3910016"/>
          </a:xfrm>
          <a:custGeom>
            <a:avLst/>
            <a:gdLst/>
            <a:ahLst/>
            <a:cxnLst/>
            <a:rect l="l" t="t" r="r" b="b"/>
            <a:pathLst>
              <a:path w="285750" h="122188" extrusionOk="0">
                <a:moveTo>
                  <a:pt x="15069" y="0"/>
                </a:moveTo>
                <a:lnTo>
                  <a:pt x="13134" y="38"/>
                </a:lnTo>
                <a:lnTo>
                  <a:pt x="11199" y="112"/>
                </a:lnTo>
                <a:lnTo>
                  <a:pt x="9265" y="224"/>
                </a:lnTo>
                <a:lnTo>
                  <a:pt x="7330" y="447"/>
                </a:lnTo>
                <a:lnTo>
                  <a:pt x="6362" y="596"/>
                </a:lnTo>
                <a:lnTo>
                  <a:pt x="5395" y="745"/>
                </a:lnTo>
                <a:lnTo>
                  <a:pt x="4465" y="931"/>
                </a:lnTo>
                <a:lnTo>
                  <a:pt x="3535" y="1117"/>
                </a:lnTo>
                <a:lnTo>
                  <a:pt x="2642" y="1377"/>
                </a:lnTo>
                <a:lnTo>
                  <a:pt x="1749" y="1638"/>
                </a:lnTo>
                <a:lnTo>
                  <a:pt x="856" y="1935"/>
                </a:lnTo>
                <a:lnTo>
                  <a:pt x="0" y="2233"/>
                </a:lnTo>
                <a:lnTo>
                  <a:pt x="0" y="122188"/>
                </a:lnTo>
                <a:lnTo>
                  <a:pt x="285750" y="122188"/>
                </a:lnTo>
                <a:lnTo>
                  <a:pt x="285750" y="4316"/>
                </a:lnTo>
                <a:lnTo>
                  <a:pt x="284225" y="4465"/>
                </a:lnTo>
                <a:lnTo>
                  <a:pt x="282662" y="4614"/>
                </a:lnTo>
                <a:lnTo>
                  <a:pt x="281136" y="4800"/>
                </a:lnTo>
                <a:lnTo>
                  <a:pt x="279611" y="5023"/>
                </a:lnTo>
                <a:lnTo>
                  <a:pt x="278085" y="5247"/>
                </a:lnTo>
                <a:lnTo>
                  <a:pt x="276560" y="5507"/>
                </a:lnTo>
                <a:lnTo>
                  <a:pt x="275072" y="5805"/>
                </a:lnTo>
                <a:lnTo>
                  <a:pt x="273583" y="6140"/>
                </a:lnTo>
                <a:lnTo>
                  <a:pt x="272058" y="6474"/>
                </a:lnTo>
                <a:lnTo>
                  <a:pt x="270570" y="6884"/>
                </a:lnTo>
                <a:lnTo>
                  <a:pt x="269118" y="7293"/>
                </a:lnTo>
                <a:lnTo>
                  <a:pt x="267630" y="7739"/>
                </a:lnTo>
                <a:lnTo>
                  <a:pt x="266179" y="8186"/>
                </a:lnTo>
                <a:lnTo>
                  <a:pt x="264728" y="8707"/>
                </a:lnTo>
                <a:lnTo>
                  <a:pt x="263277" y="9228"/>
                </a:lnTo>
                <a:lnTo>
                  <a:pt x="261863" y="9786"/>
                </a:lnTo>
                <a:lnTo>
                  <a:pt x="260449" y="10381"/>
                </a:lnTo>
                <a:lnTo>
                  <a:pt x="259035" y="11014"/>
                </a:lnTo>
                <a:lnTo>
                  <a:pt x="257622" y="11683"/>
                </a:lnTo>
                <a:lnTo>
                  <a:pt x="256245" y="12353"/>
                </a:lnTo>
                <a:lnTo>
                  <a:pt x="254868" y="13060"/>
                </a:lnTo>
                <a:lnTo>
                  <a:pt x="253492" y="13841"/>
                </a:lnTo>
                <a:lnTo>
                  <a:pt x="252152" y="14623"/>
                </a:lnTo>
                <a:lnTo>
                  <a:pt x="250775" y="15404"/>
                </a:lnTo>
                <a:lnTo>
                  <a:pt x="249473" y="16260"/>
                </a:lnTo>
                <a:lnTo>
                  <a:pt x="248134" y="17153"/>
                </a:lnTo>
                <a:lnTo>
                  <a:pt x="246831" y="18046"/>
                </a:lnTo>
                <a:lnTo>
                  <a:pt x="245566" y="19013"/>
                </a:lnTo>
                <a:lnTo>
                  <a:pt x="244264" y="19981"/>
                </a:lnTo>
                <a:lnTo>
                  <a:pt x="242999" y="20985"/>
                </a:lnTo>
                <a:lnTo>
                  <a:pt x="241771" y="22027"/>
                </a:lnTo>
                <a:lnTo>
                  <a:pt x="240543" y="23106"/>
                </a:lnTo>
                <a:lnTo>
                  <a:pt x="239650" y="23887"/>
                </a:lnTo>
                <a:lnTo>
                  <a:pt x="238832" y="24669"/>
                </a:lnTo>
                <a:lnTo>
                  <a:pt x="237195" y="26231"/>
                </a:lnTo>
                <a:lnTo>
                  <a:pt x="235632" y="27831"/>
                </a:lnTo>
                <a:lnTo>
                  <a:pt x="234181" y="29506"/>
                </a:lnTo>
                <a:lnTo>
                  <a:pt x="232767" y="31180"/>
                </a:lnTo>
                <a:lnTo>
                  <a:pt x="231465" y="32929"/>
                </a:lnTo>
                <a:lnTo>
                  <a:pt x="230200" y="34677"/>
                </a:lnTo>
                <a:lnTo>
                  <a:pt x="228972" y="36463"/>
                </a:lnTo>
                <a:lnTo>
                  <a:pt x="227856" y="38249"/>
                </a:lnTo>
                <a:lnTo>
                  <a:pt x="226740" y="40109"/>
                </a:lnTo>
                <a:lnTo>
                  <a:pt x="225698" y="41970"/>
                </a:lnTo>
                <a:lnTo>
                  <a:pt x="224693" y="43867"/>
                </a:lnTo>
                <a:lnTo>
                  <a:pt x="223726" y="45765"/>
                </a:lnTo>
                <a:lnTo>
                  <a:pt x="222796" y="47700"/>
                </a:lnTo>
                <a:lnTo>
                  <a:pt x="221866" y="49634"/>
                </a:lnTo>
                <a:lnTo>
                  <a:pt x="221010" y="51569"/>
                </a:lnTo>
                <a:lnTo>
                  <a:pt x="219298" y="55550"/>
                </a:lnTo>
                <a:lnTo>
                  <a:pt x="217661" y="59532"/>
                </a:lnTo>
                <a:lnTo>
                  <a:pt x="216024" y="63550"/>
                </a:lnTo>
                <a:lnTo>
                  <a:pt x="214350" y="67605"/>
                </a:lnTo>
                <a:lnTo>
                  <a:pt x="212675" y="71624"/>
                </a:lnTo>
                <a:lnTo>
                  <a:pt x="211782" y="73633"/>
                </a:lnTo>
                <a:lnTo>
                  <a:pt x="210889" y="75642"/>
                </a:lnTo>
                <a:lnTo>
                  <a:pt x="209922" y="77651"/>
                </a:lnTo>
                <a:lnTo>
                  <a:pt x="208955" y="79623"/>
                </a:lnTo>
                <a:lnTo>
                  <a:pt x="207950" y="81595"/>
                </a:lnTo>
                <a:lnTo>
                  <a:pt x="206908" y="83567"/>
                </a:lnTo>
                <a:lnTo>
                  <a:pt x="206462" y="84274"/>
                </a:lnTo>
                <a:lnTo>
                  <a:pt x="206015" y="84981"/>
                </a:lnTo>
                <a:lnTo>
                  <a:pt x="205569" y="85688"/>
                </a:lnTo>
                <a:lnTo>
                  <a:pt x="205048" y="86358"/>
                </a:lnTo>
                <a:lnTo>
                  <a:pt x="204527" y="86990"/>
                </a:lnTo>
                <a:lnTo>
                  <a:pt x="204006" y="87660"/>
                </a:lnTo>
                <a:lnTo>
                  <a:pt x="203448" y="88255"/>
                </a:lnTo>
                <a:lnTo>
                  <a:pt x="202890" y="88888"/>
                </a:lnTo>
                <a:lnTo>
                  <a:pt x="202295" y="89483"/>
                </a:lnTo>
                <a:lnTo>
                  <a:pt x="201662" y="90041"/>
                </a:lnTo>
                <a:lnTo>
                  <a:pt x="201030" y="90599"/>
                </a:lnTo>
                <a:lnTo>
                  <a:pt x="200397" y="91120"/>
                </a:lnTo>
                <a:lnTo>
                  <a:pt x="199727" y="91641"/>
                </a:lnTo>
                <a:lnTo>
                  <a:pt x="199058" y="92125"/>
                </a:lnTo>
                <a:lnTo>
                  <a:pt x="198351" y="92608"/>
                </a:lnTo>
                <a:lnTo>
                  <a:pt x="197644" y="93055"/>
                </a:lnTo>
                <a:lnTo>
                  <a:pt x="196937" y="93501"/>
                </a:lnTo>
                <a:lnTo>
                  <a:pt x="196193" y="93874"/>
                </a:lnTo>
                <a:lnTo>
                  <a:pt x="195449" y="94283"/>
                </a:lnTo>
                <a:lnTo>
                  <a:pt x="194667" y="94618"/>
                </a:lnTo>
                <a:lnTo>
                  <a:pt x="193923" y="94953"/>
                </a:lnTo>
                <a:lnTo>
                  <a:pt x="193142" y="95250"/>
                </a:lnTo>
                <a:lnTo>
                  <a:pt x="192323" y="95548"/>
                </a:lnTo>
                <a:lnTo>
                  <a:pt x="191542" y="95808"/>
                </a:lnTo>
                <a:lnTo>
                  <a:pt x="190723" y="96032"/>
                </a:lnTo>
                <a:lnTo>
                  <a:pt x="189905" y="96218"/>
                </a:lnTo>
                <a:lnTo>
                  <a:pt x="189086" y="96366"/>
                </a:lnTo>
                <a:lnTo>
                  <a:pt x="188268" y="96515"/>
                </a:lnTo>
                <a:lnTo>
                  <a:pt x="187412" y="96627"/>
                </a:lnTo>
                <a:lnTo>
                  <a:pt x="186593" y="96701"/>
                </a:lnTo>
                <a:lnTo>
                  <a:pt x="185738" y="96738"/>
                </a:lnTo>
                <a:lnTo>
                  <a:pt x="184882" y="96776"/>
                </a:lnTo>
                <a:lnTo>
                  <a:pt x="183803" y="96738"/>
                </a:lnTo>
                <a:lnTo>
                  <a:pt x="182687" y="96664"/>
                </a:lnTo>
                <a:lnTo>
                  <a:pt x="181608" y="96515"/>
                </a:lnTo>
                <a:lnTo>
                  <a:pt x="180491" y="96329"/>
                </a:lnTo>
                <a:lnTo>
                  <a:pt x="179115" y="96069"/>
                </a:lnTo>
                <a:lnTo>
                  <a:pt x="177775" y="95734"/>
                </a:lnTo>
                <a:lnTo>
                  <a:pt x="176436" y="95362"/>
                </a:lnTo>
                <a:lnTo>
                  <a:pt x="175134" y="94953"/>
                </a:lnTo>
                <a:lnTo>
                  <a:pt x="173831" y="94506"/>
                </a:lnTo>
                <a:lnTo>
                  <a:pt x="172566" y="93985"/>
                </a:lnTo>
                <a:lnTo>
                  <a:pt x="171301" y="93464"/>
                </a:lnTo>
                <a:lnTo>
                  <a:pt x="170073" y="92906"/>
                </a:lnTo>
                <a:lnTo>
                  <a:pt x="168846" y="92311"/>
                </a:lnTo>
                <a:lnTo>
                  <a:pt x="167618" y="91678"/>
                </a:lnTo>
                <a:lnTo>
                  <a:pt x="165236" y="90376"/>
                </a:lnTo>
                <a:lnTo>
                  <a:pt x="162855" y="89037"/>
                </a:lnTo>
                <a:lnTo>
                  <a:pt x="160511" y="87660"/>
                </a:lnTo>
                <a:lnTo>
                  <a:pt x="158130" y="86283"/>
                </a:lnTo>
                <a:lnTo>
                  <a:pt x="155786" y="84944"/>
                </a:lnTo>
                <a:lnTo>
                  <a:pt x="154558" y="84311"/>
                </a:lnTo>
                <a:lnTo>
                  <a:pt x="153367" y="83679"/>
                </a:lnTo>
                <a:lnTo>
                  <a:pt x="152140" y="83084"/>
                </a:lnTo>
                <a:lnTo>
                  <a:pt x="150912" y="82525"/>
                </a:lnTo>
                <a:lnTo>
                  <a:pt x="149684" y="81967"/>
                </a:lnTo>
                <a:lnTo>
                  <a:pt x="148419" y="81446"/>
                </a:lnTo>
                <a:lnTo>
                  <a:pt x="147154" y="80963"/>
                </a:lnTo>
                <a:lnTo>
                  <a:pt x="145889" y="80553"/>
                </a:lnTo>
                <a:lnTo>
                  <a:pt x="144549" y="80144"/>
                </a:lnTo>
                <a:lnTo>
                  <a:pt x="143210" y="79809"/>
                </a:lnTo>
                <a:lnTo>
                  <a:pt x="141870" y="79549"/>
                </a:lnTo>
                <a:lnTo>
                  <a:pt x="140494" y="79326"/>
                </a:lnTo>
                <a:lnTo>
                  <a:pt x="139564" y="79214"/>
                </a:lnTo>
                <a:lnTo>
                  <a:pt x="138633" y="79140"/>
                </a:lnTo>
                <a:lnTo>
                  <a:pt x="137703" y="79102"/>
                </a:lnTo>
                <a:lnTo>
                  <a:pt x="135248" y="79102"/>
                </a:lnTo>
                <a:lnTo>
                  <a:pt x="133722" y="79214"/>
                </a:lnTo>
                <a:lnTo>
                  <a:pt x="132197" y="79363"/>
                </a:lnTo>
                <a:lnTo>
                  <a:pt x="130671" y="79549"/>
                </a:lnTo>
                <a:lnTo>
                  <a:pt x="129146" y="79772"/>
                </a:lnTo>
                <a:lnTo>
                  <a:pt x="127620" y="79995"/>
                </a:lnTo>
                <a:lnTo>
                  <a:pt x="124606" y="80516"/>
                </a:lnTo>
                <a:lnTo>
                  <a:pt x="121555" y="81037"/>
                </a:lnTo>
                <a:lnTo>
                  <a:pt x="120030" y="81298"/>
                </a:lnTo>
                <a:lnTo>
                  <a:pt x="118504" y="81521"/>
                </a:lnTo>
                <a:lnTo>
                  <a:pt x="116979" y="81707"/>
                </a:lnTo>
                <a:lnTo>
                  <a:pt x="115453" y="81856"/>
                </a:lnTo>
                <a:lnTo>
                  <a:pt x="113928" y="81930"/>
                </a:lnTo>
                <a:lnTo>
                  <a:pt x="112402" y="81967"/>
                </a:lnTo>
                <a:lnTo>
                  <a:pt x="111137" y="81930"/>
                </a:lnTo>
                <a:lnTo>
                  <a:pt x="109835" y="81856"/>
                </a:lnTo>
                <a:lnTo>
                  <a:pt x="108645" y="81707"/>
                </a:lnTo>
                <a:lnTo>
                  <a:pt x="107491" y="81558"/>
                </a:lnTo>
                <a:lnTo>
                  <a:pt x="106375" y="81335"/>
                </a:lnTo>
                <a:lnTo>
                  <a:pt x="105259" y="81112"/>
                </a:lnTo>
                <a:lnTo>
                  <a:pt x="104180" y="80814"/>
                </a:lnTo>
                <a:lnTo>
                  <a:pt x="103138" y="80516"/>
                </a:lnTo>
                <a:lnTo>
                  <a:pt x="102096" y="80144"/>
                </a:lnTo>
                <a:lnTo>
                  <a:pt x="101092" y="79772"/>
                </a:lnTo>
                <a:lnTo>
                  <a:pt x="100124" y="79363"/>
                </a:lnTo>
                <a:lnTo>
                  <a:pt x="99157" y="78916"/>
                </a:lnTo>
                <a:lnTo>
                  <a:pt x="98227" y="78470"/>
                </a:lnTo>
                <a:lnTo>
                  <a:pt x="97334" y="77949"/>
                </a:lnTo>
                <a:lnTo>
                  <a:pt x="96441" y="77428"/>
                </a:lnTo>
                <a:lnTo>
                  <a:pt x="95548" y="76870"/>
                </a:lnTo>
                <a:lnTo>
                  <a:pt x="94729" y="76312"/>
                </a:lnTo>
                <a:lnTo>
                  <a:pt x="93873" y="75679"/>
                </a:lnTo>
                <a:lnTo>
                  <a:pt x="93092" y="75084"/>
                </a:lnTo>
                <a:lnTo>
                  <a:pt x="92273" y="74414"/>
                </a:lnTo>
                <a:lnTo>
                  <a:pt x="91492" y="73745"/>
                </a:lnTo>
                <a:lnTo>
                  <a:pt x="90748" y="73038"/>
                </a:lnTo>
                <a:lnTo>
                  <a:pt x="90004" y="72331"/>
                </a:lnTo>
                <a:lnTo>
                  <a:pt x="89297" y="71587"/>
                </a:lnTo>
                <a:lnTo>
                  <a:pt x="88590" y="70805"/>
                </a:lnTo>
                <a:lnTo>
                  <a:pt x="87883" y="70024"/>
                </a:lnTo>
                <a:lnTo>
                  <a:pt x="87213" y="69243"/>
                </a:lnTo>
                <a:lnTo>
                  <a:pt x="86544" y="68424"/>
                </a:lnTo>
                <a:lnTo>
                  <a:pt x="85241" y="66712"/>
                </a:lnTo>
                <a:lnTo>
                  <a:pt x="84013" y="65001"/>
                </a:lnTo>
                <a:lnTo>
                  <a:pt x="82786" y="63178"/>
                </a:lnTo>
                <a:lnTo>
                  <a:pt x="81632" y="61317"/>
                </a:lnTo>
                <a:lnTo>
                  <a:pt x="80516" y="59457"/>
                </a:lnTo>
                <a:lnTo>
                  <a:pt x="79437" y="57522"/>
                </a:lnTo>
                <a:lnTo>
                  <a:pt x="78358" y="55550"/>
                </a:lnTo>
                <a:lnTo>
                  <a:pt x="77316" y="53578"/>
                </a:lnTo>
                <a:lnTo>
                  <a:pt x="76312" y="51569"/>
                </a:lnTo>
                <a:lnTo>
                  <a:pt x="74265" y="47551"/>
                </a:lnTo>
                <a:lnTo>
                  <a:pt x="72256" y="43533"/>
                </a:lnTo>
                <a:lnTo>
                  <a:pt x="70247" y="39589"/>
                </a:lnTo>
                <a:lnTo>
                  <a:pt x="69205" y="37654"/>
                </a:lnTo>
                <a:lnTo>
                  <a:pt x="68163" y="35756"/>
                </a:lnTo>
                <a:lnTo>
                  <a:pt x="67084" y="33859"/>
                </a:lnTo>
                <a:lnTo>
                  <a:pt x="66005" y="32073"/>
                </a:lnTo>
                <a:lnTo>
                  <a:pt x="64963" y="30510"/>
                </a:lnTo>
                <a:lnTo>
                  <a:pt x="63959" y="28985"/>
                </a:lnTo>
                <a:lnTo>
                  <a:pt x="62880" y="27459"/>
                </a:lnTo>
                <a:lnTo>
                  <a:pt x="61801" y="25934"/>
                </a:lnTo>
                <a:lnTo>
                  <a:pt x="60685" y="24483"/>
                </a:lnTo>
                <a:lnTo>
                  <a:pt x="59531" y="23031"/>
                </a:lnTo>
                <a:lnTo>
                  <a:pt x="58378" y="21580"/>
                </a:lnTo>
                <a:lnTo>
                  <a:pt x="57187" y="20167"/>
                </a:lnTo>
                <a:lnTo>
                  <a:pt x="55997" y="18790"/>
                </a:lnTo>
                <a:lnTo>
                  <a:pt x="54732" y="17450"/>
                </a:lnTo>
                <a:lnTo>
                  <a:pt x="53467" y="16148"/>
                </a:lnTo>
                <a:lnTo>
                  <a:pt x="52164" y="14883"/>
                </a:lnTo>
                <a:lnTo>
                  <a:pt x="50862" y="13655"/>
                </a:lnTo>
                <a:lnTo>
                  <a:pt x="49485" y="12465"/>
                </a:lnTo>
                <a:lnTo>
                  <a:pt x="48109" y="11311"/>
                </a:lnTo>
                <a:lnTo>
                  <a:pt x="46732" y="10195"/>
                </a:lnTo>
                <a:lnTo>
                  <a:pt x="45281" y="9116"/>
                </a:lnTo>
                <a:lnTo>
                  <a:pt x="43830" y="8112"/>
                </a:lnTo>
                <a:lnTo>
                  <a:pt x="42342" y="7144"/>
                </a:lnTo>
                <a:lnTo>
                  <a:pt x="40853" y="6214"/>
                </a:lnTo>
                <a:lnTo>
                  <a:pt x="39291" y="5358"/>
                </a:lnTo>
                <a:lnTo>
                  <a:pt x="37728" y="4577"/>
                </a:lnTo>
                <a:lnTo>
                  <a:pt x="36128" y="3833"/>
                </a:lnTo>
                <a:lnTo>
                  <a:pt x="34491" y="3126"/>
                </a:lnTo>
                <a:lnTo>
                  <a:pt x="32854" y="2530"/>
                </a:lnTo>
                <a:lnTo>
                  <a:pt x="31142" y="1972"/>
                </a:lnTo>
                <a:lnTo>
                  <a:pt x="29431" y="1489"/>
                </a:lnTo>
                <a:lnTo>
                  <a:pt x="27719" y="1079"/>
                </a:lnTo>
                <a:lnTo>
                  <a:pt x="25933" y="707"/>
                </a:lnTo>
                <a:lnTo>
                  <a:pt x="24110" y="447"/>
                </a:lnTo>
                <a:lnTo>
                  <a:pt x="22287" y="261"/>
                </a:lnTo>
                <a:lnTo>
                  <a:pt x="20427" y="112"/>
                </a:lnTo>
                <a:lnTo>
                  <a:pt x="17822" y="38"/>
                </a:lnTo>
                <a:lnTo>
                  <a:pt x="1506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8" name="Google Shape;5018;p33"/>
          <p:cNvSpPr/>
          <p:nvPr/>
        </p:nvSpPr>
        <p:spPr>
          <a:xfrm rot="5400000">
            <a:off x="-2617000" y="-533561"/>
            <a:ext cx="9144000" cy="3910016"/>
          </a:xfrm>
          <a:custGeom>
            <a:avLst/>
            <a:gdLst/>
            <a:ahLst/>
            <a:cxnLst/>
            <a:rect l="l" t="t" r="r" b="b"/>
            <a:pathLst>
              <a:path w="285750" h="122188" extrusionOk="0">
                <a:moveTo>
                  <a:pt x="15069" y="0"/>
                </a:moveTo>
                <a:lnTo>
                  <a:pt x="13134" y="38"/>
                </a:lnTo>
                <a:lnTo>
                  <a:pt x="11199" y="112"/>
                </a:lnTo>
                <a:lnTo>
                  <a:pt x="9265" y="224"/>
                </a:lnTo>
                <a:lnTo>
                  <a:pt x="7330" y="447"/>
                </a:lnTo>
                <a:lnTo>
                  <a:pt x="6362" y="596"/>
                </a:lnTo>
                <a:lnTo>
                  <a:pt x="5395" y="745"/>
                </a:lnTo>
                <a:lnTo>
                  <a:pt x="4465" y="931"/>
                </a:lnTo>
                <a:lnTo>
                  <a:pt x="3535" y="1117"/>
                </a:lnTo>
                <a:lnTo>
                  <a:pt x="2642" y="1377"/>
                </a:lnTo>
                <a:lnTo>
                  <a:pt x="1749" y="1638"/>
                </a:lnTo>
                <a:lnTo>
                  <a:pt x="856" y="1935"/>
                </a:lnTo>
                <a:lnTo>
                  <a:pt x="0" y="2233"/>
                </a:lnTo>
                <a:lnTo>
                  <a:pt x="0" y="122188"/>
                </a:lnTo>
                <a:lnTo>
                  <a:pt x="285750" y="122188"/>
                </a:lnTo>
                <a:lnTo>
                  <a:pt x="285750" y="4316"/>
                </a:lnTo>
                <a:lnTo>
                  <a:pt x="284225" y="4465"/>
                </a:lnTo>
                <a:lnTo>
                  <a:pt x="282662" y="4614"/>
                </a:lnTo>
                <a:lnTo>
                  <a:pt x="281136" y="4800"/>
                </a:lnTo>
                <a:lnTo>
                  <a:pt x="279611" y="5023"/>
                </a:lnTo>
                <a:lnTo>
                  <a:pt x="278085" y="5247"/>
                </a:lnTo>
                <a:lnTo>
                  <a:pt x="276560" y="5507"/>
                </a:lnTo>
                <a:lnTo>
                  <a:pt x="275072" y="5805"/>
                </a:lnTo>
                <a:lnTo>
                  <a:pt x="273583" y="6140"/>
                </a:lnTo>
                <a:lnTo>
                  <a:pt x="272058" y="6474"/>
                </a:lnTo>
                <a:lnTo>
                  <a:pt x="270570" y="6884"/>
                </a:lnTo>
                <a:lnTo>
                  <a:pt x="269118" y="7293"/>
                </a:lnTo>
                <a:lnTo>
                  <a:pt x="267630" y="7739"/>
                </a:lnTo>
                <a:lnTo>
                  <a:pt x="266179" y="8186"/>
                </a:lnTo>
                <a:lnTo>
                  <a:pt x="264728" y="8707"/>
                </a:lnTo>
                <a:lnTo>
                  <a:pt x="263277" y="9228"/>
                </a:lnTo>
                <a:lnTo>
                  <a:pt x="261863" y="9786"/>
                </a:lnTo>
                <a:lnTo>
                  <a:pt x="260449" y="10381"/>
                </a:lnTo>
                <a:lnTo>
                  <a:pt x="259035" y="11014"/>
                </a:lnTo>
                <a:lnTo>
                  <a:pt x="257622" y="11683"/>
                </a:lnTo>
                <a:lnTo>
                  <a:pt x="256245" y="12353"/>
                </a:lnTo>
                <a:lnTo>
                  <a:pt x="254868" y="13060"/>
                </a:lnTo>
                <a:lnTo>
                  <a:pt x="253492" y="13841"/>
                </a:lnTo>
                <a:lnTo>
                  <a:pt x="252152" y="14623"/>
                </a:lnTo>
                <a:lnTo>
                  <a:pt x="250775" y="15404"/>
                </a:lnTo>
                <a:lnTo>
                  <a:pt x="249473" y="16260"/>
                </a:lnTo>
                <a:lnTo>
                  <a:pt x="248134" y="17153"/>
                </a:lnTo>
                <a:lnTo>
                  <a:pt x="246831" y="18046"/>
                </a:lnTo>
                <a:lnTo>
                  <a:pt x="245566" y="19013"/>
                </a:lnTo>
                <a:lnTo>
                  <a:pt x="244264" y="19981"/>
                </a:lnTo>
                <a:lnTo>
                  <a:pt x="242999" y="20985"/>
                </a:lnTo>
                <a:lnTo>
                  <a:pt x="241771" y="22027"/>
                </a:lnTo>
                <a:lnTo>
                  <a:pt x="240543" y="23106"/>
                </a:lnTo>
                <a:lnTo>
                  <a:pt x="239650" y="23887"/>
                </a:lnTo>
                <a:lnTo>
                  <a:pt x="238832" y="24669"/>
                </a:lnTo>
                <a:lnTo>
                  <a:pt x="237195" y="26231"/>
                </a:lnTo>
                <a:lnTo>
                  <a:pt x="235632" y="27831"/>
                </a:lnTo>
                <a:lnTo>
                  <a:pt x="234181" y="29506"/>
                </a:lnTo>
                <a:lnTo>
                  <a:pt x="232767" y="31180"/>
                </a:lnTo>
                <a:lnTo>
                  <a:pt x="231465" y="32929"/>
                </a:lnTo>
                <a:lnTo>
                  <a:pt x="230200" y="34677"/>
                </a:lnTo>
                <a:lnTo>
                  <a:pt x="228972" y="36463"/>
                </a:lnTo>
                <a:lnTo>
                  <a:pt x="227856" y="38249"/>
                </a:lnTo>
                <a:lnTo>
                  <a:pt x="226740" y="40109"/>
                </a:lnTo>
                <a:lnTo>
                  <a:pt x="225698" y="41970"/>
                </a:lnTo>
                <a:lnTo>
                  <a:pt x="224693" y="43867"/>
                </a:lnTo>
                <a:lnTo>
                  <a:pt x="223726" y="45765"/>
                </a:lnTo>
                <a:lnTo>
                  <a:pt x="222796" y="47700"/>
                </a:lnTo>
                <a:lnTo>
                  <a:pt x="221866" y="49634"/>
                </a:lnTo>
                <a:lnTo>
                  <a:pt x="221010" y="51569"/>
                </a:lnTo>
                <a:lnTo>
                  <a:pt x="219298" y="55550"/>
                </a:lnTo>
                <a:lnTo>
                  <a:pt x="217661" y="59532"/>
                </a:lnTo>
                <a:lnTo>
                  <a:pt x="216024" y="63550"/>
                </a:lnTo>
                <a:lnTo>
                  <a:pt x="214350" y="67605"/>
                </a:lnTo>
                <a:lnTo>
                  <a:pt x="212675" y="71624"/>
                </a:lnTo>
                <a:lnTo>
                  <a:pt x="211782" y="73633"/>
                </a:lnTo>
                <a:lnTo>
                  <a:pt x="210889" y="75642"/>
                </a:lnTo>
                <a:lnTo>
                  <a:pt x="209922" y="77651"/>
                </a:lnTo>
                <a:lnTo>
                  <a:pt x="208955" y="79623"/>
                </a:lnTo>
                <a:lnTo>
                  <a:pt x="207950" y="81595"/>
                </a:lnTo>
                <a:lnTo>
                  <a:pt x="206908" y="83567"/>
                </a:lnTo>
                <a:lnTo>
                  <a:pt x="206462" y="84274"/>
                </a:lnTo>
                <a:lnTo>
                  <a:pt x="206015" y="84981"/>
                </a:lnTo>
                <a:lnTo>
                  <a:pt x="205569" y="85688"/>
                </a:lnTo>
                <a:lnTo>
                  <a:pt x="205048" y="86358"/>
                </a:lnTo>
                <a:lnTo>
                  <a:pt x="204527" y="86990"/>
                </a:lnTo>
                <a:lnTo>
                  <a:pt x="204006" y="87660"/>
                </a:lnTo>
                <a:lnTo>
                  <a:pt x="203448" y="88255"/>
                </a:lnTo>
                <a:lnTo>
                  <a:pt x="202890" y="88888"/>
                </a:lnTo>
                <a:lnTo>
                  <a:pt x="202295" y="89483"/>
                </a:lnTo>
                <a:lnTo>
                  <a:pt x="201662" y="90041"/>
                </a:lnTo>
                <a:lnTo>
                  <a:pt x="201030" y="90599"/>
                </a:lnTo>
                <a:lnTo>
                  <a:pt x="200397" y="91120"/>
                </a:lnTo>
                <a:lnTo>
                  <a:pt x="199727" y="91641"/>
                </a:lnTo>
                <a:lnTo>
                  <a:pt x="199058" y="92125"/>
                </a:lnTo>
                <a:lnTo>
                  <a:pt x="198351" y="92608"/>
                </a:lnTo>
                <a:lnTo>
                  <a:pt x="197644" y="93055"/>
                </a:lnTo>
                <a:lnTo>
                  <a:pt x="196937" y="93501"/>
                </a:lnTo>
                <a:lnTo>
                  <a:pt x="196193" y="93874"/>
                </a:lnTo>
                <a:lnTo>
                  <a:pt x="195449" y="94283"/>
                </a:lnTo>
                <a:lnTo>
                  <a:pt x="194667" y="94618"/>
                </a:lnTo>
                <a:lnTo>
                  <a:pt x="193923" y="94953"/>
                </a:lnTo>
                <a:lnTo>
                  <a:pt x="193142" y="95250"/>
                </a:lnTo>
                <a:lnTo>
                  <a:pt x="192323" y="95548"/>
                </a:lnTo>
                <a:lnTo>
                  <a:pt x="191542" y="95808"/>
                </a:lnTo>
                <a:lnTo>
                  <a:pt x="190723" y="96032"/>
                </a:lnTo>
                <a:lnTo>
                  <a:pt x="189905" y="96218"/>
                </a:lnTo>
                <a:lnTo>
                  <a:pt x="189086" y="96366"/>
                </a:lnTo>
                <a:lnTo>
                  <a:pt x="188268" y="96515"/>
                </a:lnTo>
                <a:lnTo>
                  <a:pt x="187412" y="96627"/>
                </a:lnTo>
                <a:lnTo>
                  <a:pt x="186593" y="96701"/>
                </a:lnTo>
                <a:lnTo>
                  <a:pt x="185738" y="96738"/>
                </a:lnTo>
                <a:lnTo>
                  <a:pt x="184882" y="96776"/>
                </a:lnTo>
                <a:lnTo>
                  <a:pt x="183803" y="96738"/>
                </a:lnTo>
                <a:lnTo>
                  <a:pt x="182687" y="96664"/>
                </a:lnTo>
                <a:lnTo>
                  <a:pt x="181608" y="96515"/>
                </a:lnTo>
                <a:lnTo>
                  <a:pt x="180491" y="96329"/>
                </a:lnTo>
                <a:lnTo>
                  <a:pt x="179115" y="96069"/>
                </a:lnTo>
                <a:lnTo>
                  <a:pt x="177775" y="95734"/>
                </a:lnTo>
                <a:lnTo>
                  <a:pt x="176436" y="95362"/>
                </a:lnTo>
                <a:lnTo>
                  <a:pt x="175134" y="94953"/>
                </a:lnTo>
                <a:lnTo>
                  <a:pt x="173831" y="94506"/>
                </a:lnTo>
                <a:lnTo>
                  <a:pt x="172566" y="93985"/>
                </a:lnTo>
                <a:lnTo>
                  <a:pt x="171301" y="93464"/>
                </a:lnTo>
                <a:lnTo>
                  <a:pt x="170073" y="92906"/>
                </a:lnTo>
                <a:lnTo>
                  <a:pt x="168846" y="92311"/>
                </a:lnTo>
                <a:lnTo>
                  <a:pt x="167618" y="91678"/>
                </a:lnTo>
                <a:lnTo>
                  <a:pt x="165236" y="90376"/>
                </a:lnTo>
                <a:lnTo>
                  <a:pt x="162855" y="89037"/>
                </a:lnTo>
                <a:lnTo>
                  <a:pt x="160511" y="87660"/>
                </a:lnTo>
                <a:lnTo>
                  <a:pt x="158130" y="86283"/>
                </a:lnTo>
                <a:lnTo>
                  <a:pt x="155786" y="84944"/>
                </a:lnTo>
                <a:lnTo>
                  <a:pt x="154558" y="84311"/>
                </a:lnTo>
                <a:lnTo>
                  <a:pt x="153367" y="83679"/>
                </a:lnTo>
                <a:lnTo>
                  <a:pt x="152140" y="83084"/>
                </a:lnTo>
                <a:lnTo>
                  <a:pt x="150912" y="82525"/>
                </a:lnTo>
                <a:lnTo>
                  <a:pt x="149684" y="81967"/>
                </a:lnTo>
                <a:lnTo>
                  <a:pt x="148419" y="81446"/>
                </a:lnTo>
                <a:lnTo>
                  <a:pt x="147154" y="80963"/>
                </a:lnTo>
                <a:lnTo>
                  <a:pt x="145889" y="80553"/>
                </a:lnTo>
                <a:lnTo>
                  <a:pt x="144549" y="80144"/>
                </a:lnTo>
                <a:lnTo>
                  <a:pt x="143210" y="79809"/>
                </a:lnTo>
                <a:lnTo>
                  <a:pt x="141870" y="79549"/>
                </a:lnTo>
                <a:lnTo>
                  <a:pt x="140494" y="79326"/>
                </a:lnTo>
                <a:lnTo>
                  <a:pt x="139564" y="79214"/>
                </a:lnTo>
                <a:lnTo>
                  <a:pt x="138633" y="79140"/>
                </a:lnTo>
                <a:lnTo>
                  <a:pt x="137703" y="79102"/>
                </a:lnTo>
                <a:lnTo>
                  <a:pt x="135248" y="79102"/>
                </a:lnTo>
                <a:lnTo>
                  <a:pt x="133722" y="79214"/>
                </a:lnTo>
                <a:lnTo>
                  <a:pt x="132197" y="79363"/>
                </a:lnTo>
                <a:lnTo>
                  <a:pt x="130671" y="79549"/>
                </a:lnTo>
                <a:lnTo>
                  <a:pt x="129146" y="79772"/>
                </a:lnTo>
                <a:lnTo>
                  <a:pt x="127620" y="79995"/>
                </a:lnTo>
                <a:lnTo>
                  <a:pt x="124606" y="80516"/>
                </a:lnTo>
                <a:lnTo>
                  <a:pt x="121555" y="81037"/>
                </a:lnTo>
                <a:lnTo>
                  <a:pt x="120030" y="81298"/>
                </a:lnTo>
                <a:lnTo>
                  <a:pt x="118504" y="81521"/>
                </a:lnTo>
                <a:lnTo>
                  <a:pt x="116979" y="81707"/>
                </a:lnTo>
                <a:lnTo>
                  <a:pt x="115453" y="81856"/>
                </a:lnTo>
                <a:lnTo>
                  <a:pt x="113928" y="81930"/>
                </a:lnTo>
                <a:lnTo>
                  <a:pt x="112402" y="81967"/>
                </a:lnTo>
                <a:lnTo>
                  <a:pt x="111137" y="81930"/>
                </a:lnTo>
                <a:lnTo>
                  <a:pt x="109835" y="81856"/>
                </a:lnTo>
                <a:lnTo>
                  <a:pt x="108645" y="81707"/>
                </a:lnTo>
                <a:lnTo>
                  <a:pt x="107491" y="81558"/>
                </a:lnTo>
                <a:lnTo>
                  <a:pt x="106375" y="81335"/>
                </a:lnTo>
                <a:lnTo>
                  <a:pt x="105259" y="81112"/>
                </a:lnTo>
                <a:lnTo>
                  <a:pt x="104180" y="80814"/>
                </a:lnTo>
                <a:lnTo>
                  <a:pt x="103138" y="80516"/>
                </a:lnTo>
                <a:lnTo>
                  <a:pt x="102096" y="80144"/>
                </a:lnTo>
                <a:lnTo>
                  <a:pt x="101092" y="79772"/>
                </a:lnTo>
                <a:lnTo>
                  <a:pt x="100124" y="79363"/>
                </a:lnTo>
                <a:lnTo>
                  <a:pt x="99157" y="78916"/>
                </a:lnTo>
                <a:lnTo>
                  <a:pt x="98227" y="78470"/>
                </a:lnTo>
                <a:lnTo>
                  <a:pt x="97334" y="77949"/>
                </a:lnTo>
                <a:lnTo>
                  <a:pt x="96441" y="77428"/>
                </a:lnTo>
                <a:lnTo>
                  <a:pt x="95548" y="76870"/>
                </a:lnTo>
                <a:lnTo>
                  <a:pt x="94729" y="76312"/>
                </a:lnTo>
                <a:lnTo>
                  <a:pt x="93873" y="75679"/>
                </a:lnTo>
                <a:lnTo>
                  <a:pt x="93092" y="75084"/>
                </a:lnTo>
                <a:lnTo>
                  <a:pt x="92273" y="74414"/>
                </a:lnTo>
                <a:lnTo>
                  <a:pt x="91492" y="73745"/>
                </a:lnTo>
                <a:lnTo>
                  <a:pt x="90748" y="73038"/>
                </a:lnTo>
                <a:lnTo>
                  <a:pt x="90004" y="72331"/>
                </a:lnTo>
                <a:lnTo>
                  <a:pt x="89297" y="71587"/>
                </a:lnTo>
                <a:lnTo>
                  <a:pt x="88590" y="70805"/>
                </a:lnTo>
                <a:lnTo>
                  <a:pt x="87883" y="70024"/>
                </a:lnTo>
                <a:lnTo>
                  <a:pt x="87213" y="69243"/>
                </a:lnTo>
                <a:lnTo>
                  <a:pt x="86544" y="68424"/>
                </a:lnTo>
                <a:lnTo>
                  <a:pt x="85241" y="66712"/>
                </a:lnTo>
                <a:lnTo>
                  <a:pt x="84013" y="65001"/>
                </a:lnTo>
                <a:lnTo>
                  <a:pt x="82786" y="63178"/>
                </a:lnTo>
                <a:lnTo>
                  <a:pt x="81632" y="61317"/>
                </a:lnTo>
                <a:lnTo>
                  <a:pt x="80516" y="59457"/>
                </a:lnTo>
                <a:lnTo>
                  <a:pt x="79437" y="57522"/>
                </a:lnTo>
                <a:lnTo>
                  <a:pt x="78358" y="55550"/>
                </a:lnTo>
                <a:lnTo>
                  <a:pt x="77316" y="53578"/>
                </a:lnTo>
                <a:lnTo>
                  <a:pt x="76312" y="51569"/>
                </a:lnTo>
                <a:lnTo>
                  <a:pt x="74265" y="47551"/>
                </a:lnTo>
                <a:lnTo>
                  <a:pt x="72256" y="43533"/>
                </a:lnTo>
                <a:lnTo>
                  <a:pt x="70247" y="39589"/>
                </a:lnTo>
                <a:lnTo>
                  <a:pt x="69205" y="37654"/>
                </a:lnTo>
                <a:lnTo>
                  <a:pt x="68163" y="35756"/>
                </a:lnTo>
                <a:lnTo>
                  <a:pt x="67084" y="33859"/>
                </a:lnTo>
                <a:lnTo>
                  <a:pt x="66005" y="32073"/>
                </a:lnTo>
                <a:lnTo>
                  <a:pt x="64963" y="30510"/>
                </a:lnTo>
                <a:lnTo>
                  <a:pt x="63959" y="28985"/>
                </a:lnTo>
                <a:lnTo>
                  <a:pt x="62880" y="27459"/>
                </a:lnTo>
                <a:lnTo>
                  <a:pt x="61801" y="25934"/>
                </a:lnTo>
                <a:lnTo>
                  <a:pt x="60685" y="24483"/>
                </a:lnTo>
                <a:lnTo>
                  <a:pt x="59531" y="23031"/>
                </a:lnTo>
                <a:lnTo>
                  <a:pt x="58378" y="21580"/>
                </a:lnTo>
                <a:lnTo>
                  <a:pt x="57187" y="20167"/>
                </a:lnTo>
                <a:lnTo>
                  <a:pt x="55997" y="18790"/>
                </a:lnTo>
                <a:lnTo>
                  <a:pt x="54732" y="17450"/>
                </a:lnTo>
                <a:lnTo>
                  <a:pt x="53467" y="16148"/>
                </a:lnTo>
                <a:lnTo>
                  <a:pt x="52164" y="14883"/>
                </a:lnTo>
                <a:lnTo>
                  <a:pt x="50862" y="13655"/>
                </a:lnTo>
                <a:lnTo>
                  <a:pt x="49485" y="12465"/>
                </a:lnTo>
                <a:lnTo>
                  <a:pt x="48109" y="11311"/>
                </a:lnTo>
                <a:lnTo>
                  <a:pt x="46732" y="10195"/>
                </a:lnTo>
                <a:lnTo>
                  <a:pt x="45281" y="9116"/>
                </a:lnTo>
                <a:lnTo>
                  <a:pt x="43830" y="8112"/>
                </a:lnTo>
                <a:lnTo>
                  <a:pt x="42342" y="7144"/>
                </a:lnTo>
                <a:lnTo>
                  <a:pt x="40853" y="6214"/>
                </a:lnTo>
                <a:lnTo>
                  <a:pt x="39291" y="5358"/>
                </a:lnTo>
                <a:lnTo>
                  <a:pt x="37728" y="4577"/>
                </a:lnTo>
                <a:lnTo>
                  <a:pt x="36128" y="3833"/>
                </a:lnTo>
                <a:lnTo>
                  <a:pt x="34491" y="3126"/>
                </a:lnTo>
                <a:lnTo>
                  <a:pt x="32854" y="2530"/>
                </a:lnTo>
                <a:lnTo>
                  <a:pt x="31142" y="1972"/>
                </a:lnTo>
                <a:lnTo>
                  <a:pt x="29431" y="1489"/>
                </a:lnTo>
                <a:lnTo>
                  <a:pt x="27719" y="1079"/>
                </a:lnTo>
                <a:lnTo>
                  <a:pt x="25933" y="707"/>
                </a:lnTo>
                <a:lnTo>
                  <a:pt x="24110" y="447"/>
                </a:lnTo>
                <a:lnTo>
                  <a:pt x="22287" y="261"/>
                </a:lnTo>
                <a:lnTo>
                  <a:pt x="20427" y="112"/>
                </a:lnTo>
                <a:lnTo>
                  <a:pt x="17822" y="38"/>
                </a:lnTo>
                <a:lnTo>
                  <a:pt x="1506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9" name="Google Shape;5019;p33"/>
          <p:cNvSpPr txBox="1">
            <a:spLocks noGrp="1"/>
          </p:cNvSpPr>
          <p:nvPr>
            <p:ph type="title"/>
          </p:nvPr>
        </p:nvSpPr>
        <p:spPr>
          <a:xfrm>
            <a:off x="2274325" y="1156550"/>
            <a:ext cx="4595400" cy="59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5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020" name="Google Shape;5020;p33"/>
          <p:cNvSpPr txBox="1">
            <a:spLocks noGrp="1"/>
          </p:cNvSpPr>
          <p:nvPr>
            <p:ph type="subTitle" idx="1"/>
          </p:nvPr>
        </p:nvSpPr>
        <p:spPr>
          <a:xfrm>
            <a:off x="2475325" y="2072025"/>
            <a:ext cx="4193400" cy="59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21" name="Google Shape;5021;p33"/>
          <p:cNvSpPr txBox="1"/>
          <p:nvPr/>
        </p:nvSpPr>
        <p:spPr>
          <a:xfrm>
            <a:off x="1684975" y="3584975"/>
            <a:ext cx="57741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CREDITS: This presentation template was created by </a:t>
            </a:r>
            <a:r>
              <a:rPr lang="en" sz="1200" b="1">
                <a:solidFill>
                  <a:schemeClr val="lt2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, including icons by </a:t>
            </a:r>
            <a:r>
              <a:rPr lang="en" sz="1200" b="1">
                <a:solidFill>
                  <a:schemeClr val="lt2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, and infographics &amp; images by </a:t>
            </a:r>
            <a:r>
              <a:rPr lang="en" sz="1200" b="1">
                <a:solidFill>
                  <a:schemeClr val="lt2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lt2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endParaRPr sz="120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5022" name="Google Shape;5022;p33"/>
          <p:cNvGrpSpPr/>
          <p:nvPr/>
        </p:nvGrpSpPr>
        <p:grpSpPr>
          <a:xfrm>
            <a:off x="-1014002" y="4294366"/>
            <a:ext cx="2119405" cy="1611111"/>
            <a:chOff x="2928875" y="3008450"/>
            <a:chExt cx="436325" cy="331675"/>
          </a:xfrm>
        </p:grpSpPr>
        <p:sp>
          <p:nvSpPr>
            <p:cNvPr id="5023" name="Google Shape;5023;p33"/>
            <p:cNvSpPr/>
            <p:nvPr/>
          </p:nvSpPr>
          <p:spPr>
            <a:xfrm>
              <a:off x="3136775" y="3090475"/>
              <a:ext cx="90525" cy="249650"/>
            </a:xfrm>
            <a:custGeom>
              <a:avLst/>
              <a:gdLst/>
              <a:ahLst/>
              <a:cxnLst/>
              <a:rect l="l" t="t" r="r" b="b"/>
              <a:pathLst>
                <a:path w="3621" h="9986" extrusionOk="0">
                  <a:moveTo>
                    <a:pt x="3112" y="1"/>
                  </a:moveTo>
                  <a:lnTo>
                    <a:pt x="2631" y="1359"/>
                  </a:lnTo>
                  <a:lnTo>
                    <a:pt x="2122" y="2716"/>
                  </a:lnTo>
                  <a:lnTo>
                    <a:pt x="1726" y="3791"/>
                  </a:lnTo>
                  <a:lnTo>
                    <a:pt x="1330" y="4866"/>
                  </a:lnTo>
                  <a:lnTo>
                    <a:pt x="1075" y="5602"/>
                  </a:lnTo>
                  <a:lnTo>
                    <a:pt x="849" y="6365"/>
                  </a:lnTo>
                  <a:lnTo>
                    <a:pt x="623" y="7129"/>
                  </a:lnTo>
                  <a:lnTo>
                    <a:pt x="425" y="7921"/>
                  </a:lnTo>
                  <a:lnTo>
                    <a:pt x="170" y="8939"/>
                  </a:lnTo>
                  <a:lnTo>
                    <a:pt x="0" y="9986"/>
                  </a:lnTo>
                  <a:lnTo>
                    <a:pt x="283" y="9986"/>
                  </a:lnTo>
                  <a:lnTo>
                    <a:pt x="651" y="8430"/>
                  </a:lnTo>
                  <a:lnTo>
                    <a:pt x="1075" y="6903"/>
                  </a:lnTo>
                  <a:lnTo>
                    <a:pt x="1528" y="5375"/>
                  </a:lnTo>
                  <a:lnTo>
                    <a:pt x="2065" y="3876"/>
                  </a:lnTo>
                  <a:lnTo>
                    <a:pt x="2405" y="2943"/>
                  </a:lnTo>
                  <a:lnTo>
                    <a:pt x="2801" y="1981"/>
                  </a:lnTo>
                  <a:lnTo>
                    <a:pt x="3197" y="1047"/>
                  </a:lnTo>
                  <a:lnTo>
                    <a:pt x="3621" y="11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4" name="Google Shape;5024;p33"/>
            <p:cNvSpPr/>
            <p:nvPr/>
          </p:nvSpPr>
          <p:spPr>
            <a:xfrm>
              <a:off x="3214550" y="3029675"/>
              <a:ext cx="39625" cy="63650"/>
            </a:xfrm>
            <a:custGeom>
              <a:avLst/>
              <a:gdLst/>
              <a:ahLst/>
              <a:cxnLst/>
              <a:rect l="l" t="t" r="r" b="b"/>
              <a:pathLst>
                <a:path w="1585" h="2546" extrusionOk="0">
                  <a:moveTo>
                    <a:pt x="1076" y="0"/>
                  </a:moveTo>
                  <a:lnTo>
                    <a:pt x="765" y="594"/>
                  </a:lnTo>
                  <a:lnTo>
                    <a:pt x="510" y="1188"/>
                  </a:lnTo>
                  <a:lnTo>
                    <a:pt x="1" y="2433"/>
                  </a:lnTo>
                  <a:lnTo>
                    <a:pt x="510" y="2546"/>
                  </a:lnTo>
                  <a:lnTo>
                    <a:pt x="1019" y="1386"/>
                  </a:lnTo>
                  <a:lnTo>
                    <a:pt x="1585" y="255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5" name="Google Shape;5025;p33"/>
            <p:cNvSpPr/>
            <p:nvPr/>
          </p:nvSpPr>
          <p:spPr>
            <a:xfrm>
              <a:off x="3154450" y="3096150"/>
              <a:ext cx="104675" cy="243975"/>
            </a:xfrm>
            <a:custGeom>
              <a:avLst/>
              <a:gdLst/>
              <a:ahLst/>
              <a:cxnLst/>
              <a:rect l="l" t="t" r="r" b="b"/>
              <a:pathLst>
                <a:path w="4187" h="9759" extrusionOk="0">
                  <a:moveTo>
                    <a:pt x="3282" y="0"/>
                  </a:moveTo>
                  <a:lnTo>
                    <a:pt x="3027" y="594"/>
                  </a:lnTo>
                  <a:lnTo>
                    <a:pt x="2631" y="1499"/>
                  </a:lnTo>
                  <a:lnTo>
                    <a:pt x="2263" y="2404"/>
                  </a:lnTo>
                  <a:lnTo>
                    <a:pt x="1896" y="3338"/>
                  </a:lnTo>
                  <a:lnTo>
                    <a:pt x="1556" y="4271"/>
                  </a:lnTo>
                  <a:lnTo>
                    <a:pt x="1245" y="5205"/>
                  </a:lnTo>
                  <a:lnTo>
                    <a:pt x="934" y="6167"/>
                  </a:lnTo>
                  <a:lnTo>
                    <a:pt x="651" y="7128"/>
                  </a:lnTo>
                  <a:lnTo>
                    <a:pt x="396" y="8090"/>
                  </a:lnTo>
                  <a:lnTo>
                    <a:pt x="198" y="8910"/>
                  </a:lnTo>
                  <a:lnTo>
                    <a:pt x="0" y="9759"/>
                  </a:lnTo>
                  <a:lnTo>
                    <a:pt x="1924" y="9759"/>
                  </a:lnTo>
                  <a:lnTo>
                    <a:pt x="2235" y="8033"/>
                  </a:lnTo>
                  <a:lnTo>
                    <a:pt x="2575" y="6336"/>
                  </a:lnTo>
                  <a:lnTo>
                    <a:pt x="2773" y="5375"/>
                  </a:lnTo>
                  <a:lnTo>
                    <a:pt x="2999" y="4385"/>
                  </a:lnTo>
                  <a:lnTo>
                    <a:pt x="3253" y="3423"/>
                  </a:lnTo>
                  <a:lnTo>
                    <a:pt x="3508" y="2461"/>
                  </a:lnTo>
                  <a:lnTo>
                    <a:pt x="3847" y="1386"/>
                  </a:lnTo>
                  <a:lnTo>
                    <a:pt x="4187" y="340"/>
                  </a:lnTo>
                  <a:lnTo>
                    <a:pt x="3734" y="142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6" name="Google Shape;5026;p33"/>
            <p:cNvSpPr/>
            <p:nvPr/>
          </p:nvSpPr>
          <p:spPr>
            <a:xfrm>
              <a:off x="3236475" y="3041700"/>
              <a:ext cx="43875" cy="62950"/>
            </a:xfrm>
            <a:custGeom>
              <a:avLst/>
              <a:gdLst/>
              <a:ahLst/>
              <a:cxnLst/>
              <a:rect l="l" t="t" r="r" b="b"/>
              <a:pathLst>
                <a:path w="1755" h="2518" extrusionOk="0">
                  <a:moveTo>
                    <a:pt x="1047" y="0"/>
                  </a:moveTo>
                  <a:lnTo>
                    <a:pt x="510" y="1075"/>
                  </a:lnTo>
                  <a:lnTo>
                    <a:pt x="1" y="2178"/>
                  </a:lnTo>
                  <a:lnTo>
                    <a:pt x="453" y="2320"/>
                  </a:lnTo>
                  <a:lnTo>
                    <a:pt x="906" y="2518"/>
                  </a:lnTo>
                  <a:lnTo>
                    <a:pt x="1132" y="1895"/>
                  </a:lnTo>
                  <a:lnTo>
                    <a:pt x="1387" y="1301"/>
                  </a:lnTo>
                  <a:lnTo>
                    <a:pt x="1754" y="481"/>
                  </a:lnTo>
                  <a:lnTo>
                    <a:pt x="1415" y="226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7" name="Google Shape;5027;p33"/>
            <p:cNvSpPr/>
            <p:nvPr/>
          </p:nvSpPr>
          <p:spPr>
            <a:xfrm>
              <a:off x="2942300" y="3169675"/>
              <a:ext cx="67900" cy="170450"/>
            </a:xfrm>
            <a:custGeom>
              <a:avLst/>
              <a:gdLst/>
              <a:ahLst/>
              <a:cxnLst/>
              <a:rect l="l" t="t" r="r" b="b"/>
              <a:pathLst>
                <a:path w="2716" h="6818" extrusionOk="0">
                  <a:moveTo>
                    <a:pt x="1217" y="1"/>
                  </a:moveTo>
                  <a:lnTo>
                    <a:pt x="849" y="482"/>
                  </a:lnTo>
                  <a:lnTo>
                    <a:pt x="538" y="991"/>
                  </a:lnTo>
                  <a:lnTo>
                    <a:pt x="255" y="1528"/>
                  </a:lnTo>
                  <a:lnTo>
                    <a:pt x="0" y="2094"/>
                  </a:lnTo>
                  <a:lnTo>
                    <a:pt x="566" y="3339"/>
                  </a:lnTo>
                  <a:lnTo>
                    <a:pt x="1075" y="4583"/>
                  </a:lnTo>
                  <a:lnTo>
                    <a:pt x="1528" y="5686"/>
                  </a:lnTo>
                  <a:lnTo>
                    <a:pt x="1952" y="6818"/>
                  </a:lnTo>
                  <a:lnTo>
                    <a:pt x="2716" y="6818"/>
                  </a:lnTo>
                  <a:lnTo>
                    <a:pt x="2490" y="5969"/>
                  </a:lnTo>
                  <a:lnTo>
                    <a:pt x="2292" y="5121"/>
                  </a:lnTo>
                  <a:lnTo>
                    <a:pt x="1924" y="3424"/>
                  </a:lnTo>
                  <a:lnTo>
                    <a:pt x="1585" y="1698"/>
                  </a:lnTo>
                  <a:lnTo>
                    <a:pt x="121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8" name="Google Shape;5028;p33"/>
            <p:cNvSpPr/>
            <p:nvPr/>
          </p:nvSpPr>
          <p:spPr>
            <a:xfrm>
              <a:off x="2930975" y="3117350"/>
              <a:ext cx="41750" cy="104700"/>
            </a:xfrm>
            <a:custGeom>
              <a:avLst/>
              <a:gdLst/>
              <a:ahLst/>
              <a:cxnLst/>
              <a:rect l="l" t="t" r="r" b="b"/>
              <a:pathLst>
                <a:path w="1670" h="4188" extrusionOk="0">
                  <a:moveTo>
                    <a:pt x="1076" y="1"/>
                  </a:moveTo>
                  <a:lnTo>
                    <a:pt x="878" y="368"/>
                  </a:lnTo>
                  <a:lnTo>
                    <a:pt x="708" y="736"/>
                  </a:lnTo>
                  <a:lnTo>
                    <a:pt x="538" y="1132"/>
                  </a:lnTo>
                  <a:lnTo>
                    <a:pt x="369" y="1528"/>
                  </a:lnTo>
                  <a:lnTo>
                    <a:pt x="255" y="1924"/>
                  </a:lnTo>
                  <a:lnTo>
                    <a:pt x="142" y="2348"/>
                  </a:lnTo>
                  <a:lnTo>
                    <a:pt x="57" y="2773"/>
                  </a:lnTo>
                  <a:lnTo>
                    <a:pt x="1" y="3197"/>
                  </a:lnTo>
                  <a:lnTo>
                    <a:pt x="453" y="4187"/>
                  </a:lnTo>
                  <a:lnTo>
                    <a:pt x="708" y="3621"/>
                  </a:lnTo>
                  <a:lnTo>
                    <a:pt x="991" y="3084"/>
                  </a:lnTo>
                  <a:lnTo>
                    <a:pt x="1302" y="2575"/>
                  </a:lnTo>
                  <a:lnTo>
                    <a:pt x="1670" y="2094"/>
                  </a:lnTo>
                  <a:lnTo>
                    <a:pt x="1642" y="1981"/>
                  </a:lnTo>
                  <a:lnTo>
                    <a:pt x="1387" y="991"/>
                  </a:lnTo>
                  <a:lnTo>
                    <a:pt x="1076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9" name="Google Shape;5029;p33"/>
            <p:cNvSpPr/>
            <p:nvPr/>
          </p:nvSpPr>
          <p:spPr>
            <a:xfrm>
              <a:off x="3073825" y="3092600"/>
              <a:ext cx="33975" cy="247525"/>
            </a:xfrm>
            <a:custGeom>
              <a:avLst/>
              <a:gdLst/>
              <a:ahLst/>
              <a:cxnLst/>
              <a:rect l="l" t="t" r="r" b="b"/>
              <a:pathLst>
                <a:path w="1359" h="9901" extrusionOk="0">
                  <a:moveTo>
                    <a:pt x="1359" y="1"/>
                  </a:moveTo>
                  <a:lnTo>
                    <a:pt x="736" y="170"/>
                  </a:lnTo>
                  <a:lnTo>
                    <a:pt x="114" y="368"/>
                  </a:lnTo>
                  <a:lnTo>
                    <a:pt x="29" y="3140"/>
                  </a:lnTo>
                  <a:lnTo>
                    <a:pt x="1" y="4300"/>
                  </a:lnTo>
                  <a:lnTo>
                    <a:pt x="29" y="5432"/>
                  </a:lnTo>
                  <a:lnTo>
                    <a:pt x="86" y="6591"/>
                  </a:lnTo>
                  <a:lnTo>
                    <a:pt x="142" y="7723"/>
                  </a:lnTo>
                  <a:lnTo>
                    <a:pt x="255" y="8826"/>
                  </a:lnTo>
                  <a:lnTo>
                    <a:pt x="369" y="9901"/>
                  </a:lnTo>
                  <a:lnTo>
                    <a:pt x="1132" y="9901"/>
                  </a:lnTo>
                  <a:lnTo>
                    <a:pt x="1132" y="9759"/>
                  </a:lnTo>
                  <a:lnTo>
                    <a:pt x="1104" y="8741"/>
                  </a:lnTo>
                  <a:lnTo>
                    <a:pt x="1104" y="7751"/>
                  </a:lnTo>
                  <a:lnTo>
                    <a:pt x="1132" y="6733"/>
                  </a:lnTo>
                  <a:lnTo>
                    <a:pt x="1189" y="5743"/>
                  </a:lnTo>
                  <a:lnTo>
                    <a:pt x="1274" y="3763"/>
                  </a:lnTo>
                  <a:lnTo>
                    <a:pt x="1274" y="2660"/>
                  </a:lnTo>
                  <a:lnTo>
                    <a:pt x="1302" y="1528"/>
                  </a:lnTo>
                  <a:lnTo>
                    <a:pt x="1359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0" name="Google Shape;5030;p33"/>
            <p:cNvSpPr/>
            <p:nvPr/>
          </p:nvSpPr>
          <p:spPr>
            <a:xfrm>
              <a:off x="3076650" y="3010575"/>
              <a:ext cx="38925" cy="91250"/>
            </a:xfrm>
            <a:custGeom>
              <a:avLst/>
              <a:gdLst/>
              <a:ahLst/>
              <a:cxnLst/>
              <a:rect l="l" t="t" r="r" b="b"/>
              <a:pathLst>
                <a:path w="1557" h="3650" extrusionOk="0">
                  <a:moveTo>
                    <a:pt x="1557" y="0"/>
                  </a:moveTo>
                  <a:lnTo>
                    <a:pt x="906" y="114"/>
                  </a:lnTo>
                  <a:lnTo>
                    <a:pt x="284" y="283"/>
                  </a:lnTo>
                  <a:lnTo>
                    <a:pt x="142" y="1358"/>
                  </a:lnTo>
                  <a:lnTo>
                    <a:pt x="57" y="2433"/>
                  </a:lnTo>
                  <a:lnTo>
                    <a:pt x="1" y="3649"/>
                  </a:lnTo>
                  <a:lnTo>
                    <a:pt x="623" y="3451"/>
                  </a:lnTo>
                  <a:lnTo>
                    <a:pt x="1246" y="3282"/>
                  </a:lnTo>
                  <a:lnTo>
                    <a:pt x="1359" y="1726"/>
                  </a:lnTo>
                  <a:lnTo>
                    <a:pt x="1528" y="142"/>
                  </a:lnTo>
                  <a:lnTo>
                    <a:pt x="155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1" name="Google Shape;5031;p33"/>
            <p:cNvSpPr/>
            <p:nvPr/>
          </p:nvSpPr>
          <p:spPr>
            <a:xfrm>
              <a:off x="3040600" y="3106050"/>
              <a:ext cx="32550" cy="234075"/>
            </a:xfrm>
            <a:custGeom>
              <a:avLst/>
              <a:gdLst/>
              <a:ahLst/>
              <a:cxnLst/>
              <a:rect l="l" t="t" r="r" b="b"/>
              <a:pathLst>
                <a:path w="1302" h="9363" extrusionOk="0">
                  <a:moveTo>
                    <a:pt x="1019" y="0"/>
                  </a:moveTo>
                  <a:lnTo>
                    <a:pt x="255" y="311"/>
                  </a:lnTo>
                  <a:lnTo>
                    <a:pt x="113" y="1471"/>
                  </a:lnTo>
                  <a:lnTo>
                    <a:pt x="29" y="2631"/>
                  </a:lnTo>
                  <a:lnTo>
                    <a:pt x="0" y="3791"/>
                  </a:lnTo>
                  <a:lnTo>
                    <a:pt x="0" y="4950"/>
                  </a:lnTo>
                  <a:lnTo>
                    <a:pt x="29" y="6053"/>
                  </a:lnTo>
                  <a:lnTo>
                    <a:pt x="85" y="7157"/>
                  </a:lnTo>
                  <a:lnTo>
                    <a:pt x="142" y="8260"/>
                  </a:lnTo>
                  <a:lnTo>
                    <a:pt x="255" y="9363"/>
                  </a:lnTo>
                  <a:lnTo>
                    <a:pt x="1301" y="9363"/>
                  </a:lnTo>
                  <a:lnTo>
                    <a:pt x="1188" y="8458"/>
                  </a:lnTo>
                  <a:lnTo>
                    <a:pt x="1103" y="7553"/>
                  </a:lnTo>
                  <a:lnTo>
                    <a:pt x="1047" y="6647"/>
                  </a:lnTo>
                  <a:lnTo>
                    <a:pt x="990" y="5742"/>
                  </a:lnTo>
                  <a:lnTo>
                    <a:pt x="962" y="3932"/>
                  </a:lnTo>
                  <a:lnTo>
                    <a:pt x="962" y="2093"/>
                  </a:lnTo>
                  <a:lnTo>
                    <a:pt x="101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2" name="Google Shape;5032;p33"/>
            <p:cNvSpPr/>
            <p:nvPr/>
          </p:nvSpPr>
          <p:spPr>
            <a:xfrm>
              <a:off x="3046950" y="3021175"/>
              <a:ext cx="26200" cy="92675"/>
            </a:xfrm>
            <a:custGeom>
              <a:avLst/>
              <a:gdLst/>
              <a:ahLst/>
              <a:cxnLst/>
              <a:rect l="l" t="t" r="r" b="b"/>
              <a:pathLst>
                <a:path w="1048" h="3707" extrusionOk="0">
                  <a:moveTo>
                    <a:pt x="1047" y="1"/>
                  </a:moveTo>
                  <a:lnTo>
                    <a:pt x="934" y="29"/>
                  </a:lnTo>
                  <a:lnTo>
                    <a:pt x="906" y="142"/>
                  </a:lnTo>
                  <a:lnTo>
                    <a:pt x="595" y="1019"/>
                  </a:lnTo>
                  <a:lnTo>
                    <a:pt x="369" y="1896"/>
                  </a:lnTo>
                  <a:lnTo>
                    <a:pt x="142" y="2801"/>
                  </a:lnTo>
                  <a:lnTo>
                    <a:pt x="1" y="3706"/>
                  </a:lnTo>
                  <a:lnTo>
                    <a:pt x="765" y="3395"/>
                  </a:lnTo>
                  <a:lnTo>
                    <a:pt x="821" y="2405"/>
                  </a:lnTo>
                  <a:lnTo>
                    <a:pt x="878" y="1443"/>
                  </a:lnTo>
                  <a:lnTo>
                    <a:pt x="963" y="708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3" name="Google Shape;5033;p33"/>
            <p:cNvSpPr/>
            <p:nvPr/>
          </p:nvSpPr>
          <p:spPr>
            <a:xfrm>
              <a:off x="3112725" y="3086950"/>
              <a:ext cx="31850" cy="171150"/>
            </a:xfrm>
            <a:custGeom>
              <a:avLst/>
              <a:gdLst/>
              <a:ahLst/>
              <a:cxnLst/>
              <a:rect l="l" t="t" r="r" b="b"/>
              <a:pathLst>
                <a:path w="1274" h="6846" extrusionOk="0">
                  <a:moveTo>
                    <a:pt x="1273" y="0"/>
                  </a:moveTo>
                  <a:lnTo>
                    <a:pt x="736" y="57"/>
                  </a:lnTo>
                  <a:lnTo>
                    <a:pt x="227" y="142"/>
                  </a:lnTo>
                  <a:lnTo>
                    <a:pt x="170" y="1132"/>
                  </a:lnTo>
                  <a:lnTo>
                    <a:pt x="142" y="2122"/>
                  </a:lnTo>
                  <a:lnTo>
                    <a:pt x="114" y="3197"/>
                  </a:lnTo>
                  <a:lnTo>
                    <a:pt x="114" y="4300"/>
                  </a:lnTo>
                  <a:lnTo>
                    <a:pt x="1" y="6280"/>
                  </a:lnTo>
                  <a:lnTo>
                    <a:pt x="1" y="6846"/>
                  </a:lnTo>
                  <a:lnTo>
                    <a:pt x="199" y="5545"/>
                  </a:lnTo>
                  <a:lnTo>
                    <a:pt x="397" y="4272"/>
                  </a:lnTo>
                  <a:lnTo>
                    <a:pt x="821" y="2122"/>
                  </a:lnTo>
                  <a:lnTo>
                    <a:pt x="127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4" name="Google Shape;5034;p33"/>
            <p:cNvSpPr/>
            <p:nvPr/>
          </p:nvSpPr>
          <p:spPr>
            <a:xfrm>
              <a:off x="3118375" y="3008450"/>
              <a:ext cx="44575" cy="82050"/>
            </a:xfrm>
            <a:custGeom>
              <a:avLst/>
              <a:gdLst/>
              <a:ahLst/>
              <a:cxnLst/>
              <a:rect l="l" t="t" r="r" b="b"/>
              <a:pathLst>
                <a:path w="1783" h="3282" extrusionOk="0">
                  <a:moveTo>
                    <a:pt x="708" y="1"/>
                  </a:moveTo>
                  <a:lnTo>
                    <a:pt x="284" y="29"/>
                  </a:lnTo>
                  <a:lnTo>
                    <a:pt x="227" y="538"/>
                  </a:lnTo>
                  <a:lnTo>
                    <a:pt x="86" y="1924"/>
                  </a:lnTo>
                  <a:lnTo>
                    <a:pt x="1" y="3282"/>
                  </a:lnTo>
                  <a:lnTo>
                    <a:pt x="510" y="3197"/>
                  </a:lnTo>
                  <a:lnTo>
                    <a:pt x="1047" y="3140"/>
                  </a:lnTo>
                  <a:lnTo>
                    <a:pt x="1415" y="1556"/>
                  </a:lnTo>
                  <a:lnTo>
                    <a:pt x="1783" y="29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5" name="Google Shape;5035;p33"/>
            <p:cNvSpPr/>
            <p:nvPr/>
          </p:nvSpPr>
          <p:spPr>
            <a:xfrm>
              <a:off x="3112025" y="3085525"/>
              <a:ext cx="92650" cy="254600"/>
            </a:xfrm>
            <a:custGeom>
              <a:avLst/>
              <a:gdLst/>
              <a:ahLst/>
              <a:cxnLst/>
              <a:rect l="l" t="t" r="r" b="b"/>
              <a:pathLst>
                <a:path w="3706" h="10184" extrusionOk="0">
                  <a:moveTo>
                    <a:pt x="2235" y="1"/>
                  </a:moveTo>
                  <a:lnTo>
                    <a:pt x="1726" y="29"/>
                  </a:lnTo>
                  <a:lnTo>
                    <a:pt x="1528" y="906"/>
                  </a:lnTo>
                  <a:lnTo>
                    <a:pt x="1103" y="2914"/>
                  </a:lnTo>
                  <a:lnTo>
                    <a:pt x="736" y="4923"/>
                  </a:lnTo>
                  <a:lnTo>
                    <a:pt x="425" y="6931"/>
                  </a:lnTo>
                  <a:lnTo>
                    <a:pt x="142" y="8939"/>
                  </a:lnTo>
                  <a:lnTo>
                    <a:pt x="0" y="10071"/>
                  </a:lnTo>
                  <a:lnTo>
                    <a:pt x="0" y="10184"/>
                  </a:lnTo>
                  <a:lnTo>
                    <a:pt x="566" y="10184"/>
                  </a:lnTo>
                  <a:lnTo>
                    <a:pt x="707" y="9448"/>
                  </a:lnTo>
                  <a:lnTo>
                    <a:pt x="849" y="8685"/>
                  </a:lnTo>
                  <a:lnTo>
                    <a:pt x="1019" y="7949"/>
                  </a:lnTo>
                  <a:lnTo>
                    <a:pt x="1217" y="7242"/>
                  </a:lnTo>
                  <a:lnTo>
                    <a:pt x="1584" y="5998"/>
                  </a:lnTo>
                  <a:lnTo>
                    <a:pt x="2009" y="4810"/>
                  </a:lnTo>
                  <a:lnTo>
                    <a:pt x="2885" y="2405"/>
                  </a:lnTo>
                  <a:lnTo>
                    <a:pt x="3281" y="1245"/>
                  </a:lnTo>
                  <a:lnTo>
                    <a:pt x="3706" y="114"/>
                  </a:lnTo>
                  <a:lnTo>
                    <a:pt x="3225" y="57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6" name="Google Shape;5036;p33"/>
            <p:cNvSpPr/>
            <p:nvPr/>
          </p:nvSpPr>
          <p:spPr>
            <a:xfrm>
              <a:off x="3155150" y="3009875"/>
              <a:ext cx="77100" cy="78500"/>
            </a:xfrm>
            <a:custGeom>
              <a:avLst/>
              <a:gdLst/>
              <a:ahLst/>
              <a:cxnLst/>
              <a:rect l="l" t="t" r="r" b="b"/>
              <a:pathLst>
                <a:path w="3084" h="3140" extrusionOk="0">
                  <a:moveTo>
                    <a:pt x="736" y="0"/>
                  </a:moveTo>
                  <a:lnTo>
                    <a:pt x="340" y="1528"/>
                  </a:lnTo>
                  <a:lnTo>
                    <a:pt x="1" y="3055"/>
                  </a:lnTo>
                  <a:lnTo>
                    <a:pt x="510" y="3027"/>
                  </a:lnTo>
                  <a:lnTo>
                    <a:pt x="991" y="3027"/>
                  </a:lnTo>
                  <a:lnTo>
                    <a:pt x="1500" y="3083"/>
                  </a:lnTo>
                  <a:lnTo>
                    <a:pt x="1981" y="3140"/>
                  </a:lnTo>
                  <a:lnTo>
                    <a:pt x="2462" y="1980"/>
                  </a:lnTo>
                  <a:lnTo>
                    <a:pt x="2745" y="1301"/>
                  </a:lnTo>
                  <a:lnTo>
                    <a:pt x="3084" y="623"/>
                  </a:lnTo>
                  <a:lnTo>
                    <a:pt x="2518" y="396"/>
                  </a:lnTo>
                  <a:lnTo>
                    <a:pt x="1924" y="226"/>
                  </a:lnTo>
                  <a:lnTo>
                    <a:pt x="1330" y="85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7" name="Google Shape;5037;p33"/>
            <p:cNvSpPr/>
            <p:nvPr/>
          </p:nvSpPr>
          <p:spPr>
            <a:xfrm>
              <a:off x="3213150" y="3108875"/>
              <a:ext cx="92650" cy="231250"/>
            </a:xfrm>
            <a:custGeom>
              <a:avLst/>
              <a:gdLst/>
              <a:ahLst/>
              <a:cxnLst/>
              <a:rect l="l" t="t" r="r" b="b"/>
              <a:pathLst>
                <a:path w="3706" h="9250" extrusionOk="0">
                  <a:moveTo>
                    <a:pt x="2207" y="0"/>
                  </a:moveTo>
                  <a:lnTo>
                    <a:pt x="2037" y="538"/>
                  </a:lnTo>
                  <a:lnTo>
                    <a:pt x="1726" y="1528"/>
                  </a:lnTo>
                  <a:lnTo>
                    <a:pt x="1443" y="2518"/>
                  </a:lnTo>
                  <a:lnTo>
                    <a:pt x="990" y="4187"/>
                  </a:lnTo>
                  <a:lnTo>
                    <a:pt x="623" y="5856"/>
                  </a:lnTo>
                  <a:lnTo>
                    <a:pt x="283" y="7553"/>
                  </a:lnTo>
                  <a:lnTo>
                    <a:pt x="0" y="9250"/>
                  </a:lnTo>
                  <a:lnTo>
                    <a:pt x="142" y="9250"/>
                  </a:lnTo>
                  <a:lnTo>
                    <a:pt x="566" y="7836"/>
                  </a:lnTo>
                  <a:lnTo>
                    <a:pt x="821" y="7128"/>
                  </a:lnTo>
                  <a:lnTo>
                    <a:pt x="1047" y="6421"/>
                  </a:lnTo>
                  <a:lnTo>
                    <a:pt x="1330" y="5714"/>
                  </a:lnTo>
                  <a:lnTo>
                    <a:pt x="1613" y="5035"/>
                  </a:lnTo>
                  <a:lnTo>
                    <a:pt x="1895" y="4356"/>
                  </a:lnTo>
                  <a:lnTo>
                    <a:pt x="2207" y="3678"/>
                  </a:lnTo>
                  <a:lnTo>
                    <a:pt x="2574" y="2970"/>
                  </a:lnTo>
                  <a:lnTo>
                    <a:pt x="2914" y="2291"/>
                  </a:lnTo>
                  <a:lnTo>
                    <a:pt x="3310" y="1613"/>
                  </a:lnTo>
                  <a:lnTo>
                    <a:pt x="3706" y="962"/>
                  </a:lnTo>
                  <a:lnTo>
                    <a:pt x="3677" y="934"/>
                  </a:lnTo>
                  <a:lnTo>
                    <a:pt x="3310" y="679"/>
                  </a:lnTo>
                  <a:lnTo>
                    <a:pt x="2942" y="425"/>
                  </a:lnTo>
                  <a:lnTo>
                    <a:pt x="2574" y="198"/>
                  </a:lnTo>
                  <a:lnTo>
                    <a:pt x="220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8" name="Google Shape;5038;p33"/>
            <p:cNvSpPr/>
            <p:nvPr/>
          </p:nvSpPr>
          <p:spPr>
            <a:xfrm>
              <a:off x="3268300" y="3060075"/>
              <a:ext cx="57300" cy="72875"/>
            </a:xfrm>
            <a:custGeom>
              <a:avLst/>
              <a:gdLst/>
              <a:ahLst/>
              <a:cxnLst/>
              <a:rect l="l" t="t" r="r" b="b"/>
              <a:pathLst>
                <a:path w="2292" h="2915" extrusionOk="0">
                  <a:moveTo>
                    <a:pt x="793" y="1"/>
                  </a:moveTo>
                  <a:lnTo>
                    <a:pt x="368" y="934"/>
                  </a:lnTo>
                  <a:lnTo>
                    <a:pt x="170" y="1443"/>
                  </a:lnTo>
                  <a:lnTo>
                    <a:pt x="1" y="1952"/>
                  </a:lnTo>
                  <a:lnTo>
                    <a:pt x="368" y="2150"/>
                  </a:lnTo>
                  <a:lnTo>
                    <a:pt x="736" y="2377"/>
                  </a:lnTo>
                  <a:lnTo>
                    <a:pt x="1104" y="2631"/>
                  </a:lnTo>
                  <a:lnTo>
                    <a:pt x="1471" y="2886"/>
                  </a:lnTo>
                  <a:lnTo>
                    <a:pt x="1500" y="2914"/>
                  </a:lnTo>
                  <a:lnTo>
                    <a:pt x="2292" y="1641"/>
                  </a:lnTo>
                  <a:lnTo>
                    <a:pt x="1952" y="1189"/>
                  </a:lnTo>
                  <a:lnTo>
                    <a:pt x="1585" y="764"/>
                  </a:lnTo>
                  <a:lnTo>
                    <a:pt x="1217" y="368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9" name="Google Shape;5039;p33"/>
            <p:cNvSpPr/>
            <p:nvPr/>
          </p:nvSpPr>
          <p:spPr>
            <a:xfrm>
              <a:off x="2930275" y="3234750"/>
              <a:ext cx="50225" cy="105375"/>
            </a:xfrm>
            <a:custGeom>
              <a:avLst/>
              <a:gdLst/>
              <a:ahLst/>
              <a:cxnLst/>
              <a:rect l="l" t="t" r="r" b="b"/>
              <a:pathLst>
                <a:path w="2009" h="4215" extrusionOk="0">
                  <a:moveTo>
                    <a:pt x="255" y="0"/>
                  </a:moveTo>
                  <a:lnTo>
                    <a:pt x="1" y="651"/>
                  </a:lnTo>
                  <a:lnTo>
                    <a:pt x="57" y="1132"/>
                  </a:lnTo>
                  <a:lnTo>
                    <a:pt x="142" y="1584"/>
                  </a:lnTo>
                  <a:lnTo>
                    <a:pt x="255" y="2065"/>
                  </a:lnTo>
                  <a:lnTo>
                    <a:pt x="397" y="2518"/>
                  </a:lnTo>
                  <a:lnTo>
                    <a:pt x="566" y="2970"/>
                  </a:lnTo>
                  <a:lnTo>
                    <a:pt x="764" y="3395"/>
                  </a:lnTo>
                  <a:lnTo>
                    <a:pt x="962" y="3819"/>
                  </a:lnTo>
                  <a:lnTo>
                    <a:pt x="1217" y="4215"/>
                  </a:lnTo>
                  <a:lnTo>
                    <a:pt x="2009" y="4215"/>
                  </a:lnTo>
                  <a:lnTo>
                    <a:pt x="1472" y="2857"/>
                  </a:lnTo>
                  <a:lnTo>
                    <a:pt x="934" y="1499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0" name="Google Shape;5040;p33"/>
            <p:cNvSpPr/>
            <p:nvPr/>
          </p:nvSpPr>
          <p:spPr>
            <a:xfrm>
              <a:off x="2928875" y="3217075"/>
              <a:ext cx="7800" cy="33950"/>
            </a:xfrm>
            <a:custGeom>
              <a:avLst/>
              <a:gdLst/>
              <a:ahLst/>
              <a:cxnLst/>
              <a:rect l="l" t="t" r="r" b="b"/>
              <a:pathLst>
                <a:path w="312" h="1358" extrusionOk="0">
                  <a:moveTo>
                    <a:pt x="0" y="0"/>
                  </a:moveTo>
                  <a:lnTo>
                    <a:pt x="0" y="368"/>
                  </a:lnTo>
                  <a:lnTo>
                    <a:pt x="0" y="877"/>
                  </a:lnTo>
                  <a:lnTo>
                    <a:pt x="57" y="1358"/>
                  </a:lnTo>
                  <a:lnTo>
                    <a:pt x="311" y="7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1" name="Google Shape;5041;p33"/>
            <p:cNvSpPr/>
            <p:nvPr/>
          </p:nvSpPr>
          <p:spPr>
            <a:xfrm>
              <a:off x="3001700" y="3119475"/>
              <a:ext cx="34675" cy="212875"/>
            </a:xfrm>
            <a:custGeom>
              <a:avLst/>
              <a:gdLst/>
              <a:ahLst/>
              <a:cxnLst/>
              <a:rect l="l" t="t" r="r" b="b"/>
              <a:pathLst>
                <a:path w="1387" h="8515" extrusionOk="0">
                  <a:moveTo>
                    <a:pt x="1387" y="1"/>
                  </a:moveTo>
                  <a:lnTo>
                    <a:pt x="906" y="255"/>
                  </a:lnTo>
                  <a:lnTo>
                    <a:pt x="453" y="510"/>
                  </a:lnTo>
                  <a:lnTo>
                    <a:pt x="1" y="849"/>
                  </a:lnTo>
                  <a:lnTo>
                    <a:pt x="199" y="2631"/>
                  </a:lnTo>
                  <a:lnTo>
                    <a:pt x="481" y="4413"/>
                  </a:lnTo>
                  <a:lnTo>
                    <a:pt x="623" y="5290"/>
                  </a:lnTo>
                  <a:lnTo>
                    <a:pt x="793" y="6167"/>
                  </a:lnTo>
                  <a:lnTo>
                    <a:pt x="991" y="7044"/>
                  </a:lnTo>
                  <a:lnTo>
                    <a:pt x="1217" y="7921"/>
                  </a:lnTo>
                  <a:lnTo>
                    <a:pt x="1358" y="8515"/>
                  </a:lnTo>
                  <a:lnTo>
                    <a:pt x="1330" y="8062"/>
                  </a:lnTo>
                  <a:lnTo>
                    <a:pt x="1245" y="7044"/>
                  </a:lnTo>
                  <a:lnTo>
                    <a:pt x="1189" y="6054"/>
                  </a:lnTo>
                  <a:lnTo>
                    <a:pt x="1160" y="5036"/>
                  </a:lnTo>
                  <a:lnTo>
                    <a:pt x="1132" y="4017"/>
                  </a:lnTo>
                  <a:lnTo>
                    <a:pt x="1132" y="3027"/>
                  </a:lnTo>
                  <a:lnTo>
                    <a:pt x="1189" y="2009"/>
                  </a:lnTo>
                  <a:lnTo>
                    <a:pt x="1273" y="991"/>
                  </a:lnTo>
                  <a:lnTo>
                    <a:pt x="138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2" name="Google Shape;5042;p33"/>
            <p:cNvSpPr/>
            <p:nvPr/>
          </p:nvSpPr>
          <p:spPr>
            <a:xfrm>
              <a:off x="2995325" y="3026850"/>
              <a:ext cx="62275" cy="113875"/>
            </a:xfrm>
            <a:custGeom>
              <a:avLst/>
              <a:gdLst/>
              <a:ahLst/>
              <a:cxnLst/>
              <a:rect l="l" t="t" r="r" b="b"/>
              <a:pathLst>
                <a:path w="2491" h="4555" extrusionOk="0">
                  <a:moveTo>
                    <a:pt x="2490" y="0"/>
                  </a:moveTo>
                  <a:lnTo>
                    <a:pt x="1811" y="368"/>
                  </a:lnTo>
                  <a:lnTo>
                    <a:pt x="1189" y="764"/>
                  </a:lnTo>
                  <a:lnTo>
                    <a:pt x="567" y="1188"/>
                  </a:lnTo>
                  <a:lnTo>
                    <a:pt x="1" y="1697"/>
                  </a:lnTo>
                  <a:lnTo>
                    <a:pt x="114" y="3055"/>
                  </a:lnTo>
                  <a:lnTo>
                    <a:pt x="256" y="4554"/>
                  </a:lnTo>
                  <a:lnTo>
                    <a:pt x="708" y="4215"/>
                  </a:lnTo>
                  <a:lnTo>
                    <a:pt x="1161" y="3960"/>
                  </a:lnTo>
                  <a:lnTo>
                    <a:pt x="1642" y="3706"/>
                  </a:lnTo>
                  <a:lnTo>
                    <a:pt x="1698" y="3168"/>
                  </a:lnTo>
                  <a:lnTo>
                    <a:pt x="1868" y="2376"/>
                  </a:lnTo>
                  <a:lnTo>
                    <a:pt x="2038" y="1584"/>
                  </a:lnTo>
                  <a:lnTo>
                    <a:pt x="2236" y="79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3" name="Google Shape;5043;p33"/>
            <p:cNvSpPr/>
            <p:nvPr/>
          </p:nvSpPr>
          <p:spPr>
            <a:xfrm>
              <a:off x="2980475" y="3147775"/>
              <a:ext cx="47425" cy="192350"/>
            </a:xfrm>
            <a:custGeom>
              <a:avLst/>
              <a:gdLst/>
              <a:ahLst/>
              <a:cxnLst/>
              <a:rect l="l" t="t" r="r" b="b"/>
              <a:pathLst>
                <a:path w="1897" h="7694" extrusionOk="0">
                  <a:moveTo>
                    <a:pt x="454" y="0"/>
                  </a:moveTo>
                  <a:lnTo>
                    <a:pt x="227" y="226"/>
                  </a:lnTo>
                  <a:lnTo>
                    <a:pt x="1" y="481"/>
                  </a:lnTo>
                  <a:lnTo>
                    <a:pt x="227" y="1471"/>
                  </a:lnTo>
                  <a:lnTo>
                    <a:pt x="454" y="2489"/>
                  </a:lnTo>
                  <a:lnTo>
                    <a:pt x="850" y="4526"/>
                  </a:lnTo>
                  <a:lnTo>
                    <a:pt x="1189" y="6110"/>
                  </a:lnTo>
                  <a:lnTo>
                    <a:pt x="1387" y="6902"/>
                  </a:lnTo>
                  <a:lnTo>
                    <a:pt x="1613" y="7694"/>
                  </a:lnTo>
                  <a:lnTo>
                    <a:pt x="1896" y="7694"/>
                  </a:lnTo>
                  <a:lnTo>
                    <a:pt x="1528" y="6308"/>
                  </a:lnTo>
                  <a:lnTo>
                    <a:pt x="1217" y="4894"/>
                  </a:lnTo>
                  <a:lnTo>
                    <a:pt x="934" y="3479"/>
                  </a:lnTo>
                  <a:lnTo>
                    <a:pt x="708" y="2065"/>
                  </a:lnTo>
                  <a:lnTo>
                    <a:pt x="595" y="1047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4" name="Google Shape;5044;p33"/>
            <p:cNvSpPr/>
            <p:nvPr/>
          </p:nvSpPr>
          <p:spPr>
            <a:xfrm>
              <a:off x="2964925" y="3079175"/>
              <a:ext cx="26900" cy="80625"/>
            </a:xfrm>
            <a:custGeom>
              <a:avLst/>
              <a:gdLst/>
              <a:ahLst/>
              <a:cxnLst/>
              <a:rect l="l" t="t" r="r" b="b"/>
              <a:pathLst>
                <a:path w="1076" h="3225" extrusionOk="0">
                  <a:moveTo>
                    <a:pt x="849" y="0"/>
                  </a:moveTo>
                  <a:lnTo>
                    <a:pt x="397" y="509"/>
                  </a:lnTo>
                  <a:lnTo>
                    <a:pt x="1" y="1075"/>
                  </a:lnTo>
                  <a:lnTo>
                    <a:pt x="340" y="2150"/>
                  </a:lnTo>
                  <a:lnTo>
                    <a:pt x="623" y="3225"/>
                  </a:lnTo>
                  <a:lnTo>
                    <a:pt x="849" y="2970"/>
                  </a:lnTo>
                  <a:lnTo>
                    <a:pt x="1076" y="2744"/>
                  </a:lnTo>
                  <a:lnTo>
                    <a:pt x="962" y="1386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5" name="Google Shape;5045;p33"/>
            <p:cNvSpPr/>
            <p:nvPr/>
          </p:nvSpPr>
          <p:spPr>
            <a:xfrm>
              <a:off x="3313550" y="3110275"/>
              <a:ext cx="32575" cy="45300"/>
            </a:xfrm>
            <a:custGeom>
              <a:avLst/>
              <a:gdLst/>
              <a:ahLst/>
              <a:cxnLst/>
              <a:rect l="l" t="t" r="r" b="b"/>
              <a:pathLst>
                <a:path w="1303" h="1812" extrusionOk="0">
                  <a:moveTo>
                    <a:pt x="708" y="1"/>
                  </a:moveTo>
                  <a:lnTo>
                    <a:pt x="1" y="1161"/>
                  </a:lnTo>
                  <a:lnTo>
                    <a:pt x="369" y="1472"/>
                  </a:lnTo>
                  <a:lnTo>
                    <a:pt x="708" y="1811"/>
                  </a:lnTo>
                  <a:lnTo>
                    <a:pt x="1302" y="1076"/>
                  </a:lnTo>
                  <a:lnTo>
                    <a:pt x="1019" y="510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6" name="Google Shape;5046;p33"/>
            <p:cNvSpPr/>
            <p:nvPr/>
          </p:nvSpPr>
          <p:spPr>
            <a:xfrm>
              <a:off x="3229400" y="3139275"/>
              <a:ext cx="101875" cy="195200"/>
            </a:xfrm>
            <a:custGeom>
              <a:avLst/>
              <a:gdLst/>
              <a:ahLst/>
              <a:cxnLst/>
              <a:rect l="l" t="t" r="r" b="b"/>
              <a:pathLst>
                <a:path w="4075" h="7808" extrusionOk="0">
                  <a:moveTo>
                    <a:pt x="3367" y="1"/>
                  </a:moveTo>
                  <a:lnTo>
                    <a:pt x="3225" y="199"/>
                  </a:lnTo>
                  <a:lnTo>
                    <a:pt x="2858" y="877"/>
                  </a:lnTo>
                  <a:lnTo>
                    <a:pt x="2462" y="1556"/>
                  </a:lnTo>
                  <a:lnTo>
                    <a:pt x="2122" y="2264"/>
                  </a:lnTo>
                  <a:lnTo>
                    <a:pt x="1783" y="2971"/>
                  </a:lnTo>
                  <a:lnTo>
                    <a:pt x="1443" y="3706"/>
                  </a:lnTo>
                  <a:lnTo>
                    <a:pt x="1132" y="4413"/>
                  </a:lnTo>
                  <a:lnTo>
                    <a:pt x="849" y="5149"/>
                  </a:lnTo>
                  <a:lnTo>
                    <a:pt x="595" y="5884"/>
                  </a:lnTo>
                  <a:lnTo>
                    <a:pt x="284" y="6846"/>
                  </a:lnTo>
                  <a:lnTo>
                    <a:pt x="1" y="7808"/>
                  </a:lnTo>
                  <a:lnTo>
                    <a:pt x="199" y="7214"/>
                  </a:lnTo>
                  <a:lnTo>
                    <a:pt x="453" y="6648"/>
                  </a:lnTo>
                  <a:lnTo>
                    <a:pt x="680" y="6054"/>
                  </a:lnTo>
                  <a:lnTo>
                    <a:pt x="963" y="5488"/>
                  </a:lnTo>
                  <a:lnTo>
                    <a:pt x="1528" y="4385"/>
                  </a:lnTo>
                  <a:lnTo>
                    <a:pt x="2179" y="3310"/>
                  </a:lnTo>
                  <a:lnTo>
                    <a:pt x="2631" y="2631"/>
                  </a:lnTo>
                  <a:lnTo>
                    <a:pt x="3084" y="1952"/>
                  </a:lnTo>
                  <a:lnTo>
                    <a:pt x="3565" y="1302"/>
                  </a:lnTo>
                  <a:lnTo>
                    <a:pt x="4074" y="651"/>
                  </a:lnTo>
                  <a:lnTo>
                    <a:pt x="3735" y="312"/>
                  </a:lnTo>
                  <a:lnTo>
                    <a:pt x="336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7" name="Google Shape;5047;p33"/>
            <p:cNvSpPr/>
            <p:nvPr/>
          </p:nvSpPr>
          <p:spPr>
            <a:xfrm>
              <a:off x="3237900" y="3163325"/>
              <a:ext cx="113875" cy="176800"/>
            </a:xfrm>
            <a:custGeom>
              <a:avLst/>
              <a:gdLst/>
              <a:ahLst/>
              <a:cxnLst/>
              <a:rect l="l" t="t" r="r" b="b"/>
              <a:pathLst>
                <a:path w="4555" h="7072" extrusionOk="0">
                  <a:moveTo>
                    <a:pt x="3989" y="0"/>
                  </a:moveTo>
                  <a:lnTo>
                    <a:pt x="3423" y="736"/>
                  </a:lnTo>
                  <a:lnTo>
                    <a:pt x="2885" y="1471"/>
                  </a:lnTo>
                  <a:lnTo>
                    <a:pt x="2376" y="2235"/>
                  </a:lnTo>
                  <a:lnTo>
                    <a:pt x="1895" y="3027"/>
                  </a:lnTo>
                  <a:lnTo>
                    <a:pt x="1443" y="3819"/>
                  </a:lnTo>
                  <a:lnTo>
                    <a:pt x="1019" y="4639"/>
                  </a:lnTo>
                  <a:lnTo>
                    <a:pt x="623" y="5488"/>
                  </a:lnTo>
                  <a:lnTo>
                    <a:pt x="255" y="6336"/>
                  </a:lnTo>
                  <a:lnTo>
                    <a:pt x="0" y="7072"/>
                  </a:lnTo>
                  <a:lnTo>
                    <a:pt x="905" y="7072"/>
                  </a:lnTo>
                  <a:lnTo>
                    <a:pt x="1273" y="6252"/>
                  </a:lnTo>
                  <a:lnTo>
                    <a:pt x="1669" y="5431"/>
                  </a:lnTo>
                  <a:lnTo>
                    <a:pt x="2320" y="4215"/>
                  </a:lnTo>
                  <a:lnTo>
                    <a:pt x="3027" y="3027"/>
                  </a:lnTo>
                  <a:lnTo>
                    <a:pt x="3762" y="1896"/>
                  </a:lnTo>
                  <a:lnTo>
                    <a:pt x="4554" y="764"/>
                  </a:lnTo>
                  <a:lnTo>
                    <a:pt x="4300" y="368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8" name="Google Shape;5048;p33"/>
            <p:cNvSpPr/>
            <p:nvPr/>
          </p:nvSpPr>
          <p:spPr>
            <a:xfrm>
              <a:off x="3337600" y="3147775"/>
              <a:ext cx="21250" cy="34675"/>
            </a:xfrm>
            <a:custGeom>
              <a:avLst/>
              <a:gdLst/>
              <a:ahLst/>
              <a:cxnLst/>
              <a:rect l="l" t="t" r="r" b="b"/>
              <a:pathLst>
                <a:path w="850" h="1387" extrusionOk="0">
                  <a:moveTo>
                    <a:pt x="510" y="0"/>
                  </a:moveTo>
                  <a:lnTo>
                    <a:pt x="170" y="424"/>
                  </a:lnTo>
                  <a:lnTo>
                    <a:pt x="1" y="622"/>
                  </a:lnTo>
                  <a:lnTo>
                    <a:pt x="312" y="990"/>
                  </a:lnTo>
                  <a:lnTo>
                    <a:pt x="566" y="1386"/>
                  </a:lnTo>
                  <a:lnTo>
                    <a:pt x="849" y="1018"/>
                  </a:lnTo>
                  <a:lnTo>
                    <a:pt x="708" y="509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9" name="Google Shape;5049;p33"/>
            <p:cNvSpPr/>
            <p:nvPr/>
          </p:nvSpPr>
          <p:spPr>
            <a:xfrm>
              <a:off x="3271825" y="3191600"/>
              <a:ext cx="93375" cy="148525"/>
            </a:xfrm>
            <a:custGeom>
              <a:avLst/>
              <a:gdLst/>
              <a:ahLst/>
              <a:cxnLst/>
              <a:rect l="l" t="t" r="r" b="b"/>
              <a:pathLst>
                <a:path w="3735" h="5941" extrusionOk="0">
                  <a:moveTo>
                    <a:pt x="3424" y="1"/>
                  </a:moveTo>
                  <a:lnTo>
                    <a:pt x="2575" y="1217"/>
                  </a:lnTo>
                  <a:lnTo>
                    <a:pt x="2179" y="1839"/>
                  </a:lnTo>
                  <a:lnTo>
                    <a:pt x="1783" y="2490"/>
                  </a:lnTo>
                  <a:lnTo>
                    <a:pt x="1302" y="3310"/>
                  </a:lnTo>
                  <a:lnTo>
                    <a:pt x="850" y="4187"/>
                  </a:lnTo>
                  <a:lnTo>
                    <a:pt x="397" y="5064"/>
                  </a:lnTo>
                  <a:lnTo>
                    <a:pt x="1" y="5941"/>
                  </a:lnTo>
                  <a:lnTo>
                    <a:pt x="312" y="5941"/>
                  </a:lnTo>
                  <a:lnTo>
                    <a:pt x="652" y="5262"/>
                  </a:lnTo>
                  <a:lnTo>
                    <a:pt x="1048" y="4611"/>
                  </a:lnTo>
                  <a:lnTo>
                    <a:pt x="1444" y="3989"/>
                  </a:lnTo>
                  <a:lnTo>
                    <a:pt x="1896" y="3367"/>
                  </a:lnTo>
                  <a:lnTo>
                    <a:pt x="2320" y="2886"/>
                  </a:lnTo>
                  <a:lnTo>
                    <a:pt x="2773" y="2405"/>
                  </a:lnTo>
                  <a:lnTo>
                    <a:pt x="3254" y="1953"/>
                  </a:lnTo>
                  <a:lnTo>
                    <a:pt x="3735" y="1528"/>
                  </a:lnTo>
                  <a:lnTo>
                    <a:pt x="3735" y="1387"/>
                  </a:lnTo>
                  <a:lnTo>
                    <a:pt x="3735" y="934"/>
                  </a:lnTo>
                  <a:lnTo>
                    <a:pt x="3678" y="482"/>
                  </a:lnTo>
                  <a:lnTo>
                    <a:pt x="3424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0" name="Google Shape;5050;p33"/>
            <p:cNvSpPr/>
            <p:nvPr/>
          </p:nvSpPr>
          <p:spPr>
            <a:xfrm>
              <a:off x="3357400" y="3185950"/>
              <a:ext cx="6400" cy="17700"/>
            </a:xfrm>
            <a:custGeom>
              <a:avLst/>
              <a:gdLst/>
              <a:ahLst/>
              <a:cxnLst/>
              <a:rect l="l" t="t" r="r" b="b"/>
              <a:pathLst>
                <a:path w="256" h="708" extrusionOk="0">
                  <a:moveTo>
                    <a:pt x="170" y="0"/>
                  </a:moveTo>
                  <a:lnTo>
                    <a:pt x="1" y="227"/>
                  </a:lnTo>
                  <a:lnTo>
                    <a:pt x="255" y="708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1" name="Google Shape;5051;p33"/>
            <p:cNvSpPr/>
            <p:nvPr/>
          </p:nvSpPr>
          <p:spPr>
            <a:xfrm>
              <a:off x="3290925" y="3243225"/>
              <a:ext cx="73575" cy="96900"/>
            </a:xfrm>
            <a:custGeom>
              <a:avLst/>
              <a:gdLst/>
              <a:ahLst/>
              <a:cxnLst/>
              <a:rect l="l" t="t" r="r" b="b"/>
              <a:pathLst>
                <a:path w="2943" h="3876" extrusionOk="0">
                  <a:moveTo>
                    <a:pt x="2943" y="1"/>
                  </a:moveTo>
                  <a:lnTo>
                    <a:pt x="2575" y="312"/>
                  </a:lnTo>
                  <a:lnTo>
                    <a:pt x="2179" y="708"/>
                  </a:lnTo>
                  <a:lnTo>
                    <a:pt x="1811" y="1132"/>
                  </a:lnTo>
                  <a:lnTo>
                    <a:pt x="1472" y="1556"/>
                  </a:lnTo>
                  <a:lnTo>
                    <a:pt x="1132" y="1981"/>
                  </a:lnTo>
                  <a:lnTo>
                    <a:pt x="821" y="2433"/>
                  </a:lnTo>
                  <a:lnTo>
                    <a:pt x="538" y="2914"/>
                  </a:lnTo>
                  <a:lnTo>
                    <a:pt x="284" y="3395"/>
                  </a:lnTo>
                  <a:lnTo>
                    <a:pt x="1" y="3876"/>
                  </a:lnTo>
                  <a:lnTo>
                    <a:pt x="1019" y="3876"/>
                  </a:lnTo>
                  <a:lnTo>
                    <a:pt x="1387" y="3282"/>
                  </a:lnTo>
                  <a:lnTo>
                    <a:pt x="1811" y="2716"/>
                  </a:lnTo>
                  <a:lnTo>
                    <a:pt x="2235" y="2150"/>
                  </a:lnTo>
                  <a:lnTo>
                    <a:pt x="2660" y="1613"/>
                  </a:lnTo>
                  <a:lnTo>
                    <a:pt x="2773" y="1217"/>
                  </a:lnTo>
                  <a:lnTo>
                    <a:pt x="2858" y="821"/>
                  </a:lnTo>
                  <a:lnTo>
                    <a:pt x="2914" y="425"/>
                  </a:lnTo>
                  <a:lnTo>
                    <a:pt x="294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2" name="Google Shape;5052;p33"/>
            <p:cNvSpPr/>
            <p:nvPr/>
          </p:nvSpPr>
          <p:spPr>
            <a:xfrm>
              <a:off x="3328400" y="3311825"/>
              <a:ext cx="19825" cy="28300"/>
            </a:xfrm>
            <a:custGeom>
              <a:avLst/>
              <a:gdLst/>
              <a:ahLst/>
              <a:cxnLst/>
              <a:rect l="l" t="t" r="r" b="b"/>
              <a:pathLst>
                <a:path w="793" h="1132" extrusionOk="0">
                  <a:moveTo>
                    <a:pt x="793" y="0"/>
                  </a:moveTo>
                  <a:lnTo>
                    <a:pt x="369" y="566"/>
                  </a:lnTo>
                  <a:lnTo>
                    <a:pt x="1" y="1132"/>
                  </a:lnTo>
                  <a:lnTo>
                    <a:pt x="199" y="1132"/>
                  </a:lnTo>
                  <a:lnTo>
                    <a:pt x="510" y="566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53" name="Google Shape;5053;p33"/>
          <p:cNvGrpSpPr/>
          <p:nvPr/>
        </p:nvGrpSpPr>
        <p:grpSpPr>
          <a:xfrm>
            <a:off x="719988" y="3105455"/>
            <a:ext cx="911869" cy="917806"/>
            <a:chOff x="4248675" y="1769950"/>
            <a:chExt cx="345575" cy="347825"/>
          </a:xfrm>
        </p:grpSpPr>
        <p:sp>
          <p:nvSpPr>
            <p:cNvPr id="5054" name="Google Shape;5054;p33"/>
            <p:cNvSpPr/>
            <p:nvPr/>
          </p:nvSpPr>
          <p:spPr>
            <a:xfrm>
              <a:off x="424867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5" name="Google Shape;5055;p33"/>
            <p:cNvSpPr/>
            <p:nvPr/>
          </p:nvSpPr>
          <p:spPr>
            <a:xfrm>
              <a:off x="424867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6" name="Google Shape;5056;p33"/>
            <p:cNvSpPr/>
            <p:nvPr/>
          </p:nvSpPr>
          <p:spPr>
            <a:xfrm>
              <a:off x="424867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69" y="120"/>
                  </a:lnTo>
                  <a:lnTo>
                    <a:pt x="47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7" name="Google Shape;5057;p33"/>
            <p:cNvSpPr/>
            <p:nvPr/>
          </p:nvSpPr>
          <p:spPr>
            <a:xfrm>
              <a:off x="424867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6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8" name="Google Shape;5058;p33"/>
            <p:cNvSpPr/>
            <p:nvPr/>
          </p:nvSpPr>
          <p:spPr>
            <a:xfrm>
              <a:off x="435787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59" y="0"/>
                  </a:moveTo>
                  <a:lnTo>
                    <a:pt x="210" y="30"/>
                  </a:lnTo>
                  <a:lnTo>
                    <a:pt x="12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120" y="569"/>
                  </a:lnTo>
                  <a:lnTo>
                    <a:pt x="210" y="629"/>
                  </a:lnTo>
                  <a:lnTo>
                    <a:pt x="359" y="659"/>
                  </a:lnTo>
                  <a:lnTo>
                    <a:pt x="479" y="629"/>
                  </a:lnTo>
                  <a:lnTo>
                    <a:pt x="59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99" y="90"/>
                  </a:lnTo>
                  <a:lnTo>
                    <a:pt x="479" y="3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9" name="Google Shape;5059;p33"/>
            <p:cNvSpPr/>
            <p:nvPr/>
          </p:nvSpPr>
          <p:spPr>
            <a:xfrm>
              <a:off x="435787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59" y="0"/>
                  </a:moveTo>
                  <a:lnTo>
                    <a:pt x="210" y="30"/>
                  </a:lnTo>
                  <a:lnTo>
                    <a:pt x="12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120" y="569"/>
                  </a:lnTo>
                  <a:lnTo>
                    <a:pt x="210" y="659"/>
                  </a:lnTo>
                  <a:lnTo>
                    <a:pt x="359" y="689"/>
                  </a:lnTo>
                  <a:lnTo>
                    <a:pt x="479" y="659"/>
                  </a:lnTo>
                  <a:lnTo>
                    <a:pt x="59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99" y="90"/>
                  </a:lnTo>
                  <a:lnTo>
                    <a:pt x="479" y="3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0" name="Google Shape;5060;p33"/>
            <p:cNvSpPr/>
            <p:nvPr/>
          </p:nvSpPr>
          <p:spPr>
            <a:xfrm>
              <a:off x="435787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59" y="1"/>
                  </a:moveTo>
                  <a:lnTo>
                    <a:pt x="210" y="31"/>
                  </a:lnTo>
                  <a:lnTo>
                    <a:pt x="12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120" y="599"/>
                  </a:lnTo>
                  <a:lnTo>
                    <a:pt x="210" y="659"/>
                  </a:lnTo>
                  <a:lnTo>
                    <a:pt x="359" y="689"/>
                  </a:lnTo>
                  <a:lnTo>
                    <a:pt x="479" y="659"/>
                  </a:lnTo>
                  <a:lnTo>
                    <a:pt x="59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99" y="120"/>
                  </a:lnTo>
                  <a:lnTo>
                    <a:pt x="479" y="31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1" name="Google Shape;5061;p33"/>
            <p:cNvSpPr/>
            <p:nvPr/>
          </p:nvSpPr>
          <p:spPr>
            <a:xfrm>
              <a:off x="435787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12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120" y="569"/>
                  </a:lnTo>
                  <a:lnTo>
                    <a:pt x="210" y="629"/>
                  </a:lnTo>
                  <a:lnTo>
                    <a:pt x="359" y="659"/>
                  </a:lnTo>
                  <a:lnTo>
                    <a:pt x="479" y="629"/>
                  </a:lnTo>
                  <a:lnTo>
                    <a:pt x="59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9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2" name="Google Shape;5062;p33"/>
            <p:cNvSpPr/>
            <p:nvPr/>
          </p:nvSpPr>
          <p:spPr>
            <a:xfrm>
              <a:off x="4467825" y="2101300"/>
              <a:ext cx="16475" cy="16475"/>
            </a:xfrm>
            <a:custGeom>
              <a:avLst/>
              <a:gdLst/>
              <a:ahLst/>
              <a:cxnLst/>
              <a:rect l="l" t="t" r="r" b="b"/>
              <a:pathLst>
                <a:path w="65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49" y="629"/>
                  </a:lnTo>
                  <a:lnTo>
                    <a:pt x="569" y="569"/>
                  </a:lnTo>
                  <a:lnTo>
                    <a:pt x="628" y="449"/>
                  </a:lnTo>
                  <a:lnTo>
                    <a:pt x="658" y="329"/>
                  </a:lnTo>
                  <a:lnTo>
                    <a:pt x="628" y="210"/>
                  </a:lnTo>
                  <a:lnTo>
                    <a:pt x="569" y="90"/>
                  </a:lnTo>
                  <a:lnTo>
                    <a:pt x="44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3" name="Google Shape;5063;p33"/>
            <p:cNvSpPr/>
            <p:nvPr/>
          </p:nvSpPr>
          <p:spPr>
            <a:xfrm>
              <a:off x="4467825" y="1990600"/>
              <a:ext cx="16475" cy="17225"/>
            </a:xfrm>
            <a:custGeom>
              <a:avLst/>
              <a:gdLst/>
              <a:ahLst/>
              <a:cxnLst/>
              <a:rect l="l" t="t" r="r" b="b"/>
              <a:pathLst>
                <a:path w="65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49" y="659"/>
                  </a:lnTo>
                  <a:lnTo>
                    <a:pt x="569" y="569"/>
                  </a:lnTo>
                  <a:lnTo>
                    <a:pt x="628" y="479"/>
                  </a:lnTo>
                  <a:lnTo>
                    <a:pt x="658" y="330"/>
                  </a:lnTo>
                  <a:lnTo>
                    <a:pt x="628" y="210"/>
                  </a:lnTo>
                  <a:lnTo>
                    <a:pt x="569" y="90"/>
                  </a:lnTo>
                  <a:lnTo>
                    <a:pt x="44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4" name="Google Shape;5064;p33"/>
            <p:cNvSpPr/>
            <p:nvPr/>
          </p:nvSpPr>
          <p:spPr>
            <a:xfrm>
              <a:off x="4467825" y="1879900"/>
              <a:ext cx="16475" cy="17225"/>
            </a:xfrm>
            <a:custGeom>
              <a:avLst/>
              <a:gdLst/>
              <a:ahLst/>
              <a:cxnLst/>
              <a:rect l="l" t="t" r="r" b="b"/>
              <a:pathLst>
                <a:path w="65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49" y="659"/>
                  </a:lnTo>
                  <a:lnTo>
                    <a:pt x="569" y="599"/>
                  </a:lnTo>
                  <a:lnTo>
                    <a:pt x="628" y="479"/>
                  </a:lnTo>
                  <a:lnTo>
                    <a:pt x="658" y="360"/>
                  </a:lnTo>
                  <a:lnTo>
                    <a:pt x="628" y="210"/>
                  </a:lnTo>
                  <a:lnTo>
                    <a:pt x="569" y="120"/>
                  </a:lnTo>
                  <a:lnTo>
                    <a:pt x="44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5" name="Google Shape;5065;p33"/>
            <p:cNvSpPr/>
            <p:nvPr/>
          </p:nvSpPr>
          <p:spPr>
            <a:xfrm>
              <a:off x="4467825" y="1769950"/>
              <a:ext cx="16475" cy="16475"/>
            </a:xfrm>
            <a:custGeom>
              <a:avLst/>
              <a:gdLst/>
              <a:ahLst/>
              <a:cxnLst/>
              <a:rect l="l" t="t" r="r" b="b"/>
              <a:pathLst>
                <a:path w="65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49" y="629"/>
                  </a:lnTo>
                  <a:lnTo>
                    <a:pt x="569" y="569"/>
                  </a:lnTo>
                  <a:lnTo>
                    <a:pt x="628" y="449"/>
                  </a:lnTo>
                  <a:lnTo>
                    <a:pt x="658" y="330"/>
                  </a:lnTo>
                  <a:lnTo>
                    <a:pt x="628" y="180"/>
                  </a:lnTo>
                  <a:lnTo>
                    <a:pt x="569" y="90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6" name="Google Shape;5066;p33"/>
            <p:cNvSpPr/>
            <p:nvPr/>
          </p:nvSpPr>
          <p:spPr>
            <a:xfrm>
              <a:off x="457702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7" name="Google Shape;5067;p33"/>
            <p:cNvSpPr/>
            <p:nvPr/>
          </p:nvSpPr>
          <p:spPr>
            <a:xfrm>
              <a:off x="457702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8" name="Google Shape;5068;p33"/>
            <p:cNvSpPr/>
            <p:nvPr/>
          </p:nvSpPr>
          <p:spPr>
            <a:xfrm>
              <a:off x="457702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69" y="120"/>
                  </a:lnTo>
                  <a:lnTo>
                    <a:pt x="47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9" name="Google Shape;5069;p33"/>
            <p:cNvSpPr/>
            <p:nvPr/>
          </p:nvSpPr>
          <p:spPr>
            <a:xfrm>
              <a:off x="457702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6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70" name="Google Shape;5070;p33"/>
          <p:cNvGrpSpPr/>
          <p:nvPr/>
        </p:nvGrpSpPr>
        <p:grpSpPr>
          <a:xfrm rot="-5400000">
            <a:off x="4409364" y="-367303"/>
            <a:ext cx="348351" cy="1842527"/>
            <a:chOff x="5650350" y="1819325"/>
            <a:chExt cx="98000" cy="518350"/>
          </a:xfrm>
        </p:grpSpPr>
        <p:sp>
          <p:nvSpPr>
            <p:cNvPr id="5071" name="Google Shape;5071;p33"/>
            <p:cNvSpPr/>
            <p:nvPr/>
          </p:nvSpPr>
          <p:spPr>
            <a:xfrm>
              <a:off x="5650350" y="1819325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0"/>
                  </a:moveTo>
                  <a:lnTo>
                    <a:pt x="150" y="30"/>
                  </a:lnTo>
                  <a:lnTo>
                    <a:pt x="90" y="90"/>
                  </a:lnTo>
                  <a:lnTo>
                    <a:pt x="30" y="180"/>
                  </a:lnTo>
                  <a:lnTo>
                    <a:pt x="0" y="269"/>
                  </a:lnTo>
                  <a:lnTo>
                    <a:pt x="30" y="359"/>
                  </a:lnTo>
                  <a:lnTo>
                    <a:pt x="90" y="449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49"/>
                  </a:lnTo>
                  <a:lnTo>
                    <a:pt x="509" y="359"/>
                  </a:lnTo>
                  <a:lnTo>
                    <a:pt x="539" y="269"/>
                  </a:lnTo>
                  <a:lnTo>
                    <a:pt x="509" y="180"/>
                  </a:lnTo>
                  <a:lnTo>
                    <a:pt x="449" y="90"/>
                  </a:lnTo>
                  <a:lnTo>
                    <a:pt x="359" y="3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2" name="Google Shape;5072;p33"/>
            <p:cNvSpPr/>
            <p:nvPr/>
          </p:nvSpPr>
          <p:spPr>
            <a:xfrm>
              <a:off x="5735600" y="1819325"/>
              <a:ext cx="12750" cy="13475"/>
            </a:xfrm>
            <a:custGeom>
              <a:avLst/>
              <a:gdLst/>
              <a:ahLst/>
              <a:cxnLst/>
              <a:rect l="l" t="t" r="r" b="b"/>
              <a:pathLst>
                <a:path w="510" h="539" extrusionOk="0">
                  <a:moveTo>
                    <a:pt x="240" y="0"/>
                  </a:moveTo>
                  <a:lnTo>
                    <a:pt x="150" y="30"/>
                  </a:lnTo>
                  <a:lnTo>
                    <a:pt x="61" y="90"/>
                  </a:lnTo>
                  <a:lnTo>
                    <a:pt x="1" y="180"/>
                  </a:lnTo>
                  <a:lnTo>
                    <a:pt x="1" y="269"/>
                  </a:lnTo>
                  <a:lnTo>
                    <a:pt x="1" y="359"/>
                  </a:lnTo>
                  <a:lnTo>
                    <a:pt x="61" y="449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49"/>
                  </a:lnTo>
                  <a:lnTo>
                    <a:pt x="479" y="359"/>
                  </a:lnTo>
                  <a:lnTo>
                    <a:pt x="509" y="269"/>
                  </a:lnTo>
                  <a:lnTo>
                    <a:pt x="479" y="180"/>
                  </a:lnTo>
                  <a:lnTo>
                    <a:pt x="420" y="90"/>
                  </a:lnTo>
                  <a:lnTo>
                    <a:pt x="360" y="3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3" name="Google Shape;5073;p33"/>
            <p:cNvSpPr/>
            <p:nvPr/>
          </p:nvSpPr>
          <p:spPr>
            <a:xfrm>
              <a:off x="5650350" y="1903825"/>
              <a:ext cx="13475" cy="12750"/>
            </a:xfrm>
            <a:custGeom>
              <a:avLst/>
              <a:gdLst/>
              <a:ahLst/>
              <a:cxnLst/>
              <a:rect l="l" t="t" r="r" b="b"/>
              <a:pathLst>
                <a:path w="539" h="510" extrusionOk="0">
                  <a:moveTo>
                    <a:pt x="150" y="1"/>
                  </a:moveTo>
                  <a:lnTo>
                    <a:pt x="90" y="61"/>
                  </a:lnTo>
                  <a:lnTo>
                    <a:pt x="30" y="151"/>
                  </a:lnTo>
                  <a:lnTo>
                    <a:pt x="0" y="24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480"/>
                  </a:lnTo>
                  <a:lnTo>
                    <a:pt x="269" y="510"/>
                  </a:lnTo>
                  <a:lnTo>
                    <a:pt x="359" y="480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40"/>
                  </a:lnTo>
                  <a:lnTo>
                    <a:pt x="509" y="151"/>
                  </a:lnTo>
                  <a:lnTo>
                    <a:pt x="449" y="61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4" name="Google Shape;5074;p33"/>
            <p:cNvSpPr/>
            <p:nvPr/>
          </p:nvSpPr>
          <p:spPr>
            <a:xfrm>
              <a:off x="5735600" y="1903825"/>
              <a:ext cx="12750" cy="12750"/>
            </a:xfrm>
            <a:custGeom>
              <a:avLst/>
              <a:gdLst/>
              <a:ahLst/>
              <a:cxnLst/>
              <a:rect l="l" t="t" r="r" b="b"/>
              <a:pathLst>
                <a:path w="510" h="510" extrusionOk="0">
                  <a:moveTo>
                    <a:pt x="150" y="1"/>
                  </a:moveTo>
                  <a:lnTo>
                    <a:pt x="61" y="61"/>
                  </a:lnTo>
                  <a:lnTo>
                    <a:pt x="1" y="151"/>
                  </a:lnTo>
                  <a:lnTo>
                    <a:pt x="1" y="24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480"/>
                  </a:lnTo>
                  <a:lnTo>
                    <a:pt x="240" y="510"/>
                  </a:lnTo>
                  <a:lnTo>
                    <a:pt x="360" y="480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40"/>
                  </a:lnTo>
                  <a:lnTo>
                    <a:pt x="479" y="151"/>
                  </a:lnTo>
                  <a:lnTo>
                    <a:pt x="420" y="61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5" name="Google Shape;5075;p33"/>
            <p:cNvSpPr/>
            <p:nvPr/>
          </p:nvSpPr>
          <p:spPr>
            <a:xfrm>
              <a:off x="5650350" y="1987600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269" y="1"/>
                  </a:moveTo>
                  <a:lnTo>
                    <a:pt x="150" y="31"/>
                  </a:lnTo>
                  <a:lnTo>
                    <a:pt x="90" y="91"/>
                  </a:lnTo>
                  <a:lnTo>
                    <a:pt x="30" y="180"/>
                  </a:lnTo>
                  <a:lnTo>
                    <a:pt x="0" y="27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70"/>
                  </a:lnTo>
                  <a:lnTo>
                    <a:pt x="509" y="180"/>
                  </a:lnTo>
                  <a:lnTo>
                    <a:pt x="449" y="91"/>
                  </a:lnTo>
                  <a:lnTo>
                    <a:pt x="359" y="3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6" name="Google Shape;5076;p33"/>
            <p:cNvSpPr/>
            <p:nvPr/>
          </p:nvSpPr>
          <p:spPr>
            <a:xfrm>
              <a:off x="5735600" y="1987600"/>
              <a:ext cx="12750" cy="13500"/>
            </a:xfrm>
            <a:custGeom>
              <a:avLst/>
              <a:gdLst/>
              <a:ahLst/>
              <a:cxnLst/>
              <a:rect l="l" t="t" r="r" b="b"/>
              <a:pathLst>
                <a:path w="510" h="540" extrusionOk="0">
                  <a:moveTo>
                    <a:pt x="240" y="1"/>
                  </a:moveTo>
                  <a:lnTo>
                    <a:pt x="150" y="31"/>
                  </a:lnTo>
                  <a:lnTo>
                    <a:pt x="61" y="91"/>
                  </a:lnTo>
                  <a:lnTo>
                    <a:pt x="1" y="180"/>
                  </a:lnTo>
                  <a:lnTo>
                    <a:pt x="1" y="27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70"/>
                  </a:lnTo>
                  <a:lnTo>
                    <a:pt x="479" y="180"/>
                  </a:lnTo>
                  <a:lnTo>
                    <a:pt x="420" y="91"/>
                  </a:lnTo>
                  <a:lnTo>
                    <a:pt x="360" y="31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7" name="Google Shape;5077;p33"/>
            <p:cNvSpPr/>
            <p:nvPr/>
          </p:nvSpPr>
          <p:spPr>
            <a:xfrm>
              <a:off x="5650350" y="2072125"/>
              <a:ext cx="13475" cy="12750"/>
            </a:xfrm>
            <a:custGeom>
              <a:avLst/>
              <a:gdLst/>
              <a:ahLst/>
              <a:cxnLst/>
              <a:rect l="l" t="t" r="r" b="b"/>
              <a:pathLst>
                <a:path w="539" h="510" extrusionOk="0">
                  <a:moveTo>
                    <a:pt x="150" y="1"/>
                  </a:moveTo>
                  <a:lnTo>
                    <a:pt x="90" y="60"/>
                  </a:lnTo>
                  <a:lnTo>
                    <a:pt x="30" y="150"/>
                  </a:lnTo>
                  <a:lnTo>
                    <a:pt x="0" y="240"/>
                  </a:lnTo>
                  <a:lnTo>
                    <a:pt x="30" y="360"/>
                  </a:lnTo>
                  <a:lnTo>
                    <a:pt x="90" y="449"/>
                  </a:lnTo>
                  <a:lnTo>
                    <a:pt x="150" y="479"/>
                  </a:lnTo>
                  <a:lnTo>
                    <a:pt x="269" y="509"/>
                  </a:lnTo>
                  <a:lnTo>
                    <a:pt x="359" y="479"/>
                  </a:lnTo>
                  <a:lnTo>
                    <a:pt x="449" y="449"/>
                  </a:lnTo>
                  <a:lnTo>
                    <a:pt x="509" y="360"/>
                  </a:lnTo>
                  <a:lnTo>
                    <a:pt x="539" y="240"/>
                  </a:lnTo>
                  <a:lnTo>
                    <a:pt x="509" y="150"/>
                  </a:lnTo>
                  <a:lnTo>
                    <a:pt x="449" y="60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8" name="Google Shape;5078;p33"/>
            <p:cNvSpPr/>
            <p:nvPr/>
          </p:nvSpPr>
          <p:spPr>
            <a:xfrm>
              <a:off x="5735600" y="2072125"/>
              <a:ext cx="12750" cy="12750"/>
            </a:xfrm>
            <a:custGeom>
              <a:avLst/>
              <a:gdLst/>
              <a:ahLst/>
              <a:cxnLst/>
              <a:rect l="l" t="t" r="r" b="b"/>
              <a:pathLst>
                <a:path w="510" h="510" extrusionOk="0">
                  <a:moveTo>
                    <a:pt x="150" y="1"/>
                  </a:moveTo>
                  <a:lnTo>
                    <a:pt x="61" y="60"/>
                  </a:lnTo>
                  <a:lnTo>
                    <a:pt x="1" y="150"/>
                  </a:lnTo>
                  <a:lnTo>
                    <a:pt x="1" y="240"/>
                  </a:lnTo>
                  <a:lnTo>
                    <a:pt x="1" y="360"/>
                  </a:lnTo>
                  <a:lnTo>
                    <a:pt x="61" y="449"/>
                  </a:lnTo>
                  <a:lnTo>
                    <a:pt x="150" y="479"/>
                  </a:lnTo>
                  <a:lnTo>
                    <a:pt x="240" y="509"/>
                  </a:lnTo>
                  <a:lnTo>
                    <a:pt x="360" y="479"/>
                  </a:lnTo>
                  <a:lnTo>
                    <a:pt x="420" y="449"/>
                  </a:lnTo>
                  <a:lnTo>
                    <a:pt x="479" y="360"/>
                  </a:lnTo>
                  <a:lnTo>
                    <a:pt x="509" y="240"/>
                  </a:lnTo>
                  <a:lnTo>
                    <a:pt x="479" y="150"/>
                  </a:lnTo>
                  <a:lnTo>
                    <a:pt x="420" y="60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9" name="Google Shape;5079;p33"/>
            <p:cNvSpPr/>
            <p:nvPr/>
          </p:nvSpPr>
          <p:spPr>
            <a:xfrm>
              <a:off x="5650350" y="2155900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0"/>
                  </a:moveTo>
                  <a:lnTo>
                    <a:pt x="150" y="30"/>
                  </a:lnTo>
                  <a:lnTo>
                    <a:pt x="90" y="90"/>
                  </a:lnTo>
                  <a:lnTo>
                    <a:pt x="30" y="150"/>
                  </a:lnTo>
                  <a:lnTo>
                    <a:pt x="0" y="270"/>
                  </a:lnTo>
                  <a:lnTo>
                    <a:pt x="30" y="359"/>
                  </a:lnTo>
                  <a:lnTo>
                    <a:pt x="90" y="449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49"/>
                  </a:lnTo>
                  <a:lnTo>
                    <a:pt x="509" y="359"/>
                  </a:lnTo>
                  <a:lnTo>
                    <a:pt x="539" y="270"/>
                  </a:lnTo>
                  <a:lnTo>
                    <a:pt x="509" y="150"/>
                  </a:lnTo>
                  <a:lnTo>
                    <a:pt x="449" y="90"/>
                  </a:lnTo>
                  <a:lnTo>
                    <a:pt x="359" y="3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0" name="Google Shape;5080;p33"/>
            <p:cNvSpPr/>
            <p:nvPr/>
          </p:nvSpPr>
          <p:spPr>
            <a:xfrm>
              <a:off x="5735600" y="2155900"/>
              <a:ext cx="12750" cy="13475"/>
            </a:xfrm>
            <a:custGeom>
              <a:avLst/>
              <a:gdLst/>
              <a:ahLst/>
              <a:cxnLst/>
              <a:rect l="l" t="t" r="r" b="b"/>
              <a:pathLst>
                <a:path w="510" h="539" extrusionOk="0">
                  <a:moveTo>
                    <a:pt x="240" y="0"/>
                  </a:moveTo>
                  <a:lnTo>
                    <a:pt x="150" y="30"/>
                  </a:lnTo>
                  <a:lnTo>
                    <a:pt x="61" y="90"/>
                  </a:lnTo>
                  <a:lnTo>
                    <a:pt x="1" y="150"/>
                  </a:lnTo>
                  <a:lnTo>
                    <a:pt x="1" y="270"/>
                  </a:lnTo>
                  <a:lnTo>
                    <a:pt x="1" y="359"/>
                  </a:lnTo>
                  <a:lnTo>
                    <a:pt x="61" y="449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49"/>
                  </a:lnTo>
                  <a:lnTo>
                    <a:pt x="479" y="359"/>
                  </a:lnTo>
                  <a:lnTo>
                    <a:pt x="509" y="270"/>
                  </a:lnTo>
                  <a:lnTo>
                    <a:pt x="479" y="150"/>
                  </a:lnTo>
                  <a:lnTo>
                    <a:pt x="420" y="90"/>
                  </a:lnTo>
                  <a:lnTo>
                    <a:pt x="360" y="3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1" name="Google Shape;5081;p33"/>
            <p:cNvSpPr/>
            <p:nvPr/>
          </p:nvSpPr>
          <p:spPr>
            <a:xfrm>
              <a:off x="5650350" y="2240425"/>
              <a:ext cx="13475" cy="12725"/>
            </a:xfrm>
            <a:custGeom>
              <a:avLst/>
              <a:gdLst/>
              <a:ahLst/>
              <a:cxnLst/>
              <a:rect l="l" t="t" r="r" b="b"/>
              <a:pathLst>
                <a:path w="539" h="509" extrusionOk="0">
                  <a:moveTo>
                    <a:pt x="150" y="0"/>
                  </a:moveTo>
                  <a:lnTo>
                    <a:pt x="90" y="60"/>
                  </a:lnTo>
                  <a:lnTo>
                    <a:pt x="30" y="150"/>
                  </a:lnTo>
                  <a:lnTo>
                    <a:pt x="0" y="239"/>
                  </a:lnTo>
                  <a:lnTo>
                    <a:pt x="30" y="359"/>
                  </a:lnTo>
                  <a:lnTo>
                    <a:pt x="90" y="419"/>
                  </a:lnTo>
                  <a:lnTo>
                    <a:pt x="150" y="479"/>
                  </a:lnTo>
                  <a:lnTo>
                    <a:pt x="269" y="509"/>
                  </a:lnTo>
                  <a:lnTo>
                    <a:pt x="359" y="479"/>
                  </a:lnTo>
                  <a:lnTo>
                    <a:pt x="449" y="419"/>
                  </a:lnTo>
                  <a:lnTo>
                    <a:pt x="509" y="359"/>
                  </a:lnTo>
                  <a:lnTo>
                    <a:pt x="539" y="239"/>
                  </a:lnTo>
                  <a:lnTo>
                    <a:pt x="509" y="150"/>
                  </a:lnTo>
                  <a:lnTo>
                    <a:pt x="449" y="6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2" name="Google Shape;5082;p33"/>
            <p:cNvSpPr/>
            <p:nvPr/>
          </p:nvSpPr>
          <p:spPr>
            <a:xfrm>
              <a:off x="5735600" y="2240425"/>
              <a:ext cx="12750" cy="12725"/>
            </a:xfrm>
            <a:custGeom>
              <a:avLst/>
              <a:gdLst/>
              <a:ahLst/>
              <a:cxnLst/>
              <a:rect l="l" t="t" r="r" b="b"/>
              <a:pathLst>
                <a:path w="510" h="509" extrusionOk="0">
                  <a:moveTo>
                    <a:pt x="150" y="0"/>
                  </a:moveTo>
                  <a:lnTo>
                    <a:pt x="61" y="60"/>
                  </a:lnTo>
                  <a:lnTo>
                    <a:pt x="1" y="150"/>
                  </a:lnTo>
                  <a:lnTo>
                    <a:pt x="1" y="239"/>
                  </a:lnTo>
                  <a:lnTo>
                    <a:pt x="1" y="359"/>
                  </a:lnTo>
                  <a:lnTo>
                    <a:pt x="61" y="419"/>
                  </a:lnTo>
                  <a:lnTo>
                    <a:pt x="150" y="479"/>
                  </a:lnTo>
                  <a:lnTo>
                    <a:pt x="240" y="509"/>
                  </a:lnTo>
                  <a:lnTo>
                    <a:pt x="360" y="479"/>
                  </a:lnTo>
                  <a:lnTo>
                    <a:pt x="420" y="419"/>
                  </a:lnTo>
                  <a:lnTo>
                    <a:pt x="479" y="359"/>
                  </a:lnTo>
                  <a:lnTo>
                    <a:pt x="509" y="239"/>
                  </a:lnTo>
                  <a:lnTo>
                    <a:pt x="479" y="150"/>
                  </a:lnTo>
                  <a:lnTo>
                    <a:pt x="420" y="60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3" name="Google Shape;5083;p33"/>
            <p:cNvSpPr/>
            <p:nvPr/>
          </p:nvSpPr>
          <p:spPr>
            <a:xfrm>
              <a:off x="5650350" y="2324175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269" y="1"/>
                  </a:moveTo>
                  <a:lnTo>
                    <a:pt x="150" y="31"/>
                  </a:lnTo>
                  <a:lnTo>
                    <a:pt x="90" y="91"/>
                  </a:lnTo>
                  <a:lnTo>
                    <a:pt x="30" y="151"/>
                  </a:lnTo>
                  <a:lnTo>
                    <a:pt x="0" y="27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510"/>
                  </a:lnTo>
                  <a:lnTo>
                    <a:pt x="269" y="539"/>
                  </a:lnTo>
                  <a:lnTo>
                    <a:pt x="359" y="510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70"/>
                  </a:lnTo>
                  <a:lnTo>
                    <a:pt x="509" y="151"/>
                  </a:lnTo>
                  <a:lnTo>
                    <a:pt x="449" y="91"/>
                  </a:lnTo>
                  <a:lnTo>
                    <a:pt x="359" y="3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4" name="Google Shape;5084;p33"/>
            <p:cNvSpPr/>
            <p:nvPr/>
          </p:nvSpPr>
          <p:spPr>
            <a:xfrm>
              <a:off x="5735600" y="2324175"/>
              <a:ext cx="12750" cy="13500"/>
            </a:xfrm>
            <a:custGeom>
              <a:avLst/>
              <a:gdLst/>
              <a:ahLst/>
              <a:cxnLst/>
              <a:rect l="l" t="t" r="r" b="b"/>
              <a:pathLst>
                <a:path w="510" h="540" extrusionOk="0">
                  <a:moveTo>
                    <a:pt x="240" y="1"/>
                  </a:moveTo>
                  <a:lnTo>
                    <a:pt x="150" y="31"/>
                  </a:lnTo>
                  <a:lnTo>
                    <a:pt x="61" y="91"/>
                  </a:lnTo>
                  <a:lnTo>
                    <a:pt x="1" y="151"/>
                  </a:lnTo>
                  <a:lnTo>
                    <a:pt x="1" y="27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510"/>
                  </a:lnTo>
                  <a:lnTo>
                    <a:pt x="240" y="539"/>
                  </a:lnTo>
                  <a:lnTo>
                    <a:pt x="360" y="510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70"/>
                  </a:lnTo>
                  <a:lnTo>
                    <a:pt x="479" y="151"/>
                  </a:lnTo>
                  <a:lnTo>
                    <a:pt x="420" y="91"/>
                  </a:lnTo>
                  <a:lnTo>
                    <a:pt x="360" y="31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85" name="Google Shape;5085;p33"/>
          <p:cNvGrpSpPr/>
          <p:nvPr/>
        </p:nvGrpSpPr>
        <p:grpSpPr>
          <a:xfrm>
            <a:off x="2244925" y="1226025"/>
            <a:ext cx="169050" cy="149625"/>
            <a:chOff x="2626350" y="1752000"/>
            <a:chExt cx="169050" cy="149625"/>
          </a:xfrm>
        </p:grpSpPr>
        <p:sp>
          <p:nvSpPr>
            <p:cNvPr id="5086" name="Google Shape;5086;p33"/>
            <p:cNvSpPr/>
            <p:nvPr/>
          </p:nvSpPr>
          <p:spPr>
            <a:xfrm>
              <a:off x="2626350" y="1752000"/>
              <a:ext cx="169050" cy="149625"/>
            </a:xfrm>
            <a:custGeom>
              <a:avLst/>
              <a:gdLst/>
              <a:ahLst/>
              <a:cxnLst/>
              <a:rect l="l" t="t" r="r" b="b"/>
              <a:pathLst>
                <a:path w="6762" h="5985" extrusionOk="0">
                  <a:moveTo>
                    <a:pt x="2364" y="1"/>
                  </a:moveTo>
                  <a:lnTo>
                    <a:pt x="2184" y="31"/>
                  </a:lnTo>
                  <a:lnTo>
                    <a:pt x="2005" y="90"/>
                  </a:lnTo>
                  <a:lnTo>
                    <a:pt x="1855" y="210"/>
                  </a:lnTo>
                  <a:lnTo>
                    <a:pt x="1765" y="330"/>
                  </a:lnTo>
                  <a:lnTo>
                    <a:pt x="1676" y="479"/>
                  </a:lnTo>
                  <a:lnTo>
                    <a:pt x="1616" y="629"/>
                  </a:lnTo>
                  <a:lnTo>
                    <a:pt x="1556" y="808"/>
                  </a:lnTo>
                  <a:lnTo>
                    <a:pt x="1526" y="958"/>
                  </a:lnTo>
                  <a:lnTo>
                    <a:pt x="1556" y="1137"/>
                  </a:lnTo>
                  <a:lnTo>
                    <a:pt x="1556" y="1317"/>
                  </a:lnTo>
                  <a:lnTo>
                    <a:pt x="1676" y="1676"/>
                  </a:lnTo>
                  <a:lnTo>
                    <a:pt x="1825" y="2035"/>
                  </a:lnTo>
                  <a:lnTo>
                    <a:pt x="2005" y="2364"/>
                  </a:lnTo>
                  <a:lnTo>
                    <a:pt x="2214" y="2663"/>
                  </a:lnTo>
                  <a:lnTo>
                    <a:pt x="2035" y="2574"/>
                  </a:lnTo>
                  <a:lnTo>
                    <a:pt x="1855" y="2484"/>
                  </a:lnTo>
                  <a:lnTo>
                    <a:pt x="1676" y="2394"/>
                  </a:lnTo>
                  <a:lnTo>
                    <a:pt x="1466" y="2334"/>
                  </a:lnTo>
                  <a:lnTo>
                    <a:pt x="1257" y="2304"/>
                  </a:lnTo>
                  <a:lnTo>
                    <a:pt x="1047" y="2304"/>
                  </a:lnTo>
                  <a:lnTo>
                    <a:pt x="838" y="2334"/>
                  </a:lnTo>
                  <a:lnTo>
                    <a:pt x="658" y="2394"/>
                  </a:lnTo>
                  <a:lnTo>
                    <a:pt x="479" y="2514"/>
                  </a:lnTo>
                  <a:lnTo>
                    <a:pt x="299" y="2633"/>
                  </a:lnTo>
                  <a:lnTo>
                    <a:pt x="180" y="2813"/>
                  </a:lnTo>
                  <a:lnTo>
                    <a:pt x="90" y="2992"/>
                  </a:lnTo>
                  <a:lnTo>
                    <a:pt x="30" y="3202"/>
                  </a:lnTo>
                  <a:lnTo>
                    <a:pt x="0" y="3381"/>
                  </a:lnTo>
                  <a:lnTo>
                    <a:pt x="30" y="3591"/>
                  </a:lnTo>
                  <a:lnTo>
                    <a:pt x="120" y="3770"/>
                  </a:lnTo>
                  <a:lnTo>
                    <a:pt x="210" y="3890"/>
                  </a:lnTo>
                  <a:lnTo>
                    <a:pt x="299" y="4010"/>
                  </a:lnTo>
                  <a:lnTo>
                    <a:pt x="449" y="4069"/>
                  </a:lnTo>
                  <a:lnTo>
                    <a:pt x="599" y="4159"/>
                  </a:lnTo>
                  <a:lnTo>
                    <a:pt x="748" y="4189"/>
                  </a:lnTo>
                  <a:lnTo>
                    <a:pt x="898" y="4219"/>
                  </a:lnTo>
                  <a:lnTo>
                    <a:pt x="1047" y="4219"/>
                  </a:lnTo>
                  <a:lnTo>
                    <a:pt x="1227" y="4189"/>
                  </a:lnTo>
                  <a:lnTo>
                    <a:pt x="1526" y="4159"/>
                  </a:lnTo>
                  <a:lnTo>
                    <a:pt x="1795" y="4069"/>
                  </a:lnTo>
                  <a:lnTo>
                    <a:pt x="2095" y="3950"/>
                  </a:lnTo>
                  <a:lnTo>
                    <a:pt x="2364" y="3830"/>
                  </a:lnTo>
                  <a:lnTo>
                    <a:pt x="2364" y="3830"/>
                  </a:lnTo>
                  <a:lnTo>
                    <a:pt x="2244" y="3920"/>
                  </a:lnTo>
                  <a:lnTo>
                    <a:pt x="2124" y="4069"/>
                  </a:lnTo>
                  <a:lnTo>
                    <a:pt x="2035" y="4189"/>
                  </a:lnTo>
                  <a:lnTo>
                    <a:pt x="1975" y="4339"/>
                  </a:lnTo>
                  <a:lnTo>
                    <a:pt x="1915" y="4488"/>
                  </a:lnTo>
                  <a:lnTo>
                    <a:pt x="1885" y="4638"/>
                  </a:lnTo>
                  <a:lnTo>
                    <a:pt x="1855" y="4817"/>
                  </a:lnTo>
                  <a:lnTo>
                    <a:pt x="1855" y="4967"/>
                  </a:lnTo>
                  <a:lnTo>
                    <a:pt x="1885" y="5117"/>
                  </a:lnTo>
                  <a:lnTo>
                    <a:pt x="1945" y="5296"/>
                  </a:lnTo>
                  <a:lnTo>
                    <a:pt x="2005" y="5446"/>
                  </a:lnTo>
                  <a:lnTo>
                    <a:pt x="2095" y="5565"/>
                  </a:lnTo>
                  <a:lnTo>
                    <a:pt x="2214" y="5685"/>
                  </a:lnTo>
                  <a:lnTo>
                    <a:pt x="2334" y="5805"/>
                  </a:lnTo>
                  <a:lnTo>
                    <a:pt x="2454" y="5894"/>
                  </a:lnTo>
                  <a:lnTo>
                    <a:pt x="2603" y="5954"/>
                  </a:lnTo>
                  <a:lnTo>
                    <a:pt x="2753" y="5984"/>
                  </a:lnTo>
                  <a:lnTo>
                    <a:pt x="3082" y="5984"/>
                  </a:lnTo>
                  <a:lnTo>
                    <a:pt x="3261" y="5954"/>
                  </a:lnTo>
                  <a:lnTo>
                    <a:pt x="3411" y="5865"/>
                  </a:lnTo>
                  <a:lnTo>
                    <a:pt x="3531" y="5805"/>
                  </a:lnTo>
                  <a:lnTo>
                    <a:pt x="3650" y="5685"/>
                  </a:lnTo>
                  <a:lnTo>
                    <a:pt x="3740" y="5565"/>
                  </a:lnTo>
                  <a:lnTo>
                    <a:pt x="3830" y="5416"/>
                  </a:lnTo>
                  <a:lnTo>
                    <a:pt x="3890" y="5266"/>
                  </a:lnTo>
                  <a:lnTo>
                    <a:pt x="3920" y="5087"/>
                  </a:lnTo>
                  <a:lnTo>
                    <a:pt x="3949" y="4937"/>
                  </a:lnTo>
                  <a:lnTo>
                    <a:pt x="3949" y="4787"/>
                  </a:lnTo>
                  <a:lnTo>
                    <a:pt x="3890" y="4638"/>
                  </a:lnTo>
                  <a:lnTo>
                    <a:pt x="3830" y="4518"/>
                  </a:lnTo>
                  <a:lnTo>
                    <a:pt x="3949" y="4638"/>
                  </a:lnTo>
                  <a:lnTo>
                    <a:pt x="4189" y="4877"/>
                  </a:lnTo>
                  <a:lnTo>
                    <a:pt x="4488" y="5027"/>
                  </a:lnTo>
                  <a:lnTo>
                    <a:pt x="4787" y="5147"/>
                  </a:lnTo>
                  <a:lnTo>
                    <a:pt x="4967" y="5176"/>
                  </a:lnTo>
                  <a:lnTo>
                    <a:pt x="5116" y="5206"/>
                  </a:lnTo>
                  <a:lnTo>
                    <a:pt x="5296" y="5206"/>
                  </a:lnTo>
                  <a:lnTo>
                    <a:pt x="5445" y="5176"/>
                  </a:lnTo>
                  <a:lnTo>
                    <a:pt x="5625" y="5147"/>
                  </a:lnTo>
                  <a:lnTo>
                    <a:pt x="5774" y="5087"/>
                  </a:lnTo>
                  <a:lnTo>
                    <a:pt x="5924" y="4997"/>
                  </a:lnTo>
                  <a:lnTo>
                    <a:pt x="6044" y="4877"/>
                  </a:lnTo>
                  <a:lnTo>
                    <a:pt x="6163" y="4758"/>
                  </a:lnTo>
                  <a:lnTo>
                    <a:pt x="6253" y="4638"/>
                  </a:lnTo>
                  <a:lnTo>
                    <a:pt x="6313" y="4488"/>
                  </a:lnTo>
                  <a:lnTo>
                    <a:pt x="6373" y="4309"/>
                  </a:lnTo>
                  <a:lnTo>
                    <a:pt x="6373" y="4159"/>
                  </a:lnTo>
                  <a:lnTo>
                    <a:pt x="6373" y="3980"/>
                  </a:lnTo>
                  <a:lnTo>
                    <a:pt x="6343" y="3830"/>
                  </a:lnTo>
                  <a:lnTo>
                    <a:pt x="6253" y="3681"/>
                  </a:lnTo>
                  <a:lnTo>
                    <a:pt x="6044" y="3381"/>
                  </a:lnTo>
                  <a:lnTo>
                    <a:pt x="5924" y="3262"/>
                  </a:lnTo>
                  <a:lnTo>
                    <a:pt x="5804" y="3172"/>
                  </a:lnTo>
                  <a:lnTo>
                    <a:pt x="5655" y="3082"/>
                  </a:lnTo>
                  <a:lnTo>
                    <a:pt x="5505" y="3022"/>
                  </a:lnTo>
                  <a:lnTo>
                    <a:pt x="5356" y="2962"/>
                  </a:lnTo>
                  <a:lnTo>
                    <a:pt x="5176" y="2933"/>
                  </a:lnTo>
                  <a:lnTo>
                    <a:pt x="5685" y="2813"/>
                  </a:lnTo>
                  <a:lnTo>
                    <a:pt x="5924" y="2723"/>
                  </a:lnTo>
                  <a:lnTo>
                    <a:pt x="6163" y="2603"/>
                  </a:lnTo>
                  <a:lnTo>
                    <a:pt x="6373" y="2454"/>
                  </a:lnTo>
                  <a:lnTo>
                    <a:pt x="6552" y="2274"/>
                  </a:lnTo>
                  <a:lnTo>
                    <a:pt x="6702" y="2065"/>
                  </a:lnTo>
                  <a:lnTo>
                    <a:pt x="6732" y="1945"/>
                  </a:lnTo>
                  <a:lnTo>
                    <a:pt x="6762" y="1796"/>
                  </a:lnTo>
                  <a:lnTo>
                    <a:pt x="6762" y="1646"/>
                  </a:lnTo>
                  <a:lnTo>
                    <a:pt x="6732" y="1497"/>
                  </a:lnTo>
                  <a:lnTo>
                    <a:pt x="6672" y="1347"/>
                  </a:lnTo>
                  <a:lnTo>
                    <a:pt x="6582" y="1197"/>
                  </a:lnTo>
                  <a:lnTo>
                    <a:pt x="6493" y="1078"/>
                  </a:lnTo>
                  <a:lnTo>
                    <a:pt x="6343" y="988"/>
                  </a:lnTo>
                  <a:lnTo>
                    <a:pt x="6223" y="898"/>
                  </a:lnTo>
                  <a:lnTo>
                    <a:pt x="6074" y="838"/>
                  </a:lnTo>
                  <a:lnTo>
                    <a:pt x="5924" y="808"/>
                  </a:lnTo>
                  <a:lnTo>
                    <a:pt x="5745" y="778"/>
                  </a:lnTo>
                  <a:lnTo>
                    <a:pt x="5595" y="808"/>
                  </a:lnTo>
                  <a:lnTo>
                    <a:pt x="5445" y="808"/>
                  </a:lnTo>
                  <a:lnTo>
                    <a:pt x="5146" y="928"/>
                  </a:lnTo>
                  <a:lnTo>
                    <a:pt x="4877" y="1108"/>
                  </a:lnTo>
                  <a:lnTo>
                    <a:pt x="4638" y="1317"/>
                  </a:lnTo>
                  <a:lnTo>
                    <a:pt x="4428" y="1556"/>
                  </a:lnTo>
                  <a:lnTo>
                    <a:pt x="4279" y="1826"/>
                  </a:lnTo>
                  <a:lnTo>
                    <a:pt x="4129" y="2125"/>
                  </a:lnTo>
                  <a:lnTo>
                    <a:pt x="4039" y="1706"/>
                  </a:lnTo>
                  <a:lnTo>
                    <a:pt x="3860" y="1287"/>
                  </a:lnTo>
                  <a:lnTo>
                    <a:pt x="3650" y="868"/>
                  </a:lnTo>
                  <a:lnTo>
                    <a:pt x="3411" y="479"/>
                  </a:lnTo>
                  <a:lnTo>
                    <a:pt x="3291" y="360"/>
                  </a:lnTo>
                  <a:lnTo>
                    <a:pt x="3112" y="210"/>
                  </a:lnTo>
                  <a:lnTo>
                    <a:pt x="2962" y="120"/>
                  </a:lnTo>
                  <a:lnTo>
                    <a:pt x="2753" y="31"/>
                  </a:lnTo>
                  <a:lnTo>
                    <a:pt x="2573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7" name="Google Shape;5087;p33"/>
            <p:cNvSpPr/>
            <p:nvPr/>
          </p:nvSpPr>
          <p:spPr>
            <a:xfrm>
              <a:off x="2685425" y="1805100"/>
              <a:ext cx="56125" cy="56875"/>
            </a:xfrm>
            <a:custGeom>
              <a:avLst/>
              <a:gdLst/>
              <a:ahLst/>
              <a:cxnLst/>
              <a:rect l="l" t="t" r="r" b="b"/>
              <a:pathLst>
                <a:path w="2245" h="2275" extrusionOk="0">
                  <a:moveTo>
                    <a:pt x="1108" y="1"/>
                  </a:moveTo>
                  <a:lnTo>
                    <a:pt x="898" y="31"/>
                  </a:lnTo>
                  <a:lnTo>
                    <a:pt x="689" y="61"/>
                  </a:lnTo>
                  <a:lnTo>
                    <a:pt x="479" y="180"/>
                  </a:lnTo>
                  <a:lnTo>
                    <a:pt x="270" y="330"/>
                  </a:lnTo>
                  <a:lnTo>
                    <a:pt x="150" y="539"/>
                  </a:lnTo>
                  <a:lnTo>
                    <a:pt x="31" y="779"/>
                  </a:lnTo>
                  <a:lnTo>
                    <a:pt x="1" y="1018"/>
                  </a:lnTo>
                  <a:lnTo>
                    <a:pt x="1" y="1257"/>
                  </a:lnTo>
                  <a:lnTo>
                    <a:pt x="61" y="1497"/>
                  </a:lnTo>
                  <a:lnTo>
                    <a:pt x="150" y="1706"/>
                  </a:lnTo>
                  <a:lnTo>
                    <a:pt x="270" y="1916"/>
                  </a:lnTo>
                  <a:lnTo>
                    <a:pt x="450" y="2095"/>
                  </a:lnTo>
                  <a:lnTo>
                    <a:pt x="689" y="2215"/>
                  </a:lnTo>
                  <a:lnTo>
                    <a:pt x="809" y="2245"/>
                  </a:lnTo>
                  <a:lnTo>
                    <a:pt x="928" y="2275"/>
                  </a:lnTo>
                  <a:lnTo>
                    <a:pt x="1227" y="2275"/>
                  </a:lnTo>
                  <a:lnTo>
                    <a:pt x="1377" y="2245"/>
                  </a:lnTo>
                  <a:lnTo>
                    <a:pt x="1527" y="2185"/>
                  </a:lnTo>
                  <a:lnTo>
                    <a:pt x="1646" y="2125"/>
                  </a:lnTo>
                  <a:lnTo>
                    <a:pt x="1766" y="2035"/>
                  </a:lnTo>
                  <a:lnTo>
                    <a:pt x="1975" y="1826"/>
                  </a:lnTo>
                  <a:lnTo>
                    <a:pt x="2125" y="1586"/>
                  </a:lnTo>
                  <a:lnTo>
                    <a:pt x="2215" y="1317"/>
                  </a:lnTo>
                  <a:lnTo>
                    <a:pt x="2245" y="1168"/>
                  </a:lnTo>
                  <a:lnTo>
                    <a:pt x="2245" y="1048"/>
                  </a:lnTo>
                  <a:lnTo>
                    <a:pt x="2215" y="898"/>
                  </a:lnTo>
                  <a:lnTo>
                    <a:pt x="2185" y="749"/>
                  </a:lnTo>
                  <a:lnTo>
                    <a:pt x="2125" y="599"/>
                  </a:lnTo>
                  <a:lnTo>
                    <a:pt x="2035" y="479"/>
                  </a:lnTo>
                  <a:lnTo>
                    <a:pt x="1916" y="300"/>
                  </a:lnTo>
                  <a:lnTo>
                    <a:pt x="1736" y="180"/>
                  </a:lnTo>
                  <a:lnTo>
                    <a:pt x="1527" y="91"/>
                  </a:lnTo>
                  <a:lnTo>
                    <a:pt x="1317" y="31"/>
                  </a:lnTo>
                  <a:lnTo>
                    <a:pt x="110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88" name="Google Shape;5088;p33"/>
          <p:cNvGrpSpPr/>
          <p:nvPr/>
        </p:nvGrpSpPr>
        <p:grpSpPr>
          <a:xfrm>
            <a:off x="2413975" y="4436438"/>
            <a:ext cx="154850" cy="154125"/>
            <a:chOff x="1898575" y="1639050"/>
            <a:chExt cx="154850" cy="154125"/>
          </a:xfrm>
        </p:grpSpPr>
        <p:sp>
          <p:nvSpPr>
            <p:cNvPr id="5089" name="Google Shape;5089;p33"/>
            <p:cNvSpPr/>
            <p:nvPr/>
          </p:nvSpPr>
          <p:spPr>
            <a:xfrm>
              <a:off x="1898575" y="1639050"/>
              <a:ext cx="154850" cy="154125"/>
            </a:xfrm>
            <a:custGeom>
              <a:avLst/>
              <a:gdLst/>
              <a:ahLst/>
              <a:cxnLst/>
              <a:rect l="l" t="t" r="r" b="b"/>
              <a:pathLst>
                <a:path w="6194" h="6165" extrusionOk="0">
                  <a:moveTo>
                    <a:pt x="1497" y="1"/>
                  </a:moveTo>
                  <a:lnTo>
                    <a:pt x="1317" y="31"/>
                  </a:lnTo>
                  <a:lnTo>
                    <a:pt x="1108" y="61"/>
                  </a:lnTo>
                  <a:lnTo>
                    <a:pt x="928" y="151"/>
                  </a:lnTo>
                  <a:lnTo>
                    <a:pt x="779" y="270"/>
                  </a:lnTo>
                  <a:lnTo>
                    <a:pt x="629" y="450"/>
                  </a:lnTo>
                  <a:lnTo>
                    <a:pt x="569" y="569"/>
                  </a:lnTo>
                  <a:lnTo>
                    <a:pt x="539" y="719"/>
                  </a:lnTo>
                  <a:lnTo>
                    <a:pt x="539" y="899"/>
                  </a:lnTo>
                  <a:lnTo>
                    <a:pt x="569" y="1048"/>
                  </a:lnTo>
                  <a:lnTo>
                    <a:pt x="599" y="1198"/>
                  </a:lnTo>
                  <a:lnTo>
                    <a:pt x="659" y="1347"/>
                  </a:lnTo>
                  <a:lnTo>
                    <a:pt x="749" y="1497"/>
                  </a:lnTo>
                  <a:lnTo>
                    <a:pt x="838" y="1617"/>
                  </a:lnTo>
                  <a:lnTo>
                    <a:pt x="1018" y="1856"/>
                  </a:lnTo>
                  <a:lnTo>
                    <a:pt x="1257" y="2065"/>
                  </a:lnTo>
                  <a:lnTo>
                    <a:pt x="1467" y="2245"/>
                  </a:lnTo>
                  <a:lnTo>
                    <a:pt x="1736" y="2394"/>
                  </a:lnTo>
                  <a:lnTo>
                    <a:pt x="1586" y="2365"/>
                  </a:lnTo>
                  <a:lnTo>
                    <a:pt x="1407" y="2335"/>
                  </a:lnTo>
                  <a:lnTo>
                    <a:pt x="1257" y="2305"/>
                  </a:lnTo>
                  <a:lnTo>
                    <a:pt x="1108" y="2335"/>
                  </a:lnTo>
                  <a:lnTo>
                    <a:pt x="928" y="2365"/>
                  </a:lnTo>
                  <a:lnTo>
                    <a:pt x="779" y="2394"/>
                  </a:lnTo>
                  <a:lnTo>
                    <a:pt x="629" y="2484"/>
                  </a:lnTo>
                  <a:lnTo>
                    <a:pt x="479" y="2544"/>
                  </a:lnTo>
                  <a:lnTo>
                    <a:pt x="360" y="2664"/>
                  </a:lnTo>
                  <a:lnTo>
                    <a:pt x="270" y="2783"/>
                  </a:lnTo>
                  <a:lnTo>
                    <a:pt x="180" y="2903"/>
                  </a:lnTo>
                  <a:lnTo>
                    <a:pt x="90" y="3053"/>
                  </a:lnTo>
                  <a:lnTo>
                    <a:pt x="31" y="3202"/>
                  </a:lnTo>
                  <a:lnTo>
                    <a:pt x="1" y="3382"/>
                  </a:lnTo>
                  <a:lnTo>
                    <a:pt x="1" y="3531"/>
                  </a:lnTo>
                  <a:lnTo>
                    <a:pt x="31" y="3711"/>
                  </a:lnTo>
                  <a:lnTo>
                    <a:pt x="61" y="3860"/>
                  </a:lnTo>
                  <a:lnTo>
                    <a:pt x="150" y="4010"/>
                  </a:lnTo>
                  <a:lnTo>
                    <a:pt x="240" y="4130"/>
                  </a:lnTo>
                  <a:lnTo>
                    <a:pt x="360" y="4249"/>
                  </a:lnTo>
                  <a:lnTo>
                    <a:pt x="479" y="4339"/>
                  </a:lnTo>
                  <a:lnTo>
                    <a:pt x="629" y="4429"/>
                  </a:lnTo>
                  <a:lnTo>
                    <a:pt x="779" y="4459"/>
                  </a:lnTo>
                  <a:lnTo>
                    <a:pt x="928" y="4489"/>
                  </a:lnTo>
                  <a:lnTo>
                    <a:pt x="1108" y="4489"/>
                  </a:lnTo>
                  <a:lnTo>
                    <a:pt x="1257" y="4459"/>
                  </a:lnTo>
                  <a:lnTo>
                    <a:pt x="1437" y="4399"/>
                  </a:lnTo>
                  <a:lnTo>
                    <a:pt x="1586" y="4339"/>
                  </a:lnTo>
                  <a:lnTo>
                    <a:pt x="1706" y="4249"/>
                  </a:lnTo>
                  <a:lnTo>
                    <a:pt x="1796" y="4160"/>
                  </a:lnTo>
                  <a:lnTo>
                    <a:pt x="1866" y="4043"/>
                  </a:lnTo>
                  <a:lnTo>
                    <a:pt x="1826" y="4190"/>
                  </a:lnTo>
                  <a:lnTo>
                    <a:pt x="1766" y="4519"/>
                  </a:lnTo>
                  <a:lnTo>
                    <a:pt x="1766" y="4848"/>
                  </a:lnTo>
                  <a:lnTo>
                    <a:pt x="1826" y="5177"/>
                  </a:lnTo>
                  <a:lnTo>
                    <a:pt x="1856" y="5326"/>
                  </a:lnTo>
                  <a:lnTo>
                    <a:pt x="1945" y="5476"/>
                  </a:lnTo>
                  <a:lnTo>
                    <a:pt x="2035" y="5626"/>
                  </a:lnTo>
                  <a:lnTo>
                    <a:pt x="2125" y="5775"/>
                  </a:lnTo>
                  <a:lnTo>
                    <a:pt x="2245" y="5895"/>
                  </a:lnTo>
                  <a:lnTo>
                    <a:pt x="2364" y="5985"/>
                  </a:lnTo>
                  <a:lnTo>
                    <a:pt x="2514" y="6074"/>
                  </a:lnTo>
                  <a:lnTo>
                    <a:pt x="2663" y="6134"/>
                  </a:lnTo>
                  <a:lnTo>
                    <a:pt x="2843" y="6164"/>
                  </a:lnTo>
                  <a:lnTo>
                    <a:pt x="3172" y="6164"/>
                  </a:lnTo>
                  <a:lnTo>
                    <a:pt x="3322" y="6104"/>
                  </a:lnTo>
                  <a:lnTo>
                    <a:pt x="3471" y="6044"/>
                  </a:lnTo>
                  <a:lnTo>
                    <a:pt x="3621" y="5955"/>
                  </a:lnTo>
                  <a:lnTo>
                    <a:pt x="3740" y="5835"/>
                  </a:lnTo>
                  <a:lnTo>
                    <a:pt x="3830" y="5715"/>
                  </a:lnTo>
                  <a:lnTo>
                    <a:pt x="3980" y="5386"/>
                  </a:lnTo>
                  <a:lnTo>
                    <a:pt x="4010" y="5207"/>
                  </a:lnTo>
                  <a:lnTo>
                    <a:pt x="4040" y="5057"/>
                  </a:lnTo>
                  <a:lnTo>
                    <a:pt x="4040" y="4908"/>
                  </a:lnTo>
                  <a:lnTo>
                    <a:pt x="4040" y="4728"/>
                  </a:lnTo>
                  <a:lnTo>
                    <a:pt x="3980" y="4549"/>
                  </a:lnTo>
                  <a:lnTo>
                    <a:pt x="3920" y="4399"/>
                  </a:lnTo>
                  <a:lnTo>
                    <a:pt x="4279" y="4758"/>
                  </a:lnTo>
                  <a:lnTo>
                    <a:pt x="4488" y="4937"/>
                  </a:lnTo>
                  <a:lnTo>
                    <a:pt x="4698" y="5087"/>
                  </a:lnTo>
                  <a:lnTo>
                    <a:pt x="4937" y="5207"/>
                  </a:lnTo>
                  <a:lnTo>
                    <a:pt x="5206" y="5267"/>
                  </a:lnTo>
                  <a:lnTo>
                    <a:pt x="5446" y="5267"/>
                  </a:lnTo>
                  <a:lnTo>
                    <a:pt x="5566" y="5237"/>
                  </a:lnTo>
                  <a:lnTo>
                    <a:pt x="5685" y="5177"/>
                  </a:lnTo>
                  <a:lnTo>
                    <a:pt x="5835" y="5117"/>
                  </a:lnTo>
                  <a:lnTo>
                    <a:pt x="5954" y="4997"/>
                  </a:lnTo>
                  <a:lnTo>
                    <a:pt x="6044" y="4878"/>
                  </a:lnTo>
                  <a:lnTo>
                    <a:pt x="6134" y="4728"/>
                  </a:lnTo>
                  <a:lnTo>
                    <a:pt x="6164" y="4578"/>
                  </a:lnTo>
                  <a:lnTo>
                    <a:pt x="6194" y="4429"/>
                  </a:lnTo>
                  <a:lnTo>
                    <a:pt x="6194" y="4279"/>
                  </a:lnTo>
                  <a:lnTo>
                    <a:pt x="6194" y="4100"/>
                  </a:lnTo>
                  <a:lnTo>
                    <a:pt x="6134" y="3950"/>
                  </a:lnTo>
                  <a:lnTo>
                    <a:pt x="6074" y="3801"/>
                  </a:lnTo>
                  <a:lnTo>
                    <a:pt x="5984" y="3681"/>
                  </a:lnTo>
                  <a:lnTo>
                    <a:pt x="5895" y="3561"/>
                  </a:lnTo>
                  <a:lnTo>
                    <a:pt x="5625" y="3352"/>
                  </a:lnTo>
                  <a:lnTo>
                    <a:pt x="5356" y="3202"/>
                  </a:lnTo>
                  <a:lnTo>
                    <a:pt x="5057" y="3112"/>
                  </a:lnTo>
                  <a:lnTo>
                    <a:pt x="4728" y="3053"/>
                  </a:lnTo>
                  <a:lnTo>
                    <a:pt x="4399" y="3053"/>
                  </a:lnTo>
                  <a:lnTo>
                    <a:pt x="4100" y="3083"/>
                  </a:lnTo>
                  <a:lnTo>
                    <a:pt x="4399" y="2783"/>
                  </a:lnTo>
                  <a:lnTo>
                    <a:pt x="4698" y="2424"/>
                  </a:lnTo>
                  <a:lnTo>
                    <a:pt x="4967" y="2035"/>
                  </a:lnTo>
                  <a:lnTo>
                    <a:pt x="5147" y="1646"/>
                  </a:lnTo>
                  <a:lnTo>
                    <a:pt x="5206" y="1467"/>
                  </a:lnTo>
                  <a:lnTo>
                    <a:pt x="5236" y="1258"/>
                  </a:lnTo>
                  <a:lnTo>
                    <a:pt x="5236" y="1048"/>
                  </a:lnTo>
                  <a:lnTo>
                    <a:pt x="5206" y="839"/>
                  </a:lnTo>
                  <a:lnTo>
                    <a:pt x="5147" y="659"/>
                  </a:lnTo>
                  <a:lnTo>
                    <a:pt x="5057" y="480"/>
                  </a:lnTo>
                  <a:lnTo>
                    <a:pt x="4937" y="330"/>
                  </a:lnTo>
                  <a:lnTo>
                    <a:pt x="4758" y="240"/>
                  </a:lnTo>
                  <a:lnTo>
                    <a:pt x="4608" y="151"/>
                  </a:lnTo>
                  <a:lnTo>
                    <a:pt x="4459" y="121"/>
                  </a:lnTo>
                  <a:lnTo>
                    <a:pt x="4279" y="121"/>
                  </a:lnTo>
                  <a:lnTo>
                    <a:pt x="4100" y="151"/>
                  </a:lnTo>
                  <a:lnTo>
                    <a:pt x="3950" y="180"/>
                  </a:lnTo>
                  <a:lnTo>
                    <a:pt x="3770" y="270"/>
                  </a:lnTo>
                  <a:lnTo>
                    <a:pt x="3621" y="360"/>
                  </a:lnTo>
                  <a:lnTo>
                    <a:pt x="3501" y="450"/>
                  </a:lnTo>
                  <a:lnTo>
                    <a:pt x="3262" y="719"/>
                  </a:lnTo>
                  <a:lnTo>
                    <a:pt x="3022" y="1048"/>
                  </a:lnTo>
                  <a:lnTo>
                    <a:pt x="2813" y="1377"/>
                  </a:lnTo>
                  <a:lnTo>
                    <a:pt x="2663" y="1706"/>
                  </a:lnTo>
                  <a:lnTo>
                    <a:pt x="2663" y="1497"/>
                  </a:lnTo>
                  <a:lnTo>
                    <a:pt x="2663" y="1287"/>
                  </a:lnTo>
                  <a:lnTo>
                    <a:pt x="2604" y="1078"/>
                  </a:lnTo>
                  <a:lnTo>
                    <a:pt x="2544" y="899"/>
                  </a:lnTo>
                  <a:lnTo>
                    <a:pt x="2484" y="689"/>
                  </a:lnTo>
                  <a:lnTo>
                    <a:pt x="2364" y="510"/>
                  </a:lnTo>
                  <a:lnTo>
                    <a:pt x="2245" y="360"/>
                  </a:lnTo>
                  <a:lnTo>
                    <a:pt x="2095" y="210"/>
                  </a:lnTo>
                  <a:lnTo>
                    <a:pt x="1915" y="121"/>
                  </a:lnTo>
                  <a:lnTo>
                    <a:pt x="1706" y="31"/>
                  </a:lnTo>
                  <a:lnTo>
                    <a:pt x="1497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0" name="Google Shape;5090;p33"/>
            <p:cNvSpPr/>
            <p:nvPr/>
          </p:nvSpPr>
          <p:spPr>
            <a:xfrm>
              <a:off x="1939725" y="1687675"/>
              <a:ext cx="56850" cy="56125"/>
            </a:xfrm>
            <a:custGeom>
              <a:avLst/>
              <a:gdLst/>
              <a:ahLst/>
              <a:cxnLst/>
              <a:rect l="l" t="t" r="r" b="b"/>
              <a:pathLst>
                <a:path w="2274" h="2245" extrusionOk="0">
                  <a:moveTo>
                    <a:pt x="1167" y="1"/>
                  </a:moveTo>
                  <a:lnTo>
                    <a:pt x="928" y="31"/>
                  </a:lnTo>
                  <a:lnTo>
                    <a:pt x="688" y="120"/>
                  </a:lnTo>
                  <a:lnTo>
                    <a:pt x="479" y="240"/>
                  </a:lnTo>
                  <a:lnTo>
                    <a:pt x="299" y="420"/>
                  </a:lnTo>
                  <a:lnTo>
                    <a:pt x="150" y="599"/>
                  </a:lnTo>
                  <a:lnTo>
                    <a:pt x="60" y="808"/>
                  </a:lnTo>
                  <a:lnTo>
                    <a:pt x="0" y="1078"/>
                  </a:lnTo>
                  <a:lnTo>
                    <a:pt x="0" y="1317"/>
                  </a:lnTo>
                  <a:lnTo>
                    <a:pt x="30" y="1437"/>
                  </a:lnTo>
                  <a:lnTo>
                    <a:pt x="60" y="1586"/>
                  </a:lnTo>
                  <a:lnTo>
                    <a:pt x="120" y="1706"/>
                  </a:lnTo>
                  <a:lnTo>
                    <a:pt x="210" y="1826"/>
                  </a:lnTo>
                  <a:lnTo>
                    <a:pt x="329" y="1915"/>
                  </a:lnTo>
                  <a:lnTo>
                    <a:pt x="449" y="2035"/>
                  </a:lnTo>
                  <a:lnTo>
                    <a:pt x="569" y="2095"/>
                  </a:lnTo>
                  <a:lnTo>
                    <a:pt x="688" y="2155"/>
                  </a:lnTo>
                  <a:lnTo>
                    <a:pt x="988" y="2245"/>
                  </a:lnTo>
                  <a:lnTo>
                    <a:pt x="1257" y="2245"/>
                  </a:lnTo>
                  <a:lnTo>
                    <a:pt x="1556" y="2185"/>
                  </a:lnTo>
                  <a:lnTo>
                    <a:pt x="1676" y="2155"/>
                  </a:lnTo>
                  <a:lnTo>
                    <a:pt x="1795" y="2065"/>
                  </a:lnTo>
                  <a:lnTo>
                    <a:pt x="1915" y="1975"/>
                  </a:lnTo>
                  <a:lnTo>
                    <a:pt x="2005" y="1885"/>
                  </a:lnTo>
                  <a:lnTo>
                    <a:pt x="2094" y="1766"/>
                  </a:lnTo>
                  <a:lnTo>
                    <a:pt x="2184" y="1616"/>
                  </a:lnTo>
                  <a:lnTo>
                    <a:pt x="2244" y="1407"/>
                  </a:lnTo>
                  <a:lnTo>
                    <a:pt x="2274" y="1197"/>
                  </a:lnTo>
                  <a:lnTo>
                    <a:pt x="2244" y="988"/>
                  </a:lnTo>
                  <a:lnTo>
                    <a:pt x="2214" y="779"/>
                  </a:lnTo>
                  <a:lnTo>
                    <a:pt x="2124" y="569"/>
                  </a:lnTo>
                  <a:lnTo>
                    <a:pt x="2005" y="390"/>
                  </a:lnTo>
                  <a:lnTo>
                    <a:pt x="1825" y="240"/>
                  </a:lnTo>
                  <a:lnTo>
                    <a:pt x="1646" y="120"/>
                  </a:lnTo>
                  <a:lnTo>
                    <a:pt x="1406" y="31"/>
                  </a:lnTo>
                  <a:lnTo>
                    <a:pt x="116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91" name="Google Shape;5091;p33"/>
          <p:cNvGrpSpPr/>
          <p:nvPr/>
        </p:nvGrpSpPr>
        <p:grpSpPr>
          <a:xfrm>
            <a:off x="7738825" y="1915375"/>
            <a:ext cx="159325" cy="148100"/>
            <a:chOff x="996550" y="1565775"/>
            <a:chExt cx="159325" cy="148100"/>
          </a:xfrm>
        </p:grpSpPr>
        <p:sp>
          <p:nvSpPr>
            <p:cNvPr id="5092" name="Google Shape;5092;p33"/>
            <p:cNvSpPr/>
            <p:nvPr/>
          </p:nvSpPr>
          <p:spPr>
            <a:xfrm>
              <a:off x="996550" y="1565775"/>
              <a:ext cx="159325" cy="148100"/>
            </a:xfrm>
            <a:custGeom>
              <a:avLst/>
              <a:gdLst/>
              <a:ahLst/>
              <a:cxnLst/>
              <a:rect l="l" t="t" r="r" b="b"/>
              <a:pathLst>
                <a:path w="6373" h="5924" extrusionOk="0">
                  <a:moveTo>
                    <a:pt x="2872" y="0"/>
                  </a:moveTo>
                  <a:lnTo>
                    <a:pt x="2723" y="60"/>
                  </a:lnTo>
                  <a:lnTo>
                    <a:pt x="2573" y="120"/>
                  </a:lnTo>
                  <a:lnTo>
                    <a:pt x="2453" y="209"/>
                  </a:lnTo>
                  <a:lnTo>
                    <a:pt x="2334" y="299"/>
                  </a:lnTo>
                  <a:lnTo>
                    <a:pt x="2214" y="419"/>
                  </a:lnTo>
                  <a:lnTo>
                    <a:pt x="2154" y="568"/>
                  </a:lnTo>
                  <a:lnTo>
                    <a:pt x="2094" y="718"/>
                  </a:lnTo>
                  <a:lnTo>
                    <a:pt x="2065" y="898"/>
                  </a:lnTo>
                  <a:lnTo>
                    <a:pt x="2065" y="1047"/>
                  </a:lnTo>
                  <a:lnTo>
                    <a:pt x="2065" y="1227"/>
                  </a:lnTo>
                  <a:lnTo>
                    <a:pt x="2094" y="1376"/>
                  </a:lnTo>
                  <a:lnTo>
                    <a:pt x="2154" y="1526"/>
                  </a:lnTo>
                  <a:lnTo>
                    <a:pt x="2244" y="1645"/>
                  </a:lnTo>
                  <a:lnTo>
                    <a:pt x="2330" y="1710"/>
                  </a:lnTo>
                  <a:lnTo>
                    <a:pt x="2214" y="1645"/>
                  </a:lnTo>
                  <a:lnTo>
                    <a:pt x="1885" y="1526"/>
                  </a:lnTo>
                  <a:lnTo>
                    <a:pt x="1556" y="1436"/>
                  </a:lnTo>
                  <a:lnTo>
                    <a:pt x="1227" y="1436"/>
                  </a:lnTo>
                  <a:lnTo>
                    <a:pt x="1077" y="1466"/>
                  </a:lnTo>
                  <a:lnTo>
                    <a:pt x="898" y="1496"/>
                  </a:lnTo>
                  <a:lnTo>
                    <a:pt x="748" y="1556"/>
                  </a:lnTo>
                  <a:lnTo>
                    <a:pt x="599" y="1616"/>
                  </a:lnTo>
                  <a:lnTo>
                    <a:pt x="449" y="1705"/>
                  </a:lnTo>
                  <a:lnTo>
                    <a:pt x="329" y="1825"/>
                  </a:lnTo>
                  <a:lnTo>
                    <a:pt x="210" y="1945"/>
                  </a:lnTo>
                  <a:lnTo>
                    <a:pt x="120" y="2094"/>
                  </a:lnTo>
                  <a:lnTo>
                    <a:pt x="60" y="2244"/>
                  </a:lnTo>
                  <a:lnTo>
                    <a:pt x="30" y="2393"/>
                  </a:lnTo>
                  <a:lnTo>
                    <a:pt x="0" y="2573"/>
                  </a:lnTo>
                  <a:lnTo>
                    <a:pt x="0" y="2723"/>
                  </a:lnTo>
                  <a:lnTo>
                    <a:pt x="30" y="2902"/>
                  </a:lnTo>
                  <a:lnTo>
                    <a:pt x="90" y="3052"/>
                  </a:lnTo>
                  <a:lnTo>
                    <a:pt x="180" y="3171"/>
                  </a:lnTo>
                  <a:lnTo>
                    <a:pt x="299" y="3291"/>
                  </a:lnTo>
                  <a:lnTo>
                    <a:pt x="599" y="3500"/>
                  </a:lnTo>
                  <a:lnTo>
                    <a:pt x="748" y="3590"/>
                  </a:lnTo>
                  <a:lnTo>
                    <a:pt x="898" y="3650"/>
                  </a:lnTo>
                  <a:lnTo>
                    <a:pt x="1047" y="3680"/>
                  </a:lnTo>
                  <a:lnTo>
                    <a:pt x="1227" y="3710"/>
                  </a:lnTo>
                  <a:lnTo>
                    <a:pt x="1406" y="3680"/>
                  </a:lnTo>
                  <a:lnTo>
                    <a:pt x="1586" y="3680"/>
                  </a:lnTo>
                  <a:lnTo>
                    <a:pt x="1137" y="3949"/>
                  </a:lnTo>
                  <a:lnTo>
                    <a:pt x="928" y="4099"/>
                  </a:lnTo>
                  <a:lnTo>
                    <a:pt x="748" y="4278"/>
                  </a:lnTo>
                  <a:lnTo>
                    <a:pt x="569" y="4488"/>
                  </a:lnTo>
                  <a:lnTo>
                    <a:pt x="479" y="4727"/>
                  </a:lnTo>
                  <a:lnTo>
                    <a:pt x="419" y="4996"/>
                  </a:lnTo>
                  <a:lnTo>
                    <a:pt x="419" y="5116"/>
                  </a:lnTo>
                  <a:lnTo>
                    <a:pt x="419" y="5236"/>
                  </a:lnTo>
                  <a:lnTo>
                    <a:pt x="479" y="5385"/>
                  </a:lnTo>
                  <a:lnTo>
                    <a:pt x="569" y="5535"/>
                  </a:lnTo>
                  <a:lnTo>
                    <a:pt x="658" y="5655"/>
                  </a:lnTo>
                  <a:lnTo>
                    <a:pt x="778" y="5744"/>
                  </a:lnTo>
                  <a:lnTo>
                    <a:pt x="928" y="5834"/>
                  </a:lnTo>
                  <a:lnTo>
                    <a:pt x="1077" y="5894"/>
                  </a:lnTo>
                  <a:lnTo>
                    <a:pt x="1227" y="5924"/>
                  </a:lnTo>
                  <a:lnTo>
                    <a:pt x="1556" y="5924"/>
                  </a:lnTo>
                  <a:lnTo>
                    <a:pt x="1706" y="5894"/>
                  </a:lnTo>
                  <a:lnTo>
                    <a:pt x="1855" y="5834"/>
                  </a:lnTo>
                  <a:lnTo>
                    <a:pt x="2005" y="5744"/>
                  </a:lnTo>
                  <a:lnTo>
                    <a:pt x="2244" y="5565"/>
                  </a:lnTo>
                  <a:lnTo>
                    <a:pt x="2453" y="5296"/>
                  </a:lnTo>
                  <a:lnTo>
                    <a:pt x="2603" y="5026"/>
                  </a:lnTo>
                  <a:lnTo>
                    <a:pt x="2723" y="4727"/>
                  </a:lnTo>
                  <a:lnTo>
                    <a:pt x="2783" y="4428"/>
                  </a:lnTo>
                  <a:lnTo>
                    <a:pt x="2813" y="4099"/>
                  </a:lnTo>
                  <a:lnTo>
                    <a:pt x="3052" y="4458"/>
                  </a:lnTo>
                  <a:lnTo>
                    <a:pt x="3351" y="4817"/>
                  </a:lnTo>
                  <a:lnTo>
                    <a:pt x="3680" y="5146"/>
                  </a:lnTo>
                  <a:lnTo>
                    <a:pt x="4009" y="5415"/>
                  </a:lnTo>
                  <a:lnTo>
                    <a:pt x="4189" y="5505"/>
                  </a:lnTo>
                  <a:lnTo>
                    <a:pt x="4368" y="5595"/>
                  </a:lnTo>
                  <a:lnTo>
                    <a:pt x="4578" y="5625"/>
                  </a:lnTo>
                  <a:lnTo>
                    <a:pt x="4787" y="5655"/>
                  </a:lnTo>
                  <a:lnTo>
                    <a:pt x="4967" y="5625"/>
                  </a:lnTo>
                  <a:lnTo>
                    <a:pt x="5176" y="5565"/>
                  </a:lnTo>
                  <a:lnTo>
                    <a:pt x="5326" y="5475"/>
                  </a:lnTo>
                  <a:lnTo>
                    <a:pt x="5475" y="5325"/>
                  </a:lnTo>
                  <a:lnTo>
                    <a:pt x="5565" y="5206"/>
                  </a:lnTo>
                  <a:lnTo>
                    <a:pt x="5655" y="5056"/>
                  </a:lnTo>
                  <a:lnTo>
                    <a:pt x="5685" y="4877"/>
                  </a:lnTo>
                  <a:lnTo>
                    <a:pt x="5685" y="4727"/>
                  </a:lnTo>
                  <a:lnTo>
                    <a:pt x="5685" y="4548"/>
                  </a:lnTo>
                  <a:lnTo>
                    <a:pt x="5655" y="4368"/>
                  </a:lnTo>
                  <a:lnTo>
                    <a:pt x="5595" y="4218"/>
                  </a:lnTo>
                  <a:lnTo>
                    <a:pt x="5505" y="4039"/>
                  </a:lnTo>
                  <a:lnTo>
                    <a:pt x="5296" y="3740"/>
                  </a:lnTo>
                  <a:lnTo>
                    <a:pt x="5026" y="3441"/>
                  </a:lnTo>
                  <a:lnTo>
                    <a:pt x="4757" y="3171"/>
                  </a:lnTo>
                  <a:lnTo>
                    <a:pt x="4458" y="2962"/>
                  </a:lnTo>
                  <a:lnTo>
                    <a:pt x="4667" y="3022"/>
                  </a:lnTo>
                  <a:lnTo>
                    <a:pt x="4877" y="3052"/>
                  </a:lnTo>
                  <a:lnTo>
                    <a:pt x="5296" y="3052"/>
                  </a:lnTo>
                  <a:lnTo>
                    <a:pt x="5475" y="2992"/>
                  </a:lnTo>
                  <a:lnTo>
                    <a:pt x="5685" y="2932"/>
                  </a:lnTo>
                  <a:lnTo>
                    <a:pt x="5864" y="2842"/>
                  </a:lnTo>
                  <a:lnTo>
                    <a:pt x="6044" y="2723"/>
                  </a:lnTo>
                  <a:lnTo>
                    <a:pt x="6163" y="2573"/>
                  </a:lnTo>
                  <a:lnTo>
                    <a:pt x="6283" y="2393"/>
                  </a:lnTo>
                  <a:lnTo>
                    <a:pt x="6343" y="2184"/>
                  </a:lnTo>
                  <a:lnTo>
                    <a:pt x="6373" y="1975"/>
                  </a:lnTo>
                  <a:lnTo>
                    <a:pt x="6373" y="1795"/>
                  </a:lnTo>
                  <a:lnTo>
                    <a:pt x="6343" y="1586"/>
                  </a:lnTo>
                  <a:lnTo>
                    <a:pt x="6253" y="1406"/>
                  </a:lnTo>
                  <a:lnTo>
                    <a:pt x="6104" y="1257"/>
                  </a:lnTo>
                  <a:lnTo>
                    <a:pt x="5984" y="1167"/>
                  </a:lnTo>
                  <a:lnTo>
                    <a:pt x="5834" y="1107"/>
                  </a:lnTo>
                  <a:lnTo>
                    <a:pt x="5685" y="1077"/>
                  </a:lnTo>
                  <a:lnTo>
                    <a:pt x="5535" y="1047"/>
                  </a:lnTo>
                  <a:lnTo>
                    <a:pt x="5385" y="1077"/>
                  </a:lnTo>
                  <a:lnTo>
                    <a:pt x="5206" y="1107"/>
                  </a:lnTo>
                  <a:lnTo>
                    <a:pt x="5056" y="1137"/>
                  </a:lnTo>
                  <a:lnTo>
                    <a:pt x="4937" y="1197"/>
                  </a:lnTo>
                  <a:lnTo>
                    <a:pt x="4667" y="1346"/>
                  </a:lnTo>
                  <a:lnTo>
                    <a:pt x="4398" y="1526"/>
                  </a:lnTo>
                  <a:lnTo>
                    <a:pt x="4189" y="1705"/>
                  </a:lnTo>
                  <a:lnTo>
                    <a:pt x="3979" y="1915"/>
                  </a:lnTo>
                  <a:lnTo>
                    <a:pt x="3979" y="1915"/>
                  </a:lnTo>
                  <a:lnTo>
                    <a:pt x="4039" y="1795"/>
                  </a:lnTo>
                  <a:lnTo>
                    <a:pt x="4099" y="1645"/>
                  </a:lnTo>
                  <a:lnTo>
                    <a:pt x="4159" y="1466"/>
                  </a:lnTo>
                  <a:lnTo>
                    <a:pt x="4159" y="1316"/>
                  </a:lnTo>
                  <a:lnTo>
                    <a:pt x="4189" y="1167"/>
                  </a:lnTo>
                  <a:lnTo>
                    <a:pt x="4159" y="987"/>
                  </a:lnTo>
                  <a:lnTo>
                    <a:pt x="4129" y="838"/>
                  </a:lnTo>
                  <a:lnTo>
                    <a:pt x="4069" y="688"/>
                  </a:lnTo>
                  <a:lnTo>
                    <a:pt x="3979" y="539"/>
                  </a:lnTo>
                  <a:lnTo>
                    <a:pt x="3890" y="419"/>
                  </a:lnTo>
                  <a:lnTo>
                    <a:pt x="3770" y="299"/>
                  </a:lnTo>
                  <a:lnTo>
                    <a:pt x="3650" y="180"/>
                  </a:lnTo>
                  <a:lnTo>
                    <a:pt x="3531" y="90"/>
                  </a:lnTo>
                  <a:lnTo>
                    <a:pt x="3381" y="30"/>
                  </a:lnTo>
                  <a:lnTo>
                    <a:pt x="3201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3" name="Google Shape;5093;p33"/>
            <p:cNvSpPr/>
            <p:nvPr/>
          </p:nvSpPr>
          <p:spPr>
            <a:xfrm>
              <a:off x="1045900" y="1606900"/>
              <a:ext cx="56125" cy="57625"/>
            </a:xfrm>
            <a:custGeom>
              <a:avLst/>
              <a:gdLst/>
              <a:ahLst/>
              <a:cxnLst/>
              <a:rect l="l" t="t" r="r" b="b"/>
              <a:pathLst>
                <a:path w="2245" h="2305" extrusionOk="0">
                  <a:moveTo>
                    <a:pt x="1048" y="0"/>
                  </a:moveTo>
                  <a:lnTo>
                    <a:pt x="898" y="30"/>
                  </a:lnTo>
                  <a:lnTo>
                    <a:pt x="779" y="60"/>
                  </a:lnTo>
                  <a:lnTo>
                    <a:pt x="629" y="120"/>
                  </a:lnTo>
                  <a:lnTo>
                    <a:pt x="509" y="210"/>
                  </a:lnTo>
                  <a:lnTo>
                    <a:pt x="390" y="300"/>
                  </a:lnTo>
                  <a:lnTo>
                    <a:pt x="270" y="419"/>
                  </a:lnTo>
                  <a:lnTo>
                    <a:pt x="180" y="539"/>
                  </a:lnTo>
                  <a:lnTo>
                    <a:pt x="61" y="778"/>
                  </a:lnTo>
                  <a:lnTo>
                    <a:pt x="1" y="1078"/>
                  </a:lnTo>
                  <a:lnTo>
                    <a:pt x="1" y="1347"/>
                  </a:lnTo>
                  <a:lnTo>
                    <a:pt x="31" y="1496"/>
                  </a:lnTo>
                  <a:lnTo>
                    <a:pt x="61" y="1616"/>
                  </a:lnTo>
                  <a:lnTo>
                    <a:pt x="120" y="1766"/>
                  </a:lnTo>
                  <a:lnTo>
                    <a:pt x="210" y="1885"/>
                  </a:lnTo>
                  <a:lnTo>
                    <a:pt x="300" y="2005"/>
                  </a:lnTo>
                  <a:lnTo>
                    <a:pt x="420" y="2095"/>
                  </a:lnTo>
                  <a:lnTo>
                    <a:pt x="629" y="2214"/>
                  </a:lnTo>
                  <a:lnTo>
                    <a:pt x="839" y="2274"/>
                  </a:lnTo>
                  <a:lnTo>
                    <a:pt x="1048" y="2304"/>
                  </a:lnTo>
                  <a:lnTo>
                    <a:pt x="1257" y="2304"/>
                  </a:lnTo>
                  <a:lnTo>
                    <a:pt x="1467" y="2244"/>
                  </a:lnTo>
                  <a:lnTo>
                    <a:pt x="1676" y="2155"/>
                  </a:lnTo>
                  <a:lnTo>
                    <a:pt x="1856" y="2035"/>
                  </a:lnTo>
                  <a:lnTo>
                    <a:pt x="2005" y="1885"/>
                  </a:lnTo>
                  <a:lnTo>
                    <a:pt x="2155" y="1646"/>
                  </a:lnTo>
                  <a:lnTo>
                    <a:pt x="2215" y="1437"/>
                  </a:lnTo>
                  <a:lnTo>
                    <a:pt x="2245" y="1167"/>
                  </a:lnTo>
                  <a:lnTo>
                    <a:pt x="2215" y="928"/>
                  </a:lnTo>
                  <a:lnTo>
                    <a:pt x="2125" y="719"/>
                  </a:lnTo>
                  <a:lnTo>
                    <a:pt x="2005" y="509"/>
                  </a:lnTo>
                  <a:lnTo>
                    <a:pt x="1826" y="300"/>
                  </a:lnTo>
                  <a:lnTo>
                    <a:pt x="1646" y="180"/>
                  </a:lnTo>
                  <a:lnTo>
                    <a:pt x="1407" y="60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94" name="Google Shape;5094;p33"/>
          <p:cNvGrpSpPr/>
          <p:nvPr/>
        </p:nvGrpSpPr>
        <p:grpSpPr>
          <a:xfrm>
            <a:off x="7104475" y="1375650"/>
            <a:ext cx="169050" cy="149625"/>
            <a:chOff x="2626350" y="1752000"/>
            <a:chExt cx="169050" cy="149625"/>
          </a:xfrm>
        </p:grpSpPr>
        <p:sp>
          <p:nvSpPr>
            <p:cNvPr id="5095" name="Google Shape;5095;p33"/>
            <p:cNvSpPr/>
            <p:nvPr/>
          </p:nvSpPr>
          <p:spPr>
            <a:xfrm>
              <a:off x="2626350" y="1752000"/>
              <a:ext cx="169050" cy="149625"/>
            </a:xfrm>
            <a:custGeom>
              <a:avLst/>
              <a:gdLst/>
              <a:ahLst/>
              <a:cxnLst/>
              <a:rect l="l" t="t" r="r" b="b"/>
              <a:pathLst>
                <a:path w="6762" h="5985" extrusionOk="0">
                  <a:moveTo>
                    <a:pt x="2364" y="1"/>
                  </a:moveTo>
                  <a:lnTo>
                    <a:pt x="2184" y="31"/>
                  </a:lnTo>
                  <a:lnTo>
                    <a:pt x="2005" y="90"/>
                  </a:lnTo>
                  <a:lnTo>
                    <a:pt x="1855" y="210"/>
                  </a:lnTo>
                  <a:lnTo>
                    <a:pt x="1765" y="330"/>
                  </a:lnTo>
                  <a:lnTo>
                    <a:pt x="1676" y="479"/>
                  </a:lnTo>
                  <a:lnTo>
                    <a:pt x="1616" y="629"/>
                  </a:lnTo>
                  <a:lnTo>
                    <a:pt x="1556" y="808"/>
                  </a:lnTo>
                  <a:lnTo>
                    <a:pt x="1526" y="958"/>
                  </a:lnTo>
                  <a:lnTo>
                    <a:pt x="1556" y="1137"/>
                  </a:lnTo>
                  <a:lnTo>
                    <a:pt x="1556" y="1317"/>
                  </a:lnTo>
                  <a:lnTo>
                    <a:pt x="1676" y="1676"/>
                  </a:lnTo>
                  <a:lnTo>
                    <a:pt x="1825" y="2035"/>
                  </a:lnTo>
                  <a:lnTo>
                    <a:pt x="2005" y="2364"/>
                  </a:lnTo>
                  <a:lnTo>
                    <a:pt x="2214" y="2663"/>
                  </a:lnTo>
                  <a:lnTo>
                    <a:pt x="2035" y="2574"/>
                  </a:lnTo>
                  <a:lnTo>
                    <a:pt x="1855" y="2484"/>
                  </a:lnTo>
                  <a:lnTo>
                    <a:pt x="1676" y="2394"/>
                  </a:lnTo>
                  <a:lnTo>
                    <a:pt x="1466" y="2334"/>
                  </a:lnTo>
                  <a:lnTo>
                    <a:pt x="1257" y="2304"/>
                  </a:lnTo>
                  <a:lnTo>
                    <a:pt x="1047" y="2304"/>
                  </a:lnTo>
                  <a:lnTo>
                    <a:pt x="838" y="2334"/>
                  </a:lnTo>
                  <a:lnTo>
                    <a:pt x="658" y="2394"/>
                  </a:lnTo>
                  <a:lnTo>
                    <a:pt x="479" y="2514"/>
                  </a:lnTo>
                  <a:lnTo>
                    <a:pt x="299" y="2633"/>
                  </a:lnTo>
                  <a:lnTo>
                    <a:pt x="180" y="2813"/>
                  </a:lnTo>
                  <a:lnTo>
                    <a:pt x="90" y="2992"/>
                  </a:lnTo>
                  <a:lnTo>
                    <a:pt x="30" y="3202"/>
                  </a:lnTo>
                  <a:lnTo>
                    <a:pt x="0" y="3381"/>
                  </a:lnTo>
                  <a:lnTo>
                    <a:pt x="30" y="3591"/>
                  </a:lnTo>
                  <a:lnTo>
                    <a:pt x="120" y="3770"/>
                  </a:lnTo>
                  <a:lnTo>
                    <a:pt x="210" y="3890"/>
                  </a:lnTo>
                  <a:lnTo>
                    <a:pt x="299" y="4010"/>
                  </a:lnTo>
                  <a:lnTo>
                    <a:pt x="449" y="4069"/>
                  </a:lnTo>
                  <a:lnTo>
                    <a:pt x="599" y="4159"/>
                  </a:lnTo>
                  <a:lnTo>
                    <a:pt x="748" y="4189"/>
                  </a:lnTo>
                  <a:lnTo>
                    <a:pt x="898" y="4219"/>
                  </a:lnTo>
                  <a:lnTo>
                    <a:pt x="1047" y="4219"/>
                  </a:lnTo>
                  <a:lnTo>
                    <a:pt x="1227" y="4189"/>
                  </a:lnTo>
                  <a:lnTo>
                    <a:pt x="1526" y="4159"/>
                  </a:lnTo>
                  <a:lnTo>
                    <a:pt x="1795" y="4069"/>
                  </a:lnTo>
                  <a:lnTo>
                    <a:pt x="2095" y="3950"/>
                  </a:lnTo>
                  <a:lnTo>
                    <a:pt x="2364" y="3830"/>
                  </a:lnTo>
                  <a:lnTo>
                    <a:pt x="2364" y="3830"/>
                  </a:lnTo>
                  <a:lnTo>
                    <a:pt x="2244" y="3920"/>
                  </a:lnTo>
                  <a:lnTo>
                    <a:pt x="2124" y="4069"/>
                  </a:lnTo>
                  <a:lnTo>
                    <a:pt x="2035" y="4189"/>
                  </a:lnTo>
                  <a:lnTo>
                    <a:pt x="1975" y="4339"/>
                  </a:lnTo>
                  <a:lnTo>
                    <a:pt x="1915" y="4488"/>
                  </a:lnTo>
                  <a:lnTo>
                    <a:pt x="1885" y="4638"/>
                  </a:lnTo>
                  <a:lnTo>
                    <a:pt x="1855" y="4817"/>
                  </a:lnTo>
                  <a:lnTo>
                    <a:pt x="1855" y="4967"/>
                  </a:lnTo>
                  <a:lnTo>
                    <a:pt x="1885" y="5117"/>
                  </a:lnTo>
                  <a:lnTo>
                    <a:pt x="1945" y="5296"/>
                  </a:lnTo>
                  <a:lnTo>
                    <a:pt x="2005" y="5446"/>
                  </a:lnTo>
                  <a:lnTo>
                    <a:pt x="2095" y="5565"/>
                  </a:lnTo>
                  <a:lnTo>
                    <a:pt x="2214" y="5685"/>
                  </a:lnTo>
                  <a:lnTo>
                    <a:pt x="2334" y="5805"/>
                  </a:lnTo>
                  <a:lnTo>
                    <a:pt x="2454" y="5894"/>
                  </a:lnTo>
                  <a:lnTo>
                    <a:pt x="2603" y="5954"/>
                  </a:lnTo>
                  <a:lnTo>
                    <a:pt x="2753" y="5984"/>
                  </a:lnTo>
                  <a:lnTo>
                    <a:pt x="3082" y="5984"/>
                  </a:lnTo>
                  <a:lnTo>
                    <a:pt x="3261" y="5954"/>
                  </a:lnTo>
                  <a:lnTo>
                    <a:pt x="3411" y="5865"/>
                  </a:lnTo>
                  <a:lnTo>
                    <a:pt x="3531" y="5805"/>
                  </a:lnTo>
                  <a:lnTo>
                    <a:pt x="3650" y="5685"/>
                  </a:lnTo>
                  <a:lnTo>
                    <a:pt x="3740" y="5565"/>
                  </a:lnTo>
                  <a:lnTo>
                    <a:pt x="3830" y="5416"/>
                  </a:lnTo>
                  <a:lnTo>
                    <a:pt x="3890" y="5266"/>
                  </a:lnTo>
                  <a:lnTo>
                    <a:pt x="3920" y="5087"/>
                  </a:lnTo>
                  <a:lnTo>
                    <a:pt x="3949" y="4937"/>
                  </a:lnTo>
                  <a:lnTo>
                    <a:pt x="3949" y="4787"/>
                  </a:lnTo>
                  <a:lnTo>
                    <a:pt x="3890" y="4638"/>
                  </a:lnTo>
                  <a:lnTo>
                    <a:pt x="3830" y="4518"/>
                  </a:lnTo>
                  <a:lnTo>
                    <a:pt x="3949" y="4638"/>
                  </a:lnTo>
                  <a:lnTo>
                    <a:pt x="4189" y="4877"/>
                  </a:lnTo>
                  <a:lnTo>
                    <a:pt x="4488" y="5027"/>
                  </a:lnTo>
                  <a:lnTo>
                    <a:pt x="4787" y="5147"/>
                  </a:lnTo>
                  <a:lnTo>
                    <a:pt x="4967" y="5176"/>
                  </a:lnTo>
                  <a:lnTo>
                    <a:pt x="5116" y="5206"/>
                  </a:lnTo>
                  <a:lnTo>
                    <a:pt x="5296" y="5206"/>
                  </a:lnTo>
                  <a:lnTo>
                    <a:pt x="5445" y="5176"/>
                  </a:lnTo>
                  <a:lnTo>
                    <a:pt x="5625" y="5147"/>
                  </a:lnTo>
                  <a:lnTo>
                    <a:pt x="5774" y="5087"/>
                  </a:lnTo>
                  <a:lnTo>
                    <a:pt x="5924" y="4997"/>
                  </a:lnTo>
                  <a:lnTo>
                    <a:pt x="6044" y="4877"/>
                  </a:lnTo>
                  <a:lnTo>
                    <a:pt x="6163" y="4758"/>
                  </a:lnTo>
                  <a:lnTo>
                    <a:pt x="6253" y="4638"/>
                  </a:lnTo>
                  <a:lnTo>
                    <a:pt x="6313" y="4488"/>
                  </a:lnTo>
                  <a:lnTo>
                    <a:pt x="6373" y="4309"/>
                  </a:lnTo>
                  <a:lnTo>
                    <a:pt x="6373" y="4159"/>
                  </a:lnTo>
                  <a:lnTo>
                    <a:pt x="6373" y="3980"/>
                  </a:lnTo>
                  <a:lnTo>
                    <a:pt x="6343" y="3830"/>
                  </a:lnTo>
                  <a:lnTo>
                    <a:pt x="6253" y="3681"/>
                  </a:lnTo>
                  <a:lnTo>
                    <a:pt x="6044" y="3381"/>
                  </a:lnTo>
                  <a:lnTo>
                    <a:pt x="5924" y="3262"/>
                  </a:lnTo>
                  <a:lnTo>
                    <a:pt x="5804" y="3172"/>
                  </a:lnTo>
                  <a:lnTo>
                    <a:pt x="5655" y="3082"/>
                  </a:lnTo>
                  <a:lnTo>
                    <a:pt x="5505" y="3022"/>
                  </a:lnTo>
                  <a:lnTo>
                    <a:pt x="5356" y="2962"/>
                  </a:lnTo>
                  <a:lnTo>
                    <a:pt x="5176" y="2933"/>
                  </a:lnTo>
                  <a:lnTo>
                    <a:pt x="5685" y="2813"/>
                  </a:lnTo>
                  <a:lnTo>
                    <a:pt x="5924" y="2723"/>
                  </a:lnTo>
                  <a:lnTo>
                    <a:pt x="6163" y="2603"/>
                  </a:lnTo>
                  <a:lnTo>
                    <a:pt x="6373" y="2454"/>
                  </a:lnTo>
                  <a:lnTo>
                    <a:pt x="6552" y="2274"/>
                  </a:lnTo>
                  <a:lnTo>
                    <a:pt x="6702" y="2065"/>
                  </a:lnTo>
                  <a:lnTo>
                    <a:pt x="6732" y="1945"/>
                  </a:lnTo>
                  <a:lnTo>
                    <a:pt x="6762" y="1796"/>
                  </a:lnTo>
                  <a:lnTo>
                    <a:pt x="6762" y="1646"/>
                  </a:lnTo>
                  <a:lnTo>
                    <a:pt x="6732" y="1497"/>
                  </a:lnTo>
                  <a:lnTo>
                    <a:pt x="6672" y="1347"/>
                  </a:lnTo>
                  <a:lnTo>
                    <a:pt x="6582" y="1197"/>
                  </a:lnTo>
                  <a:lnTo>
                    <a:pt x="6493" y="1078"/>
                  </a:lnTo>
                  <a:lnTo>
                    <a:pt x="6343" y="988"/>
                  </a:lnTo>
                  <a:lnTo>
                    <a:pt x="6223" y="898"/>
                  </a:lnTo>
                  <a:lnTo>
                    <a:pt x="6074" y="838"/>
                  </a:lnTo>
                  <a:lnTo>
                    <a:pt x="5924" y="808"/>
                  </a:lnTo>
                  <a:lnTo>
                    <a:pt x="5745" y="778"/>
                  </a:lnTo>
                  <a:lnTo>
                    <a:pt x="5595" y="808"/>
                  </a:lnTo>
                  <a:lnTo>
                    <a:pt x="5445" y="808"/>
                  </a:lnTo>
                  <a:lnTo>
                    <a:pt x="5146" y="928"/>
                  </a:lnTo>
                  <a:lnTo>
                    <a:pt x="4877" y="1108"/>
                  </a:lnTo>
                  <a:lnTo>
                    <a:pt x="4638" y="1317"/>
                  </a:lnTo>
                  <a:lnTo>
                    <a:pt x="4428" y="1556"/>
                  </a:lnTo>
                  <a:lnTo>
                    <a:pt x="4279" y="1826"/>
                  </a:lnTo>
                  <a:lnTo>
                    <a:pt x="4129" y="2125"/>
                  </a:lnTo>
                  <a:lnTo>
                    <a:pt x="4039" y="1706"/>
                  </a:lnTo>
                  <a:lnTo>
                    <a:pt x="3860" y="1287"/>
                  </a:lnTo>
                  <a:lnTo>
                    <a:pt x="3650" y="868"/>
                  </a:lnTo>
                  <a:lnTo>
                    <a:pt x="3411" y="479"/>
                  </a:lnTo>
                  <a:lnTo>
                    <a:pt x="3291" y="360"/>
                  </a:lnTo>
                  <a:lnTo>
                    <a:pt x="3112" y="210"/>
                  </a:lnTo>
                  <a:lnTo>
                    <a:pt x="2962" y="120"/>
                  </a:lnTo>
                  <a:lnTo>
                    <a:pt x="2753" y="31"/>
                  </a:lnTo>
                  <a:lnTo>
                    <a:pt x="2573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6" name="Google Shape;5096;p33"/>
            <p:cNvSpPr/>
            <p:nvPr/>
          </p:nvSpPr>
          <p:spPr>
            <a:xfrm>
              <a:off x="2685425" y="1805100"/>
              <a:ext cx="56125" cy="56875"/>
            </a:xfrm>
            <a:custGeom>
              <a:avLst/>
              <a:gdLst/>
              <a:ahLst/>
              <a:cxnLst/>
              <a:rect l="l" t="t" r="r" b="b"/>
              <a:pathLst>
                <a:path w="2245" h="2275" extrusionOk="0">
                  <a:moveTo>
                    <a:pt x="1108" y="1"/>
                  </a:moveTo>
                  <a:lnTo>
                    <a:pt x="898" y="31"/>
                  </a:lnTo>
                  <a:lnTo>
                    <a:pt x="689" y="61"/>
                  </a:lnTo>
                  <a:lnTo>
                    <a:pt x="479" y="180"/>
                  </a:lnTo>
                  <a:lnTo>
                    <a:pt x="270" y="330"/>
                  </a:lnTo>
                  <a:lnTo>
                    <a:pt x="150" y="539"/>
                  </a:lnTo>
                  <a:lnTo>
                    <a:pt x="31" y="779"/>
                  </a:lnTo>
                  <a:lnTo>
                    <a:pt x="1" y="1018"/>
                  </a:lnTo>
                  <a:lnTo>
                    <a:pt x="1" y="1257"/>
                  </a:lnTo>
                  <a:lnTo>
                    <a:pt x="61" y="1497"/>
                  </a:lnTo>
                  <a:lnTo>
                    <a:pt x="150" y="1706"/>
                  </a:lnTo>
                  <a:lnTo>
                    <a:pt x="270" y="1916"/>
                  </a:lnTo>
                  <a:lnTo>
                    <a:pt x="450" y="2095"/>
                  </a:lnTo>
                  <a:lnTo>
                    <a:pt x="689" y="2215"/>
                  </a:lnTo>
                  <a:lnTo>
                    <a:pt x="809" y="2245"/>
                  </a:lnTo>
                  <a:lnTo>
                    <a:pt x="928" y="2275"/>
                  </a:lnTo>
                  <a:lnTo>
                    <a:pt x="1227" y="2275"/>
                  </a:lnTo>
                  <a:lnTo>
                    <a:pt x="1377" y="2245"/>
                  </a:lnTo>
                  <a:lnTo>
                    <a:pt x="1527" y="2185"/>
                  </a:lnTo>
                  <a:lnTo>
                    <a:pt x="1646" y="2125"/>
                  </a:lnTo>
                  <a:lnTo>
                    <a:pt x="1766" y="2035"/>
                  </a:lnTo>
                  <a:lnTo>
                    <a:pt x="1975" y="1826"/>
                  </a:lnTo>
                  <a:lnTo>
                    <a:pt x="2125" y="1586"/>
                  </a:lnTo>
                  <a:lnTo>
                    <a:pt x="2215" y="1317"/>
                  </a:lnTo>
                  <a:lnTo>
                    <a:pt x="2245" y="1168"/>
                  </a:lnTo>
                  <a:lnTo>
                    <a:pt x="2245" y="1048"/>
                  </a:lnTo>
                  <a:lnTo>
                    <a:pt x="2215" y="898"/>
                  </a:lnTo>
                  <a:lnTo>
                    <a:pt x="2185" y="749"/>
                  </a:lnTo>
                  <a:lnTo>
                    <a:pt x="2125" y="599"/>
                  </a:lnTo>
                  <a:lnTo>
                    <a:pt x="2035" y="479"/>
                  </a:lnTo>
                  <a:lnTo>
                    <a:pt x="1916" y="300"/>
                  </a:lnTo>
                  <a:lnTo>
                    <a:pt x="1736" y="180"/>
                  </a:lnTo>
                  <a:lnTo>
                    <a:pt x="1527" y="91"/>
                  </a:lnTo>
                  <a:lnTo>
                    <a:pt x="1317" y="31"/>
                  </a:lnTo>
                  <a:lnTo>
                    <a:pt x="110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97" name="Google Shape;5097;p33"/>
          <p:cNvGrpSpPr/>
          <p:nvPr/>
        </p:nvGrpSpPr>
        <p:grpSpPr>
          <a:xfrm>
            <a:off x="1357400" y="2494688"/>
            <a:ext cx="154850" cy="154125"/>
            <a:chOff x="1898575" y="1639050"/>
            <a:chExt cx="154850" cy="154125"/>
          </a:xfrm>
        </p:grpSpPr>
        <p:sp>
          <p:nvSpPr>
            <p:cNvPr id="5098" name="Google Shape;5098;p33"/>
            <p:cNvSpPr/>
            <p:nvPr/>
          </p:nvSpPr>
          <p:spPr>
            <a:xfrm>
              <a:off x="1898575" y="1639050"/>
              <a:ext cx="154850" cy="154125"/>
            </a:xfrm>
            <a:custGeom>
              <a:avLst/>
              <a:gdLst/>
              <a:ahLst/>
              <a:cxnLst/>
              <a:rect l="l" t="t" r="r" b="b"/>
              <a:pathLst>
                <a:path w="6194" h="6165" extrusionOk="0">
                  <a:moveTo>
                    <a:pt x="1497" y="1"/>
                  </a:moveTo>
                  <a:lnTo>
                    <a:pt x="1317" y="31"/>
                  </a:lnTo>
                  <a:lnTo>
                    <a:pt x="1108" y="61"/>
                  </a:lnTo>
                  <a:lnTo>
                    <a:pt x="928" y="151"/>
                  </a:lnTo>
                  <a:lnTo>
                    <a:pt x="779" y="270"/>
                  </a:lnTo>
                  <a:lnTo>
                    <a:pt x="629" y="450"/>
                  </a:lnTo>
                  <a:lnTo>
                    <a:pt x="569" y="569"/>
                  </a:lnTo>
                  <a:lnTo>
                    <a:pt x="539" y="719"/>
                  </a:lnTo>
                  <a:lnTo>
                    <a:pt x="539" y="899"/>
                  </a:lnTo>
                  <a:lnTo>
                    <a:pt x="569" y="1048"/>
                  </a:lnTo>
                  <a:lnTo>
                    <a:pt x="599" y="1198"/>
                  </a:lnTo>
                  <a:lnTo>
                    <a:pt x="659" y="1347"/>
                  </a:lnTo>
                  <a:lnTo>
                    <a:pt x="749" y="1497"/>
                  </a:lnTo>
                  <a:lnTo>
                    <a:pt x="838" y="1617"/>
                  </a:lnTo>
                  <a:lnTo>
                    <a:pt x="1018" y="1856"/>
                  </a:lnTo>
                  <a:lnTo>
                    <a:pt x="1257" y="2065"/>
                  </a:lnTo>
                  <a:lnTo>
                    <a:pt x="1467" y="2245"/>
                  </a:lnTo>
                  <a:lnTo>
                    <a:pt x="1736" y="2394"/>
                  </a:lnTo>
                  <a:lnTo>
                    <a:pt x="1586" y="2365"/>
                  </a:lnTo>
                  <a:lnTo>
                    <a:pt x="1407" y="2335"/>
                  </a:lnTo>
                  <a:lnTo>
                    <a:pt x="1257" y="2305"/>
                  </a:lnTo>
                  <a:lnTo>
                    <a:pt x="1108" y="2335"/>
                  </a:lnTo>
                  <a:lnTo>
                    <a:pt x="928" y="2365"/>
                  </a:lnTo>
                  <a:lnTo>
                    <a:pt x="779" y="2394"/>
                  </a:lnTo>
                  <a:lnTo>
                    <a:pt x="629" y="2484"/>
                  </a:lnTo>
                  <a:lnTo>
                    <a:pt x="479" y="2544"/>
                  </a:lnTo>
                  <a:lnTo>
                    <a:pt x="360" y="2664"/>
                  </a:lnTo>
                  <a:lnTo>
                    <a:pt x="270" y="2783"/>
                  </a:lnTo>
                  <a:lnTo>
                    <a:pt x="180" y="2903"/>
                  </a:lnTo>
                  <a:lnTo>
                    <a:pt x="90" y="3053"/>
                  </a:lnTo>
                  <a:lnTo>
                    <a:pt x="31" y="3202"/>
                  </a:lnTo>
                  <a:lnTo>
                    <a:pt x="1" y="3382"/>
                  </a:lnTo>
                  <a:lnTo>
                    <a:pt x="1" y="3531"/>
                  </a:lnTo>
                  <a:lnTo>
                    <a:pt x="31" y="3711"/>
                  </a:lnTo>
                  <a:lnTo>
                    <a:pt x="61" y="3860"/>
                  </a:lnTo>
                  <a:lnTo>
                    <a:pt x="150" y="4010"/>
                  </a:lnTo>
                  <a:lnTo>
                    <a:pt x="240" y="4130"/>
                  </a:lnTo>
                  <a:lnTo>
                    <a:pt x="360" y="4249"/>
                  </a:lnTo>
                  <a:lnTo>
                    <a:pt x="479" y="4339"/>
                  </a:lnTo>
                  <a:lnTo>
                    <a:pt x="629" y="4429"/>
                  </a:lnTo>
                  <a:lnTo>
                    <a:pt x="779" y="4459"/>
                  </a:lnTo>
                  <a:lnTo>
                    <a:pt x="928" y="4489"/>
                  </a:lnTo>
                  <a:lnTo>
                    <a:pt x="1108" y="4489"/>
                  </a:lnTo>
                  <a:lnTo>
                    <a:pt x="1257" y="4459"/>
                  </a:lnTo>
                  <a:lnTo>
                    <a:pt x="1437" y="4399"/>
                  </a:lnTo>
                  <a:lnTo>
                    <a:pt x="1586" y="4339"/>
                  </a:lnTo>
                  <a:lnTo>
                    <a:pt x="1706" y="4249"/>
                  </a:lnTo>
                  <a:lnTo>
                    <a:pt x="1796" y="4160"/>
                  </a:lnTo>
                  <a:lnTo>
                    <a:pt x="1866" y="4043"/>
                  </a:lnTo>
                  <a:lnTo>
                    <a:pt x="1826" y="4190"/>
                  </a:lnTo>
                  <a:lnTo>
                    <a:pt x="1766" y="4519"/>
                  </a:lnTo>
                  <a:lnTo>
                    <a:pt x="1766" y="4848"/>
                  </a:lnTo>
                  <a:lnTo>
                    <a:pt x="1826" y="5177"/>
                  </a:lnTo>
                  <a:lnTo>
                    <a:pt x="1856" y="5326"/>
                  </a:lnTo>
                  <a:lnTo>
                    <a:pt x="1945" y="5476"/>
                  </a:lnTo>
                  <a:lnTo>
                    <a:pt x="2035" y="5626"/>
                  </a:lnTo>
                  <a:lnTo>
                    <a:pt x="2125" y="5775"/>
                  </a:lnTo>
                  <a:lnTo>
                    <a:pt x="2245" y="5895"/>
                  </a:lnTo>
                  <a:lnTo>
                    <a:pt x="2364" y="5985"/>
                  </a:lnTo>
                  <a:lnTo>
                    <a:pt x="2514" y="6074"/>
                  </a:lnTo>
                  <a:lnTo>
                    <a:pt x="2663" y="6134"/>
                  </a:lnTo>
                  <a:lnTo>
                    <a:pt x="2843" y="6164"/>
                  </a:lnTo>
                  <a:lnTo>
                    <a:pt x="3172" y="6164"/>
                  </a:lnTo>
                  <a:lnTo>
                    <a:pt x="3322" y="6104"/>
                  </a:lnTo>
                  <a:lnTo>
                    <a:pt x="3471" y="6044"/>
                  </a:lnTo>
                  <a:lnTo>
                    <a:pt x="3621" y="5955"/>
                  </a:lnTo>
                  <a:lnTo>
                    <a:pt x="3740" y="5835"/>
                  </a:lnTo>
                  <a:lnTo>
                    <a:pt x="3830" y="5715"/>
                  </a:lnTo>
                  <a:lnTo>
                    <a:pt x="3980" y="5386"/>
                  </a:lnTo>
                  <a:lnTo>
                    <a:pt x="4010" y="5207"/>
                  </a:lnTo>
                  <a:lnTo>
                    <a:pt x="4040" y="5057"/>
                  </a:lnTo>
                  <a:lnTo>
                    <a:pt x="4040" y="4908"/>
                  </a:lnTo>
                  <a:lnTo>
                    <a:pt x="4040" y="4728"/>
                  </a:lnTo>
                  <a:lnTo>
                    <a:pt x="3980" y="4549"/>
                  </a:lnTo>
                  <a:lnTo>
                    <a:pt x="3920" y="4399"/>
                  </a:lnTo>
                  <a:lnTo>
                    <a:pt x="4279" y="4758"/>
                  </a:lnTo>
                  <a:lnTo>
                    <a:pt x="4488" y="4937"/>
                  </a:lnTo>
                  <a:lnTo>
                    <a:pt x="4698" y="5087"/>
                  </a:lnTo>
                  <a:lnTo>
                    <a:pt x="4937" y="5207"/>
                  </a:lnTo>
                  <a:lnTo>
                    <a:pt x="5206" y="5267"/>
                  </a:lnTo>
                  <a:lnTo>
                    <a:pt x="5446" y="5267"/>
                  </a:lnTo>
                  <a:lnTo>
                    <a:pt x="5566" y="5237"/>
                  </a:lnTo>
                  <a:lnTo>
                    <a:pt x="5685" y="5177"/>
                  </a:lnTo>
                  <a:lnTo>
                    <a:pt x="5835" y="5117"/>
                  </a:lnTo>
                  <a:lnTo>
                    <a:pt x="5954" y="4997"/>
                  </a:lnTo>
                  <a:lnTo>
                    <a:pt x="6044" y="4878"/>
                  </a:lnTo>
                  <a:lnTo>
                    <a:pt x="6134" y="4728"/>
                  </a:lnTo>
                  <a:lnTo>
                    <a:pt x="6164" y="4578"/>
                  </a:lnTo>
                  <a:lnTo>
                    <a:pt x="6194" y="4429"/>
                  </a:lnTo>
                  <a:lnTo>
                    <a:pt x="6194" y="4279"/>
                  </a:lnTo>
                  <a:lnTo>
                    <a:pt x="6194" y="4100"/>
                  </a:lnTo>
                  <a:lnTo>
                    <a:pt x="6134" y="3950"/>
                  </a:lnTo>
                  <a:lnTo>
                    <a:pt x="6074" y="3801"/>
                  </a:lnTo>
                  <a:lnTo>
                    <a:pt x="5984" y="3681"/>
                  </a:lnTo>
                  <a:lnTo>
                    <a:pt x="5895" y="3561"/>
                  </a:lnTo>
                  <a:lnTo>
                    <a:pt x="5625" y="3352"/>
                  </a:lnTo>
                  <a:lnTo>
                    <a:pt x="5356" y="3202"/>
                  </a:lnTo>
                  <a:lnTo>
                    <a:pt x="5057" y="3112"/>
                  </a:lnTo>
                  <a:lnTo>
                    <a:pt x="4728" y="3053"/>
                  </a:lnTo>
                  <a:lnTo>
                    <a:pt x="4399" y="3053"/>
                  </a:lnTo>
                  <a:lnTo>
                    <a:pt x="4100" y="3083"/>
                  </a:lnTo>
                  <a:lnTo>
                    <a:pt x="4399" y="2783"/>
                  </a:lnTo>
                  <a:lnTo>
                    <a:pt x="4698" y="2424"/>
                  </a:lnTo>
                  <a:lnTo>
                    <a:pt x="4967" y="2035"/>
                  </a:lnTo>
                  <a:lnTo>
                    <a:pt x="5147" y="1646"/>
                  </a:lnTo>
                  <a:lnTo>
                    <a:pt x="5206" y="1467"/>
                  </a:lnTo>
                  <a:lnTo>
                    <a:pt x="5236" y="1258"/>
                  </a:lnTo>
                  <a:lnTo>
                    <a:pt x="5236" y="1048"/>
                  </a:lnTo>
                  <a:lnTo>
                    <a:pt x="5206" y="839"/>
                  </a:lnTo>
                  <a:lnTo>
                    <a:pt x="5147" y="659"/>
                  </a:lnTo>
                  <a:lnTo>
                    <a:pt x="5057" y="480"/>
                  </a:lnTo>
                  <a:lnTo>
                    <a:pt x="4937" y="330"/>
                  </a:lnTo>
                  <a:lnTo>
                    <a:pt x="4758" y="240"/>
                  </a:lnTo>
                  <a:lnTo>
                    <a:pt x="4608" y="151"/>
                  </a:lnTo>
                  <a:lnTo>
                    <a:pt x="4459" y="121"/>
                  </a:lnTo>
                  <a:lnTo>
                    <a:pt x="4279" y="121"/>
                  </a:lnTo>
                  <a:lnTo>
                    <a:pt x="4100" y="151"/>
                  </a:lnTo>
                  <a:lnTo>
                    <a:pt x="3950" y="180"/>
                  </a:lnTo>
                  <a:lnTo>
                    <a:pt x="3770" y="270"/>
                  </a:lnTo>
                  <a:lnTo>
                    <a:pt x="3621" y="360"/>
                  </a:lnTo>
                  <a:lnTo>
                    <a:pt x="3501" y="450"/>
                  </a:lnTo>
                  <a:lnTo>
                    <a:pt x="3262" y="719"/>
                  </a:lnTo>
                  <a:lnTo>
                    <a:pt x="3022" y="1048"/>
                  </a:lnTo>
                  <a:lnTo>
                    <a:pt x="2813" y="1377"/>
                  </a:lnTo>
                  <a:lnTo>
                    <a:pt x="2663" y="1706"/>
                  </a:lnTo>
                  <a:lnTo>
                    <a:pt x="2663" y="1497"/>
                  </a:lnTo>
                  <a:lnTo>
                    <a:pt x="2663" y="1287"/>
                  </a:lnTo>
                  <a:lnTo>
                    <a:pt x="2604" y="1078"/>
                  </a:lnTo>
                  <a:lnTo>
                    <a:pt x="2544" y="899"/>
                  </a:lnTo>
                  <a:lnTo>
                    <a:pt x="2484" y="689"/>
                  </a:lnTo>
                  <a:lnTo>
                    <a:pt x="2364" y="510"/>
                  </a:lnTo>
                  <a:lnTo>
                    <a:pt x="2245" y="360"/>
                  </a:lnTo>
                  <a:lnTo>
                    <a:pt x="2095" y="210"/>
                  </a:lnTo>
                  <a:lnTo>
                    <a:pt x="1915" y="121"/>
                  </a:lnTo>
                  <a:lnTo>
                    <a:pt x="1706" y="31"/>
                  </a:lnTo>
                  <a:lnTo>
                    <a:pt x="1497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9" name="Google Shape;5099;p33"/>
            <p:cNvSpPr/>
            <p:nvPr/>
          </p:nvSpPr>
          <p:spPr>
            <a:xfrm>
              <a:off x="1939725" y="1687675"/>
              <a:ext cx="56850" cy="56125"/>
            </a:xfrm>
            <a:custGeom>
              <a:avLst/>
              <a:gdLst/>
              <a:ahLst/>
              <a:cxnLst/>
              <a:rect l="l" t="t" r="r" b="b"/>
              <a:pathLst>
                <a:path w="2274" h="2245" extrusionOk="0">
                  <a:moveTo>
                    <a:pt x="1167" y="1"/>
                  </a:moveTo>
                  <a:lnTo>
                    <a:pt x="928" y="31"/>
                  </a:lnTo>
                  <a:lnTo>
                    <a:pt x="688" y="120"/>
                  </a:lnTo>
                  <a:lnTo>
                    <a:pt x="479" y="240"/>
                  </a:lnTo>
                  <a:lnTo>
                    <a:pt x="299" y="420"/>
                  </a:lnTo>
                  <a:lnTo>
                    <a:pt x="150" y="599"/>
                  </a:lnTo>
                  <a:lnTo>
                    <a:pt x="60" y="808"/>
                  </a:lnTo>
                  <a:lnTo>
                    <a:pt x="0" y="1078"/>
                  </a:lnTo>
                  <a:lnTo>
                    <a:pt x="0" y="1317"/>
                  </a:lnTo>
                  <a:lnTo>
                    <a:pt x="30" y="1437"/>
                  </a:lnTo>
                  <a:lnTo>
                    <a:pt x="60" y="1586"/>
                  </a:lnTo>
                  <a:lnTo>
                    <a:pt x="120" y="1706"/>
                  </a:lnTo>
                  <a:lnTo>
                    <a:pt x="210" y="1826"/>
                  </a:lnTo>
                  <a:lnTo>
                    <a:pt x="329" y="1915"/>
                  </a:lnTo>
                  <a:lnTo>
                    <a:pt x="449" y="2035"/>
                  </a:lnTo>
                  <a:lnTo>
                    <a:pt x="569" y="2095"/>
                  </a:lnTo>
                  <a:lnTo>
                    <a:pt x="688" y="2155"/>
                  </a:lnTo>
                  <a:lnTo>
                    <a:pt x="988" y="2245"/>
                  </a:lnTo>
                  <a:lnTo>
                    <a:pt x="1257" y="2245"/>
                  </a:lnTo>
                  <a:lnTo>
                    <a:pt x="1556" y="2185"/>
                  </a:lnTo>
                  <a:lnTo>
                    <a:pt x="1676" y="2155"/>
                  </a:lnTo>
                  <a:lnTo>
                    <a:pt x="1795" y="2065"/>
                  </a:lnTo>
                  <a:lnTo>
                    <a:pt x="1915" y="1975"/>
                  </a:lnTo>
                  <a:lnTo>
                    <a:pt x="2005" y="1885"/>
                  </a:lnTo>
                  <a:lnTo>
                    <a:pt x="2094" y="1766"/>
                  </a:lnTo>
                  <a:lnTo>
                    <a:pt x="2184" y="1616"/>
                  </a:lnTo>
                  <a:lnTo>
                    <a:pt x="2244" y="1407"/>
                  </a:lnTo>
                  <a:lnTo>
                    <a:pt x="2274" y="1197"/>
                  </a:lnTo>
                  <a:lnTo>
                    <a:pt x="2244" y="988"/>
                  </a:lnTo>
                  <a:lnTo>
                    <a:pt x="2214" y="779"/>
                  </a:lnTo>
                  <a:lnTo>
                    <a:pt x="2124" y="569"/>
                  </a:lnTo>
                  <a:lnTo>
                    <a:pt x="2005" y="390"/>
                  </a:lnTo>
                  <a:lnTo>
                    <a:pt x="1825" y="240"/>
                  </a:lnTo>
                  <a:lnTo>
                    <a:pt x="1646" y="120"/>
                  </a:lnTo>
                  <a:lnTo>
                    <a:pt x="1406" y="31"/>
                  </a:lnTo>
                  <a:lnTo>
                    <a:pt x="116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00" name="Google Shape;5100;p33"/>
          <p:cNvGrpSpPr/>
          <p:nvPr/>
        </p:nvGrpSpPr>
        <p:grpSpPr>
          <a:xfrm>
            <a:off x="7153250" y="4442475"/>
            <a:ext cx="159325" cy="148100"/>
            <a:chOff x="996550" y="1565775"/>
            <a:chExt cx="159325" cy="148100"/>
          </a:xfrm>
        </p:grpSpPr>
        <p:sp>
          <p:nvSpPr>
            <p:cNvPr id="5101" name="Google Shape;5101;p33"/>
            <p:cNvSpPr/>
            <p:nvPr/>
          </p:nvSpPr>
          <p:spPr>
            <a:xfrm>
              <a:off x="996550" y="1565775"/>
              <a:ext cx="159325" cy="148100"/>
            </a:xfrm>
            <a:custGeom>
              <a:avLst/>
              <a:gdLst/>
              <a:ahLst/>
              <a:cxnLst/>
              <a:rect l="l" t="t" r="r" b="b"/>
              <a:pathLst>
                <a:path w="6373" h="5924" extrusionOk="0">
                  <a:moveTo>
                    <a:pt x="2872" y="0"/>
                  </a:moveTo>
                  <a:lnTo>
                    <a:pt x="2723" y="60"/>
                  </a:lnTo>
                  <a:lnTo>
                    <a:pt x="2573" y="120"/>
                  </a:lnTo>
                  <a:lnTo>
                    <a:pt x="2453" y="209"/>
                  </a:lnTo>
                  <a:lnTo>
                    <a:pt x="2334" y="299"/>
                  </a:lnTo>
                  <a:lnTo>
                    <a:pt x="2214" y="419"/>
                  </a:lnTo>
                  <a:lnTo>
                    <a:pt x="2154" y="568"/>
                  </a:lnTo>
                  <a:lnTo>
                    <a:pt x="2094" y="718"/>
                  </a:lnTo>
                  <a:lnTo>
                    <a:pt x="2065" y="898"/>
                  </a:lnTo>
                  <a:lnTo>
                    <a:pt x="2065" y="1047"/>
                  </a:lnTo>
                  <a:lnTo>
                    <a:pt x="2065" y="1227"/>
                  </a:lnTo>
                  <a:lnTo>
                    <a:pt x="2094" y="1376"/>
                  </a:lnTo>
                  <a:lnTo>
                    <a:pt x="2154" y="1526"/>
                  </a:lnTo>
                  <a:lnTo>
                    <a:pt x="2244" y="1645"/>
                  </a:lnTo>
                  <a:lnTo>
                    <a:pt x="2330" y="1710"/>
                  </a:lnTo>
                  <a:lnTo>
                    <a:pt x="2214" y="1645"/>
                  </a:lnTo>
                  <a:lnTo>
                    <a:pt x="1885" y="1526"/>
                  </a:lnTo>
                  <a:lnTo>
                    <a:pt x="1556" y="1436"/>
                  </a:lnTo>
                  <a:lnTo>
                    <a:pt x="1227" y="1436"/>
                  </a:lnTo>
                  <a:lnTo>
                    <a:pt x="1077" y="1466"/>
                  </a:lnTo>
                  <a:lnTo>
                    <a:pt x="898" y="1496"/>
                  </a:lnTo>
                  <a:lnTo>
                    <a:pt x="748" y="1556"/>
                  </a:lnTo>
                  <a:lnTo>
                    <a:pt x="599" y="1616"/>
                  </a:lnTo>
                  <a:lnTo>
                    <a:pt x="449" y="1705"/>
                  </a:lnTo>
                  <a:lnTo>
                    <a:pt x="329" y="1825"/>
                  </a:lnTo>
                  <a:lnTo>
                    <a:pt x="210" y="1945"/>
                  </a:lnTo>
                  <a:lnTo>
                    <a:pt x="120" y="2094"/>
                  </a:lnTo>
                  <a:lnTo>
                    <a:pt x="60" y="2244"/>
                  </a:lnTo>
                  <a:lnTo>
                    <a:pt x="30" y="2393"/>
                  </a:lnTo>
                  <a:lnTo>
                    <a:pt x="0" y="2573"/>
                  </a:lnTo>
                  <a:lnTo>
                    <a:pt x="0" y="2723"/>
                  </a:lnTo>
                  <a:lnTo>
                    <a:pt x="30" y="2902"/>
                  </a:lnTo>
                  <a:lnTo>
                    <a:pt x="90" y="3052"/>
                  </a:lnTo>
                  <a:lnTo>
                    <a:pt x="180" y="3171"/>
                  </a:lnTo>
                  <a:lnTo>
                    <a:pt x="299" y="3291"/>
                  </a:lnTo>
                  <a:lnTo>
                    <a:pt x="599" y="3500"/>
                  </a:lnTo>
                  <a:lnTo>
                    <a:pt x="748" y="3590"/>
                  </a:lnTo>
                  <a:lnTo>
                    <a:pt x="898" y="3650"/>
                  </a:lnTo>
                  <a:lnTo>
                    <a:pt x="1047" y="3680"/>
                  </a:lnTo>
                  <a:lnTo>
                    <a:pt x="1227" y="3710"/>
                  </a:lnTo>
                  <a:lnTo>
                    <a:pt x="1406" y="3680"/>
                  </a:lnTo>
                  <a:lnTo>
                    <a:pt x="1586" y="3680"/>
                  </a:lnTo>
                  <a:lnTo>
                    <a:pt x="1137" y="3949"/>
                  </a:lnTo>
                  <a:lnTo>
                    <a:pt x="928" y="4099"/>
                  </a:lnTo>
                  <a:lnTo>
                    <a:pt x="748" y="4278"/>
                  </a:lnTo>
                  <a:lnTo>
                    <a:pt x="569" y="4488"/>
                  </a:lnTo>
                  <a:lnTo>
                    <a:pt x="479" y="4727"/>
                  </a:lnTo>
                  <a:lnTo>
                    <a:pt x="419" y="4996"/>
                  </a:lnTo>
                  <a:lnTo>
                    <a:pt x="419" y="5116"/>
                  </a:lnTo>
                  <a:lnTo>
                    <a:pt x="419" y="5236"/>
                  </a:lnTo>
                  <a:lnTo>
                    <a:pt x="479" y="5385"/>
                  </a:lnTo>
                  <a:lnTo>
                    <a:pt x="569" y="5535"/>
                  </a:lnTo>
                  <a:lnTo>
                    <a:pt x="658" y="5655"/>
                  </a:lnTo>
                  <a:lnTo>
                    <a:pt x="778" y="5744"/>
                  </a:lnTo>
                  <a:lnTo>
                    <a:pt x="928" y="5834"/>
                  </a:lnTo>
                  <a:lnTo>
                    <a:pt x="1077" y="5894"/>
                  </a:lnTo>
                  <a:lnTo>
                    <a:pt x="1227" y="5924"/>
                  </a:lnTo>
                  <a:lnTo>
                    <a:pt x="1556" y="5924"/>
                  </a:lnTo>
                  <a:lnTo>
                    <a:pt x="1706" y="5894"/>
                  </a:lnTo>
                  <a:lnTo>
                    <a:pt x="1855" y="5834"/>
                  </a:lnTo>
                  <a:lnTo>
                    <a:pt x="2005" y="5744"/>
                  </a:lnTo>
                  <a:lnTo>
                    <a:pt x="2244" y="5565"/>
                  </a:lnTo>
                  <a:lnTo>
                    <a:pt x="2453" y="5296"/>
                  </a:lnTo>
                  <a:lnTo>
                    <a:pt x="2603" y="5026"/>
                  </a:lnTo>
                  <a:lnTo>
                    <a:pt x="2723" y="4727"/>
                  </a:lnTo>
                  <a:lnTo>
                    <a:pt x="2783" y="4428"/>
                  </a:lnTo>
                  <a:lnTo>
                    <a:pt x="2813" y="4099"/>
                  </a:lnTo>
                  <a:lnTo>
                    <a:pt x="3052" y="4458"/>
                  </a:lnTo>
                  <a:lnTo>
                    <a:pt x="3351" y="4817"/>
                  </a:lnTo>
                  <a:lnTo>
                    <a:pt x="3680" y="5146"/>
                  </a:lnTo>
                  <a:lnTo>
                    <a:pt x="4009" y="5415"/>
                  </a:lnTo>
                  <a:lnTo>
                    <a:pt x="4189" y="5505"/>
                  </a:lnTo>
                  <a:lnTo>
                    <a:pt x="4368" y="5595"/>
                  </a:lnTo>
                  <a:lnTo>
                    <a:pt x="4578" y="5625"/>
                  </a:lnTo>
                  <a:lnTo>
                    <a:pt x="4787" y="5655"/>
                  </a:lnTo>
                  <a:lnTo>
                    <a:pt x="4967" y="5625"/>
                  </a:lnTo>
                  <a:lnTo>
                    <a:pt x="5176" y="5565"/>
                  </a:lnTo>
                  <a:lnTo>
                    <a:pt x="5326" y="5475"/>
                  </a:lnTo>
                  <a:lnTo>
                    <a:pt x="5475" y="5325"/>
                  </a:lnTo>
                  <a:lnTo>
                    <a:pt x="5565" y="5206"/>
                  </a:lnTo>
                  <a:lnTo>
                    <a:pt x="5655" y="5056"/>
                  </a:lnTo>
                  <a:lnTo>
                    <a:pt x="5685" y="4877"/>
                  </a:lnTo>
                  <a:lnTo>
                    <a:pt x="5685" y="4727"/>
                  </a:lnTo>
                  <a:lnTo>
                    <a:pt x="5685" y="4548"/>
                  </a:lnTo>
                  <a:lnTo>
                    <a:pt x="5655" y="4368"/>
                  </a:lnTo>
                  <a:lnTo>
                    <a:pt x="5595" y="4218"/>
                  </a:lnTo>
                  <a:lnTo>
                    <a:pt x="5505" y="4039"/>
                  </a:lnTo>
                  <a:lnTo>
                    <a:pt x="5296" y="3740"/>
                  </a:lnTo>
                  <a:lnTo>
                    <a:pt x="5026" y="3441"/>
                  </a:lnTo>
                  <a:lnTo>
                    <a:pt x="4757" y="3171"/>
                  </a:lnTo>
                  <a:lnTo>
                    <a:pt x="4458" y="2962"/>
                  </a:lnTo>
                  <a:lnTo>
                    <a:pt x="4667" y="3022"/>
                  </a:lnTo>
                  <a:lnTo>
                    <a:pt x="4877" y="3052"/>
                  </a:lnTo>
                  <a:lnTo>
                    <a:pt x="5296" y="3052"/>
                  </a:lnTo>
                  <a:lnTo>
                    <a:pt x="5475" y="2992"/>
                  </a:lnTo>
                  <a:lnTo>
                    <a:pt x="5685" y="2932"/>
                  </a:lnTo>
                  <a:lnTo>
                    <a:pt x="5864" y="2842"/>
                  </a:lnTo>
                  <a:lnTo>
                    <a:pt x="6044" y="2723"/>
                  </a:lnTo>
                  <a:lnTo>
                    <a:pt x="6163" y="2573"/>
                  </a:lnTo>
                  <a:lnTo>
                    <a:pt x="6283" y="2393"/>
                  </a:lnTo>
                  <a:lnTo>
                    <a:pt x="6343" y="2184"/>
                  </a:lnTo>
                  <a:lnTo>
                    <a:pt x="6373" y="1975"/>
                  </a:lnTo>
                  <a:lnTo>
                    <a:pt x="6373" y="1795"/>
                  </a:lnTo>
                  <a:lnTo>
                    <a:pt x="6343" y="1586"/>
                  </a:lnTo>
                  <a:lnTo>
                    <a:pt x="6253" y="1406"/>
                  </a:lnTo>
                  <a:lnTo>
                    <a:pt x="6104" y="1257"/>
                  </a:lnTo>
                  <a:lnTo>
                    <a:pt x="5984" y="1167"/>
                  </a:lnTo>
                  <a:lnTo>
                    <a:pt x="5834" y="1107"/>
                  </a:lnTo>
                  <a:lnTo>
                    <a:pt x="5685" y="1077"/>
                  </a:lnTo>
                  <a:lnTo>
                    <a:pt x="5535" y="1047"/>
                  </a:lnTo>
                  <a:lnTo>
                    <a:pt x="5385" y="1077"/>
                  </a:lnTo>
                  <a:lnTo>
                    <a:pt x="5206" y="1107"/>
                  </a:lnTo>
                  <a:lnTo>
                    <a:pt x="5056" y="1137"/>
                  </a:lnTo>
                  <a:lnTo>
                    <a:pt x="4937" y="1197"/>
                  </a:lnTo>
                  <a:lnTo>
                    <a:pt x="4667" y="1346"/>
                  </a:lnTo>
                  <a:lnTo>
                    <a:pt x="4398" y="1526"/>
                  </a:lnTo>
                  <a:lnTo>
                    <a:pt x="4189" y="1705"/>
                  </a:lnTo>
                  <a:lnTo>
                    <a:pt x="3979" y="1915"/>
                  </a:lnTo>
                  <a:lnTo>
                    <a:pt x="3979" y="1915"/>
                  </a:lnTo>
                  <a:lnTo>
                    <a:pt x="4039" y="1795"/>
                  </a:lnTo>
                  <a:lnTo>
                    <a:pt x="4099" y="1645"/>
                  </a:lnTo>
                  <a:lnTo>
                    <a:pt x="4159" y="1466"/>
                  </a:lnTo>
                  <a:lnTo>
                    <a:pt x="4159" y="1316"/>
                  </a:lnTo>
                  <a:lnTo>
                    <a:pt x="4189" y="1167"/>
                  </a:lnTo>
                  <a:lnTo>
                    <a:pt x="4159" y="987"/>
                  </a:lnTo>
                  <a:lnTo>
                    <a:pt x="4129" y="838"/>
                  </a:lnTo>
                  <a:lnTo>
                    <a:pt x="4069" y="688"/>
                  </a:lnTo>
                  <a:lnTo>
                    <a:pt x="3979" y="539"/>
                  </a:lnTo>
                  <a:lnTo>
                    <a:pt x="3890" y="419"/>
                  </a:lnTo>
                  <a:lnTo>
                    <a:pt x="3770" y="299"/>
                  </a:lnTo>
                  <a:lnTo>
                    <a:pt x="3650" y="180"/>
                  </a:lnTo>
                  <a:lnTo>
                    <a:pt x="3531" y="90"/>
                  </a:lnTo>
                  <a:lnTo>
                    <a:pt x="3381" y="30"/>
                  </a:lnTo>
                  <a:lnTo>
                    <a:pt x="3201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2" name="Google Shape;5102;p33"/>
            <p:cNvSpPr/>
            <p:nvPr/>
          </p:nvSpPr>
          <p:spPr>
            <a:xfrm>
              <a:off x="1045900" y="1606900"/>
              <a:ext cx="56125" cy="57625"/>
            </a:xfrm>
            <a:custGeom>
              <a:avLst/>
              <a:gdLst/>
              <a:ahLst/>
              <a:cxnLst/>
              <a:rect l="l" t="t" r="r" b="b"/>
              <a:pathLst>
                <a:path w="2245" h="2305" extrusionOk="0">
                  <a:moveTo>
                    <a:pt x="1048" y="0"/>
                  </a:moveTo>
                  <a:lnTo>
                    <a:pt x="898" y="30"/>
                  </a:lnTo>
                  <a:lnTo>
                    <a:pt x="779" y="60"/>
                  </a:lnTo>
                  <a:lnTo>
                    <a:pt x="629" y="120"/>
                  </a:lnTo>
                  <a:lnTo>
                    <a:pt x="509" y="210"/>
                  </a:lnTo>
                  <a:lnTo>
                    <a:pt x="390" y="300"/>
                  </a:lnTo>
                  <a:lnTo>
                    <a:pt x="270" y="419"/>
                  </a:lnTo>
                  <a:lnTo>
                    <a:pt x="180" y="539"/>
                  </a:lnTo>
                  <a:lnTo>
                    <a:pt x="61" y="778"/>
                  </a:lnTo>
                  <a:lnTo>
                    <a:pt x="1" y="1078"/>
                  </a:lnTo>
                  <a:lnTo>
                    <a:pt x="1" y="1347"/>
                  </a:lnTo>
                  <a:lnTo>
                    <a:pt x="31" y="1496"/>
                  </a:lnTo>
                  <a:lnTo>
                    <a:pt x="61" y="1616"/>
                  </a:lnTo>
                  <a:lnTo>
                    <a:pt x="120" y="1766"/>
                  </a:lnTo>
                  <a:lnTo>
                    <a:pt x="210" y="1885"/>
                  </a:lnTo>
                  <a:lnTo>
                    <a:pt x="300" y="2005"/>
                  </a:lnTo>
                  <a:lnTo>
                    <a:pt x="420" y="2095"/>
                  </a:lnTo>
                  <a:lnTo>
                    <a:pt x="629" y="2214"/>
                  </a:lnTo>
                  <a:lnTo>
                    <a:pt x="839" y="2274"/>
                  </a:lnTo>
                  <a:lnTo>
                    <a:pt x="1048" y="2304"/>
                  </a:lnTo>
                  <a:lnTo>
                    <a:pt x="1257" y="2304"/>
                  </a:lnTo>
                  <a:lnTo>
                    <a:pt x="1467" y="2244"/>
                  </a:lnTo>
                  <a:lnTo>
                    <a:pt x="1676" y="2155"/>
                  </a:lnTo>
                  <a:lnTo>
                    <a:pt x="1856" y="2035"/>
                  </a:lnTo>
                  <a:lnTo>
                    <a:pt x="2005" y="1885"/>
                  </a:lnTo>
                  <a:lnTo>
                    <a:pt x="2155" y="1646"/>
                  </a:lnTo>
                  <a:lnTo>
                    <a:pt x="2215" y="1437"/>
                  </a:lnTo>
                  <a:lnTo>
                    <a:pt x="2245" y="1167"/>
                  </a:lnTo>
                  <a:lnTo>
                    <a:pt x="2215" y="928"/>
                  </a:lnTo>
                  <a:lnTo>
                    <a:pt x="2125" y="719"/>
                  </a:lnTo>
                  <a:lnTo>
                    <a:pt x="2005" y="509"/>
                  </a:lnTo>
                  <a:lnTo>
                    <a:pt x="1826" y="300"/>
                  </a:lnTo>
                  <a:lnTo>
                    <a:pt x="1646" y="180"/>
                  </a:lnTo>
                  <a:lnTo>
                    <a:pt x="1407" y="60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03" name="Google Shape;5103;p33"/>
          <p:cNvGrpSpPr/>
          <p:nvPr/>
        </p:nvGrpSpPr>
        <p:grpSpPr>
          <a:xfrm>
            <a:off x="7898139" y="3959584"/>
            <a:ext cx="1975636" cy="1501891"/>
            <a:chOff x="2928875" y="3008450"/>
            <a:chExt cx="436325" cy="331675"/>
          </a:xfrm>
        </p:grpSpPr>
        <p:sp>
          <p:nvSpPr>
            <p:cNvPr id="5104" name="Google Shape;5104;p33"/>
            <p:cNvSpPr/>
            <p:nvPr/>
          </p:nvSpPr>
          <p:spPr>
            <a:xfrm>
              <a:off x="3136775" y="3090475"/>
              <a:ext cx="90525" cy="249650"/>
            </a:xfrm>
            <a:custGeom>
              <a:avLst/>
              <a:gdLst/>
              <a:ahLst/>
              <a:cxnLst/>
              <a:rect l="l" t="t" r="r" b="b"/>
              <a:pathLst>
                <a:path w="3621" h="9986" extrusionOk="0">
                  <a:moveTo>
                    <a:pt x="3112" y="1"/>
                  </a:moveTo>
                  <a:lnTo>
                    <a:pt x="2631" y="1359"/>
                  </a:lnTo>
                  <a:lnTo>
                    <a:pt x="2122" y="2716"/>
                  </a:lnTo>
                  <a:lnTo>
                    <a:pt x="1726" y="3791"/>
                  </a:lnTo>
                  <a:lnTo>
                    <a:pt x="1330" y="4866"/>
                  </a:lnTo>
                  <a:lnTo>
                    <a:pt x="1075" y="5602"/>
                  </a:lnTo>
                  <a:lnTo>
                    <a:pt x="849" y="6365"/>
                  </a:lnTo>
                  <a:lnTo>
                    <a:pt x="623" y="7129"/>
                  </a:lnTo>
                  <a:lnTo>
                    <a:pt x="425" y="7921"/>
                  </a:lnTo>
                  <a:lnTo>
                    <a:pt x="170" y="8939"/>
                  </a:lnTo>
                  <a:lnTo>
                    <a:pt x="0" y="9986"/>
                  </a:lnTo>
                  <a:lnTo>
                    <a:pt x="283" y="9986"/>
                  </a:lnTo>
                  <a:lnTo>
                    <a:pt x="651" y="8430"/>
                  </a:lnTo>
                  <a:lnTo>
                    <a:pt x="1075" y="6903"/>
                  </a:lnTo>
                  <a:lnTo>
                    <a:pt x="1528" y="5375"/>
                  </a:lnTo>
                  <a:lnTo>
                    <a:pt x="2065" y="3876"/>
                  </a:lnTo>
                  <a:lnTo>
                    <a:pt x="2405" y="2943"/>
                  </a:lnTo>
                  <a:lnTo>
                    <a:pt x="2801" y="1981"/>
                  </a:lnTo>
                  <a:lnTo>
                    <a:pt x="3197" y="1047"/>
                  </a:lnTo>
                  <a:lnTo>
                    <a:pt x="3621" y="11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5" name="Google Shape;5105;p33"/>
            <p:cNvSpPr/>
            <p:nvPr/>
          </p:nvSpPr>
          <p:spPr>
            <a:xfrm>
              <a:off x="3214550" y="3029675"/>
              <a:ext cx="39625" cy="63650"/>
            </a:xfrm>
            <a:custGeom>
              <a:avLst/>
              <a:gdLst/>
              <a:ahLst/>
              <a:cxnLst/>
              <a:rect l="l" t="t" r="r" b="b"/>
              <a:pathLst>
                <a:path w="1585" h="2546" extrusionOk="0">
                  <a:moveTo>
                    <a:pt x="1076" y="0"/>
                  </a:moveTo>
                  <a:lnTo>
                    <a:pt x="765" y="594"/>
                  </a:lnTo>
                  <a:lnTo>
                    <a:pt x="510" y="1188"/>
                  </a:lnTo>
                  <a:lnTo>
                    <a:pt x="1" y="2433"/>
                  </a:lnTo>
                  <a:lnTo>
                    <a:pt x="510" y="2546"/>
                  </a:lnTo>
                  <a:lnTo>
                    <a:pt x="1019" y="1386"/>
                  </a:lnTo>
                  <a:lnTo>
                    <a:pt x="1585" y="255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6" name="Google Shape;5106;p33"/>
            <p:cNvSpPr/>
            <p:nvPr/>
          </p:nvSpPr>
          <p:spPr>
            <a:xfrm>
              <a:off x="3154450" y="3096150"/>
              <a:ext cx="104675" cy="243975"/>
            </a:xfrm>
            <a:custGeom>
              <a:avLst/>
              <a:gdLst/>
              <a:ahLst/>
              <a:cxnLst/>
              <a:rect l="l" t="t" r="r" b="b"/>
              <a:pathLst>
                <a:path w="4187" h="9759" extrusionOk="0">
                  <a:moveTo>
                    <a:pt x="3282" y="0"/>
                  </a:moveTo>
                  <a:lnTo>
                    <a:pt x="3027" y="594"/>
                  </a:lnTo>
                  <a:lnTo>
                    <a:pt x="2631" y="1499"/>
                  </a:lnTo>
                  <a:lnTo>
                    <a:pt x="2263" y="2404"/>
                  </a:lnTo>
                  <a:lnTo>
                    <a:pt x="1896" y="3338"/>
                  </a:lnTo>
                  <a:lnTo>
                    <a:pt x="1556" y="4271"/>
                  </a:lnTo>
                  <a:lnTo>
                    <a:pt x="1245" y="5205"/>
                  </a:lnTo>
                  <a:lnTo>
                    <a:pt x="934" y="6167"/>
                  </a:lnTo>
                  <a:lnTo>
                    <a:pt x="651" y="7128"/>
                  </a:lnTo>
                  <a:lnTo>
                    <a:pt x="396" y="8090"/>
                  </a:lnTo>
                  <a:lnTo>
                    <a:pt x="198" y="8910"/>
                  </a:lnTo>
                  <a:lnTo>
                    <a:pt x="0" y="9759"/>
                  </a:lnTo>
                  <a:lnTo>
                    <a:pt x="1924" y="9759"/>
                  </a:lnTo>
                  <a:lnTo>
                    <a:pt x="2235" y="8033"/>
                  </a:lnTo>
                  <a:lnTo>
                    <a:pt x="2575" y="6336"/>
                  </a:lnTo>
                  <a:lnTo>
                    <a:pt x="2773" y="5375"/>
                  </a:lnTo>
                  <a:lnTo>
                    <a:pt x="2999" y="4385"/>
                  </a:lnTo>
                  <a:lnTo>
                    <a:pt x="3253" y="3423"/>
                  </a:lnTo>
                  <a:lnTo>
                    <a:pt x="3508" y="2461"/>
                  </a:lnTo>
                  <a:lnTo>
                    <a:pt x="3847" y="1386"/>
                  </a:lnTo>
                  <a:lnTo>
                    <a:pt x="4187" y="340"/>
                  </a:lnTo>
                  <a:lnTo>
                    <a:pt x="3734" y="142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7" name="Google Shape;5107;p33"/>
            <p:cNvSpPr/>
            <p:nvPr/>
          </p:nvSpPr>
          <p:spPr>
            <a:xfrm>
              <a:off x="3236475" y="3041700"/>
              <a:ext cx="43875" cy="62950"/>
            </a:xfrm>
            <a:custGeom>
              <a:avLst/>
              <a:gdLst/>
              <a:ahLst/>
              <a:cxnLst/>
              <a:rect l="l" t="t" r="r" b="b"/>
              <a:pathLst>
                <a:path w="1755" h="2518" extrusionOk="0">
                  <a:moveTo>
                    <a:pt x="1047" y="0"/>
                  </a:moveTo>
                  <a:lnTo>
                    <a:pt x="510" y="1075"/>
                  </a:lnTo>
                  <a:lnTo>
                    <a:pt x="1" y="2178"/>
                  </a:lnTo>
                  <a:lnTo>
                    <a:pt x="453" y="2320"/>
                  </a:lnTo>
                  <a:lnTo>
                    <a:pt x="906" y="2518"/>
                  </a:lnTo>
                  <a:lnTo>
                    <a:pt x="1132" y="1895"/>
                  </a:lnTo>
                  <a:lnTo>
                    <a:pt x="1387" y="1301"/>
                  </a:lnTo>
                  <a:lnTo>
                    <a:pt x="1754" y="481"/>
                  </a:lnTo>
                  <a:lnTo>
                    <a:pt x="1415" y="226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8" name="Google Shape;5108;p33"/>
            <p:cNvSpPr/>
            <p:nvPr/>
          </p:nvSpPr>
          <p:spPr>
            <a:xfrm>
              <a:off x="2942300" y="3169675"/>
              <a:ext cx="67900" cy="170450"/>
            </a:xfrm>
            <a:custGeom>
              <a:avLst/>
              <a:gdLst/>
              <a:ahLst/>
              <a:cxnLst/>
              <a:rect l="l" t="t" r="r" b="b"/>
              <a:pathLst>
                <a:path w="2716" h="6818" extrusionOk="0">
                  <a:moveTo>
                    <a:pt x="1217" y="1"/>
                  </a:moveTo>
                  <a:lnTo>
                    <a:pt x="849" y="482"/>
                  </a:lnTo>
                  <a:lnTo>
                    <a:pt x="538" y="991"/>
                  </a:lnTo>
                  <a:lnTo>
                    <a:pt x="255" y="1528"/>
                  </a:lnTo>
                  <a:lnTo>
                    <a:pt x="0" y="2094"/>
                  </a:lnTo>
                  <a:lnTo>
                    <a:pt x="566" y="3339"/>
                  </a:lnTo>
                  <a:lnTo>
                    <a:pt x="1075" y="4583"/>
                  </a:lnTo>
                  <a:lnTo>
                    <a:pt x="1528" y="5686"/>
                  </a:lnTo>
                  <a:lnTo>
                    <a:pt x="1952" y="6818"/>
                  </a:lnTo>
                  <a:lnTo>
                    <a:pt x="2716" y="6818"/>
                  </a:lnTo>
                  <a:lnTo>
                    <a:pt x="2490" y="5969"/>
                  </a:lnTo>
                  <a:lnTo>
                    <a:pt x="2292" y="5121"/>
                  </a:lnTo>
                  <a:lnTo>
                    <a:pt x="1924" y="3424"/>
                  </a:lnTo>
                  <a:lnTo>
                    <a:pt x="1585" y="1698"/>
                  </a:lnTo>
                  <a:lnTo>
                    <a:pt x="121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9" name="Google Shape;5109;p33"/>
            <p:cNvSpPr/>
            <p:nvPr/>
          </p:nvSpPr>
          <p:spPr>
            <a:xfrm>
              <a:off x="2930975" y="3117350"/>
              <a:ext cx="41750" cy="104700"/>
            </a:xfrm>
            <a:custGeom>
              <a:avLst/>
              <a:gdLst/>
              <a:ahLst/>
              <a:cxnLst/>
              <a:rect l="l" t="t" r="r" b="b"/>
              <a:pathLst>
                <a:path w="1670" h="4188" extrusionOk="0">
                  <a:moveTo>
                    <a:pt x="1076" y="1"/>
                  </a:moveTo>
                  <a:lnTo>
                    <a:pt x="878" y="368"/>
                  </a:lnTo>
                  <a:lnTo>
                    <a:pt x="708" y="736"/>
                  </a:lnTo>
                  <a:lnTo>
                    <a:pt x="538" y="1132"/>
                  </a:lnTo>
                  <a:lnTo>
                    <a:pt x="369" y="1528"/>
                  </a:lnTo>
                  <a:lnTo>
                    <a:pt x="255" y="1924"/>
                  </a:lnTo>
                  <a:lnTo>
                    <a:pt x="142" y="2348"/>
                  </a:lnTo>
                  <a:lnTo>
                    <a:pt x="57" y="2773"/>
                  </a:lnTo>
                  <a:lnTo>
                    <a:pt x="1" y="3197"/>
                  </a:lnTo>
                  <a:lnTo>
                    <a:pt x="453" y="4187"/>
                  </a:lnTo>
                  <a:lnTo>
                    <a:pt x="708" y="3621"/>
                  </a:lnTo>
                  <a:lnTo>
                    <a:pt x="991" y="3084"/>
                  </a:lnTo>
                  <a:lnTo>
                    <a:pt x="1302" y="2575"/>
                  </a:lnTo>
                  <a:lnTo>
                    <a:pt x="1670" y="2094"/>
                  </a:lnTo>
                  <a:lnTo>
                    <a:pt x="1642" y="1981"/>
                  </a:lnTo>
                  <a:lnTo>
                    <a:pt x="1387" y="991"/>
                  </a:lnTo>
                  <a:lnTo>
                    <a:pt x="1076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0" name="Google Shape;5110;p33"/>
            <p:cNvSpPr/>
            <p:nvPr/>
          </p:nvSpPr>
          <p:spPr>
            <a:xfrm>
              <a:off x="3073825" y="3092600"/>
              <a:ext cx="33975" cy="247525"/>
            </a:xfrm>
            <a:custGeom>
              <a:avLst/>
              <a:gdLst/>
              <a:ahLst/>
              <a:cxnLst/>
              <a:rect l="l" t="t" r="r" b="b"/>
              <a:pathLst>
                <a:path w="1359" h="9901" extrusionOk="0">
                  <a:moveTo>
                    <a:pt x="1359" y="1"/>
                  </a:moveTo>
                  <a:lnTo>
                    <a:pt x="736" y="170"/>
                  </a:lnTo>
                  <a:lnTo>
                    <a:pt x="114" y="368"/>
                  </a:lnTo>
                  <a:lnTo>
                    <a:pt x="29" y="3140"/>
                  </a:lnTo>
                  <a:lnTo>
                    <a:pt x="1" y="4300"/>
                  </a:lnTo>
                  <a:lnTo>
                    <a:pt x="29" y="5432"/>
                  </a:lnTo>
                  <a:lnTo>
                    <a:pt x="86" y="6591"/>
                  </a:lnTo>
                  <a:lnTo>
                    <a:pt x="142" y="7723"/>
                  </a:lnTo>
                  <a:lnTo>
                    <a:pt x="255" y="8826"/>
                  </a:lnTo>
                  <a:lnTo>
                    <a:pt x="369" y="9901"/>
                  </a:lnTo>
                  <a:lnTo>
                    <a:pt x="1132" y="9901"/>
                  </a:lnTo>
                  <a:lnTo>
                    <a:pt x="1132" y="9759"/>
                  </a:lnTo>
                  <a:lnTo>
                    <a:pt x="1104" y="8741"/>
                  </a:lnTo>
                  <a:lnTo>
                    <a:pt x="1104" y="7751"/>
                  </a:lnTo>
                  <a:lnTo>
                    <a:pt x="1132" y="6733"/>
                  </a:lnTo>
                  <a:lnTo>
                    <a:pt x="1189" y="5743"/>
                  </a:lnTo>
                  <a:lnTo>
                    <a:pt x="1274" y="3763"/>
                  </a:lnTo>
                  <a:lnTo>
                    <a:pt x="1274" y="2660"/>
                  </a:lnTo>
                  <a:lnTo>
                    <a:pt x="1302" y="1528"/>
                  </a:lnTo>
                  <a:lnTo>
                    <a:pt x="1359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1" name="Google Shape;5111;p33"/>
            <p:cNvSpPr/>
            <p:nvPr/>
          </p:nvSpPr>
          <p:spPr>
            <a:xfrm>
              <a:off x="3076650" y="3010575"/>
              <a:ext cx="38925" cy="91250"/>
            </a:xfrm>
            <a:custGeom>
              <a:avLst/>
              <a:gdLst/>
              <a:ahLst/>
              <a:cxnLst/>
              <a:rect l="l" t="t" r="r" b="b"/>
              <a:pathLst>
                <a:path w="1557" h="3650" extrusionOk="0">
                  <a:moveTo>
                    <a:pt x="1557" y="0"/>
                  </a:moveTo>
                  <a:lnTo>
                    <a:pt x="906" y="114"/>
                  </a:lnTo>
                  <a:lnTo>
                    <a:pt x="284" y="283"/>
                  </a:lnTo>
                  <a:lnTo>
                    <a:pt x="142" y="1358"/>
                  </a:lnTo>
                  <a:lnTo>
                    <a:pt x="57" y="2433"/>
                  </a:lnTo>
                  <a:lnTo>
                    <a:pt x="1" y="3649"/>
                  </a:lnTo>
                  <a:lnTo>
                    <a:pt x="623" y="3451"/>
                  </a:lnTo>
                  <a:lnTo>
                    <a:pt x="1246" y="3282"/>
                  </a:lnTo>
                  <a:lnTo>
                    <a:pt x="1359" y="1726"/>
                  </a:lnTo>
                  <a:lnTo>
                    <a:pt x="1528" y="142"/>
                  </a:lnTo>
                  <a:lnTo>
                    <a:pt x="155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2" name="Google Shape;5112;p33"/>
            <p:cNvSpPr/>
            <p:nvPr/>
          </p:nvSpPr>
          <p:spPr>
            <a:xfrm>
              <a:off x="3040600" y="3106050"/>
              <a:ext cx="32550" cy="234075"/>
            </a:xfrm>
            <a:custGeom>
              <a:avLst/>
              <a:gdLst/>
              <a:ahLst/>
              <a:cxnLst/>
              <a:rect l="l" t="t" r="r" b="b"/>
              <a:pathLst>
                <a:path w="1302" h="9363" extrusionOk="0">
                  <a:moveTo>
                    <a:pt x="1019" y="0"/>
                  </a:moveTo>
                  <a:lnTo>
                    <a:pt x="255" y="311"/>
                  </a:lnTo>
                  <a:lnTo>
                    <a:pt x="113" y="1471"/>
                  </a:lnTo>
                  <a:lnTo>
                    <a:pt x="29" y="2631"/>
                  </a:lnTo>
                  <a:lnTo>
                    <a:pt x="0" y="3791"/>
                  </a:lnTo>
                  <a:lnTo>
                    <a:pt x="0" y="4950"/>
                  </a:lnTo>
                  <a:lnTo>
                    <a:pt x="29" y="6053"/>
                  </a:lnTo>
                  <a:lnTo>
                    <a:pt x="85" y="7157"/>
                  </a:lnTo>
                  <a:lnTo>
                    <a:pt x="142" y="8260"/>
                  </a:lnTo>
                  <a:lnTo>
                    <a:pt x="255" y="9363"/>
                  </a:lnTo>
                  <a:lnTo>
                    <a:pt x="1301" y="9363"/>
                  </a:lnTo>
                  <a:lnTo>
                    <a:pt x="1188" y="8458"/>
                  </a:lnTo>
                  <a:lnTo>
                    <a:pt x="1103" y="7553"/>
                  </a:lnTo>
                  <a:lnTo>
                    <a:pt x="1047" y="6647"/>
                  </a:lnTo>
                  <a:lnTo>
                    <a:pt x="990" y="5742"/>
                  </a:lnTo>
                  <a:lnTo>
                    <a:pt x="962" y="3932"/>
                  </a:lnTo>
                  <a:lnTo>
                    <a:pt x="962" y="2093"/>
                  </a:lnTo>
                  <a:lnTo>
                    <a:pt x="101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3" name="Google Shape;5113;p33"/>
            <p:cNvSpPr/>
            <p:nvPr/>
          </p:nvSpPr>
          <p:spPr>
            <a:xfrm>
              <a:off x="3046950" y="3021175"/>
              <a:ext cx="26200" cy="92675"/>
            </a:xfrm>
            <a:custGeom>
              <a:avLst/>
              <a:gdLst/>
              <a:ahLst/>
              <a:cxnLst/>
              <a:rect l="l" t="t" r="r" b="b"/>
              <a:pathLst>
                <a:path w="1048" h="3707" extrusionOk="0">
                  <a:moveTo>
                    <a:pt x="1047" y="1"/>
                  </a:moveTo>
                  <a:lnTo>
                    <a:pt x="934" y="29"/>
                  </a:lnTo>
                  <a:lnTo>
                    <a:pt x="906" y="142"/>
                  </a:lnTo>
                  <a:lnTo>
                    <a:pt x="595" y="1019"/>
                  </a:lnTo>
                  <a:lnTo>
                    <a:pt x="369" y="1896"/>
                  </a:lnTo>
                  <a:lnTo>
                    <a:pt x="142" y="2801"/>
                  </a:lnTo>
                  <a:lnTo>
                    <a:pt x="1" y="3706"/>
                  </a:lnTo>
                  <a:lnTo>
                    <a:pt x="765" y="3395"/>
                  </a:lnTo>
                  <a:lnTo>
                    <a:pt x="821" y="2405"/>
                  </a:lnTo>
                  <a:lnTo>
                    <a:pt x="878" y="1443"/>
                  </a:lnTo>
                  <a:lnTo>
                    <a:pt x="963" y="708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4" name="Google Shape;5114;p33"/>
            <p:cNvSpPr/>
            <p:nvPr/>
          </p:nvSpPr>
          <p:spPr>
            <a:xfrm>
              <a:off x="3112725" y="3086950"/>
              <a:ext cx="31850" cy="171150"/>
            </a:xfrm>
            <a:custGeom>
              <a:avLst/>
              <a:gdLst/>
              <a:ahLst/>
              <a:cxnLst/>
              <a:rect l="l" t="t" r="r" b="b"/>
              <a:pathLst>
                <a:path w="1274" h="6846" extrusionOk="0">
                  <a:moveTo>
                    <a:pt x="1273" y="0"/>
                  </a:moveTo>
                  <a:lnTo>
                    <a:pt x="736" y="57"/>
                  </a:lnTo>
                  <a:lnTo>
                    <a:pt x="227" y="142"/>
                  </a:lnTo>
                  <a:lnTo>
                    <a:pt x="170" y="1132"/>
                  </a:lnTo>
                  <a:lnTo>
                    <a:pt x="142" y="2122"/>
                  </a:lnTo>
                  <a:lnTo>
                    <a:pt x="114" y="3197"/>
                  </a:lnTo>
                  <a:lnTo>
                    <a:pt x="114" y="4300"/>
                  </a:lnTo>
                  <a:lnTo>
                    <a:pt x="1" y="6280"/>
                  </a:lnTo>
                  <a:lnTo>
                    <a:pt x="1" y="6846"/>
                  </a:lnTo>
                  <a:lnTo>
                    <a:pt x="199" y="5545"/>
                  </a:lnTo>
                  <a:lnTo>
                    <a:pt x="397" y="4272"/>
                  </a:lnTo>
                  <a:lnTo>
                    <a:pt x="821" y="2122"/>
                  </a:lnTo>
                  <a:lnTo>
                    <a:pt x="127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5" name="Google Shape;5115;p33"/>
            <p:cNvSpPr/>
            <p:nvPr/>
          </p:nvSpPr>
          <p:spPr>
            <a:xfrm>
              <a:off x="3118375" y="3008450"/>
              <a:ext cx="44575" cy="82050"/>
            </a:xfrm>
            <a:custGeom>
              <a:avLst/>
              <a:gdLst/>
              <a:ahLst/>
              <a:cxnLst/>
              <a:rect l="l" t="t" r="r" b="b"/>
              <a:pathLst>
                <a:path w="1783" h="3282" extrusionOk="0">
                  <a:moveTo>
                    <a:pt x="708" y="1"/>
                  </a:moveTo>
                  <a:lnTo>
                    <a:pt x="284" y="29"/>
                  </a:lnTo>
                  <a:lnTo>
                    <a:pt x="227" y="538"/>
                  </a:lnTo>
                  <a:lnTo>
                    <a:pt x="86" y="1924"/>
                  </a:lnTo>
                  <a:lnTo>
                    <a:pt x="1" y="3282"/>
                  </a:lnTo>
                  <a:lnTo>
                    <a:pt x="510" y="3197"/>
                  </a:lnTo>
                  <a:lnTo>
                    <a:pt x="1047" y="3140"/>
                  </a:lnTo>
                  <a:lnTo>
                    <a:pt x="1415" y="1556"/>
                  </a:lnTo>
                  <a:lnTo>
                    <a:pt x="1783" y="29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6" name="Google Shape;5116;p33"/>
            <p:cNvSpPr/>
            <p:nvPr/>
          </p:nvSpPr>
          <p:spPr>
            <a:xfrm>
              <a:off x="3112025" y="3085525"/>
              <a:ext cx="92650" cy="254600"/>
            </a:xfrm>
            <a:custGeom>
              <a:avLst/>
              <a:gdLst/>
              <a:ahLst/>
              <a:cxnLst/>
              <a:rect l="l" t="t" r="r" b="b"/>
              <a:pathLst>
                <a:path w="3706" h="10184" extrusionOk="0">
                  <a:moveTo>
                    <a:pt x="2235" y="1"/>
                  </a:moveTo>
                  <a:lnTo>
                    <a:pt x="1726" y="29"/>
                  </a:lnTo>
                  <a:lnTo>
                    <a:pt x="1528" y="906"/>
                  </a:lnTo>
                  <a:lnTo>
                    <a:pt x="1103" y="2914"/>
                  </a:lnTo>
                  <a:lnTo>
                    <a:pt x="736" y="4923"/>
                  </a:lnTo>
                  <a:lnTo>
                    <a:pt x="425" y="6931"/>
                  </a:lnTo>
                  <a:lnTo>
                    <a:pt x="142" y="8939"/>
                  </a:lnTo>
                  <a:lnTo>
                    <a:pt x="0" y="10071"/>
                  </a:lnTo>
                  <a:lnTo>
                    <a:pt x="0" y="10184"/>
                  </a:lnTo>
                  <a:lnTo>
                    <a:pt x="566" y="10184"/>
                  </a:lnTo>
                  <a:lnTo>
                    <a:pt x="707" y="9448"/>
                  </a:lnTo>
                  <a:lnTo>
                    <a:pt x="849" y="8685"/>
                  </a:lnTo>
                  <a:lnTo>
                    <a:pt x="1019" y="7949"/>
                  </a:lnTo>
                  <a:lnTo>
                    <a:pt x="1217" y="7242"/>
                  </a:lnTo>
                  <a:lnTo>
                    <a:pt x="1584" y="5998"/>
                  </a:lnTo>
                  <a:lnTo>
                    <a:pt x="2009" y="4810"/>
                  </a:lnTo>
                  <a:lnTo>
                    <a:pt x="2885" y="2405"/>
                  </a:lnTo>
                  <a:lnTo>
                    <a:pt x="3281" y="1245"/>
                  </a:lnTo>
                  <a:lnTo>
                    <a:pt x="3706" y="114"/>
                  </a:lnTo>
                  <a:lnTo>
                    <a:pt x="3225" y="57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7" name="Google Shape;5117;p33"/>
            <p:cNvSpPr/>
            <p:nvPr/>
          </p:nvSpPr>
          <p:spPr>
            <a:xfrm>
              <a:off x="3155150" y="3009875"/>
              <a:ext cx="77100" cy="78500"/>
            </a:xfrm>
            <a:custGeom>
              <a:avLst/>
              <a:gdLst/>
              <a:ahLst/>
              <a:cxnLst/>
              <a:rect l="l" t="t" r="r" b="b"/>
              <a:pathLst>
                <a:path w="3084" h="3140" extrusionOk="0">
                  <a:moveTo>
                    <a:pt x="736" y="0"/>
                  </a:moveTo>
                  <a:lnTo>
                    <a:pt x="340" y="1528"/>
                  </a:lnTo>
                  <a:lnTo>
                    <a:pt x="1" y="3055"/>
                  </a:lnTo>
                  <a:lnTo>
                    <a:pt x="510" y="3027"/>
                  </a:lnTo>
                  <a:lnTo>
                    <a:pt x="991" y="3027"/>
                  </a:lnTo>
                  <a:lnTo>
                    <a:pt x="1500" y="3083"/>
                  </a:lnTo>
                  <a:lnTo>
                    <a:pt x="1981" y="3140"/>
                  </a:lnTo>
                  <a:lnTo>
                    <a:pt x="2462" y="1980"/>
                  </a:lnTo>
                  <a:lnTo>
                    <a:pt x="2745" y="1301"/>
                  </a:lnTo>
                  <a:lnTo>
                    <a:pt x="3084" y="623"/>
                  </a:lnTo>
                  <a:lnTo>
                    <a:pt x="2518" y="396"/>
                  </a:lnTo>
                  <a:lnTo>
                    <a:pt x="1924" y="226"/>
                  </a:lnTo>
                  <a:lnTo>
                    <a:pt x="1330" y="85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8" name="Google Shape;5118;p33"/>
            <p:cNvSpPr/>
            <p:nvPr/>
          </p:nvSpPr>
          <p:spPr>
            <a:xfrm>
              <a:off x="3213150" y="3108875"/>
              <a:ext cx="92650" cy="231250"/>
            </a:xfrm>
            <a:custGeom>
              <a:avLst/>
              <a:gdLst/>
              <a:ahLst/>
              <a:cxnLst/>
              <a:rect l="l" t="t" r="r" b="b"/>
              <a:pathLst>
                <a:path w="3706" h="9250" extrusionOk="0">
                  <a:moveTo>
                    <a:pt x="2207" y="0"/>
                  </a:moveTo>
                  <a:lnTo>
                    <a:pt x="2037" y="538"/>
                  </a:lnTo>
                  <a:lnTo>
                    <a:pt x="1726" y="1528"/>
                  </a:lnTo>
                  <a:lnTo>
                    <a:pt x="1443" y="2518"/>
                  </a:lnTo>
                  <a:lnTo>
                    <a:pt x="990" y="4187"/>
                  </a:lnTo>
                  <a:lnTo>
                    <a:pt x="623" y="5856"/>
                  </a:lnTo>
                  <a:lnTo>
                    <a:pt x="283" y="7553"/>
                  </a:lnTo>
                  <a:lnTo>
                    <a:pt x="0" y="9250"/>
                  </a:lnTo>
                  <a:lnTo>
                    <a:pt x="142" y="9250"/>
                  </a:lnTo>
                  <a:lnTo>
                    <a:pt x="566" y="7836"/>
                  </a:lnTo>
                  <a:lnTo>
                    <a:pt x="821" y="7128"/>
                  </a:lnTo>
                  <a:lnTo>
                    <a:pt x="1047" y="6421"/>
                  </a:lnTo>
                  <a:lnTo>
                    <a:pt x="1330" y="5714"/>
                  </a:lnTo>
                  <a:lnTo>
                    <a:pt x="1613" y="5035"/>
                  </a:lnTo>
                  <a:lnTo>
                    <a:pt x="1895" y="4356"/>
                  </a:lnTo>
                  <a:lnTo>
                    <a:pt x="2207" y="3678"/>
                  </a:lnTo>
                  <a:lnTo>
                    <a:pt x="2574" y="2970"/>
                  </a:lnTo>
                  <a:lnTo>
                    <a:pt x="2914" y="2291"/>
                  </a:lnTo>
                  <a:lnTo>
                    <a:pt x="3310" y="1613"/>
                  </a:lnTo>
                  <a:lnTo>
                    <a:pt x="3706" y="962"/>
                  </a:lnTo>
                  <a:lnTo>
                    <a:pt x="3677" y="934"/>
                  </a:lnTo>
                  <a:lnTo>
                    <a:pt x="3310" y="679"/>
                  </a:lnTo>
                  <a:lnTo>
                    <a:pt x="2942" y="425"/>
                  </a:lnTo>
                  <a:lnTo>
                    <a:pt x="2574" y="198"/>
                  </a:lnTo>
                  <a:lnTo>
                    <a:pt x="220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9" name="Google Shape;5119;p33"/>
            <p:cNvSpPr/>
            <p:nvPr/>
          </p:nvSpPr>
          <p:spPr>
            <a:xfrm>
              <a:off x="3268300" y="3060075"/>
              <a:ext cx="57300" cy="72875"/>
            </a:xfrm>
            <a:custGeom>
              <a:avLst/>
              <a:gdLst/>
              <a:ahLst/>
              <a:cxnLst/>
              <a:rect l="l" t="t" r="r" b="b"/>
              <a:pathLst>
                <a:path w="2292" h="2915" extrusionOk="0">
                  <a:moveTo>
                    <a:pt x="793" y="1"/>
                  </a:moveTo>
                  <a:lnTo>
                    <a:pt x="368" y="934"/>
                  </a:lnTo>
                  <a:lnTo>
                    <a:pt x="170" y="1443"/>
                  </a:lnTo>
                  <a:lnTo>
                    <a:pt x="1" y="1952"/>
                  </a:lnTo>
                  <a:lnTo>
                    <a:pt x="368" y="2150"/>
                  </a:lnTo>
                  <a:lnTo>
                    <a:pt x="736" y="2377"/>
                  </a:lnTo>
                  <a:lnTo>
                    <a:pt x="1104" y="2631"/>
                  </a:lnTo>
                  <a:lnTo>
                    <a:pt x="1471" y="2886"/>
                  </a:lnTo>
                  <a:lnTo>
                    <a:pt x="1500" y="2914"/>
                  </a:lnTo>
                  <a:lnTo>
                    <a:pt x="2292" y="1641"/>
                  </a:lnTo>
                  <a:lnTo>
                    <a:pt x="1952" y="1189"/>
                  </a:lnTo>
                  <a:lnTo>
                    <a:pt x="1585" y="764"/>
                  </a:lnTo>
                  <a:lnTo>
                    <a:pt x="1217" y="368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0" name="Google Shape;5120;p33"/>
            <p:cNvSpPr/>
            <p:nvPr/>
          </p:nvSpPr>
          <p:spPr>
            <a:xfrm>
              <a:off x="2930275" y="3234750"/>
              <a:ext cx="50225" cy="105375"/>
            </a:xfrm>
            <a:custGeom>
              <a:avLst/>
              <a:gdLst/>
              <a:ahLst/>
              <a:cxnLst/>
              <a:rect l="l" t="t" r="r" b="b"/>
              <a:pathLst>
                <a:path w="2009" h="4215" extrusionOk="0">
                  <a:moveTo>
                    <a:pt x="255" y="0"/>
                  </a:moveTo>
                  <a:lnTo>
                    <a:pt x="1" y="651"/>
                  </a:lnTo>
                  <a:lnTo>
                    <a:pt x="57" y="1132"/>
                  </a:lnTo>
                  <a:lnTo>
                    <a:pt x="142" y="1584"/>
                  </a:lnTo>
                  <a:lnTo>
                    <a:pt x="255" y="2065"/>
                  </a:lnTo>
                  <a:lnTo>
                    <a:pt x="397" y="2518"/>
                  </a:lnTo>
                  <a:lnTo>
                    <a:pt x="566" y="2970"/>
                  </a:lnTo>
                  <a:lnTo>
                    <a:pt x="764" y="3395"/>
                  </a:lnTo>
                  <a:lnTo>
                    <a:pt x="962" y="3819"/>
                  </a:lnTo>
                  <a:lnTo>
                    <a:pt x="1217" y="4215"/>
                  </a:lnTo>
                  <a:lnTo>
                    <a:pt x="2009" y="4215"/>
                  </a:lnTo>
                  <a:lnTo>
                    <a:pt x="1472" y="2857"/>
                  </a:lnTo>
                  <a:lnTo>
                    <a:pt x="934" y="1499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1" name="Google Shape;5121;p33"/>
            <p:cNvSpPr/>
            <p:nvPr/>
          </p:nvSpPr>
          <p:spPr>
            <a:xfrm>
              <a:off x="2928875" y="3217075"/>
              <a:ext cx="7800" cy="33950"/>
            </a:xfrm>
            <a:custGeom>
              <a:avLst/>
              <a:gdLst/>
              <a:ahLst/>
              <a:cxnLst/>
              <a:rect l="l" t="t" r="r" b="b"/>
              <a:pathLst>
                <a:path w="312" h="1358" extrusionOk="0">
                  <a:moveTo>
                    <a:pt x="0" y="0"/>
                  </a:moveTo>
                  <a:lnTo>
                    <a:pt x="0" y="368"/>
                  </a:lnTo>
                  <a:lnTo>
                    <a:pt x="0" y="877"/>
                  </a:lnTo>
                  <a:lnTo>
                    <a:pt x="57" y="1358"/>
                  </a:lnTo>
                  <a:lnTo>
                    <a:pt x="311" y="7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2" name="Google Shape;5122;p33"/>
            <p:cNvSpPr/>
            <p:nvPr/>
          </p:nvSpPr>
          <p:spPr>
            <a:xfrm>
              <a:off x="3001700" y="3119475"/>
              <a:ext cx="34675" cy="212875"/>
            </a:xfrm>
            <a:custGeom>
              <a:avLst/>
              <a:gdLst/>
              <a:ahLst/>
              <a:cxnLst/>
              <a:rect l="l" t="t" r="r" b="b"/>
              <a:pathLst>
                <a:path w="1387" h="8515" extrusionOk="0">
                  <a:moveTo>
                    <a:pt x="1387" y="1"/>
                  </a:moveTo>
                  <a:lnTo>
                    <a:pt x="906" y="255"/>
                  </a:lnTo>
                  <a:lnTo>
                    <a:pt x="453" y="510"/>
                  </a:lnTo>
                  <a:lnTo>
                    <a:pt x="1" y="849"/>
                  </a:lnTo>
                  <a:lnTo>
                    <a:pt x="199" y="2631"/>
                  </a:lnTo>
                  <a:lnTo>
                    <a:pt x="481" y="4413"/>
                  </a:lnTo>
                  <a:lnTo>
                    <a:pt x="623" y="5290"/>
                  </a:lnTo>
                  <a:lnTo>
                    <a:pt x="793" y="6167"/>
                  </a:lnTo>
                  <a:lnTo>
                    <a:pt x="991" y="7044"/>
                  </a:lnTo>
                  <a:lnTo>
                    <a:pt x="1217" y="7921"/>
                  </a:lnTo>
                  <a:lnTo>
                    <a:pt x="1358" y="8515"/>
                  </a:lnTo>
                  <a:lnTo>
                    <a:pt x="1330" y="8062"/>
                  </a:lnTo>
                  <a:lnTo>
                    <a:pt x="1245" y="7044"/>
                  </a:lnTo>
                  <a:lnTo>
                    <a:pt x="1189" y="6054"/>
                  </a:lnTo>
                  <a:lnTo>
                    <a:pt x="1160" y="5036"/>
                  </a:lnTo>
                  <a:lnTo>
                    <a:pt x="1132" y="4017"/>
                  </a:lnTo>
                  <a:lnTo>
                    <a:pt x="1132" y="3027"/>
                  </a:lnTo>
                  <a:lnTo>
                    <a:pt x="1189" y="2009"/>
                  </a:lnTo>
                  <a:lnTo>
                    <a:pt x="1273" y="991"/>
                  </a:lnTo>
                  <a:lnTo>
                    <a:pt x="138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3" name="Google Shape;5123;p33"/>
            <p:cNvSpPr/>
            <p:nvPr/>
          </p:nvSpPr>
          <p:spPr>
            <a:xfrm>
              <a:off x="2995325" y="3026850"/>
              <a:ext cx="62275" cy="113875"/>
            </a:xfrm>
            <a:custGeom>
              <a:avLst/>
              <a:gdLst/>
              <a:ahLst/>
              <a:cxnLst/>
              <a:rect l="l" t="t" r="r" b="b"/>
              <a:pathLst>
                <a:path w="2491" h="4555" extrusionOk="0">
                  <a:moveTo>
                    <a:pt x="2490" y="0"/>
                  </a:moveTo>
                  <a:lnTo>
                    <a:pt x="1811" y="368"/>
                  </a:lnTo>
                  <a:lnTo>
                    <a:pt x="1189" y="764"/>
                  </a:lnTo>
                  <a:lnTo>
                    <a:pt x="567" y="1188"/>
                  </a:lnTo>
                  <a:lnTo>
                    <a:pt x="1" y="1697"/>
                  </a:lnTo>
                  <a:lnTo>
                    <a:pt x="114" y="3055"/>
                  </a:lnTo>
                  <a:lnTo>
                    <a:pt x="256" y="4554"/>
                  </a:lnTo>
                  <a:lnTo>
                    <a:pt x="708" y="4215"/>
                  </a:lnTo>
                  <a:lnTo>
                    <a:pt x="1161" y="3960"/>
                  </a:lnTo>
                  <a:lnTo>
                    <a:pt x="1642" y="3706"/>
                  </a:lnTo>
                  <a:lnTo>
                    <a:pt x="1698" y="3168"/>
                  </a:lnTo>
                  <a:lnTo>
                    <a:pt x="1868" y="2376"/>
                  </a:lnTo>
                  <a:lnTo>
                    <a:pt x="2038" y="1584"/>
                  </a:lnTo>
                  <a:lnTo>
                    <a:pt x="2236" y="79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4" name="Google Shape;5124;p33"/>
            <p:cNvSpPr/>
            <p:nvPr/>
          </p:nvSpPr>
          <p:spPr>
            <a:xfrm>
              <a:off x="2980475" y="3147775"/>
              <a:ext cx="47425" cy="192350"/>
            </a:xfrm>
            <a:custGeom>
              <a:avLst/>
              <a:gdLst/>
              <a:ahLst/>
              <a:cxnLst/>
              <a:rect l="l" t="t" r="r" b="b"/>
              <a:pathLst>
                <a:path w="1897" h="7694" extrusionOk="0">
                  <a:moveTo>
                    <a:pt x="454" y="0"/>
                  </a:moveTo>
                  <a:lnTo>
                    <a:pt x="227" y="226"/>
                  </a:lnTo>
                  <a:lnTo>
                    <a:pt x="1" y="481"/>
                  </a:lnTo>
                  <a:lnTo>
                    <a:pt x="227" y="1471"/>
                  </a:lnTo>
                  <a:lnTo>
                    <a:pt x="454" y="2489"/>
                  </a:lnTo>
                  <a:lnTo>
                    <a:pt x="850" y="4526"/>
                  </a:lnTo>
                  <a:lnTo>
                    <a:pt x="1189" y="6110"/>
                  </a:lnTo>
                  <a:lnTo>
                    <a:pt x="1387" y="6902"/>
                  </a:lnTo>
                  <a:lnTo>
                    <a:pt x="1613" y="7694"/>
                  </a:lnTo>
                  <a:lnTo>
                    <a:pt x="1896" y="7694"/>
                  </a:lnTo>
                  <a:lnTo>
                    <a:pt x="1528" y="6308"/>
                  </a:lnTo>
                  <a:lnTo>
                    <a:pt x="1217" y="4894"/>
                  </a:lnTo>
                  <a:lnTo>
                    <a:pt x="934" y="3479"/>
                  </a:lnTo>
                  <a:lnTo>
                    <a:pt x="708" y="2065"/>
                  </a:lnTo>
                  <a:lnTo>
                    <a:pt x="595" y="1047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5" name="Google Shape;5125;p33"/>
            <p:cNvSpPr/>
            <p:nvPr/>
          </p:nvSpPr>
          <p:spPr>
            <a:xfrm>
              <a:off x="2964925" y="3079175"/>
              <a:ext cx="26900" cy="80625"/>
            </a:xfrm>
            <a:custGeom>
              <a:avLst/>
              <a:gdLst/>
              <a:ahLst/>
              <a:cxnLst/>
              <a:rect l="l" t="t" r="r" b="b"/>
              <a:pathLst>
                <a:path w="1076" h="3225" extrusionOk="0">
                  <a:moveTo>
                    <a:pt x="849" y="0"/>
                  </a:moveTo>
                  <a:lnTo>
                    <a:pt x="397" y="509"/>
                  </a:lnTo>
                  <a:lnTo>
                    <a:pt x="1" y="1075"/>
                  </a:lnTo>
                  <a:lnTo>
                    <a:pt x="340" y="2150"/>
                  </a:lnTo>
                  <a:lnTo>
                    <a:pt x="623" y="3225"/>
                  </a:lnTo>
                  <a:lnTo>
                    <a:pt x="849" y="2970"/>
                  </a:lnTo>
                  <a:lnTo>
                    <a:pt x="1076" y="2744"/>
                  </a:lnTo>
                  <a:lnTo>
                    <a:pt x="962" y="1386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6" name="Google Shape;5126;p33"/>
            <p:cNvSpPr/>
            <p:nvPr/>
          </p:nvSpPr>
          <p:spPr>
            <a:xfrm>
              <a:off x="3313550" y="3110275"/>
              <a:ext cx="32575" cy="45300"/>
            </a:xfrm>
            <a:custGeom>
              <a:avLst/>
              <a:gdLst/>
              <a:ahLst/>
              <a:cxnLst/>
              <a:rect l="l" t="t" r="r" b="b"/>
              <a:pathLst>
                <a:path w="1303" h="1812" extrusionOk="0">
                  <a:moveTo>
                    <a:pt x="708" y="1"/>
                  </a:moveTo>
                  <a:lnTo>
                    <a:pt x="1" y="1161"/>
                  </a:lnTo>
                  <a:lnTo>
                    <a:pt x="369" y="1472"/>
                  </a:lnTo>
                  <a:lnTo>
                    <a:pt x="708" y="1811"/>
                  </a:lnTo>
                  <a:lnTo>
                    <a:pt x="1302" y="1076"/>
                  </a:lnTo>
                  <a:lnTo>
                    <a:pt x="1019" y="510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7" name="Google Shape;5127;p33"/>
            <p:cNvSpPr/>
            <p:nvPr/>
          </p:nvSpPr>
          <p:spPr>
            <a:xfrm>
              <a:off x="3229400" y="3139275"/>
              <a:ext cx="101875" cy="195200"/>
            </a:xfrm>
            <a:custGeom>
              <a:avLst/>
              <a:gdLst/>
              <a:ahLst/>
              <a:cxnLst/>
              <a:rect l="l" t="t" r="r" b="b"/>
              <a:pathLst>
                <a:path w="4075" h="7808" extrusionOk="0">
                  <a:moveTo>
                    <a:pt x="3367" y="1"/>
                  </a:moveTo>
                  <a:lnTo>
                    <a:pt x="3225" y="199"/>
                  </a:lnTo>
                  <a:lnTo>
                    <a:pt x="2858" y="877"/>
                  </a:lnTo>
                  <a:lnTo>
                    <a:pt x="2462" y="1556"/>
                  </a:lnTo>
                  <a:lnTo>
                    <a:pt x="2122" y="2264"/>
                  </a:lnTo>
                  <a:lnTo>
                    <a:pt x="1783" y="2971"/>
                  </a:lnTo>
                  <a:lnTo>
                    <a:pt x="1443" y="3706"/>
                  </a:lnTo>
                  <a:lnTo>
                    <a:pt x="1132" y="4413"/>
                  </a:lnTo>
                  <a:lnTo>
                    <a:pt x="849" y="5149"/>
                  </a:lnTo>
                  <a:lnTo>
                    <a:pt x="595" y="5884"/>
                  </a:lnTo>
                  <a:lnTo>
                    <a:pt x="284" y="6846"/>
                  </a:lnTo>
                  <a:lnTo>
                    <a:pt x="1" y="7808"/>
                  </a:lnTo>
                  <a:lnTo>
                    <a:pt x="199" y="7214"/>
                  </a:lnTo>
                  <a:lnTo>
                    <a:pt x="453" y="6648"/>
                  </a:lnTo>
                  <a:lnTo>
                    <a:pt x="680" y="6054"/>
                  </a:lnTo>
                  <a:lnTo>
                    <a:pt x="963" y="5488"/>
                  </a:lnTo>
                  <a:lnTo>
                    <a:pt x="1528" y="4385"/>
                  </a:lnTo>
                  <a:lnTo>
                    <a:pt x="2179" y="3310"/>
                  </a:lnTo>
                  <a:lnTo>
                    <a:pt x="2631" y="2631"/>
                  </a:lnTo>
                  <a:lnTo>
                    <a:pt x="3084" y="1952"/>
                  </a:lnTo>
                  <a:lnTo>
                    <a:pt x="3565" y="1302"/>
                  </a:lnTo>
                  <a:lnTo>
                    <a:pt x="4074" y="651"/>
                  </a:lnTo>
                  <a:lnTo>
                    <a:pt x="3735" y="312"/>
                  </a:lnTo>
                  <a:lnTo>
                    <a:pt x="336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8" name="Google Shape;5128;p33"/>
            <p:cNvSpPr/>
            <p:nvPr/>
          </p:nvSpPr>
          <p:spPr>
            <a:xfrm>
              <a:off x="3237900" y="3163325"/>
              <a:ext cx="113875" cy="176800"/>
            </a:xfrm>
            <a:custGeom>
              <a:avLst/>
              <a:gdLst/>
              <a:ahLst/>
              <a:cxnLst/>
              <a:rect l="l" t="t" r="r" b="b"/>
              <a:pathLst>
                <a:path w="4555" h="7072" extrusionOk="0">
                  <a:moveTo>
                    <a:pt x="3989" y="0"/>
                  </a:moveTo>
                  <a:lnTo>
                    <a:pt x="3423" y="736"/>
                  </a:lnTo>
                  <a:lnTo>
                    <a:pt x="2885" y="1471"/>
                  </a:lnTo>
                  <a:lnTo>
                    <a:pt x="2376" y="2235"/>
                  </a:lnTo>
                  <a:lnTo>
                    <a:pt x="1895" y="3027"/>
                  </a:lnTo>
                  <a:lnTo>
                    <a:pt x="1443" y="3819"/>
                  </a:lnTo>
                  <a:lnTo>
                    <a:pt x="1019" y="4639"/>
                  </a:lnTo>
                  <a:lnTo>
                    <a:pt x="623" y="5488"/>
                  </a:lnTo>
                  <a:lnTo>
                    <a:pt x="255" y="6336"/>
                  </a:lnTo>
                  <a:lnTo>
                    <a:pt x="0" y="7072"/>
                  </a:lnTo>
                  <a:lnTo>
                    <a:pt x="905" y="7072"/>
                  </a:lnTo>
                  <a:lnTo>
                    <a:pt x="1273" y="6252"/>
                  </a:lnTo>
                  <a:lnTo>
                    <a:pt x="1669" y="5431"/>
                  </a:lnTo>
                  <a:lnTo>
                    <a:pt x="2320" y="4215"/>
                  </a:lnTo>
                  <a:lnTo>
                    <a:pt x="3027" y="3027"/>
                  </a:lnTo>
                  <a:lnTo>
                    <a:pt x="3762" y="1896"/>
                  </a:lnTo>
                  <a:lnTo>
                    <a:pt x="4554" y="764"/>
                  </a:lnTo>
                  <a:lnTo>
                    <a:pt x="4300" y="368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9" name="Google Shape;5129;p33"/>
            <p:cNvSpPr/>
            <p:nvPr/>
          </p:nvSpPr>
          <p:spPr>
            <a:xfrm>
              <a:off x="3337600" y="3147775"/>
              <a:ext cx="21250" cy="34675"/>
            </a:xfrm>
            <a:custGeom>
              <a:avLst/>
              <a:gdLst/>
              <a:ahLst/>
              <a:cxnLst/>
              <a:rect l="l" t="t" r="r" b="b"/>
              <a:pathLst>
                <a:path w="850" h="1387" extrusionOk="0">
                  <a:moveTo>
                    <a:pt x="510" y="0"/>
                  </a:moveTo>
                  <a:lnTo>
                    <a:pt x="170" y="424"/>
                  </a:lnTo>
                  <a:lnTo>
                    <a:pt x="1" y="622"/>
                  </a:lnTo>
                  <a:lnTo>
                    <a:pt x="312" y="990"/>
                  </a:lnTo>
                  <a:lnTo>
                    <a:pt x="566" y="1386"/>
                  </a:lnTo>
                  <a:lnTo>
                    <a:pt x="849" y="1018"/>
                  </a:lnTo>
                  <a:lnTo>
                    <a:pt x="708" y="509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0" name="Google Shape;5130;p33"/>
            <p:cNvSpPr/>
            <p:nvPr/>
          </p:nvSpPr>
          <p:spPr>
            <a:xfrm>
              <a:off x="3271825" y="3191600"/>
              <a:ext cx="93375" cy="148525"/>
            </a:xfrm>
            <a:custGeom>
              <a:avLst/>
              <a:gdLst/>
              <a:ahLst/>
              <a:cxnLst/>
              <a:rect l="l" t="t" r="r" b="b"/>
              <a:pathLst>
                <a:path w="3735" h="5941" extrusionOk="0">
                  <a:moveTo>
                    <a:pt x="3424" y="1"/>
                  </a:moveTo>
                  <a:lnTo>
                    <a:pt x="2575" y="1217"/>
                  </a:lnTo>
                  <a:lnTo>
                    <a:pt x="2179" y="1839"/>
                  </a:lnTo>
                  <a:lnTo>
                    <a:pt x="1783" y="2490"/>
                  </a:lnTo>
                  <a:lnTo>
                    <a:pt x="1302" y="3310"/>
                  </a:lnTo>
                  <a:lnTo>
                    <a:pt x="850" y="4187"/>
                  </a:lnTo>
                  <a:lnTo>
                    <a:pt x="397" y="5064"/>
                  </a:lnTo>
                  <a:lnTo>
                    <a:pt x="1" y="5941"/>
                  </a:lnTo>
                  <a:lnTo>
                    <a:pt x="312" y="5941"/>
                  </a:lnTo>
                  <a:lnTo>
                    <a:pt x="652" y="5262"/>
                  </a:lnTo>
                  <a:lnTo>
                    <a:pt x="1048" y="4611"/>
                  </a:lnTo>
                  <a:lnTo>
                    <a:pt x="1444" y="3989"/>
                  </a:lnTo>
                  <a:lnTo>
                    <a:pt x="1896" y="3367"/>
                  </a:lnTo>
                  <a:lnTo>
                    <a:pt x="2320" y="2886"/>
                  </a:lnTo>
                  <a:lnTo>
                    <a:pt x="2773" y="2405"/>
                  </a:lnTo>
                  <a:lnTo>
                    <a:pt x="3254" y="1953"/>
                  </a:lnTo>
                  <a:lnTo>
                    <a:pt x="3735" y="1528"/>
                  </a:lnTo>
                  <a:lnTo>
                    <a:pt x="3735" y="1387"/>
                  </a:lnTo>
                  <a:lnTo>
                    <a:pt x="3735" y="934"/>
                  </a:lnTo>
                  <a:lnTo>
                    <a:pt x="3678" y="482"/>
                  </a:lnTo>
                  <a:lnTo>
                    <a:pt x="3424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1" name="Google Shape;5131;p33"/>
            <p:cNvSpPr/>
            <p:nvPr/>
          </p:nvSpPr>
          <p:spPr>
            <a:xfrm>
              <a:off x="3357400" y="3185950"/>
              <a:ext cx="6400" cy="17700"/>
            </a:xfrm>
            <a:custGeom>
              <a:avLst/>
              <a:gdLst/>
              <a:ahLst/>
              <a:cxnLst/>
              <a:rect l="l" t="t" r="r" b="b"/>
              <a:pathLst>
                <a:path w="256" h="708" extrusionOk="0">
                  <a:moveTo>
                    <a:pt x="170" y="0"/>
                  </a:moveTo>
                  <a:lnTo>
                    <a:pt x="1" y="227"/>
                  </a:lnTo>
                  <a:lnTo>
                    <a:pt x="255" y="708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2" name="Google Shape;5132;p33"/>
            <p:cNvSpPr/>
            <p:nvPr/>
          </p:nvSpPr>
          <p:spPr>
            <a:xfrm>
              <a:off x="3290925" y="3243225"/>
              <a:ext cx="73575" cy="96900"/>
            </a:xfrm>
            <a:custGeom>
              <a:avLst/>
              <a:gdLst/>
              <a:ahLst/>
              <a:cxnLst/>
              <a:rect l="l" t="t" r="r" b="b"/>
              <a:pathLst>
                <a:path w="2943" h="3876" extrusionOk="0">
                  <a:moveTo>
                    <a:pt x="2943" y="1"/>
                  </a:moveTo>
                  <a:lnTo>
                    <a:pt x="2575" y="312"/>
                  </a:lnTo>
                  <a:lnTo>
                    <a:pt x="2179" y="708"/>
                  </a:lnTo>
                  <a:lnTo>
                    <a:pt x="1811" y="1132"/>
                  </a:lnTo>
                  <a:lnTo>
                    <a:pt x="1472" y="1556"/>
                  </a:lnTo>
                  <a:lnTo>
                    <a:pt x="1132" y="1981"/>
                  </a:lnTo>
                  <a:lnTo>
                    <a:pt x="821" y="2433"/>
                  </a:lnTo>
                  <a:lnTo>
                    <a:pt x="538" y="2914"/>
                  </a:lnTo>
                  <a:lnTo>
                    <a:pt x="284" y="3395"/>
                  </a:lnTo>
                  <a:lnTo>
                    <a:pt x="1" y="3876"/>
                  </a:lnTo>
                  <a:lnTo>
                    <a:pt x="1019" y="3876"/>
                  </a:lnTo>
                  <a:lnTo>
                    <a:pt x="1387" y="3282"/>
                  </a:lnTo>
                  <a:lnTo>
                    <a:pt x="1811" y="2716"/>
                  </a:lnTo>
                  <a:lnTo>
                    <a:pt x="2235" y="2150"/>
                  </a:lnTo>
                  <a:lnTo>
                    <a:pt x="2660" y="1613"/>
                  </a:lnTo>
                  <a:lnTo>
                    <a:pt x="2773" y="1217"/>
                  </a:lnTo>
                  <a:lnTo>
                    <a:pt x="2858" y="821"/>
                  </a:lnTo>
                  <a:lnTo>
                    <a:pt x="2914" y="425"/>
                  </a:lnTo>
                  <a:lnTo>
                    <a:pt x="294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3" name="Google Shape;5133;p33"/>
            <p:cNvSpPr/>
            <p:nvPr/>
          </p:nvSpPr>
          <p:spPr>
            <a:xfrm>
              <a:off x="3328400" y="3311825"/>
              <a:ext cx="19825" cy="28300"/>
            </a:xfrm>
            <a:custGeom>
              <a:avLst/>
              <a:gdLst/>
              <a:ahLst/>
              <a:cxnLst/>
              <a:rect l="l" t="t" r="r" b="b"/>
              <a:pathLst>
                <a:path w="793" h="1132" extrusionOk="0">
                  <a:moveTo>
                    <a:pt x="793" y="0"/>
                  </a:moveTo>
                  <a:lnTo>
                    <a:pt x="369" y="566"/>
                  </a:lnTo>
                  <a:lnTo>
                    <a:pt x="1" y="1132"/>
                  </a:lnTo>
                  <a:lnTo>
                    <a:pt x="199" y="1132"/>
                  </a:lnTo>
                  <a:lnTo>
                    <a:pt x="510" y="566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34" name="Google Shape;5134;p33"/>
          <p:cNvGrpSpPr/>
          <p:nvPr/>
        </p:nvGrpSpPr>
        <p:grpSpPr>
          <a:xfrm rot="2700000">
            <a:off x="-560328" y="-2441180"/>
            <a:ext cx="2854313" cy="5720051"/>
            <a:chOff x="238125" y="1457650"/>
            <a:chExt cx="1411500" cy="2828650"/>
          </a:xfrm>
        </p:grpSpPr>
        <p:sp>
          <p:nvSpPr>
            <p:cNvPr id="5135" name="Google Shape;5135;p33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6" name="Google Shape;5136;p33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7" name="Google Shape;5137;p33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8" name="Google Shape;5138;p33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9" name="Google Shape;5139;p33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0" name="Google Shape;5140;p33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1" name="Google Shape;5141;p33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2" name="Google Shape;5142;p33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3" name="Google Shape;5143;p33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4" name="Google Shape;5144;p33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5" name="Google Shape;5145;p33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6" name="Google Shape;5146;p33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7" name="Google Shape;5147;p33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8" name="Google Shape;5148;p33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9" name="Google Shape;5149;p33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0" name="Google Shape;5150;p33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1" name="Google Shape;5151;p33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2" name="Google Shape;5152;p33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3" name="Google Shape;5153;p33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4" name="Google Shape;5154;p33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5" name="Google Shape;5155;p33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6" name="Google Shape;5156;p33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7" name="Google Shape;5157;p33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8" name="Google Shape;5158;p33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9" name="Google Shape;5159;p33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0" name="Google Shape;5160;p33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1" name="Google Shape;5161;p33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2" name="Google Shape;5162;p33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3" name="Google Shape;5163;p33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4" name="Google Shape;5164;p33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5" name="Google Shape;5165;p33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6" name="Google Shape;5166;p33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7" name="Google Shape;5167;p33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8" name="Google Shape;5168;p33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9" name="Google Shape;5169;p33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0" name="Google Shape;5170;p33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1" name="Google Shape;5171;p33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2" name="Google Shape;5172;p33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3" name="Google Shape;5173;p33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4" name="Google Shape;5174;p33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5" name="Google Shape;5175;p33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6" name="Google Shape;5176;p33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7" name="Google Shape;5177;p33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8" name="Google Shape;5178;p33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9" name="Google Shape;5179;p33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0" name="Google Shape;5180;p33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1" name="Google Shape;5181;p33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2" name="Google Shape;5182;p33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3" name="Google Shape;5183;p33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4" name="Google Shape;5184;p33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85" name="Google Shape;5185;p33"/>
          <p:cNvGrpSpPr/>
          <p:nvPr/>
        </p:nvGrpSpPr>
        <p:grpSpPr>
          <a:xfrm rot="-2700000" flipH="1">
            <a:off x="6850022" y="-2441180"/>
            <a:ext cx="2854313" cy="5720051"/>
            <a:chOff x="238125" y="1457650"/>
            <a:chExt cx="1411500" cy="2828650"/>
          </a:xfrm>
        </p:grpSpPr>
        <p:sp>
          <p:nvSpPr>
            <p:cNvPr id="5186" name="Google Shape;5186;p33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7" name="Google Shape;5187;p33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8" name="Google Shape;5188;p33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9" name="Google Shape;5189;p33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0" name="Google Shape;5190;p33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1" name="Google Shape;5191;p33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2" name="Google Shape;5192;p33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3" name="Google Shape;5193;p33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4" name="Google Shape;5194;p33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5" name="Google Shape;5195;p33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6" name="Google Shape;5196;p33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7" name="Google Shape;5197;p33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8" name="Google Shape;5198;p33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9" name="Google Shape;5199;p33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0" name="Google Shape;5200;p33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1" name="Google Shape;5201;p33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2" name="Google Shape;5202;p33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3" name="Google Shape;5203;p33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4" name="Google Shape;5204;p33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5" name="Google Shape;5205;p33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6" name="Google Shape;5206;p33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7" name="Google Shape;5207;p33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8" name="Google Shape;5208;p33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9" name="Google Shape;5209;p33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0" name="Google Shape;5210;p33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1" name="Google Shape;5211;p33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2" name="Google Shape;5212;p33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3" name="Google Shape;5213;p33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4" name="Google Shape;5214;p33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5" name="Google Shape;5215;p33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6" name="Google Shape;5216;p33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7" name="Google Shape;5217;p33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8" name="Google Shape;5218;p33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9" name="Google Shape;5219;p33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0" name="Google Shape;5220;p33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1" name="Google Shape;5221;p33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2" name="Google Shape;5222;p33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3" name="Google Shape;5223;p33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4" name="Google Shape;5224;p33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5" name="Google Shape;5225;p33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6" name="Google Shape;5226;p33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7" name="Google Shape;5227;p33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8" name="Google Shape;5228;p33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9" name="Google Shape;5229;p33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0" name="Google Shape;5230;p33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1" name="Google Shape;5231;p33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2" name="Google Shape;5232;p33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3" name="Google Shape;5233;p33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4" name="Google Shape;5234;p33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5" name="Google Shape;5235;p33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1">
    <p:spTree>
      <p:nvGrpSpPr>
        <p:cNvPr id="1" name="Shape 5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7" name="Google Shape;5237;p34"/>
          <p:cNvSpPr/>
          <p:nvPr/>
        </p:nvSpPr>
        <p:spPr>
          <a:xfrm>
            <a:off x="0" y="1233489"/>
            <a:ext cx="9144000" cy="3910016"/>
          </a:xfrm>
          <a:custGeom>
            <a:avLst/>
            <a:gdLst/>
            <a:ahLst/>
            <a:cxnLst/>
            <a:rect l="l" t="t" r="r" b="b"/>
            <a:pathLst>
              <a:path w="285750" h="122188" extrusionOk="0">
                <a:moveTo>
                  <a:pt x="15069" y="0"/>
                </a:moveTo>
                <a:lnTo>
                  <a:pt x="13134" y="38"/>
                </a:lnTo>
                <a:lnTo>
                  <a:pt x="11199" y="112"/>
                </a:lnTo>
                <a:lnTo>
                  <a:pt x="9265" y="224"/>
                </a:lnTo>
                <a:lnTo>
                  <a:pt x="7330" y="447"/>
                </a:lnTo>
                <a:lnTo>
                  <a:pt x="6362" y="596"/>
                </a:lnTo>
                <a:lnTo>
                  <a:pt x="5395" y="745"/>
                </a:lnTo>
                <a:lnTo>
                  <a:pt x="4465" y="931"/>
                </a:lnTo>
                <a:lnTo>
                  <a:pt x="3535" y="1117"/>
                </a:lnTo>
                <a:lnTo>
                  <a:pt x="2642" y="1377"/>
                </a:lnTo>
                <a:lnTo>
                  <a:pt x="1749" y="1638"/>
                </a:lnTo>
                <a:lnTo>
                  <a:pt x="856" y="1935"/>
                </a:lnTo>
                <a:lnTo>
                  <a:pt x="0" y="2233"/>
                </a:lnTo>
                <a:lnTo>
                  <a:pt x="0" y="122188"/>
                </a:lnTo>
                <a:lnTo>
                  <a:pt x="285750" y="122188"/>
                </a:lnTo>
                <a:lnTo>
                  <a:pt x="285750" y="4316"/>
                </a:lnTo>
                <a:lnTo>
                  <a:pt x="284225" y="4465"/>
                </a:lnTo>
                <a:lnTo>
                  <a:pt x="282662" y="4614"/>
                </a:lnTo>
                <a:lnTo>
                  <a:pt x="281136" y="4800"/>
                </a:lnTo>
                <a:lnTo>
                  <a:pt x="279611" y="5023"/>
                </a:lnTo>
                <a:lnTo>
                  <a:pt x="278085" y="5247"/>
                </a:lnTo>
                <a:lnTo>
                  <a:pt x="276560" y="5507"/>
                </a:lnTo>
                <a:lnTo>
                  <a:pt x="275072" y="5805"/>
                </a:lnTo>
                <a:lnTo>
                  <a:pt x="273583" y="6140"/>
                </a:lnTo>
                <a:lnTo>
                  <a:pt x="272058" y="6474"/>
                </a:lnTo>
                <a:lnTo>
                  <a:pt x="270570" y="6884"/>
                </a:lnTo>
                <a:lnTo>
                  <a:pt x="269118" y="7293"/>
                </a:lnTo>
                <a:lnTo>
                  <a:pt x="267630" y="7739"/>
                </a:lnTo>
                <a:lnTo>
                  <a:pt x="266179" y="8186"/>
                </a:lnTo>
                <a:lnTo>
                  <a:pt x="264728" y="8707"/>
                </a:lnTo>
                <a:lnTo>
                  <a:pt x="263277" y="9228"/>
                </a:lnTo>
                <a:lnTo>
                  <a:pt x="261863" y="9786"/>
                </a:lnTo>
                <a:lnTo>
                  <a:pt x="260449" y="10381"/>
                </a:lnTo>
                <a:lnTo>
                  <a:pt x="259035" y="11014"/>
                </a:lnTo>
                <a:lnTo>
                  <a:pt x="257622" y="11683"/>
                </a:lnTo>
                <a:lnTo>
                  <a:pt x="256245" y="12353"/>
                </a:lnTo>
                <a:lnTo>
                  <a:pt x="254868" y="13060"/>
                </a:lnTo>
                <a:lnTo>
                  <a:pt x="253492" y="13841"/>
                </a:lnTo>
                <a:lnTo>
                  <a:pt x="252152" y="14623"/>
                </a:lnTo>
                <a:lnTo>
                  <a:pt x="250775" y="15404"/>
                </a:lnTo>
                <a:lnTo>
                  <a:pt x="249473" y="16260"/>
                </a:lnTo>
                <a:lnTo>
                  <a:pt x="248134" y="17153"/>
                </a:lnTo>
                <a:lnTo>
                  <a:pt x="246831" y="18046"/>
                </a:lnTo>
                <a:lnTo>
                  <a:pt x="245566" y="19013"/>
                </a:lnTo>
                <a:lnTo>
                  <a:pt x="244264" y="19981"/>
                </a:lnTo>
                <a:lnTo>
                  <a:pt x="242999" y="20985"/>
                </a:lnTo>
                <a:lnTo>
                  <a:pt x="241771" y="22027"/>
                </a:lnTo>
                <a:lnTo>
                  <a:pt x="240543" y="23106"/>
                </a:lnTo>
                <a:lnTo>
                  <a:pt x="239650" y="23887"/>
                </a:lnTo>
                <a:lnTo>
                  <a:pt x="238832" y="24669"/>
                </a:lnTo>
                <a:lnTo>
                  <a:pt x="237195" y="26231"/>
                </a:lnTo>
                <a:lnTo>
                  <a:pt x="235632" y="27831"/>
                </a:lnTo>
                <a:lnTo>
                  <a:pt x="234181" y="29506"/>
                </a:lnTo>
                <a:lnTo>
                  <a:pt x="232767" y="31180"/>
                </a:lnTo>
                <a:lnTo>
                  <a:pt x="231465" y="32929"/>
                </a:lnTo>
                <a:lnTo>
                  <a:pt x="230200" y="34677"/>
                </a:lnTo>
                <a:lnTo>
                  <a:pt x="228972" y="36463"/>
                </a:lnTo>
                <a:lnTo>
                  <a:pt x="227856" y="38249"/>
                </a:lnTo>
                <a:lnTo>
                  <a:pt x="226740" y="40109"/>
                </a:lnTo>
                <a:lnTo>
                  <a:pt x="225698" y="41970"/>
                </a:lnTo>
                <a:lnTo>
                  <a:pt x="224693" y="43867"/>
                </a:lnTo>
                <a:lnTo>
                  <a:pt x="223726" y="45765"/>
                </a:lnTo>
                <a:lnTo>
                  <a:pt x="222796" y="47700"/>
                </a:lnTo>
                <a:lnTo>
                  <a:pt x="221866" y="49634"/>
                </a:lnTo>
                <a:lnTo>
                  <a:pt x="221010" y="51569"/>
                </a:lnTo>
                <a:lnTo>
                  <a:pt x="219298" y="55550"/>
                </a:lnTo>
                <a:lnTo>
                  <a:pt x="217661" y="59532"/>
                </a:lnTo>
                <a:lnTo>
                  <a:pt x="216024" y="63550"/>
                </a:lnTo>
                <a:lnTo>
                  <a:pt x="214350" y="67605"/>
                </a:lnTo>
                <a:lnTo>
                  <a:pt x="212675" y="71624"/>
                </a:lnTo>
                <a:lnTo>
                  <a:pt x="211782" y="73633"/>
                </a:lnTo>
                <a:lnTo>
                  <a:pt x="210889" y="75642"/>
                </a:lnTo>
                <a:lnTo>
                  <a:pt x="209922" y="77651"/>
                </a:lnTo>
                <a:lnTo>
                  <a:pt x="208955" y="79623"/>
                </a:lnTo>
                <a:lnTo>
                  <a:pt x="207950" y="81595"/>
                </a:lnTo>
                <a:lnTo>
                  <a:pt x="206908" y="83567"/>
                </a:lnTo>
                <a:lnTo>
                  <a:pt x="206462" y="84274"/>
                </a:lnTo>
                <a:lnTo>
                  <a:pt x="206015" y="84981"/>
                </a:lnTo>
                <a:lnTo>
                  <a:pt x="205569" y="85688"/>
                </a:lnTo>
                <a:lnTo>
                  <a:pt x="205048" y="86358"/>
                </a:lnTo>
                <a:lnTo>
                  <a:pt x="204527" y="86990"/>
                </a:lnTo>
                <a:lnTo>
                  <a:pt x="204006" y="87660"/>
                </a:lnTo>
                <a:lnTo>
                  <a:pt x="203448" y="88255"/>
                </a:lnTo>
                <a:lnTo>
                  <a:pt x="202890" y="88888"/>
                </a:lnTo>
                <a:lnTo>
                  <a:pt x="202295" y="89483"/>
                </a:lnTo>
                <a:lnTo>
                  <a:pt x="201662" y="90041"/>
                </a:lnTo>
                <a:lnTo>
                  <a:pt x="201030" y="90599"/>
                </a:lnTo>
                <a:lnTo>
                  <a:pt x="200397" y="91120"/>
                </a:lnTo>
                <a:lnTo>
                  <a:pt x="199727" y="91641"/>
                </a:lnTo>
                <a:lnTo>
                  <a:pt x="199058" y="92125"/>
                </a:lnTo>
                <a:lnTo>
                  <a:pt x="198351" y="92608"/>
                </a:lnTo>
                <a:lnTo>
                  <a:pt x="197644" y="93055"/>
                </a:lnTo>
                <a:lnTo>
                  <a:pt x="196937" y="93501"/>
                </a:lnTo>
                <a:lnTo>
                  <a:pt x="196193" y="93874"/>
                </a:lnTo>
                <a:lnTo>
                  <a:pt x="195449" y="94283"/>
                </a:lnTo>
                <a:lnTo>
                  <a:pt x="194667" y="94618"/>
                </a:lnTo>
                <a:lnTo>
                  <a:pt x="193923" y="94953"/>
                </a:lnTo>
                <a:lnTo>
                  <a:pt x="193142" y="95250"/>
                </a:lnTo>
                <a:lnTo>
                  <a:pt x="192323" y="95548"/>
                </a:lnTo>
                <a:lnTo>
                  <a:pt x="191542" y="95808"/>
                </a:lnTo>
                <a:lnTo>
                  <a:pt x="190723" y="96032"/>
                </a:lnTo>
                <a:lnTo>
                  <a:pt x="189905" y="96218"/>
                </a:lnTo>
                <a:lnTo>
                  <a:pt x="189086" y="96366"/>
                </a:lnTo>
                <a:lnTo>
                  <a:pt x="188268" y="96515"/>
                </a:lnTo>
                <a:lnTo>
                  <a:pt x="187412" y="96627"/>
                </a:lnTo>
                <a:lnTo>
                  <a:pt x="186593" y="96701"/>
                </a:lnTo>
                <a:lnTo>
                  <a:pt x="185738" y="96738"/>
                </a:lnTo>
                <a:lnTo>
                  <a:pt x="184882" y="96776"/>
                </a:lnTo>
                <a:lnTo>
                  <a:pt x="183803" y="96738"/>
                </a:lnTo>
                <a:lnTo>
                  <a:pt x="182687" y="96664"/>
                </a:lnTo>
                <a:lnTo>
                  <a:pt x="181608" y="96515"/>
                </a:lnTo>
                <a:lnTo>
                  <a:pt x="180491" y="96329"/>
                </a:lnTo>
                <a:lnTo>
                  <a:pt x="179115" y="96069"/>
                </a:lnTo>
                <a:lnTo>
                  <a:pt x="177775" y="95734"/>
                </a:lnTo>
                <a:lnTo>
                  <a:pt x="176436" y="95362"/>
                </a:lnTo>
                <a:lnTo>
                  <a:pt x="175134" y="94953"/>
                </a:lnTo>
                <a:lnTo>
                  <a:pt x="173831" y="94506"/>
                </a:lnTo>
                <a:lnTo>
                  <a:pt x="172566" y="93985"/>
                </a:lnTo>
                <a:lnTo>
                  <a:pt x="171301" y="93464"/>
                </a:lnTo>
                <a:lnTo>
                  <a:pt x="170073" y="92906"/>
                </a:lnTo>
                <a:lnTo>
                  <a:pt x="168846" y="92311"/>
                </a:lnTo>
                <a:lnTo>
                  <a:pt x="167618" y="91678"/>
                </a:lnTo>
                <a:lnTo>
                  <a:pt x="165236" y="90376"/>
                </a:lnTo>
                <a:lnTo>
                  <a:pt x="162855" y="89037"/>
                </a:lnTo>
                <a:lnTo>
                  <a:pt x="160511" y="87660"/>
                </a:lnTo>
                <a:lnTo>
                  <a:pt x="158130" y="86283"/>
                </a:lnTo>
                <a:lnTo>
                  <a:pt x="155786" y="84944"/>
                </a:lnTo>
                <a:lnTo>
                  <a:pt x="154558" y="84311"/>
                </a:lnTo>
                <a:lnTo>
                  <a:pt x="153367" y="83679"/>
                </a:lnTo>
                <a:lnTo>
                  <a:pt x="152140" y="83084"/>
                </a:lnTo>
                <a:lnTo>
                  <a:pt x="150912" y="82525"/>
                </a:lnTo>
                <a:lnTo>
                  <a:pt x="149684" y="81967"/>
                </a:lnTo>
                <a:lnTo>
                  <a:pt x="148419" y="81446"/>
                </a:lnTo>
                <a:lnTo>
                  <a:pt x="147154" y="80963"/>
                </a:lnTo>
                <a:lnTo>
                  <a:pt x="145889" y="80553"/>
                </a:lnTo>
                <a:lnTo>
                  <a:pt x="144549" y="80144"/>
                </a:lnTo>
                <a:lnTo>
                  <a:pt x="143210" y="79809"/>
                </a:lnTo>
                <a:lnTo>
                  <a:pt x="141870" y="79549"/>
                </a:lnTo>
                <a:lnTo>
                  <a:pt x="140494" y="79326"/>
                </a:lnTo>
                <a:lnTo>
                  <a:pt x="139564" y="79214"/>
                </a:lnTo>
                <a:lnTo>
                  <a:pt x="138633" y="79140"/>
                </a:lnTo>
                <a:lnTo>
                  <a:pt x="137703" y="79102"/>
                </a:lnTo>
                <a:lnTo>
                  <a:pt x="135248" y="79102"/>
                </a:lnTo>
                <a:lnTo>
                  <a:pt x="133722" y="79214"/>
                </a:lnTo>
                <a:lnTo>
                  <a:pt x="132197" y="79363"/>
                </a:lnTo>
                <a:lnTo>
                  <a:pt x="130671" y="79549"/>
                </a:lnTo>
                <a:lnTo>
                  <a:pt x="129146" y="79772"/>
                </a:lnTo>
                <a:lnTo>
                  <a:pt x="127620" y="79995"/>
                </a:lnTo>
                <a:lnTo>
                  <a:pt x="124606" y="80516"/>
                </a:lnTo>
                <a:lnTo>
                  <a:pt x="121555" y="81037"/>
                </a:lnTo>
                <a:lnTo>
                  <a:pt x="120030" y="81298"/>
                </a:lnTo>
                <a:lnTo>
                  <a:pt x="118504" y="81521"/>
                </a:lnTo>
                <a:lnTo>
                  <a:pt x="116979" y="81707"/>
                </a:lnTo>
                <a:lnTo>
                  <a:pt x="115453" y="81856"/>
                </a:lnTo>
                <a:lnTo>
                  <a:pt x="113928" y="81930"/>
                </a:lnTo>
                <a:lnTo>
                  <a:pt x="112402" y="81967"/>
                </a:lnTo>
                <a:lnTo>
                  <a:pt x="111137" y="81930"/>
                </a:lnTo>
                <a:lnTo>
                  <a:pt x="109835" y="81856"/>
                </a:lnTo>
                <a:lnTo>
                  <a:pt x="108645" y="81707"/>
                </a:lnTo>
                <a:lnTo>
                  <a:pt x="107491" y="81558"/>
                </a:lnTo>
                <a:lnTo>
                  <a:pt x="106375" y="81335"/>
                </a:lnTo>
                <a:lnTo>
                  <a:pt x="105259" y="81112"/>
                </a:lnTo>
                <a:lnTo>
                  <a:pt x="104180" y="80814"/>
                </a:lnTo>
                <a:lnTo>
                  <a:pt x="103138" y="80516"/>
                </a:lnTo>
                <a:lnTo>
                  <a:pt x="102096" y="80144"/>
                </a:lnTo>
                <a:lnTo>
                  <a:pt x="101092" y="79772"/>
                </a:lnTo>
                <a:lnTo>
                  <a:pt x="100124" y="79363"/>
                </a:lnTo>
                <a:lnTo>
                  <a:pt x="99157" y="78916"/>
                </a:lnTo>
                <a:lnTo>
                  <a:pt x="98227" y="78470"/>
                </a:lnTo>
                <a:lnTo>
                  <a:pt x="97334" y="77949"/>
                </a:lnTo>
                <a:lnTo>
                  <a:pt x="96441" y="77428"/>
                </a:lnTo>
                <a:lnTo>
                  <a:pt x="95548" y="76870"/>
                </a:lnTo>
                <a:lnTo>
                  <a:pt x="94729" y="76312"/>
                </a:lnTo>
                <a:lnTo>
                  <a:pt x="93873" y="75679"/>
                </a:lnTo>
                <a:lnTo>
                  <a:pt x="93092" y="75084"/>
                </a:lnTo>
                <a:lnTo>
                  <a:pt x="92273" y="74414"/>
                </a:lnTo>
                <a:lnTo>
                  <a:pt x="91492" y="73745"/>
                </a:lnTo>
                <a:lnTo>
                  <a:pt x="90748" y="73038"/>
                </a:lnTo>
                <a:lnTo>
                  <a:pt x="90004" y="72331"/>
                </a:lnTo>
                <a:lnTo>
                  <a:pt x="89297" y="71587"/>
                </a:lnTo>
                <a:lnTo>
                  <a:pt x="88590" y="70805"/>
                </a:lnTo>
                <a:lnTo>
                  <a:pt x="87883" y="70024"/>
                </a:lnTo>
                <a:lnTo>
                  <a:pt x="87213" y="69243"/>
                </a:lnTo>
                <a:lnTo>
                  <a:pt x="86544" y="68424"/>
                </a:lnTo>
                <a:lnTo>
                  <a:pt x="85241" y="66712"/>
                </a:lnTo>
                <a:lnTo>
                  <a:pt x="84013" y="65001"/>
                </a:lnTo>
                <a:lnTo>
                  <a:pt x="82786" y="63178"/>
                </a:lnTo>
                <a:lnTo>
                  <a:pt x="81632" y="61317"/>
                </a:lnTo>
                <a:lnTo>
                  <a:pt x="80516" y="59457"/>
                </a:lnTo>
                <a:lnTo>
                  <a:pt x="79437" y="57522"/>
                </a:lnTo>
                <a:lnTo>
                  <a:pt x="78358" y="55550"/>
                </a:lnTo>
                <a:lnTo>
                  <a:pt x="77316" y="53578"/>
                </a:lnTo>
                <a:lnTo>
                  <a:pt x="76312" y="51569"/>
                </a:lnTo>
                <a:lnTo>
                  <a:pt x="74265" y="47551"/>
                </a:lnTo>
                <a:lnTo>
                  <a:pt x="72256" y="43533"/>
                </a:lnTo>
                <a:lnTo>
                  <a:pt x="70247" y="39589"/>
                </a:lnTo>
                <a:lnTo>
                  <a:pt x="69205" y="37654"/>
                </a:lnTo>
                <a:lnTo>
                  <a:pt x="68163" y="35756"/>
                </a:lnTo>
                <a:lnTo>
                  <a:pt x="67084" y="33859"/>
                </a:lnTo>
                <a:lnTo>
                  <a:pt x="66005" y="32073"/>
                </a:lnTo>
                <a:lnTo>
                  <a:pt x="64963" y="30510"/>
                </a:lnTo>
                <a:lnTo>
                  <a:pt x="63959" y="28985"/>
                </a:lnTo>
                <a:lnTo>
                  <a:pt x="62880" y="27459"/>
                </a:lnTo>
                <a:lnTo>
                  <a:pt x="61801" y="25934"/>
                </a:lnTo>
                <a:lnTo>
                  <a:pt x="60685" y="24483"/>
                </a:lnTo>
                <a:lnTo>
                  <a:pt x="59531" y="23031"/>
                </a:lnTo>
                <a:lnTo>
                  <a:pt x="58378" y="21580"/>
                </a:lnTo>
                <a:lnTo>
                  <a:pt x="57187" y="20167"/>
                </a:lnTo>
                <a:lnTo>
                  <a:pt x="55997" y="18790"/>
                </a:lnTo>
                <a:lnTo>
                  <a:pt x="54732" y="17450"/>
                </a:lnTo>
                <a:lnTo>
                  <a:pt x="53467" y="16148"/>
                </a:lnTo>
                <a:lnTo>
                  <a:pt x="52164" y="14883"/>
                </a:lnTo>
                <a:lnTo>
                  <a:pt x="50862" y="13655"/>
                </a:lnTo>
                <a:lnTo>
                  <a:pt x="49485" y="12465"/>
                </a:lnTo>
                <a:lnTo>
                  <a:pt x="48109" y="11311"/>
                </a:lnTo>
                <a:lnTo>
                  <a:pt x="46732" y="10195"/>
                </a:lnTo>
                <a:lnTo>
                  <a:pt x="45281" y="9116"/>
                </a:lnTo>
                <a:lnTo>
                  <a:pt x="43830" y="8112"/>
                </a:lnTo>
                <a:lnTo>
                  <a:pt x="42342" y="7144"/>
                </a:lnTo>
                <a:lnTo>
                  <a:pt x="40853" y="6214"/>
                </a:lnTo>
                <a:lnTo>
                  <a:pt x="39291" y="5358"/>
                </a:lnTo>
                <a:lnTo>
                  <a:pt x="37728" y="4577"/>
                </a:lnTo>
                <a:lnTo>
                  <a:pt x="36128" y="3833"/>
                </a:lnTo>
                <a:lnTo>
                  <a:pt x="34491" y="3126"/>
                </a:lnTo>
                <a:lnTo>
                  <a:pt x="32854" y="2530"/>
                </a:lnTo>
                <a:lnTo>
                  <a:pt x="31142" y="1972"/>
                </a:lnTo>
                <a:lnTo>
                  <a:pt x="29431" y="1489"/>
                </a:lnTo>
                <a:lnTo>
                  <a:pt x="27719" y="1079"/>
                </a:lnTo>
                <a:lnTo>
                  <a:pt x="25933" y="707"/>
                </a:lnTo>
                <a:lnTo>
                  <a:pt x="24110" y="447"/>
                </a:lnTo>
                <a:lnTo>
                  <a:pt x="22287" y="261"/>
                </a:lnTo>
                <a:lnTo>
                  <a:pt x="20427" y="112"/>
                </a:lnTo>
                <a:lnTo>
                  <a:pt x="17822" y="38"/>
                </a:lnTo>
                <a:lnTo>
                  <a:pt x="1506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38" name="Google Shape;5238;p34"/>
          <p:cNvGrpSpPr/>
          <p:nvPr/>
        </p:nvGrpSpPr>
        <p:grpSpPr>
          <a:xfrm rot="-7768984">
            <a:off x="109386" y="4396818"/>
            <a:ext cx="1373621" cy="769819"/>
            <a:chOff x="2126950" y="1428675"/>
            <a:chExt cx="1018325" cy="570700"/>
          </a:xfrm>
        </p:grpSpPr>
        <p:sp>
          <p:nvSpPr>
            <p:cNvPr id="5239" name="Google Shape;5239;p34"/>
            <p:cNvSpPr/>
            <p:nvPr/>
          </p:nvSpPr>
          <p:spPr>
            <a:xfrm>
              <a:off x="2245050" y="1428675"/>
              <a:ext cx="795575" cy="412275"/>
            </a:xfrm>
            <a:custGeom>
              <a:avLst/>
              <a:gdLst/>
              <a:ahLst/>
              <a:cxnLst/>
              <a:rect l="l" t="t" r="r" b="b"/>
              <a:pathLst>
                <a:path w="31823" h="16491" extrusionOk="0">
                  <a:moveTo>
                    <a:pt x="27296" y="0"/>
                  </a:moveTo>
                  <a:lnTo>
                    <a:pt x="26165" y="57"/>
                  </a:lnTo>
                  <a:lnTo>
                    <a:pt x="25062" y="170"/>
                  </a:lnTo>
                  <a:lnTo>
                    <a:pt x="23930" y="283"/>
                  </a:lnTo>
                  <a:lnTo>
                    <a:pt x="22799" y="453"/>
                  </a:lnTo>
                  <a:lnTo>
                    <a:pt x="21696" y="651"/>
                  </a:lnTo>
                  <a:lnTo>
                    <a:pt x="20593" y="905"/>
                  </a:lnTo>
                  <a:lnTo>
                    <a:pt x="19489" y="1188"/>
                  </a:lnTo>
                  <a:lnTo>
                    <a:pt x="18415" y="1499"/>
                  </a:lnTo>
                  <a:lnTo>
                    <a:pt x="17340" y="1867"/>
                  </a:lnTo>
                  <a:lnTo>
                    <a:pt x="16293" y="2263"/>
                  </a:lnTo>
                  <a:lnTo>
                    <a:pt x="15246" y="2687"/>
                  </a:lnTo>
                  <a:lnTo>
                    <a:pt x="14200" y="3168"/>
                  </a:lnTo>
                  <a:lnTo>
                    <a:pt x="13436" y="3564"/>
                  </a:lnTo>
                  <a:lnTo>
                    <a:pt x="12701" y="3960"/>
                  </a:lnTo>
                  <a:lnTo>
                    <a:pt x="11937" y="4384"/>
                  </a:lnTo>
                  <a:lnTo>
                    <a:pt x="11201" y="4809"/>
                  </a:lnTo>
                  <a:lnTo>
                    <a:pt x="10494" y="5290"/>
                  </a:lnTo>
                  <a:lnTo>
                    <a:pt x="9759" y="5770"/>
                  </a:lnTo>
                  <a:lnTo>
                    <a:pt x="9080" y="6280"/>
                  </a:lnTo>
                  <a:lnTo>
                    <a:pt x="8401" y="6789"/>
                  </a:lnTo>
                  <a:lnTo>
                    <a:pt x="7722" y="7326"/>
                  </a:lnTo>
                  <a:lnTo>
                    <a:pt x="7072" y="7892"/>
                  </a:lnTo>
                  <a:lnTo>
                    <a:pt x="6421" y="8458"/>
                  </a:lnTo>
                  <a:lnTo>
                    <a:pt x="5799" y="9052"/>
                  </a:lnTo>
                  <a:lnTo>
                    <a:pt x="5176" y="9646"/>
                  </a:lnTo>
                  <a:lnTo>
                    <a:pt x="4582" y="10268"/>
                  </a:lnTo>
                  <a:lnTo>
                    <a:pt x="4017" y="10890"/>
                  </a:lnTo>
                  <a:lnTo>
                    <a:pt x="3451" y="11541"/>
                  </a:lnTo>
                  <a:lnTo>
                    <a:pt x="2885" y="12220"/>
                  </a:lnTo>
                  <a:lnTo>
                    <a:pt x="2376" y="12899"/>
                  </a:lnTo>
                  <a:lnTo>
                    <a:pt x="1726" y="13747"/>
                  </a:lnTo>
                  <a:lnTo>
                    <a:pt x="1103" y="14624"/>
                  </a:lnTo>
                  <a:lnTo>
                    <a:pt x="537" y="15557"/>
                  </a:lnTo>
                  <a:lnTo>
                    <a:pt x="255" y="16010"/>
                  </a:lnTo>
                  <a:lnTo>
                    <a:pt x="0" y="16491"/>
                  </a:lnTo>
                  <a:lnTo>
                    <a:pt x="1414" y="14879"/>
                  </a:lnTo>
                  <a:lnTo>
                    <a:pt x="2857" y="13238"/>
                  </a:lnTo>
                  <a:lnTo>
                    <a:pt x="3592" y="12446"/>
                  </a:lnTo>
                  <a:lnTo>
                    <a:pt x="4356" y="11654"/>
                  </a:lnTo>
                  <a:lnTo>
                    <a:pt x="5148" y="10862"/>
                  </a:lnTo>
                  <a:lnTo>
                    <a:pt x="5968" y="10127"/>
                  </a:lnTo>
                  <a:lnTo>
                    <a:pt x="6534" y="9617"/>
                  </a:lnTo>
                  <a:lnTo>
                    <a:pt x="7100" y="9165"/>
                  </a:lnTo>
                  <a:lnTo>
                    <a:pt x="8260" y="8260"/>
                  </a:lnTo>
                  <a:lnTo>
                    <a:pt x="9448" y="7411"/>
                  </a:lnTo>
                  <a:lnTo>
                    <a:pt x="10692" y="6619"/>
                  </a:lnTo>
                  <a:lnTo>
                    <a:pt x="11937" y="5884"/>
                  </a:lnTo>
                  <a:lnTo>
                    <a:pt x="13238" y="5205"/>
                  </a:lnTo>
                  <a:lnTo>
                    <a:pt x="14568" y="4554"/>
                  </a:lnTo>
                  <a:lnTo>
                    <a:pt x="15925" y="3988"/>
                  </a:lnTo>
                  <a:lnTo>
                    <a:pt x="17283" y="3451"/>
                  </a:lnTo>
                  <a:lnTo>
                    <a:pt x="18697" y="2942"/>
                  </a:lnTo>
                  <a:lnTo>
                    <a:pt x="20112" y="2489"/>
                  </a:lnTo>
                  <a:lnTo>
                    <a:pt x="21583" y="2093"/>
                  </a:lnTo>
                  <a:lnTo>
                    <a:pt x="23054" y="1725"/>
                  </a:lnTo>
                  <a:lnTo>
                    <a:pt x="24524" y="1414"/>
                  </a:lnTo>
                  <a:lnTo>
                    <a:pt x="26052" y="1131"/>
                  </a:lnTo>
                  <a:lnTo>
                    <a:pt x="27579" y="877"/>
                  </a:lnTo>
                  <a:lnTo>
                    <a:pt x="29701" y="537"/>
                  </a:lnTo>
                  <a:lnTo>
                    <a:pt x="31822" y="198"/>
                  </a:lnTo>
                  <a:lnTo>
                    <a:pt x="30691" y="85"/>
                  </a:lnTo>
                  <a:lnTo>
                    <a:pt x="29559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0" name="Google Shape;5240;p34"/>
            <p:cNvSpPr/>
            <p:nvPr/>
          </p:nvSpPr>
          <p:spPr>
            <a:xfrm>
              <a:off x="2226650" y="1433625"/>
              <a:ext cx="906600" cy="485825"/>
            </a:xfrm>
            <a:custGeom>
              <a:avLst/>
              <a:gdLst/>
              <a:ahLst/>
              <a:cxnLst/>
              <a:rect l="l" t="t" r="r" b="b"/>
              <a:pathLst>
                <a:path w="36264" h="19433" extrusionOk="0">
                  <a:moveTo>
                    <a:pt x="32558" y="0"/>
                  </a:moveTo>
                  <a:lnTo>
                    <a:pt x="30437" y="339"/>
                  </a:lnTo>
                  <a:lnTo>
                    <a:pt x="28315" y="679"/>
                  </a:lnTo>
                  <a:lnTo>
                    <a:pt x="26788" y="933"/>
                  </a:lnTo>
                  <a:lnTo>
                    <a:pt x="25260" y="1216"/>
                  </a:lnTo>
                  <a:lnTo>
                    <a:pt x="23790" y="1527"/>
                  </a:lnTo>
                  <a:lnTo>
                    <a:pt x="22319" y="1895"/>
                  </a:lnTo>
                  <a:lnTo>
                    <a:pt x="20848" y="2291"/>
                  </a:lnTo>
                  <a:lnTo>
                    <a:pt x="19433" y="2744"/>
                  </a:lnTo>
                  <a:lnTo>
                    <a:pt x="18019" y="3253"/>
                  </a:lnTo>
                  <a:lnTo>
                    <a:pt x="16661" y="3790"/>
                  </a:lnTo>
                  <a:lnTo>
                    <a:pt x="15304" y="4356"/>
                  </a:lnTo>
                  <a:lnTo>
                    <a:pt x="13974" y="5007"/>
                  </a:lnTo>
                  <a:lnTo>
                    <a:pt x="12673" y="5686"/>
                  </a:lnTo>
                  <a:lnTo>
                    <a:pt x="11428" y="6421"/>
                  </a:lnTo>
                  <a:lnTo>
                    <a:pt x="10184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19"/>
                  </a:lnTo>
                  <a:lnTo>
                    <a:pt x="6704" y="9929"/>
                  </a:lnTo>
                  <a:lnTo>
                    <a:pt x="5884" y="10664"/>
                  </a:lnTo>
                  <a:lnTo>
                    <a:pt x="5092" y="11456"/>
                  </a:lnTo>
                  <a:lnTo>
                    <a:pt x="4328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36" y="16293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5" y="18047"/>
                  </a:lnTo>
                  <a:lnTo>
                    <a:pt x="29" y="18245"/>
                  </a:lnTo>
                  <a:lnTo>
                    <a:pt x="1" y="18471"/>
                  </a:lnTo>
                  <a:lnTo>
                    <a:pt x="1" y="18697"/>
                  </a:lnTo>
                  <a:lnTo>
                    <a:pt x="29" y="18895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397" y="19348"/>
                  </a:lnTo>
                  <a:lnTo>
                    <a:pt x="595" y="19433"/>
                  </a:lnTo>
                  <a:lnTo>
                    <a:pt x="1019" y="19433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29" y="14907"/>
                  </a:lnTo>
                  <a:lnTo>
                    <a:pt x="14992" y="13860"/>
                  </a:lnTo>
                  <a:lnTo>
                    <a:pt x="17255" y="12757"/>
                  </a:lnTo>
                  <a:lnTo>
                    <a:pt x="19490" y="11597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5996" y="7864"/>
                  </a:lnTo>
                  <a:lnTo>
                    <a:pt x="28117" y="6506"/>
                  </a:lnTo>
                  <a:lnTo>
                    <a:pt x="30211" y="5120"/>
                  </a:lnTo>
                  <a:lnTo>
                    <a:pt x="32247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30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1" name="Google Shape;5241;p34"/>
            <p:cNvSpPr/>
            <p:nvPr/>
          </p:nvSpPr>
          <p:spPr>
            <a:xfrm>
              <a:off x="2252100" y="1449175"/>
              <a:ext cx="893175" cy="470275"/>
            </a:xfrm>
            <a:custGeom>
              <a:avLst/>
              <a:gdLst/>
              <a:ahLst/>
              <a:cxnLst/>
              <a:rect l="l" t="t" r="r" b="b"/>
              <a:pathLst>
                <a:path w="35727" h="18811" extrusionOk="0">
                  <a:moveTo>
                    <a:pt x="35246" y="0"/>
                  </a:moveTo>
                  <a:lnTo>
                    <a:pt x="33266" y="1556"/>
                  </a:lnTo>
                  <a:lnTo>
                    <a:pt x="31229" y="3055"/>
                  </a:lnTo>
                  <a:lnTo>
                    <a:pt x="29193" y="4498"/>
                  </a:lnTo>
                  <a:lnTo>
                    <a:pt x="27099" y="5884"/>
                  </a:lnTo>
                  <a:lnTo>
                    <a:pt x="24978" y="7242"/>
                  </a:lnTo>
                  <a:lnTo>
                    <a:pt x="22856" y="8543"/>
                  </a:lnTo>
                  <a:lnTo>
                    <a:pt x="20678" y="9787"/>
                  </a:lnTo>
                  <a:lnTo>
                    <a:pt x="18472" y="10975"/>
                  </a:lnTo>
                  <a:lnTo>
                    <a:pt x="16237" y="12135"/>
                  </a:lnTo>
                  <a:lnTo>
                    <a:pt x="13974" y="13238"/>
                  </a:lnTo>
                  <a:lnTo>
                    <a:pt x="11711" y="14285"/>
                  </a:lnTo>
                  <a:lnTo>
                    <a:pt x="9420" y="15275"/>
                  </a:lnTo>
                  <a:lnTo>
                    <a:pt x="7101" y="16237"/>
                  </a:lnTo>
                  <a:lnTo>
                    <a:pt x="4753" y="17142"/>
                  </a:lnTo>
                  <a:lnTo>
                    <a:pt x="2405" y="18019"/>
                  </a:lnTo>
                  <a:lnTo>
                    <a:pt x="1" y="18811"/>
                  </a:lnTo>
                  <a:lnTo>
                    <a:pt x="425" y="18754"/>
                  </a:lnTo>
                  <a:lnTo>
                    <a:pt x="849" y="18669"/>
                  </a:lnTo>
                  <a:lnTo>
                    <a:pt x="1557" y="18471"/>
                  </a:lnTo>
                  <a:lnTo>
                    <a:pt x="3141" y="18104"/>
                  </a:lnTo>
                  <a:lnTo>
                    <a:pt x="4725" y="17708"/>
                  </a:lnTo>
                  <a:lnTo>
                    <a:pt x="6309" y="17283"/>
                  </a:lnTo>
                  <a:lnTo>
                    <a:pt x="7865" y="16802"/>
                  </a:lnTo>
                  <a:lnTo>
                    <a:pt x="9420" y="16293"/>
                  </a:lnTo>
                  <a:lnTo>
                    <a:pt x="10976" y="15756"/>
                  </a:lnTo>
                  <a:lnTo>
                    <a:pt x="12504" y="15162"/>
                  </a:lnTo>
                  <a:lnTo>
                    <a:pt x="14003" y="14568"/>
                  </a:lnTo>
                  <a:lnTo>
                    <a:pt x="15530" y="13889"/>
                  </a:lnTo>
                  <a:lnTo>
                    <a:pt x="17001" y="13210"/>
                  </a:lnTo>
                  <a:lnTo>
                    <a:pt x="18472" y="12475"/>
                  </a:lnTo>
                  <a:lnTo>
                    <a:pt x="19943" y="11711"/>
                  </a:lnTo>
                  <a:lnTo>
                    <a:pt x="21385" y="10919"/>
                  </a:lnTo>
                  <a:lnTo>
                    <a:pt x="22800" y="10099"/>
                  </a:lnTo>
                  <a:lnTo>
                    <a:pt x="24214" y="9222"/>
                  </a:lnTo>
                  <a:lnTo>
                    <a:pt x="25600" y="8345"/>
                  </a:lnTo>
                  <a:lnTo>
                    <a:pt x="26958" y="7411"/>
                  </a:lnTo>
                  <a:lnTo>
                    <a:pt x="28287" y="6450"/>
                  </a:lnTo>
                  <a:lnTo>
                    <a:pt x="29589" y="5460"/>
                  </a:lnTo>
                  <a:lnTo>
                    <a:pt x="30890" y="4441"/>
                  </a:lnTo>
                  <a:lnTo>
                    <a:pt x="32134" y="3395"/>
                  </a:lnTo>
                  <a:lnTo>
                    <a:pt x="33351" y="2348"/>
                  </a:lnTo>
                  <a:lnTo>
                    <a:pt x="34567" y="1245"/>
                  </a:lnTo>
                  <a:lnTo>
                    <a:pt x="35161" y="623"/>
                  </a:lnTo>
                  <a:lnTo>
                    <a:pt x="35529" y="255"/>
                  </a:lnTo>
                  <a:lnTo>
                    <a:pt x="35642" y="142"/>
                  </a:lnTo>
                  <a:lnTo>
                    <a:pt x="35727" y="113"/>
                  </a:lnTo>
                  <a:lnTo>
                    <a:pt x="3524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2" name="Google Shape;5242;p34"/>
            <p:cNvSpPr/>
            <p:nvPr/>
          </p:nvSpPr>
          <p:spPr>
            <a:xfrm>
              <a:off x="2126950" y="1510700"/>
              <a:ext cx="828100" cy="488675"/>
            </a:xfrm>
            <a:custGeom>
              <a:avLst/>
              <a:gdLst/>
              <a:ahLst/>
              <a:cxnLst/>
              <a:rect l="l" t="t" r="r" b="b"/>
              <a:pathLst>
                <a:path w="33124" h="19547" extrusionOk="0">
                  <a:moveTo>
                    <a:pt x="32869" y="0"/>
                  </a:moveTo>
                  <a:lnTo>
                    <a:pt x="31115" y="594"/>
                  </a:lnTo>
                  <a:lnTo>
                    <a:pt x="29362" y="1245"/>
                  </a:lnTo>
                  <a:lnTo>
                    <a:pt x="27608" y="1924"/>
                  </a:lnTo>
                  <a:lnTo>
                    <a:pt x="25882" y="2659"/>
                  </a:lnTo>
                  <a:lnTo>
                    <a:pt x="24185" y="3395"/>
                  </a:lnTo>
                  <a:lnTo>
                    <a:pt x="22488" y="4187"/>
                  </a:lnTo>
                  <a:lnTo>
                    <a:pt x="20791" y="5007"/>
                  </a:lnTo>
                  <a:lnTo>
                    <a:pt x="19122" y="5855"/>
                  </a:lnTo>
                  <a:lnTo>
                    <a:pt x="17481" y="6732"/>
                  </a:lnTo>
                  <a:lnTo>
                    <a:pt x="15869" y="7666"/>
                  </a:lnTo>
                  <a:lnTo>
                    <a:pt x="14285" y="8599"/>
                  </a:lnTo>
                  <a:lnTo>
                    <a:pt x="12701" y="9589"/>
                  </a:lnTo>
                  <a:lnTo>
                    <a:pt x="11145" y="10579"/>
                  </a:lnTo>
                  <a:lnTo>
                    <a:pt x="9589" y="11626"/>
                  </a:lnTo>
                  <a:lnTo>
                    <a:pt x="8062" y="12701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3" y="16406"/>
                  </a:lnTo>
                  <a:lnTo>
                    <a:pt x="1641" y="17792"/>
                  </a:lnTo>
                  <a:lnTo>
                    <a:pt x="85" y="19178"/>
                  </a:lnTo>
                  <a:lnTo>
                    <a:pt x="28" y="19263"/>
                  </a:lnTo>
                  <a:lnTo>
                    <a:pt x="0" y="19320"/>
                  </a:lnTo>
                  <a:lnTo>
                    <a:pt x="28" y="19405"/>
                  </a:lnTo>
                  <a:lnTo>
                    <a:pt x="57" y="19461"/>
                  </a:lnTo>
                  <a:lnTo>
                    <a:pt x="142" y="19518"/>
                  </a:lnTo>
                  <a:lnTo>
                    <a:pt x="198" y="19546"/>
                  </a:lnTo>
                  <a:lnTo>
                    <a:pt x="283" y="19518"/>
                  </a:lnTo>
                  <a:lnTo>
                    <a:pt x="368" y="19489"/>
                  </a:lnTo>
                  <a:lnTo>
                    <a:pt x="1754" y="18245"/>
                  </a:lnTo>
                  <a:lnTo>
                    <a:pt x="3168" y="17029"/>
                  </a:lnTo>
                  <a:lnTo>
                    <a:pt x="4611" y="15869"/>
                  </a:lnTo>
                  <a:lnTo>
                    <a:pt x="6053" y="14709"/>
                  </a:lnTo>
                  <a:lnTo>
                    <a:pt x="7553" y="13606"/>
                  </a:lnTo>
                  <a:lnTo>
                    <a:pt x="9052" y="12503"/>
                  </a:lnTo>
                  <a:lnTo>
                    <a:pt x="10579" y="11456"/>
                  </a:lnTo>
                  <a:lnTo>
                    <a:pt x="12135" y="10438"/>
                  </a:lnTo>
                  <a:lnTo>
                    <a:pt x="13691" y="9448"/>
                  </a:lnTo>
                  <a:lnTo>
                    <a:pt x="15275" y="8486"/>
                  </a:lnTo>
                  <a:lnTo>
                    <a:pt x="16887" y="7553"/>
                  </a:lnTo>
                  <a:lnTo>
                    <a:pt x="18500" y="6648"/>
                  </a:lnTo>
                  <a:lnTo>
                    <a:pt x="20140" y="5799"/>
                  </a:lnTo>
                  <a:lnTo>
                    <a:pt x="21809" y="4979"/>
                  </a:lnTo>
                  <a:lnTo>
                    <a:pt x="23478" y="4158"/>
                  </a:lnTo>
                  <a:lnTo>
                    <a:pt x="25175" y="3423"/>
                  </a:lnTo>
                  <a:lnTo>
                    <a:pt x="27099" y="2603"/>
                  </a:lnTo>
                  <a:lnTo>
                    <a:pt x="29050" y="1811"/>
                  </a:lnTo>
                  <a:lnTo>
                    <a:pt x="31002" y="1075"/>
                  </a:lnTo>
                  <a:lnTo>
                    <a:pt x="32982" y="396"/>
                  </a:lnTo>
                  <a:lnTo>
                    <a:pt x="33067" y="368"/>
                  </a:lnTo>
                  <a:lnTo>
                    <a:pt x="33124" y="283"/>
                  </a:lnTo>
                  <a:lnTo>
                    <a:pt x="33124" y="227"/>
                  </a:lnTo>
                  <a:lnTo>
                    <a:pt x="33124" y="142"/>
                  </a:lnTo>
                  <a:lnTo>
                    <a:pt x="33095" y="57"/>
                  </a:lnTo>
                  <a:lnTo>
                    <a:pt x="330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3" name="Google Shape;5243;p34"/>
            <p:cNvSpPr/>
            <p:nvPr/>
          </p:nvSpPr>
          <p:spPr>
            <a:xfrm>
              <a:off x="2780350" y="1495125"/>
              <a:ext cx="79950" cy="94075"/>
            </a:xfrm>
            <a:custGeom>
              <a:avLst/>
              <a:gdLst/>
              <a:ahLst/>
              <a:cxnLst/>
              <a:rect l="l" t="t" r="r" b="b"/>
              <a:pathLst>
                <a:path w="3198" h="3763" extrusionOk="0">
                  <a:moveTo>
                    <a:pt x="1953" y="1"/>
                  </a:moveTo>
                  <a:lnTo>
                    <a:pt x="1896" y="29"/>
                  </a:lnTo>
                  <a:lnTo>
                    <a:pt x="1840" y="86"/>
                  </a:lnTo>
                  <a:lnTo>
                    <a:pt x="29" y="3056"/>
                  </a:lnTo>
                  <a:lnTo>
                    <a:pt x="1" y="3169"/>
                  </a:lnTo>
                  <a:lnTo>
                    <a:pt x="29" y="3282"/>
                  </a:lnTo>
                  <a:lnTo>
                    <a:pt x="114" y="3339"/>
                  </a:lnTo>
                  <a:lnTo>
                    <a:pt x="199" y="3395"/>
                  </a:lnTo>
                  <a:lnTo>
                    <a:pt x="2971" y="3763"/>
                  </a:lnTo>
                  <a:lnTo>
                    <a:pt x="3056" y="3763"/>
                  </a:lnTo>
                  <a:lnTo>
                    <a:pt x="3112" y="3706"/>
                  </a:lnTo>
                  <a:lnTo>
                    <a:pt x="3169" y="3650"/>
                  </a:lnTo>
                  <a:lnTo>
                    <a:pt x="3197" y="3565"/>
                  </a:lnTo>
                  <a:lnTo>
                    <a:pt x="3169" y="3480"/>
                  </a:lnTo>
                  <a:lnTo>
                    <a:pt x="3141" y="3424"/>
                  </a:lnTo>
                  <a:lnTo>
                    <a:pt x="3056" y="3395"/>
                  </a:lnTo>
                  <a:lnTo>
                    <a:pt x="2999" y="3367"/>
                  </a:lnTo>
                  <a:lnTo>
                    <a:pt x="567" y="3028"/>
                  </a:lnTo>
                  <a:lnTo>
                    <a:pt x="2179" y="312"/>
                  </a:lnTo>
                  <a:lnTo>
                    <a:pt x="2207" y="227"/>
                  </a:lnTo>
                  <a:lnTo>
                    <a:pt x="2207" y="142"/>
                  </a:lnTo>
                  <a:lnTo>
                    <a:pt x="2179" y="86"/>
                  </a:lnTo>
                  <a:lnTo>
                    <a:pt x="2122" y="29"/>
                  </a:lnTo>
                  <a:lnTo>
                    <a:pt x="203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4" name="Google Shape;5244;p34"/>
            <p:cNvSpPr/>
            <p:nvPr/>
          </p:nvSpPr>
          <p:spPr>
            <a:xfrm>
              <a:off x="2547000" y="1579275"/>
              <a:ext cx="75675" cy="115300"/>
            </a:xfrm>
            <a:custGeom>
              <a:avLst/>
              <a:gdLst/>
              <a:ahLst/>
              <a:cxnLst/>
              <a:rect l="l" t="t" r="r" b="b"/>
              <a:pathLst>
                <a:path w="3027" h="4612" extrusionOk="0">
                  <a:moveTo>
                    <a:pt x="2772" y="1"/>
                  </a:moveTo>
                  <a:lnTo>
                    <a:pt x="2688" y="29"/>
                  </a:lnTo>
                  <a:lnTo>
                    <a:pt x="2631" y="86"/>
                  </a:lnTo>
                  <a:lnTo>
                    <a:pt x="29" y="4301"/>
                  </a:lnTo>
                  <a:lnTo>
                    <a:pt x="0" y="4385"/>
                  </a:lnTo>
                  <a:lnTo>
                    <a:pt x="0" y="4470"/>
                  </a:lnTo>
                  <a:lnTo>
                    <a:pt x="29" y="4527"/>
                  </a:lnTo>
                  <a:lnTo>
                    <a:pt x="85" y="4583"/>
                  </a:lnTo>
                  <a:lnTo>
                    <a:pt x="170" y="4612"/>
                  </a:lnTo>
                  <a:lnTo>
                    <a:pt x="255" y="4612"/>
                  </a:lnTo>
                  <a:lnTo>
                    <a:pt x="312" y="4583"/>
                  </a:lnTo>
                  <a:lnTo>
                    <a:pt x="368" y="4527"/>
                  </a:lnTo>
                  <a:lnTo>
                    <a:pt x="2999" y="312"/>
                  </a:lnTo>
                  <a:lnTo>
                    <a:pt x="3027" y="227"/>
                  </a:lnTo>
                  <a:lnTo>
                    <a:pt x="3027" y="142"/>
                  </a:lnTo>
                  <a:lnTo>
                    <a:pt x="2970" y="86"/>
                  </a:lnTo>
                  <a:lnTo>
                    <a:pt x="2914" y="29"/>
                  </a:lnTo>
                  <a:lnTo>
                    <a:pt x="285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5" name="Google Shape;5245;p34"/>
            <p:cNvSpPr/>
            <p:nvPr/>
          </p:nvSpPr>
          <p:spPr>
            <a:xfrm>
              <a:off x="2553350" y="1679000"/>
              <a:ext cx="99050" cy="12750"/>
            </a:xfrm>
            <a:custGeom>
              <a:avLst/>
              <a:gdLst/>
              <a:ahLst/>
              <a:cxnLst/>
              <a:rect l="l" t="t" r="r" b="b"/>
              <a:pathLst>
                <a:path w="3962" h="510" extrusionOk="0">
                  <a:moveTo>
                    <a:pt x="3763" y="0"/>
                  </a:moveTo>
                  <a:lnTo>
                    <a:pt x="227" y="85"/>
                  </a:lnTo>
                  <a:lnTo>
                    <a:pt x="114" y="114"/>
                  </a:lnTo>
                  <a:lnTo>
                    <a:pt x="58" y="142"/>
                  </a:lnTo>
                  <a:lnTo>
                    <a:pt x="29" y="227"/>
                  </a:lnTo>
                  <a:lnTo>
                    <a:pt x="1" y="283"/>
                  </a:lnTo>
                  <a:lnTo>
                    <a:pt x="29" y="368"/>
                  </a:lnTo>
                  <a:lnTo>
                    <a:pt x="58" y="425"/>
                  </a:lnTo>
                  <a:lnTo>
                    <a:pt x="114" y="481"/>
                  </a:lnTo>
                  <a:lnTo>
                    <a:pt x="199" y="510"/>
                  </a:lnTo>
                  <a:lnTo>
                    <a:pt x="3763" y="396"/>
                  </a:lnTo>
                  <a:lnTo>
                    <a:pt x="3848" y="396"/>
                  </a:lnTo>
                  <a:lnTo>
                    <a:pt x="3904" y="340"/>
                  </a:lnTo>
                  <a:lnTo>
                    <a:pt x="3933" y="283"/>
                  </a:lnTo>
                  <a:lnTo>
                    <a:pt x="3961" y="198"/>
                  </a:lnTo>
                  <a:lnTo>
                    <a:pt x="3961" y="114"/>
                  </a:lnTo>
                  <a:lnTo>
                    <a:pt x="3904" y="57"/>
                  </a:lnTo>
                  <a:lnTo>
                    <a:pt x="384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6" name="Google Shape;5246;p34"/>
            <p:cNvSpPr/>
            <p:nvPr/>
          </p:nvSpPr>
          <p:spPr>
            <a:xfrm>
              <a:off x="2326350" y="1700200"/>
              <a:ext cx="154200" cy="141475"/>
            </a:xfrm>
            <a:custGeom>
              <a:avLst/>
              <a:gdLst/>
              <a:ahLst/>
              <a:cxnLst/>
              <a:rect l="l" t="t" r="r" b="b"/>
              <a:pathLst>
                <a:path w="6168" h="5659" extrusionOk="0">
                  <a:moveTo>
                    <a:pt x="2518" y="1"/>
                  </a:moveTo>
                  <a:lnTo>
                    <a:pt x="2462" y="29"/>
                  </a:lnTo>
                  <a:lnTo>
                    <a:pt x="2405" y="86"/>
                  </a:lnTo>
                  <a:lnTo>
                    <a:pt x="29" y="5347"/>
                  </a:lnTo>
                  <a:lnTo>
                    <a:pt x="1" y="5460"/>
                  </a:lnTo>
                  <a:lnTo>
                    <a:pt x="29" y="5573"/>
                  </a:lnTo>
                  <a:lnTo>
                    <a:pt x="114" y="5658"/>
                  </a:lnTo>
                  <a:lnTo>
                    <a:pt x="256" y="5658"/>
                  </a:lnTo>
                  <a:lnTo>
                    <a:pt x="6026" y="4583"/>
                  </a:lnTo>
                  <a:lnTo>
                    <a:pt x="6111" y="4555"/>
                  </a:lnTo>
                  <a:lnTo>
                    <a:pt x="6167" y="4498"/>
                  </a:lnTo>
                  <a:lnTo>
                    <a:pt x="6167" y="4414"/>
                  </a:lnTo>
                  <a:lnTo>
                    <a:pt x="6167" y="4357"/>
                  </a:lnTo>
                  <a:lnTo>
                    <a:pt x="6139" y="4272"/>
                  </a:lnTo>
                  <a:lnTo>
                    <a:pt x="6083" y="4216"/>
                  </a:lnTo>
                  <a:lnTo>
                    <a:pt x="5998" y="4187"/>
                  </a:lnTo>
                  <a:lnTo>
                    <a:pt x="5913" y="4187"/>
                  </a:lnTo>
                  <a:lnTo>
                    <a:pt x="538" y="5177"/>
                  </a:lnTo>
                  <a:lnTo>
                    <a:pt x="2745" y="312"/>
                  </a:lnTo>
                  <a:lnTo>
                    <a:pt x="2773" y="227"/>
                  </a:lnTo>
                  <a:lnTo>
                    <a:pt x="2745" y="142"/>
                  </a:lnTo>
                  <a:lnTo>
                    <a:pt x="2716" y="58"/>
                  </a:lnTo>
                  <a:lnTo>
                    <a:pt x="2660" y="29"/>
                  </a:lnTo>
                  <a:lnTo>
                    <a:pt x="257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47" name="Google Shape;5247;p34"/>
          <p:cNvGrpSpPr/>
          <p:nvPr/>
        </p:nvGrpSpPr>
        <p:grpSpPr>
          <a:xfrm rot="-2700000" flipH="1">
            <a:off x="6850022" y="-1915025"/>
            <a:ext cx="2854313" cy="5720051"/>
            <a:chOff x="238125" y="1457650"/>
            <a:chExt cx="1411500" cy="2828650"/>
          </a:xfrm>
        </p:grpSpPr>
        <p:sp>
          <p:nvSpPr>
            <p:cNvPr id="5248" name="Google Shape;5248;p34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9" name="Google Shape;5249;p34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0" name="Google Shape;5250;p34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1" name="Google Shape;5251;p34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2" name="Google Shape;5252;p34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3" name="Google Shape;5253;p34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4" name="Google Shape;5254;p34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5" name="Google Shape;5255;p34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6" name="Google Shape;5256;p34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7" name="Google Shape;5257;p34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8" name="Google Shape;5258;p34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9" name="Google Shape;5259;p34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0" name="Google Shape;5260;p34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1" name="Google Shape;5261;p34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2" name="Google Shape;5262;p34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3" name="Google Shape;5263;p34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4" name="Google Shape;5264;p34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5" name="Google Shape;5265;p34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6" name="Google Shape;5266;p34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7" name="Google Shape;5267;p34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8" name="Google Shape;5268;p34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9" name="Google Shape;5269;p34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0" name="Google Shape;5270;p34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1" name="Google Shape;5271;p34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2" name="Google Shape;5272;p34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3" name="Google Shape;5273;p34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4" name="Google Shape;5274;p34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5" name="Google Shape;5275;p34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6" name="Google Shape;5276;p34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7" name="Google Shape;5277;p34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8" name="Google Shape;5278;p34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9" name="Google Shape;5279;p34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0" name="Google Shape;5280;p34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1" name="Google Shape;5281;p34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2" name="Google Shape;5282;p34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3" name="Google Shape;5283;p34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4" name="Google Shape;5284;p34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5" name="Google Shape;5285;p34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6" name="Google Shape;5286;p34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7" name="Google Shape;5287;p34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8" name="Google Shape;5288;p34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9" name="Google Shape;5289;p34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0" name="Google Shape;5290;p34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1" name="Google Shape;5291;p34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2" name="Google Shape;5292;p34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3" name="Google Shape;5293;p34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4" name="Google Shape;5294;p34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5" name="Google Shape;5295;p34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6" name="Google Shape;5296;p34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7" name="Google Shape;5297;p34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98" name="Google Shape;5298;p34"/>
          <p:cNvGrpSpPr/>
          <p:nvPr/>
        </p:nvGrpSpPr>
        <p:grpSpPr>
          <a:xfrm rot="2700000">
            <a:off x="-560328" y="-1915025"/>
            <a:ext cx="2854313" cy="5720051"/>
            <a:chOff x="238125" y="1457650"/>
            <a:chExt cx="1411500" cy="2828650"/>
          </a:xfrm>
        </p:grpSpPr>
        <p:sp>
          <p:nvSpPr>
            <p:cNvPr id="5299" name="Google Shape;5299;p34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0" name="Google Shape;5300;p34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1" name="Google Shape;5301;p34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2" name="Google Shape;5302;p34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3" name="Google Shape;5303;p34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4" name="Google Shape;5304;p34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5" name="Google Shape;5305;p34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6" name="Google Shape;5306;p34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7" name="Google Shape;5307;p34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8" name="Google Shape;5308;p34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9" name="Google Shape;5309;p34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0" name="Google Shape;5310;p34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1" name="Google Shape;5311;p34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2" name="Google Shape;5312;p34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3" name="Google Shape;5313;p34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4" name="Google Shape;5314;p34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5" name="Google Shape;5315;p34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6" name="Google Shape;5316;p34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7" name="Google Shape;5317;p34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8" name="Google Shape;5318;p34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9" name="Google Shape;5319;p34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0" name="Google Shape;5320;p34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1" name="Google Shape;5321;p34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2" name="Google Shape;5322;p34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3" name="Google Shape;5323;p34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4" name="Google Shape;5324;p34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5" name="Google Shape;5325;p34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6" name="Google Shape;5326;p34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7" name="Google Shape;5327;p34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8" name="Google Shape;5328;p34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9" name="Google Shape;5329;p34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0" name="Google Shape;5330;p34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1" name="Google Shape;5331;p34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2" name="Google Shape;5332;p34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3" name="Google Shape;5333;p34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4" name="Google Shape;5334;p34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5" name="Google Shape;5335;p34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6" name="Google Shape;5336;p34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7" name="Google Shape;5337;p34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8" name="Google Shape;5338;p34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9" name="Google Shape;5339;p34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0" name="Google Shape;5340;p34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1" name="Google Shape;5341;p34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2" name="Google Shape;5342;p34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3" name="Google Shape;5343;p34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4" name="Google Shape;5344;p34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5" name="Google Shape;5345;p34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6" name="Google Shape;5346;p34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7" name="Google Shape;5347;p34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8" name="Google Shape;5348;p34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49" name="Google Shape;5349;p34"/>
          <p:cNvGrpSpPr/>
          <p:nvPr/>
        </p:nvGrpSpPr>
        <p:grpSpPr>
          <a:xfrm>
            <a:off x="4126588" y="208730"/>
            <a:ext cx="911869" cy="917806"/>
            <a:chOff x="4248675" y="1769950"/>
            <a:chExt cx="345575" cy="347825"/>
          </a:xfrm>
        </p:grpSpPr>
        <p:sp>
          <p:nvSpPr>
            <p:cNvPr id="5350" name="Google Shape;5350;p34"/>
            <p:cNvSpPr/>
            <p:nvPr/>
          </p:nvSpPr>
          <p:spPr>
            <a:xfrm>
              <a:off x="424867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1" name="Google Shape;5351;p34"/>
            <p:cNvSpPr/>
            <p:nvPr/>
          </p:nvSpPr>
          <p:spPr>
            <a:xfrm>
              <a:off x="424867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2" name="Google Shape;5352;p34"/>
            <p:cNvSpPr/>
            <p:nvPr/>
          </p:nvSpPr>
          <p:spPr>
            <a:xfrm>
              <a:off x="424867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69" y="120"/>
                  </a:lnTo>
                  <a:lnTo>
                    <a:pt x="47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3" name="Google Shape;5353;p34"/>
            <p:cNvSpPr/>
            <p:nvPr/>
          </p:nvSpPr>
          <p:spPr>
            <a:xfrm>
              <a:off x="424867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6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4" name="Google Shape;5354;p34"/>
            <p:cNvSpPr/>
            <p:nvPr/>
          </p:nvSpPr>
          <p:spPr>
            <a:xfrm>
              <a:off x="435787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59" y="0"/>
                  </a:moveTo>
                  <a:lnTo>
                    <a:pt x="210" y="30"/>
                  </a:lnTo>
                  <a:lnTo>
                    <a:pt x="12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120" y="569"/>
                  </a:lnTo>
                  <a:lnTo>
                    <a:pt x="210" y="629"/>
                  </a:lnTo>
                  <a:lnTo>
                    <a:pt x="359" y="659"/>
                  </a:lnTo>
                  <a:lnTo>
                    <a:pt x="479" y="629"/>
                  </a:lnTo>
                  <a:lnTo>
                    <a:pt x="59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99" y="90"/>
                  </a:lnTo>
                  <a:lnTo>
                    <a:pt x="479" y="3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5" name="Google Shape;5355;p34"/>
            <p:cNvSpPr/>
            <p:nvPr/>
          </p:nvSpPr>
          <p:spPr>
            <a:xfrm>
              <a:off x="435787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59" y="0"/>
                  </a:moveTo>
                  <a:lnTo>
                    <a:pt x="210" y="30"/>
                  </a:lnTo>
                  <a:lnTo>
                    <a:pt x="12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120" y="569"/>
                  </a:lnTo>
                  <a:lnTo>
                    <a:pt x="210" y="659"/>
                  </a:lnTo>
                  <a:lnTo>
                    <a:pt x="359" y="689"/>
                  </a:lnTo>
                  <a:lnTo>
                    <a:pt x="479" y="659"/>
                  </a:lnTo>
                  <a:lnTo>
                    <a:pt x="59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99" y="90"/>
                  </a:lnTo>
                  <a:lnTo>
                    <a:pt x="479" y="3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6" name="Google Shape;5356;p34"/>
            <p:cNvSpPr/>
            <p:nvPr/>
          </p:nvSpPr>
          <p:spPr>
            <a:xfrm>
              <a:off x="435787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59" y="1"/>
                  </a:moveTo>
                  <a:lnTo>
                    <a:pt x="210" y="31"/>
                  </a:lnTo>
                  <a:lnTo>
                    <a:pt x="12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120" y="599"/>
                  </a:lnTo>
                  <a:lnTo>
                    <a:pt x="210" y="659"/>
                  </a:lnTo>
                  <a:lnTo>
                    <a:pt x="359" y="689"/>
                  </a:lnTo>
                  <a:lnTo>
                    <a:pt x="479" y="659"/>
                  </a:lnTo>
                  <a:lnTo>
                    <a:pt x="59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99" y="120"/>
                  </a:lnTo>
                  <a:lnTo>
                    <a:pt x="479" y="31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7" name="Google Shape;5357;p34"/>
            <p:cNvSpPr/>
            <p:nvPr/>
          </p:nvSpPr>
          <p:spPr>
            <a:xfrm>
              <a:off x="435787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12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120" y="569"/>
                  </a:lnTo>
                  <a:lnTo>
                    <a:pt x="210" y="629"/>
                  </a:lnTo>
                  <a:lnTo>
                    <a:pt x="359" y="659"/>
                  </a:lnTo>
                  <a:lnTo>
                    <a:pt x="479" y="629"/>
                  </a:lnTo>
                  <a:lnTo>
                    <a:pt x="59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9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8" name="Google Shape;5358;p34"/>
            <p:cNvSpPr/>
            <p:nvPr/>
          </p:nvSpPr>
          <p:spPr>
            <a:xfrm>
              <a:off x="4467825" y="2101300"/>
              <a:ext cx="16475" cy="16475"/>
            </a:xfrm>
            <a:custGeom>
              <a:avLst/>
              <a:gdLst/>
              <a:ahLst/>
              <a:cxnLst/>
              <a:rect l="l" t="t" r="r" b="b"/>
              <a:pathLst>
                <a:path w="65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49" y="629"/>
                  </a:lnTo>
                  <a:lnTo>
                    <a:pt x="569" y="569"/>
                  </a:lnTo>
                  <a:lnTo>
                    <a:pt x="628" y="449"/>
                  </a:lnTo>
                  <a:lnTo>
                    <a:pt x="658" y="329"/>
                  </a:lnTo>
                  <a:lnTo>
                    <a:pt x="628" y="210"/>
                  </a:lnTo>
                  <a:lnTo>
                    <a:pt x="569" y="90"/>
                  </a:lnTo>
                  <a:lnTo>
                    <a:pt x="44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9" name="Google Shape;5359;p34"/>
            <p:cNvSpPr/>
            <p:nvPr/>
          </p:nvSpPr>
          <p:spPr>
            <a:xfrm>
              <a:off x="4467825" y="1990600"/>
              <a:ext cx="16475" cy="17225"/>
            </a:xfrm>
            <a:custGeom>
              <a:avLst/>
              <a:gdLst/>
              <a:ahLst/>
              <a:cxnLst/>
              <a:rect l="l" t="t" r="r" b="b"/>
              <a:pathLst>
                <a:path w="65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49" y="659"/>
                  </a:lnTo>
                  <a:lnTo>
                    <a:pt x="569" y="569"/>
                  </a:lnTo>
                  <a:lnTo>
                    <a:pt x="628" y="479"/>
                  </a:lnTo>
                  <a:lnTo>
                    <a:pt x="658" y="330"/>
                  </a:lnTo>
                  <a:lnTo>
                    <a:pt x="628" y="210"/>
                  </a:lnTo>
                  <a:lnTo>
                    <a:pt x="569" y="90"/>
                  </a:lnTo>
                  <a:lnTo>
                    <a:pt x="44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0" name="Google Shape;5360;p34"/>
            <p:cNvSpPr/>
            <p:nvPr/>
          </p:nvSpPr>
          <p:spPr>
            <a:xfrm>
              <a:off x="4467825" y="1879900"/>
              <a:ext cx="16475" cy="17225"/>
            </a:xfrm>
            <a:custGeom>
              <a:avLst/>
              <a:gdLst/>
              <a:ahLst/>
              <a:cxnLst/>
              <a:rect l="l" t="t" r="r" b="b"/>
              <a:pathLst>
                <a:path w="65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49" y="659"/>
                  </a:lnTo>
                  <a:lnTo>
                    <a:pt x="569" y="599"/>
                  </a:lnTo>
                  <a:lnTo>
                    <a:pt x="628" y="479"/>
                  </a:lnTo>
                  <a:lnTo>
                    <a:pt x="658" y="360"/>
                  </a:lnTo>
                  <a:lnTo>
                    <a:pt x="628" y="210"/>
                  </a:lnTo>
                  <a:lnTo>
                    <a:pt x="569" y="120"/>
                  </a:lnTo>
                  <a:lnTo>
                    <a:pt x="44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1" name="Google Shape;5361;p34"/>
            <p:cNvSpPr/>
            <p:nvPr/>
          </p:nvSpPr>
          <p:spPr>
            <a:xfrm>
              <a:off x="4467825" y="1769950"/>
              <a:ext cx="16475" cy="16475"/>
            </a:xfrm>
            <a:custGeom>
              <a:avLst/>
              <a:gdLst/>
              <a:ahLst/>
              <a:cxnLst/>
              <a:rect l="l" t="t" r="r" b="b"/>
              <a:pathLst>
                <a:path w="65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49" y="629"/>
                  </a:lnTo>
                  <a:lnTo>
                    <a:pt x="569" y="569"/>
                  </a:lnTo>
                  <a:lnTo>
                    <a:pt x="628" y="449"/>
                  </a:lnTo>
                  <a:lnTo>
                    <a:pt x="658" y="330"/>
                  </a:lnTo>
                  <a:lnTo>
                    <a:pt x="628" y="180"/>
                  </a:lnTo>
                  <a:lnTo>
                    <a:pt x="569" y="90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2" name="Google Shape;5362;p34"/>
            <p:cNvSpPr/>
            <p:nvPr/>
          </p:nvSpPr>
          <p:spPr>
            <a:xfrm>
              <a:off x="457702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3" name="Google Shape;5363;p34"/>
            <p:cNvSpPr/>
            <p:nvPr/>
          </p:nvSpPr>
          <p:spPr>
            <a:xfrm>
              <a:off x="457702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4" name="Google Shape;5364;p34"/>
            <p:cNvSpPr/>
            <p:nvPr/>
          </p:nvSpPr>
          <p:spPr>
            <a:xfrm>
              <a:off x="457702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69" y="120"/>
                  </a:lnTo>
                  <a:lnTo>
                    <a:pt x="47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5" name="Google Shape;5365;p34"/>
            <p:cNvSpPr/>
            <p:nvPr/>
          </p:nvSpPr>
          <p:spPr>
            <a:xfrm>
              <a:off x="457702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6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66" name="Google Shape;5366;p34"/>
          <p:cNvGrpSpPr/>
          <p:nvPr/>
        </p:nvGrpSpPr>
        <p:grpSpPr>
          <a:xfrm rot="-5400000">
            <a:off x="4397827" y="3766422"/>
            <a:ext cx="348351" cy="1842527"/>
            <a:chOff x="5650350" y="1819325"/>
            <a:chExt cx="98000" cy="518350"/>
          </a:xfrm>
        </p:grpSpPr>
        <p:sp>
          <p:nvSpPr>
            <p:cNvPr id="5367" name="Google Shape;5367;p34"/>
            <p:cNvSpPr/>
            <p:nvPr/>
          </p:nvSpPr>
          <p:spPr>
            <a:xfrm>
              <a:off x="5650350" y="1819325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0"/>
                  </a:moveTo>
                  <a:lnTo>
                    <a:pt x="150" y="30"/>
                  </a:lnTo>
                  <a:lnTo>
                    <a:pt x="90" y="90"/>
                  </a:lnTo>
                  <a:lnTo>
                    <a:pt x="30" y="180"/>
                  </a:lnTo>
                  <a:lnTo>
                    <a:pt x="0" y="269"/>
                  </a:lnTo>
                  <a:lnTo>
                    <a:pt x="30" y="359"/>
                  </a:lnTo>
                  <a:lnTo>
                    <a:pt x="90" y="449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49"/>
                  </a:lnTo>
                  <a:lnTo>
                    <a:pt x="509" y="359"/>
                  </a:lnTo>
                  <a:lnTo>
                    <a:pt x="539" y="269"/>
                  </a:lnTo>
                  <a:lnTo>
                    <a:pt x="509" y="180"/>
                  </a:lnTo>
                  <a:lnTo>
                    <a:pt x="449" y="90"/>
                  </a:lnTo>
                  <a:lnTo>
                    <a:pt x="359" y="3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8" name="Google Shape;5368;p34"/>
            <p:cNvSpPr/>
            <p:nvPr/>
          </p:nvSpPr>
          <p:spPr>
            <a:xfrm>
              <a:off x="5735600" y="1819325"/>
              <a:ext cx="12750" cy="13475"/>
            </a:xfrm>
            <a:custGeom>
              <a:avLst/>
              <a:gdLst/>
              <a:ahLst/>
              <a:cxnLst/>
              <a:rect l="l" t="t" r="r" b="b"/>
              <a:pathLst>
                <a:path w="510" h="539" extrusionOk="0">
                  <a:moveTo>
                    <a:pt x="240" y="0"/>
                  </a:moveTo>
                  <a:lnTo>
                    <a:pt x="150" y="30"/>
                  </a:lnTo>
                  <a:lnTo>
                    <a:pt x="61" y="90"/>
                  </a:lnTo>
                  <a:lnTo>
                    <a:pt x="1" y="180"/>
                  </a:lnTo>
                  <a:lnTo>
                    <a:pt x="1" y="269"/>
                  </a:lnTo>
                  <a:lnTo>
                    <a:pt x="1" y="359"/>
                  </a:lnTo>
                  <a:lnTo>
                    <a:pt x="61" y="449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49"/>
                  </a:lnTo>
                  <a:lnTo>
                    <a:pt x="479" y="359"/>
                  </a:lnTo>
                  <a:lnTo>
                    <a:pt x="509" y="269"/>
                  </a:lnTo>
                  <a:lnTo>
                    <a:pt x="479" y="180"/>
                  </a:lnTo>
                  <a:lnTo>
                    <a:pt x="420" y="90"/>
                  </a:lnTo>
                  <a:lnTo>
                    <a:pt x="360" y="3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9" name="Google Shape;5369;p34"/>
            <p:cNvSpPr/>
            <p:nvPr/>
          </p:nvSpPr>
          <p:spPr>
            <a:xfrm>
              <a:off x="5650350" y="1903825"/>
              <a:ext cx="13475" cy="12750"/>
            </a:xfrm>
            <a:custGeom>
              <a:avLst/>
              <a:gdLst/>
              <a:ahLst/>
              <a:cxnLst/>
              <a:rect l="l" t="t" r="r" b="b"/>
              <a:pathLst>
                <a:path w="539" h="510" extrusionOk="0">
                  <a:moveTo>
                    <a:pt x="150" y="1"/>
                  </a:moveTo>
                  <a:lnTo>
                    <a:pt x="90" y="61"/>
                  </a:lnTo>
                  <a:lnTo>
                    <a:pt x="30" y="151"/>
                  </a:lnTo>
                  <a:lnTo>
                    <a:pt x="0" y="24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480"/>
                  </a:lnTo>
                  <a:lnTo>
                    <a:pt x="269" y="510"/>
                  </a:lnTo>
                  <a:lnTo>
                    <a:pt x="359" y="480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40"/>
                  </a:lnTo>
                  <a:lnTo>
                    <a:pt x="509" y="151"/>
                  </a:lnTo>
                  <a:lnTo>
                    <a:pt x="449" y="61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0" name="Google Shape;5370;p34"/>
            <p:cNvSpPr/>
            <p:nvPr/>
          </p:nvSpPr>
          <p:spPr>
            <a:xfrm>
              <a:off x="5735600" y="1903825"/>
              <a:ext cx="12750" cy="12750"/>
            </a:xfrm>
            <a:custGeom>
              <a:avLst/>
              <a:gdLst/>
              <a:ahLst/>
              <a:cxnLst/>
              <a:rect l="l" t="t" r="r" b="b"/>
              <a:pathLst>
                <a:path w="510" h="510" extrusionOk="0">
                  <a:moveTo>
                    <a:pt x="150" y="1"/>
                  </a:moveTo>
                  <a:lnTo>
                    <a:pt x="61" y="61"/>
                  </a:lnTo>
                  <a:lnTo>
                    <a:pt x="1" y="151"/>
                  </a:lnTo>
                  <a:lnTo>
                    <a:pt x="1" y="24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480"/>
                  </a:lnTo>
                  <a:lnTo>
                    <a:pt x="240" y="510"/>
                  </a:lnTo>
                  <a:lnTo>
                    <a:pt x="360" y="480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40"/>
                  </a:lnTo>
                  <a:lnTo>
                    <a:pt x="479" y="151"/>
                  </a:lnTo>
                  <a:lnTo>
                    <a:pt x="420" y="61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1" name="Google Shape;5371;p34"/>
            <p:cNvSpPr/>
            <p:nvPr/>
          </p:nvSpPr>
          <p:spPr>
            <a:xfrm>
              <a:off x="5650350" y="1987600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269" y="1"/>
                  </a:moveTo>
                  <a:lnTo>
                    <a:pt x="150" y="31"/>
                  </a:lnTo>
                  <a:lnTo>
                    <a:pt x="90" y="91"/>
                  </a:lnTo>
                  <a:lnTo>
                    <a:pt x="30" y="180"/>
                  </a:lnTo>
                  <a:lnTo>
                    <a:pt x="0" y="27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70"/>
                  </a:lnTo>
                  <a:lnTo>
                    <a:pt x="509" y="180"/>
                  </a:lnTo>
                  <a:lnTo>
                    <a:pt x="449" y="91"/>
                  </a:lnTo>
                  <a:lnTo>
                    <a:pt x="359" y="3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2" name="Google Shape;5372;p34"/>
            <p:cNvSpPr/>
            <p:nvPr/>
          </p:nvSpPr>
          <p:spPr>
            <a:xfrm>
              <a:off x="5735600" y="1987600"/>
              <a:ext cx="12750" cy="13500"/>
            </a:xfrm>
            <a:custGeom>
              <a:avLst/>
              <a:gdLst/>
              <a:ahLst/>
              <a:cxnLst/>
              <a:rect l="l" t="t" r="r" b="b"/>
              <a:pathLst>
                <a:path w="510" h="540" extrusionOk="0">
                  <a:moveTo>
                    <a:pt x="240" y="1"/>
                  </a:moveTo>
                  <a:lnTo>
                    <a:pt x="150" y="31"/>
                  </a:lnTo>
                  <a:lnTo>
                    <a:pt x="61" y="91"/>
                  </a:lnTo>
                  <a:lnTo>
                    <a:pt x="1" y="180"/>
                  </a:lnTo>
                  <a:lnTo>
                    <a:pt x="1" y="27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70"/>
                  </a:lnTo>
                  <a:lnTo>
                    <a:pt x="479" y="180"/>
                  </a:lnTo>
                  <a:lnTo>
                    <a:pt x="420" y="91"/>
                  </a:lnTo>
                  <a:lnTo>
                    <a:pt x="360" y="31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3" name="Google Shape;5373;p34"/>
            <p:cNvSpPr/>
            <p:nvPr/>
          </p:nvSpPr>
          <p:spPr>
            <a:xfrm>
              <a:off x="5650350" y="2072125"/>
              <a:ext cx="13475" cy="12750"/>
            </a:xfrm>
            <a:custGeom>
              <a:avLst/>
              <a:gdLst/>
              <a:ahLst/>
              <a:cxnLst/>
              <a:rect l="l" t="t" r="r" b="b"/>
              <a:pathLst>
                <a:path w="539" h="510" extrusionOk="0">
                  <a:moveTo>
                    <a:pt x="150" y="1"/>
                  </a:moveTo>
                  <a:lnTo>
                    <a:pt x="90" y="60"/>
                  </a:lnTo>
                  <a:lnTo>
                    <a:pt x="30" y="150"/>
                  </a:lnTo>
                  <a:lnTo>
                    <a:pt x="0" y="240"/>
                  </a:lnTo>
                  <a:lnTo>
                    <a:pt x="30" y="360"/>
                  </a:lnTo>
                  <a:lnTo>
                    <a:pt x="90" y="449"/>
                  </a:lnTo>
                  <a:lnTo>
                    <a:pt x="150" y="479"/>
                  </a:lnTo>
                  <a:lnTo>
                    <a:pt x="269" y="509"/>
                  </a:lnTo>
                  <a:lnTo>
                    <a:pt x="359" y="479"/>
                  </a:lnTo>
                  <a:lnTo>
                    <a:pt x="449" y="449"/>
                  </a:lnTo>
                  <a:lnTo>
                    <a:pt x="509" y="360"/>
                  </a:lnTo>
                  <a:lnTo>
                    <a:pt x="539" y="240"/>
                  </a:lnTo>
                  <a:lnTo>
                    <a:pt x="509" y="150"/>
                  </a:lnTo>
                  <a:lnTo>
                    <a:pt x="449" y="60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4" name="Google Shape;5374;p34"/>
            <p:cNvSpPr/>
            <p:nvPr/>
          </p:nvSpPr>
          <p:spPr>
            <a:xfrm>
              <a:off x="5735600" y="2072125"/>
              <a:ext cx="12750" cy="12750"/>
            </a:xfrm>
            <a:custGeom>
              <a:avLst/>
              <a:gdLst/>
              <a:ahLst/>
              <a:cxnLst/>
              <a:rect l="l" t="t" r="r" b="b"/>
              <a:pathLst>
                <a:path w="510" h="510" extrusionOk="0">
                  <a:moveTo>
                    <a:pt x="150" y="1"/>
                  </a:moveTo>
                  <a:lnTo>
                    <a:pt x="61" y="60"/>
                  </a:lnTo>
                  <a:lnTo>
                    <a:pt x="1" y="150"/>
                  </a:lnTo>
                  <a:lnTo>
                    <a:pt x="1" y="240"/>
                  </a:lnTo>
                  <a:lnTo>
                    <a:pt x="1" y="360"/>
                  </a:lnTo>
                  <a:lnTo>
                    <a:pt x="61" y="449"/>
                  </a:lnTo>
                  <a:lnTo>
                    <a:pt x="150" y="479"/>
                  </a:lnTo>
                  <a:lnTo>
                    <a:pt x="240" y="509"/>
                  </a:lnTo>
                  <a:lnTo>
                    <a:pt x="360" y="479"/>
                  </a:lnTo>
                  <a:lnTo>
                    <a:pt x="420" y="449"/>
                  </a:lnTo>
                  <a:lnTo>
                    <a:pt x="479" y="360"/>
                  </a:lnTo>
                  <a:lnTo>
                    <a:pt x="509" y="240"/>
                  </a:lnTo>
                  <a:lnTo>
                    <a:pt x="479" y="150"/>
                  </a:lnTo>
                  <a:lnTo>
                    <a:pt x="420" y="60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5" name="Google Shape;5375;p34"/>
            <p:cNvSpPr/>
            <p:nvPr/>
          </p:nvSpPr>
          <p:spPr>
            <a:xfrm>
              <a:off x="5650350" y="2155900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0"/>
                  </a:moveTo>
                  <a:lnTo>
                    <a:pt x="150" y="30"/>
                  </a:lnTo>
                  <a:lnTo>
                    <a:pt x="90" y="90"/>
                  </a:lnTo>
                  <a:lnTo>
                    <a:pt x="30" y="150"/>
                  </a:lnTo>
                  <a:lnTo>
                    <a:pt x="0" y="270"/>
                  </a:lnTo>
                  <a:lnTo>
                    <a:pt x="30" y="359"/>
                  </a:lnTo>
                  <a:lnTo>
                    <a:pt x="90" y="449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49"/>
                  </a:lnTo>
                  <a:lnTo>
                    <a:pt x="509" y="359"/>
                  </a:lnTo>
                  <a:lnTo>
                    <a:pt x="539" y="270"/>
                  </a:lnTo>
                  <a:lnTo>
                    <a:pt x="509" y="150"/>
                  </a:lnTo>
                  <a:lnTo>
                    <a:pt x="449" y="90"/>
                  </a:lnTo>
                  <a:lnTo>
                    <a:pt x="359" y="3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6" name="Google Shape;5376;p34"/>
            <p:cNvSpPr/>
            <p:nvPr/>
          </p:nvSpPr>
          <p:spPr>
            <a:xfrm>
              <a:off x="5735600" y="2155900"/>
              <a:ext cx="12750" cy="13475"/>
            </a:xfrm>
            <a:custGeom>
              <a:avLst/>
              <a:gdLst/>
              <a:ahLst/>
              <a:cxnLst/>
              <a:rect l="l" t="t" r="r" b="b"/>
              <a:pathLst>
                <a:path w="510" h="539" extrusionOk="0">
                  <a:moveTo>
                    <a:pt x="240" y="0"/>
                  </a:moveTo>
                  <a:lnTo>
                    <a:pt x="150" y="30"/>
                  </a:lnTo>
                  <a:lnTo>
                    <a:pt x="61" y="90"/>
                  </a:lnTo>
                  <a:lnTo>
                    <a:pt x="1" y="150"/>
                  </a:lnTo>
                  <a:lnTo>
                    <a:pt x="1" y="270"/>
                  </a:lnTo>
                  <a:lnTo>
                    <a:pt x="1" y="359"/>
                  </a:lnTo>
                  <a:lnTo>
                    <a:pt x="61" y="449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49"/>
                  </a:lnTo>
                  <a:lnTo>
                    <a:pt x="479" y="359"/>
                  </a:lnTo>
                  <a:lnTo>
                    <a:pt x="509" y="270"/>
                  </a:lnTo>
                  <a:lnTo>
                    <a:pt x="479" y="150"/>
                  </a:lnTo>
                  <a:lnTo>
                    <a:pt x="420" y="90"/>
                  </a:lnTo>
                  <a:lnTo>
                    <a:pt x="360" y="3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7" name="Google Shape;5377;p34"/>
            <p:cNvSpPr/>
            <p:nvPr/>
          </p:nvSpPr>
          <p:spPr>
            <a:xfrm>
              <a:off x="5650350" y="2240425"/>
              <a:ext cx="13475" cy="12725"/>
            </a:xfrm>
            <a:custGeom>
              <a:avLst/>
              <a:gdLst/>
              <a:ahLst/>
              <a:cxnLst/>
              <a:rect l="l" t="t" r="r" b="b"/>
              <a:pathLst>
                <a:path w="539" h="509" extrusionOk="0">
                  <a:moveTo>
                    <a:pt x="150" y="0"/>
                  </a:moveTo>
                  <a:lnTo>
                    <a:pt x="90" y="60"/>
                  </a:lnTo>
                  <a:lnTo>
                    <a:pt x="30" y="150"/>
                  </a:lnTo>
                  <a:lnTo>
                    <a:pt x="0" y="239"/>
                  </a:lnTo>
                  <a:lnTo>
                    <a:pt x="30" y="359"/>
                  </a:lnTo>
                  <a:lnTo>
                    <a:pt x="90" y="419"/>
                  </a:lnTo>
                  <a:lnTo>
                    <a:pt x="150" y="479"/>
                  </a:lnTo>
                  <a:lnTo>
                    <a:pt x="269" y="509"/>
                  </a:lnTo>
                  <a:lnTo>
                    <a:pt x="359" y="479"/>
                  </a:lnTo>
                  <a:lnTo>
                    <a:pt x="449" y="419"/>
                  </a:lnTo>
                  <a:lnTo>
                    <a:pt x="509" y="359"/>
                  </a:lnTo>
                  <a:lnTo>
                    <a:pt x="539" y="239"/>
                  </a:lnTo>
                  <a:lnTo>
                    <a:pt x="509" y="150"/>
                  </a:lnTo>
                  <a:lnTo>
                    <a:pt x="449" y="6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8" name="Google Shape;5378;p34"/>
            <p:cNvSpPr/>
            <p:nvPr/>
          </p:nvSpPr>
          <p:spPr>
            <a:xfrm>
              <a:off x="5735600" y="2240425"/>
              <a:ext cx="12750" cy="12725"/>
            </a:xfrm>
            <a:custGeom>
              <a:avLst/>
              <a:gdLst/>
              <a:ahLst/>
              <a:cxnLst/>
              <a:rect l="l" t="t" r="r" b="b"/>
              <a:pathLst>
                <a:path w="510" h="509" extrusionOk="0">
                  <a:moveTo>
                    <a:pt x="150" y="0"/>
                  </a:moveTo>
                  <a:lnTo>
                    <a:pt x="61" y="60"/>
                  </a:lnTo>
                  <a:lnTo>
                    <a:pt x="1" y="150"/>
                  </a:lnTo>
                  <a:lnTo>
                    <a:pt x="1" y="239"/>
                  </a:lnTo>
                  <a:lnTo>
                    <a:pt x="1" y="359"/>
                  </a:lnTo>
                  <a:lnTo>
                    <a:pt x="61" y="419"/>
                  </a:lnTo>
                  <a:lnTo>
                    <a:pt x="150" y="479"/>
                  </a:lnTo>
                  <a:lnTo>
                    <a:pt x="240" y="509"/>
                  </a:lnTo>
                  <a:lnTo>
                    <a:pt x="360" y="479"/>
                  </a:lnTo>
                  <a:lnTo>
                    <a:pt x="420" y="419"/>
                  </a:lnTo>
                  <a:lnTo>
                    <a:pt x="479" y="359"/>
                  </a:lnTo>
                  <a:lnTo>
                    <a:pt x="509" y="239"/>
                  </a:lnTo>
                  <a:lnTo>
                    <a:pt x="479" y="150"/>
                  </a:lnTo>
                  <a:lnTo>
                    <a:pt x="420" y="60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9" name="Google Shape;5379;p34"/>
            <p:cNvSpPr/>
            <p:nvPr/>
          </p:nvSpPr>
          <p:spPr>
            <a:xfrm>
              <a:off x="5650350" y="2324175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269" y="1"/>
                  </a:moveTo>
                  <a:lnTo>
                    <a:pt x="150" y="31"/>
                  </a:lnTo>
                  <a:lnTo>
                    <a:pt x="90" y="91"/>
                  </a:lnTo>
                  <a:lnTo>
                    <a:pt x="30" y="151"/>
                  </a:lnTo>
                  <a:lnTo>
                    <a:pt x="0" y="27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510"/>
                  </a:lnTo>
                  <a:lnTo>
                    <a:pt x="269" y="539"/>
                  </a:lnTo>
                  <a:lnTo>
                    <a:pt x="359" y="510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70"/>
                  </a:lnTo>
                  <a:lnTo>
                    <a:pt x="509" y="151"/>
                  </a:lnTo>
                  <a:lnTo>
                    <a:pt x="449" y="91"/>
                  </a:lnTo>
                  <a:lnTo>
                    <a:pt x="359" y="3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0" name="Google Shape;5380;p34"/>
            <p:cNvSpPr/>
            <p:nvPr/>
          </p:nvSpPr>
          <p:spPr>
            <a:xfrm>
              <a:off x="5735600" y="2324175"/>
              <a:ext cx="12750" cy="13500"/>
            </a:xfrm>
            <a:custGeom>
              <a:avLst/>
              <a:gdLst/>
              <a:ahLst/>
              <a:cxnLst/>
              <a:rect l="l" t="t" r="r" b="b"/>
              <a:pathLst>
                <a:path w="510" h="540" extrusionOk="0">
                  <a:moveTo>
                    <a:pt x="240" y="1"/>
                  </a:moveTo>
                  <a:lnTo>
                    <a:pt x="150" y="31"/>
                  </a:lnTo>
                  <a:lnTo>
                    <a:pt x="61" y="91"/>
                  </a:lnTo>
                  <a:lnTo>
                    <a:pt x="1" y="151"/>
                  </a:lnTo>
                  <a:lnTo>
                    <a:pt x="1" y="27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510"/>
                  </a:lnTo>
                  <a:lnTo>
                    <a:pt x="240" y="539"/>
                  </a:lnTo>
                  <a:lnTo>
                    <a:pt x="360" y="510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70"/>
                  </a:lnTo>
                  <a:lnTo>
                    <a:pt x="479" y="151"/>
                  </a:lnTo>
                  <a:lnTo>
                    <a:pt x="420" y="91"/>
                  </a:lnTo>
                  <a:lnTo>
                    <a:pt x="360" y="31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HEADER_1">
    <p:spTree>
      <p:nvGrpSpPr>
        <p:cNvPr id="1" name="Shape 5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2" name="Google Shape;5382;p35"/>
          <p:cNvSpPr/>
          <p:nvPr/>
        </p:nvSpPr>
        <p:spPr>
          <a:xfrm>
            <a:off x="0" y="1233489"/>
            <a:ext cx="9144000" cy="3910016"/>
          </a:xfrm>
          <a:custGeom>
            <a:avLst/>
            <a:gdLst/>
            <a:ahLst/>
            <a:cxnLst/>
            <a:rect l="l" t="t" r="r" b="b"/>
            <a:pathLst>
              <a:path w="285750" h="122188" extrusionOk="0">
                <a:moveTo>
                  <a:pt x="15069" y="0"/>
                </a:moveTo>
                <a:lnTo>
                  <a:pt x="13134" y="38"/>
                </a:lnTo>
                <a:lnTo>
                  <a:pt x="11199" y="112"/>
                </a:lnTo>
                <a:lnTo>
                  <a:pt x="9265" y="224"/>
                </a:lnTo>
                <a:lnTo>
                  <a:pt x="7330" y="447"/>
                </a:lnTo>
                <a:lnTo>
                  <a:pt x="6362" y="596"/>
                </a:lnTo>
                <a:lnTo>
                  <a:pt x="5395" y="745"/>
                </a:lnTo>
                <a:lnTo>
                  <a:pt x="4465" y="931"/>
                </a:lnTo>
                <a:lnTo>
                  <a:pt x="3535" y="1117"/>
                </a:lnTo>
                <a:lnTo>
                  <a:pt x="2642" y="1377"/>
                </a:lnTo>
                <a:lnTo>
                  <a:pt x="1749" y="1638"/>
                </a:lnTo>
                <a:lnTo>
                  <a:pt x="856" y="1935"/>
                </a:lnTo>
                <a:lnTo>
                  <a:pt x="0" y="2233"/>
                </a:lnTo>
                <a:lnTo>
                  <a:pt x="0" y="122188"/>
                </a:lnTo>
                <a:lnTo>
                  <a:pt x="285750" y="122188"/>
                </a:lnTo>
                <a:lnTo>
                  <a:pt x="285750" y="4316"/>
                </a:lnTo>
                <a:lnTo>
                  <a:pt x="284225" y="4465"/>
                </a:lnTo>
                <a:lnTo>
                  <a:pt x="282662" y="4614"/>
                </a:lnTo>
                <a:lnTo>
                  <a:pt x="281136" y="4800"/>
                </a:lnTo>
                <a:lnTo>
                  <a:pt x="279611" y="5023"/>
                </a:lnTo>
                <a:lnTo>
                  <a:pt x="278085" y="5247"/>
                </a:lnTo>
                <a:lnTo>
                  <a:pt x="276560" y="5507"/>
                </a:lnTo>
                <a:lnTo>
                  <a:pt x="275072" y="5805"/>
                </a:lnTo>
                <a:lnTo>
                  <a:pt x="273583" y="6140"/>
                </a:lnTo>
                <a:lnTo>
                  <a:pt x="272058" y="6474"/>
                </a:lnTo>
                <a:lnTo>
                  <a:pt x="270570" y="6884"/>
                </a:lnTo>
                <a:lnTo>
                  <a:pt x="269118" y="7293"/>
                </a:lnTo>
                <a:lnTo>
                  <a:pt x="267630" y="7739"/>
                </a:lnTo>
                <a:lnTo>
                  <a:pt x="266179" y="8186"/>
                </a:lnTo>
                <a:lnTo>
                  <a:pt x="264728" y="8707"/>
                </a:lnTo>
                <a:lnTo>
                  <a:pt x="263277" y="9228"/>
                </a:lnTo>
                <a:lnTo>
                  <a:pt x="261863" y="9786"/>
                </a:lnTo>
                <a:lnTo>
                  <a:pt x="260449" y="10381"/>
                </a:lnTo>
                <a:lnTo>
                  <a:pt x="259035" y="11014"/>
                </a:lnTo>
                <a:lnTo>
                  <a:pt x="257622" y="11683"/>
                </a:lnTo>
                <a:lnTo>
                  <a:pt x="256245" y="12353"/>
                </a:lnTo>
                <a:lnTo>
                  <a:pt x="254868" y="13060"/>
                </a:lnTo>
                <a:lnTo>
                  <a:pt x="253492" y="13841"/>
                </a:lnTo>
                <a:lnTo>
                  <a:pt x="252152" y="14623"/>
                </a:lnTo>
                <a:lnTo>
                  <a:pt x="250775" y="15404"/>
                </a:lnTo>
                <a:lnTo>
                  <a:pt x="249473" y="16260"/>
                </a:lnTo>
                <a:lnTo>
                  <a:pt x="248134" y="17153"/>
                </a:lnTo>
                <a:lnTo>
                  <a:pt x="246831" y="18046"/>
                </a:lnTo>
                <a:lnTo>
                  <a:pt x="245566" y="19013"/>
                </a:lnTo>
                <a:lnTo>
                  <a:pt x="244264" y="19981"/>
                </a:lnTo>
                <a:lnTo>
                  <a:pt x="242999" y="20985"/>
                </a:lnTo>
                <a:lnTo>
                  <a:pt x="241771" y="22027"/>
                </a:lnTo>
                <a:lnTo>
                  <a:pt x="240543" y="23106"/>
                </a:lnTo>
                <a:lnTo>
                  <a:pt x="239650" y="23887"/>
                </a:lnTo>
                <a:lnTo>
                  <a:pt x="238832" y="24669"/>
                </a:lnTo>
                <a:lnTo>
                  <a:pt x="237195" y="26231"/>
                </a:lnTo>
                <a:lnTo>
                  <a:pt x="235632" y="27831"/>
                </a:lnTo>
                <a:lnTo>
                  <a:pt x="234181" y="29506"/>
                </a:lnTo>
                <a:lnTo>
                  <a:pt x="232767" y="31180"/>
                </a:lnTo>
                <a:lnTo>
                  <a:pt x="231465" y="32929"/>
                </a:lnTo>
                <a:lnTo>
                  <a:pt x="230200" y="34677"/>
                </a:lnTo>
                <a:lnTo>
                  <a:pt x="228972" y="36463"/>
                </a:lnTo>
                <a:lnTo>
                  <a:pt x="227856" y="38249"/>
                </a:lnTo>
                <a:lnTo>
                  <a:pt x="226740" y="40109"/>
                </a:lnTo>
                <a:lnTo>
                  <a:pt x="225698" y="41970"/>
                </a:lnTo>
                <a:lnTo>
                  <a:pt x="224693" y="43867"/>
                </a:lnTo>
                <a:lnTo>
                  <a:pt x="223726" y="45765"/>
                </a:lnTo>
                <a:lnTo>
                  <a:pt x="222796" y="47700"/>
                </a:lnTo>
                <a:lnTo>
                  <a:pt x="221866" y="49634"/>
                </a:lnTo>
                <a:lnTo>
                  <a:pt x="221010" y="51569"/>
                </a:lnTo>
                <a:lnTo>
                  <a:pt x="219298" y="55550"/>
                </a:lnTo>
                <a:lnTo>
                  <a:pt x="217661" y="59532"/>
                </a:lnTo>
                <a:lnTo>
                  <a:pt x="216024" y="63550"/>
                </a:lnTo>
                <a:lnTo>
                  <a:pt x="214350" y="67605"/>
                </a:lnTo>
                <a:lnTo>
                  <a:pt x="212675" y="71624"/>
                </a:lnTo>
                <a:lnTo>
                  <a:pt x="211782" y="73633"/>
                </a:lnTo>
                <a:lnTo>
                  <a:pt x="210889" y="75642"/>
                </a:lnTo>
                <a:lnTo>
                  <a:pt x="209922" y="77651"/>
                </a:lnTo>
                <a:lnTo>
                  <a:pt x="208955" y="79623"/>
                </a:lnTo>
                <a:lnTo>
                  <a:pt x="207950" y="81595"/>
                </a:lnTo>
                <a:lnTo>
                  <a:pt x="206908" y="83567"/>
                </a:lnTo>
                <a:lnTo>
                  <a:pt x="206462" y="84274"/>
                </a:lnTo>
                <a:lnTo>
                  <a:pt x="206015" y="84981"/>
                </a:lnTo>
                <a:lnTo>
                  <a:pt x="205569" y="85688"/>
                </a:lnTo>
                <a:lnTo>
                  <a:pt x="205048" y="86358"/>
                </a:lnTo>
                <a:lnTo>
                  <a:pt x="204527" y="86990"/>
                </a:lnTo>
                <a:lnTo>
                  <a:pt x="204006" y="87660"/>
                </a:lnTo>
                <a:lnTo>
                  <a:pt x="203448" y="88255"/>
                </a:lnTo>
                <a:lnTo>
                  <a:pt x="202890" y="88888"/>
                </a:lnTo>
                <a:lnTo>
                  <a:pt x="202295" y="89483"/>
                </a:lnTo>
                <a:lnTo>
                  <a:pt x="201662" y="90041"/>
                </a:lnTo>
                <a:lnTo>
                  <a:pt x="201030" y="90599"/>
                </a:lnTo>
                <a:lnTo>
                  <a:pt x="200397" y="91120"/>
                </a:lnTo>
                <a:lnTo>
                  <a:pt x="199727" y="91641"/>
                </a:lnTo>
                <a:lnTo>
                  <a:pt x="199058" y="92125"/>
                </a:lnTo>
                <a:lnTo>
                  <a:pt x="198351" y="92608"/>
                </a:lnTo>
                <a:lnTo>
                  <a:pt x="197644" y="93055"/>
                </a:lnTo>
                <a:lnTo>
                  <a:pt x="196937" y="93501"/>
                </a:lnTo>
                <a:lnTo>
                  <a:pt x="196193" y="93874"/>
                </a:lnTo>
                <a:lnTo>
                  <a:pt x="195449" y="94283"/>
                </a:lnTo>
                <a:lnTo>
                  <a:pt x="194667" y="94618"/>
                </a:lnTo>
                <a:lnTo>
                  <a:pt x="193923" y="94953"/>
                </a:lnTo>
                <a:lnTo>
                  <a:pt x="193142" y="95250"/>
                </a:lnTo>
                <a:lnTo>
                  <a:pt x="192323" y="95548"/>
                </a:lnTo>
                <a:lnTo>
                  <a:pt x="191542" y="95808"/>
                </a:lnTo>
                <a:lnTo>
                  <a:pt x="190723" y="96032"/>
                </a:lnTo>
                <a:lnTo>
                  <a:pt x="189905" y="96218"/>
                </a:lnTo>
                <a:lnTo>
                  <a:pt x="189086" y="96366"/>
                </a:lnTo>
                <a:lnTo>
                  <a:pt x="188268" y="96515"/>
                </a:lnTo>
                <a:lnTo>
                  <a:pt x="187412" y="96627"/>
                </a:lnTo>
                <a:lnTo>
                  <a:pt x="186593" y="96701"/>
                </a:lnTo>
                <a:lnTo>
                  <a:pt x="185738" y="96738"/>
                </a:lnTo>
                <a:lnTo>
                  <a:pt x="184882" y="96776"/>
                </a:lnTo>
                <a:lnTo>
                  <a:pt x="183803" y="96738"/>
                </a:lnTo>
                <a:lnTo>
                  <a:pt x="182687" y="96664"/>
                </a:lnTo>
                <a:lnTo>
                  <a:pt x="181608" y="96515"/>
                </a:lnTo>
                <a:lnTo>
                  <a:pt x="180491" y="96329"/>
                </a:lnTo>
                <a:lnTo>
                  <a:pt x="179115" y="96069"/>
                </a:lnTo>
                <a:lnTo>
                  <a:pt x="177775" y="95734"/>
                </a:lnTo>
                <a:lnTo>
                  <a:pt x="176436" y="95362"/>
                </a:lnTo>
                <a:lnTo>
                  <a:pt x="175134" y="94953"/>
                </a:lnTo>
                <a:lnTo>
                  <a:pt x="173831" y="94506"/>
                </a:lnTo>
                <a:lnTo>
                  <a:pt x="172566" y="93985"/>
                </a:lnTo>
                <a:lnTo>
                  <a:pt x="171301" y="93464"/>
                </a:lnTo>
                <a:lnTo>
                  <a:pt x="170073" y="92906"/>
                </a:lnTo>
                <a:lnTo>
                  <a:pt x="168846" y="92311"/>
                </a:lnTo>
                <a:lnTo>
                  <a:pt x="167618" y="91678"/>
                </a:lnTo>
                <a:lnTo>
                  <a:pt x="165236" y="90376"/>
                </a:lnTo>
                <a:lnTo>
                  <a:pt x="162855" y="89037"/>
                </a:lnTo>
                <a:lnTo>
                  <a:pt x="160511" y="87660"/>
                </a:lnTo>
                <a:lnTo>
                  <a:pt x="158130" y="86283"/>
                </a:lnTo>
                <a:lnTo>
                  <a:pt x="155786" y="84944"/>
                </a:lnTo>
                <a:lnTo>
                  <a:pt x="154558" y="84311"/>
                </a:lnTo>
                <a:lnTo>
                  <a:pt x="153367" y="83679"/>
                </a:lnTo>
                <a:lnTo>
                  <a:pt x="152140" y="83084"/>
                </a:lnTo>
                <a:lnTo>
                  <a:pt x="150912" y="82525"/>
                </a:lnTo>
                <a:lnTo>
                  <a:pt x="149684" y="81967"/>
                </a:lnTo>
                <a:lnTo>
                  <a:pt x="148419" y="81446"/>
                </a:lnTo>
                <a:lnTo>
                  <a:pt x="147154" y="80963"/>
                </a:lnTo>
                <a:lnTo>
                  <a:pt x="145889" y="80553"/>
                </a:lnTo>
                <a:lnTo>
                  <a:pt x="144549" y="80144"/>
                </a:lnTo>
                <a:lnTo>
                  <a:pt x="143210" y="79809"/>
                </a:lnTo>
                <a:lnTo>
                  <a:pt x="141870" y="79549"/>
                </a:lnTo>
                <a:lnTo>
                  <a:pt x="140494" y="79326"/>
                </a:lnTo>
                <a:lnTo>
                  <a:pt x="139564" y="79214"/>
                </a:lnTo>
                <a:lnTo>
                  <a:pt x="138633" y="79140"/>
                </a:lnTo>
                <a:lnTo>
                  <a:pt x="137703" y="79102"/>
                </a:lnTo>
                <a:lnTo>
                  <a:pt x="135248" y="79102"/>
                </a:lnTo>
                <a:lnTo>
                  <a:pt x="133722" y="79214"/>
                </a:lnTo>
                <a:lnTo>
                  <a:pt x="132197" y="79363"/>
                </a:lnTo>
                <a:lnTo>
                  <a:pt x="130671" y="79549"/>
                </a:lnTo>
                <a:lnTo>
                  <a:pt x="129146" y="79772"/>
                </a:lnTo>
                <a:lnTo>
                  <a:pt x="127620" y="79995"/>
                </a:lnTo>
                <a:lnTo>
                  <a:pt x="124606" y="80516"/>
                </a:lnTo>
                <a:lnTo>
                  <a:pt x="121555" y="81037"/>
                </a:lnTo>
                <a:lnTo>
                  <a:pt x="120030" y="81298"/>
                </a:lnTo>
                <a:lnTo>
                  <a:pt x="118504" y="81521"/>
                </a:lnTo>
                <a:lnTo>
                  <a:pt x="116979" y="81707"/>
                </a:lnTo>
                <a:lnTo>
                  <a:pt x="115453" y="81856"/>
                </a:lnTo>
                <a:lnTo>
                  <a:pt x="113928" y="81930"/>
                </a:lnTo>
                <a:lnTo>
                  <a:pt x="112402" y="81967"/>
                </a:lnTo>
                <a:lnTo>
                  <a:pt x="111137" y="81930"/>
                </a:lnTo>
                <a:lnTo>
                  <a:pt x="109835" y="81856"/>
                </a:lnTo>
                <a:lnTo>
                  <a:pt x="108645" y="81707"/>
                </a:lnTo>
                <a:lnTo>
                  <a:pt x="107491" y="81558"/>
                </a:lnTo>
                <a:lnTo>
                  <a:pt x="106375" y="81335"/>
                </a:lnTo>
                <a:lnTo>
                  <a:pt x="105259" y="81112"/>
                </a:lnTo>
                <a:lnTo>
                  <a:pt x="104180" y="80814"/>
                </a:lnTo>
                <a:lnTo>
                  <a:pt x="103138" y="80516"/>
                </a:lnTo>
                <a:lnTo>
                  <a:pt x="102096" y="80144"/>
                </a:lnTo>
                <a:lnTo>
                  <a:pt x="101092" y="79772"/>
                </a:lnTo>
                <a:lnTo>
                  <a:pt x="100124" y="79363"/>
                </a:lnTo>
                <a:lnTo>
                  <a:pt x="99157" y="78916"/>
                </a:lnTo>
                <a:lnTo>
                  <a:pt x="98227" y="78470"/>
                </a:lnTo>
                <a:lnTo>
                  <a:pt x="97334" y="77949"/>
                </a:lnTo>
                <a:lnTo>
                  <a:pt x="96441" y="77428"/>
                </a:lnTo>
                <a:lnTo>
                  <a:pt x="95548" y="76870"/>
                </a:lnTo>
                <a:lnTo>
                  <a:pt x="94729" y="76312"/>
                </a:lnTo>
                <a:lnTo>
                  <a:pt x="93873" y="75679"/>
                </a:lnTo>
                <a:lnTo>
                  <a:pt x="93092" y="75084"/>
                </a:lnTo>
                <a:lnTo>
                  <a:pt x="92273" y="74414"/>
                </a:lnTo>
                <a:lnTo>
                  <a:pt x="91492" y="73745"/>
                </a:lnTo>
                <a:lnTo>
                  <a:pt x="90748" y="73038"/>
                </a:lnTo>
                <a:lnTo>
                  <a:pt x="90004" y="72331"/>
                </a:lnTo>
                <a:lnTo>
                  <a:pt x="89297" y="71587"/>
                </a:lnTo>
                <a:lnTo>
                  <a:pt x="88590" y="70805"/>
                </a:lnTo>
                <a:lnTo>
                  <a:pt x="87883" y="70024"/>
                </a:lnTo>
                <a:lnTo>
                  <a:pt x="87213" y="69243"/>
                </a:lnTo>
                <a:lnTo>
                  <a:pt x="86544" y="68424"/>
                </a:lnTo>
                <a:lnTo>
                  <a:pt x="85241" y="66712"/>
                </a:lnTo>
                <a:lnTo>
                  <a:pt x="84013" y="65001"/>
                </a:lnTo>
                <a:lnTo>
                  <a:pt x="82786" y="63178"/>
                </a:lnTo>
                <a:lnTo>
                  <a:pt x="81632" y="61317"/>
                </a:lnTo>
                <a:lnTo>
                  <a:pt x="80516" y="59457"/>
                </a:lnTo>
                <a:lnTo>
                  <a:pt x="79437" y="57522"/>
                </a:lnTo>
                <a:lnTo>
                  <a:pt x="78358" y="55550"/>
                </a:lnTo>
                <a:lnTo>
                  <a:pt x="77316" y="53578"/>
                </a:lnTo>
                <a:lnTo>
                  <a:pt x="76312" y="51569"/>
                </a:lnTo>
                <a:lnTo>
                  <a:pt x="74265" y="47551"/>
                </a:lnTo>
                <a:lnTo>
                  <a:pt x="72256" y="43533"/>
                </a:lnTo>
                <a:lnTo>
                  <a:pt x="70247" y="39589"/>
                </a:lnTo>
                <a:lnTo>
                  <a:pt x="69205" y="37654"/>
                </a:lnTo>
                <a:lnTo>
                  <a:pt x="68163" y="35756"/>
                </a:lnTo>
                <a:lnTo>
                  <a:pt x="67084" y="33859"/>
                </a:lnTo>
                <a:lnTo>
                  <a:pt x="66005" y="32073"/>
                </a:lnTo>
                <a:lnTo>
                  <a:pt x="64963" y="30510"/>
                </a:lnTo>
                <a:lnTo>
                  <a:pt x="63959" y="28985"/>
                </a:lnTo>
                <a:lnTo>
                  <a:pt x="62880" y="27459"/>
                </a:lnTo>
                <a:lnTo>
                  <a:pt x="61801" y="25934"/>
                </a:lnTo>
                <a:lnTo>
                  <a:pt x="60685" y="24483"/>
                </a:lnTo>
                <a:lnTo>
                  <a:pt x="59531" y="23031"/>
                </a:lnTo>
                <a:lnTo>
                  <a:pt x="58378" y="21580"/>
                </a:lnTo>
                <a:lnTo>
                  <a:pt x="57187" y="20167"/>
                </a:lnTo>
                <a:lnTo>
                  <a:pt x="55997" y="18790"/>
                </a:lnTo>
                <a:lnTo>
                  <a:pt x="54732" y="17450"/>
                </a:lnTo>
                <a:lnTo>
                  <a:pt x="53467" y="16148"/>
                </a:lnTo>
                <a:lnTo>
                  <a:pt x="52164" y="14883"/>
                </a:lnTo>
                <a:lnTo>
                  <a:pt x="50862" y="13655"/>
                </a:lnTo>
                <a:lnTo>
                  <a:pt x="49485" y="12465"/>
                </a:lnTo>
                <a:lnTo>
                  <a:pt x="48109" y="11311"/>
                </a:lnTo>
                <a:lnTo>
                  <a:pt x="46732" y="10195"/>
                </a:lnTo>
                <a:lnTo>
                  <a:pt x="45281" y="9116"/>
                </a:lnTo>
                <a:lnTo>
                  <a:pt x="43830" y="8112"/>
                </a:lnTo>
                <a:lnTo>
                  <a:pt x="42342" y="7144"/>
                </a:lnTo>
                <a:lnTo>
                  <a:pt x="40853" y="6214"/>
                </a:lnTo>
                <a:lnTo>
                  <a:pt x="39291" y="5358"/>
                </a:lnTo>
                <a:lnTo>
                  <a:pt x="37728" y="4577"/>
                </a:lnTo>
                <a:lnTo>
                  <a:pt x="36128" y="3833"/>
                </a:lnTo>
                <a:lnTo>
                  <a:pt x="34491" y="3126"/>
                </a:lnTo>
                <a:lnTo>
                  <a:pt x="32854" y="2530"/>
                </a:lnTo>
                <a:lnTo>
                  <a:pt x="31142" y="1972"/>
                </a:lnTo>
                <a:lnTo>
                  <a:pt x="29431" y="1489"/>
                </a:lnTo>
                <a:lnTo>
                  <a:pt x="27719" y="1079"/>
                </a:lnTo>
                <a:lnTo>
                  <a:pt x="25933" y="707"/>
                </a:lnTo>
                <a:lnTo>
                  <a:pt x="24110" y="447"/>
                </a:lnTo>
                <a:lnTo>
                  <a:pt x="22287" y="261"/>
                </a:lnTo>
                <a:lnTo>
                  <a:pt x="20427" y="112"/>
                </a:lnTo>
                <a:lnTo>
                  <a:pt x="17822" y="38"/>
                </a:lnTo>
                <a:lnTo>
                  <a:pt x="1506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83" name="Google Shape;5383;p35"/>
          <p:cNvGrpSpPr/>
          <p:nvPr/>
        </p:nvGrpSpPr>
        <p:grpSpPr>
          <a:xfrm rot="-4151456" flipH="1">
            <a:off x="6888742" y="-2345762"/>
            <a:ext cx="2854349" cy="5720124"/>
            <a:chOff x="238125" y="1457650"/>
            <a:chExt cx="1411500" cy="2828650"/>
          </a:xfrm>
        </p:grpSpPr>
        <p:sp>
          <p:nvSpPr>
            <p:cNvPr id="5384" name="Google Shape;5384;p35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5" name="Google Shape;5385;p35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6" name="Google Shape;5386;p35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7" name="Google Shape;5387;p35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8" name="Google Shape;5388;p35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9" name="Google Shape;5389;p35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0" name="Google Shape;5390;p35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1" name="Google Shape;5391;p35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2" name="Google Shape;5392;p35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3" name="Google Shape;5393;p35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4" name="Google Shape;5394;p35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5" name="Google Shape;5395;p35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6" name="Google Shape;5396;p35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7" name="Google Shape;5397;p35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8" name="Google Shape;5398;p35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9" name="Google Shape;5399;p35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0" name="Google Shape;5400;p35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1" name="Google Shape;5401;p35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2" name="Google Shape;5402;p35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3" name="Google Shape;5403;p35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4" name="Google Shape;5404;p35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5" name="Google Shape;5405;p35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6" name="Google Shape;5406;p35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7" name="Google Shape;5407;p35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8" name="Google Shape;5408;p35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9" name="Google Shape;5409;p35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0" name="Google Shape;5410;p35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1" name="Google Shape;5411;p35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2" name="Google Shape;5412;p35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3" name="Google Shape;5413;p35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4" name="Google Shape;5414;p35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5" name="Google Shape;5415;p35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6" name="Google Shape;5416;p35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7" name="Google Shape;5417;p35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8" name="Google Shape;5418;p35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9" name="Google Shape;5419;p35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0" name="Google Shape;5420;p35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1" name="Google Shape;5421;p35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2" name="Google Shape;5422;p35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3" name="Google Shape;5423;p35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4" name="Google Shape;5424;p35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5" name="Google Shape;5425;p35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6" name="Google Shape;5426;p35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7" name="Google Shape;5427;p35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8" name="Google Shape;5428;p35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9" name="Google Shape;5429;p35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0" name="Google Shape;5430;p35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1" name="Google Shape;5431;p35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2" name="Google Shape;5432;p35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3" name="Google Shape;5433;p35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34" name="Google Shape;5434;p35"/>
          <p:cNvGrpSpPr/>
          <p:nvPr/>
        </p:nvGrpSpPr>
        <p:grpSpPr>
          <a:xfrm rot="-6982043" flipH="1">
            <a:off x="-476181" y="-3042229"/>
            <a:ext cx="2854304" cy="5720033"/>
            <a:chOff x="238125" y="1457650"/>
            <a:chExt cx="1411500" cy="2828650"/>
          </a:xfrm>
        </p:grpSpPr>
        <p:sp>
          <p:nvSpPr>
            <p:cNvPr id="5435" name="Google Shape;5435;p35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6" name="Google Shape;5436;p35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7" name="Google Shape;5437;p35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8" name="Google Shape;5438;p35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9" name="Google Shape;5439;p35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0" name="Google Shape;5440;p35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1" name="Google Shape;5441;p35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2" name="Google Shape;5442;p35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3" name="Google Shape;5443;p35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4" name="Google Shape;5444;p35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5" name="Google Shape;5445;p35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6" name="Google Shape;5446;p35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7" name="Google Shape;5447;p35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8" name="Google Shape;5448;p35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9" name="Google Shape;5449;p35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0" name="Google Shape;5450;p35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1" name="Google Shape;5451;p35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2" name="Google Shape;5452;p35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3" name="Google Shape;5453;p35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4" name="Google Shape;5454;p35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5" name="Google Shape;5455;p35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6" name="Google Shape;5456;p35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7" name="Google Shape;5457;p35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8" name="Google Shape;5458;p35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9" name="Google Shape;5459;p35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0" name="Google Shape;5460;p35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1" name="Google Shape;5461;p35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2" name="Google Shape;5462;p35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3" name="Google Shape;5463;p35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4" name="Google Shape;5464;p35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5" name="Google Shape;5465;p35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6" name="Google Shape;5466;p35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7" name="Google Shape;5467;p35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8" name="Google Shape;5468;p35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9" name="Google Shape;5469;p35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0" name="Google Shape;5470;p35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1" name="Google Shape;5471;p35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2" name="Google Shape;5472;p35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3" name="Google Shape;5473;p35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4" name="Google Shape;5474;p35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5" name="Google Shape;5475;p35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6" name="Google Shape;5476;p35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7" name="Google Shape;5477;p35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8" name="Google Shape;5478;p35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9" name="Google Shape;5479;p35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0" name="Google Shape;5480;p35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1" name="Google Shape;5481;p35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2" name="Google Shape;5482;p35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3" name="Google Shape;5483;p35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4" name="Google Shape;5484;p35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85" name="Google Shape;5485;p35"/>
          <p:cNvGrpSpPr/>
          <p:nvPr/>
        </p:nvGrpSpPr>
        <p:grpSpPr>
          <a:xfrm>
            <a:off x="-165190" y="4686792"/>
            <a:ext cx="733244" cy="557413"/>
            <a:chOff x="2928875" y="3008450"/>
            <a:chExt cx="436325" cy="331675"/>
          </a:xfrm>
        </p:grpSpPr>
        <p:sp>
          <p:nvSpPr>
            <p:cNvPr id="5486" name="Google Shape;5486;p35"/>
            <p:cNvSpPr/>
            <p:nvPr/>
          </p:nvSpPr>
          <p:spPr>
            <a:xfrm>
              <a:off x="3136775" y="3090475"/>
              <a:ext cx="90525" cy="249650"/>
            </a:xfrm>
            <a:custGeom>
              <a:avLst/>
              <a:gdLst/>
              <a:ahLst/>
              <a:cxnLst/>
              <a:rect l="l" t="t" r="r" b="b"/>
              <a:pathLst>
                <a:path w="3621" h="9986" extrusionOk="0">
                  <a:moveTo>
                    <a:pt x="3112" y="1"/>
                  </a:moveTo>
                  <a:lnTo>
                    <a:pt x="2631" y="1359"/>
                  </a:lnTo>
                  <a:lnTo>
                    <a:pt x="2122" y="2716"/>
                  </a:lnTo>
                  <a:lnTo>
                    <a:pt x="1726" y="3791"/>
                  </a:lnTo>
                  <a:lnTo>
                    <a:pt x="1330" y="4866"/>
                  </a:lnTo>
                  <a:lnTo>
                    <a:pt x="1075" y="5602"/>
                  </a:lnTo>
                  <a:lnTo>
                    <a:pt x="849" y="6365"/>
                  </a:lnTo>
                  <a:lnTo>
                    <a:pt x="623" y="7129"/>
                  </a:lnTo>
                  <a:lnTo>
                    <a:pt x="425" y="7921"/>
                  </a:lnTo>
                  <a:lnTo>
                    <a:pt x="170" y="8939"/>
                  </a:lnTo>
                  <a:lnTo>
                    <a:pt x="0" y="9986"/>
                  </a:lnTo>
                  <a:lnTo>
                    <a:pt x="283" y="9986"/>
                  </a:lnTo>
                  <a:lnTo>
                    <a:pt x="651" y="8430"/>
                  </a:lnTo>
                  <a:lnTo>
                    <a:pt x="1075" y="6903"/>
                  </a:lnTo>
                  <a:lnTo>
                    <a:pt x="1528" y="5375"/>
                  </a:lnTo>
                  <a:lnTo>
                    <a:pt x="2065" y="3876"/>
                  </a:lnTo>
                  <a:lnTo>
                    <a:pt x="2405" y="2943"/>
                  </a:lnTo>
                  <a:lnTo>
                    <a:pt x="2801" y="1981"/>
                  </a:lnTo>
                  <a:lnTo>
                    <a:pt x="3197" y="1047"/>
                  </a:lnTo>
                  <a:lnTo>
                    <a:pt x="3621" y="11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7" name="Google Shape;5487;p35"/>
            <p:cNvSpPr/>
            <p:nvPr/>
          </p:nvSpPr>
          <p:spPr>
            <a:xfrm>
              <a:off x="3214550" y="3029675"/>
              <a:ext cx="39625" cy="63650"/>
            </a:xfrm>
            <a:custGeom>
              <a:avLst/>
              <a:gdLst/>
              <a:ahLst/>
              <a:cxnLst/>
              <a:rect l="l" t="t" r="r" b="b"/>
              <a:pathLst>
                <a:path w="1585" h="2546" extrusionOk="0">
                  <a:moveTo>
                    <a:pt x="1076" y="0"/>
                  </a:moveTo>
                  <a:lnTo>
                    <a:pt x="765" y="594"/>
                  </a:lnTo>
                  <a:lnTo>
                    <a:pt x="510" y="1188"/>
                  </a:lnTo>
                  <a:lnTo>
                    <a:pt x="1" y="2433"/>
                  </a:lnTo>
                  <a:lnTo>
                    <a:pt x="510" y="2546"/>
                  </a:lnTo>
                  <a:lnTo>
                    <a:pt x="1019" y="1386"/>
                  </a:lnTo>
                  <a:lnTo>
                    <a:pt x="1585" y="255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8" name="Google Shape;5488;p35"/>
            <p:cNvSpPr/>
            <p:nvPr/>
          </p:nvSpPr>
          <p:spPr>
            <a:xfrm>
              <a:off x="3154450" y="3096150"/>
              <a:ext cx="104675" cy="243975"/>
            </a:xfrm>
            <a:custGeom>
              <a:avLst/>
              <a:gdLst/>
              <a:ahLst/>
              <a:cxnLst/>
              <a:rect l="l" t="t" r="r" b="b"/>
              <a:pathLst>
                <a:path w="4187" h="9759" extrusionOk="0">
                  <a:moveTo>
                    <a:pt x="3282" y="0"/>
                  </a:moveTo>
                  <a:lnTo>
                    <a:pt x="3027" y="594"/>
                  </a:lnTo>
                  <a:lnTo>
                    <a:pt x="2631" y="1499"/>
                  </a:lnTo>
                  <a:lnTo>
                    <a:pt x="2263" y="2404"/>
                  </a:lnTo>
                  <a:lnTo>
                    <a:pt x="1896" y="3338"/>
                  </a:lnTo>
                  <a:lnTo>
                    <a:pt x="1556" y="4271"/>
                  </a:lnTo>
                  <a:lnTo>
                    <a:pt x="1245" y="5205"/>
                  </a:lnTo>
                  <a:lnTo>
                    <a:pt x="934" y="6167"/>
                  </a:lnTo>
                  <a:lnTo>
                    <a:pt x="651" y="7128"/>
                  </a:lnTo>
                  <a:lnTo>
                    <a:pt x="396" y="8090"/>
                  </a:lnTo>
                  <a:lnTo>
                    <a:pt x="198" y="8910"/>
                  </a:lnTo>
                  <a:lnTo>
                    <a:pt x="0" y="9759"/>
                  </a:lnTo>
                  <a:lnTo>
                    <a:pt x="1924" y="9759"/>
                  </a:lnTo>
                  <a:lnTo>
                    <a:pt x="2235" y="8033"/>
                  </a:lnTo>
                  <a:lnTo>
                    <a:pt x="2575" y="6336"/>
                  </a:lnTo>
                  <a:lnTo>
                    <a:pt x="2773" y="5375"/>
                  </a:lnTo>
                  <a:lnTo>
                    <a:pt x="2999" y="4385"/>
                  </a:lnTo>
                  <a:lnTo>
                    <a:pt x="3253" y="3423"/>
                  </a:lnTo>
                  <a:lnTo>
                    <a:pt x="3508" y="2461"/>
                  </a:lnTo>
                  <a:lnTo>
                    <a:pt x="3847" y="1386"/>
                  </a:lnTo>
                  <a:lnTo>
                    <a:pt x="4187" y="340"/>
                  </a:lnTo>
                  <a:lnTo>
                    <a:pt x="3734" y="142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9" name="Google Shape;5489;p35"/>
            <p:cNvSpPr/>
            <p:nvPr/>
          </p:nvSpPr>
          <p:spPr>
            <a:xfrm>
              <a:off x="3236475" y="3041700"/>
              <a:ext cx="43875" cy="62950"/>
            </a:xfrm>
            <a:custGeom>
              <a:avLst/>
              <a:gdLst/>
              <a:ahLst/>
              <a:cxnLst/>
              <a:rect l="l" t="t" r="r" b="b"/>
              <a:pathLst>
                <a:path w="1755" h="2518" extrusionOk="0">
                  <a:moveTo>
                    <a:pt x="1047" y="0"/>
                  </a:moveTo>
                  <a:lnTo>
                    <a:pt x="510" y="1075"/>
                  </a:lnTo>
                  <a:lnTo>
                    <a:pt x="1" y="2178"/>
                  </a:lnTo>
                  <a:lnTo>
                    <a:pt x="453" y="2320"/>
                  </a:lnTo>
                  <a:lnTo>
                    <a:pt x="906" y="2518"/>
                  </a:lnTo>
                  <a:lnTo>
                    <a:pt x="1132" y="1895"/>
                  </a:lnTo>
                  <a:lnTo>
                    <a:pt x="1387" y="1301"/>
                  </a:lnTo>
                  <a:lnTo>
                    <a:pt x="1754" y="481"/>
                  </a:lnTo>
                  <a:lnTo>
                    <a:pt x="1415" y="226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0" name="Google Shape;5490;p35"/>
            <p:cNvSpPr/>
            <p:nvPr/>
          </p:nvSpPr>
          <p:spPr>
            <a:xfrm>
              <a:off x="2942300" y="3169675"/>
              <a:ext cx="67900" cy="170450"/>
            </a:xfrm>
            <a:custGeom>
              <a:avLst/>
              <a:gdLst/>
              <a:ahLst/>
              <a:cxnLst/>
              <a:rect l="l" t="t" r="r" b="b"/>
              <a:pathLst>
                <a:path w="2716" h="6818" extrusionOk="0">
                  <a:moveTo>
                    <a:pt x="1217" y="1"/>
                  </a:moveTo>
                  <a:lnTo>
                    <a:pt x="849" y="482"/>
                  </a:lnTo>
                  <a:lnTo>
                    <a:pt x="538" y="991"/>
                  </a:lnTo>
                  <a:lnTo>
                    <a:pt x="255" y="1528"/>
                  </a:lnTo>
                  <a:lnTo>
                    <a:pt x="0" y="2094"/>
                  </a:lnTo>
                  <a:lnTo>
                    <a:pt x="566" y="3339"/>
                  </a:lnTo>
                  <a:lnTo>
                    <a:pt x="1075" y="4583"/>
                  </a:lnTo>
                  <a:lnTo>
                    <a:pt x="1528" y="5686"/>
                  </a:lnTo>
                  <a:lnTo>
                    <a:pt x="1952" y="6818"/>
                  </a:lnTo>
                  <a:lnTo>
                    <a:pt x="2716" y="6818"/>
                  </a:lnTo>
                  <a:lnTo>
                    <a:pt x="2490" y="5969"/>
                  </a:lnTo>
                  <a:lnTo>
                    <a:pt x="2292" y="5121"/>
                  </a:lnTo>
                  <a:lnTo>
                    <a:pt x="1924" y="3424"/>
                  </a:lnTo>
                  <a:lnTo>
                    <a:pt x="1585" y="1698"/>
                  </a:lnTo>
                  <a:lnTo>
                    <a:pt x="121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1" name="Google Shape;5491;p35"/>
            <p:cNvSpPr/>
            <p:nvPr/>
          </p:nvSpPr>
          <p:spPr>
            <a:xfrm>
              <a:off x="2930975" y="3117350"/>
              <a:ext cx="41750" cy="104700"/>
            </a:xfrm>
            <a:custGeom>
              <a:avLst/>
              <a:gdLst/>
              <a:ahLst/>
              <a:cxnLst/>
              <a:rect l="l" t="t" r="r" b="b"/>
              <a:pathLst>
                <a:path w="1670" h="4188" extrusionOk="0">
                  <a:moveTo>
                    <a:pt x="1076" y="1"/>
                  </a:moveTo>
                  <a:lnTo>
                    <a:pt x="878" y="368"/>
                  </a:lnTo>
                  <a:lnTo>
                    <a:pt x="708" y="736"/>
                  </a:lnTo>
                  <a:lnTo>
                    <a:pt x="538" y="1132"/>
                  </a:lnTo>
                  <a:lnTo>
                    <a:pt x="369" y="1528"/>
                  </a:lnTo>
                  <a:lnTo>
                    <a:pt x="255" y="1924"/>
                  </a:lnTo>
                  <a:lnTo>
                    <a:pt x="142" y="2348"/>
                  </a:lnTo>
                  <a:lnTo>
                    <a:pt x="57" y="2773"/>
                  </a:lnTo>
                  <a:lnTo>
                    <a:pt x="1" y="3197"/>
                  </a:lnTo>
                  <a:lnTo>
                    <a:pt x="453" y="4187"/>
                  </a:lnTo>
                  <a:lnTo>
                    <a:pt x="708" y="3621"/>
                  </a:lnTo>
                  <a:lnTo>
                    <a:pt x="991" y="3084"/>
                  </a:lnTo>
                  <a:lnTo>
                    <a:pt x="1302" y="2575"/>
                  </a:lnTo>
                  <a:lnTo>
                    <a:pt x="1670" y="2094"/>
                  </a:lnTo>
                  <a:lnTo>
                    <a:pt x="1642" y="1981"/>
                  </a:lnTo>
                  <a:lnTo>
                    <a:pt x="1387" y="991"/>
                  </a:lnTo>
                  <a:lnTo>
                    <a:pt x="1076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2" name="Google Shape;5492;p35"/>
            <p:cNvSpPr/>
            <p:nvPr/>
          </p:nvSpPr>
          <p:spPr>
            <a:xfrm>
              <a:off x="3073825" y="3092600"/>
              <a:ext cx="33975" cy="247525"/>
            </a:xfrm>
            <a:custGeom>
              <a:avLst/>
              <a:gdLst/>
              <a:ahLst/>
              <a:cxnLst/>
              <a:rect l="l" t="t" r="r" b="b"/>
              <a:pathLst>
                <a:path w="1359" h="9901" extrusionOk="0">
                  <a:moveTo>
                    <a:pt x="1359" y="1"/>
                  </a:moveTo>
                  <a:lnTo>
                    <a:pt x="736" y="170"/>
                  </a:lnTo>
                  <a:lnTo>
                    <a:pt x="114" y="368"/>
                  </a:lnTo>
                  <a:lnTo>
                    <a:pt x="29" y="3140"/>
                  </a:lnTo>
                  <a:lnTo>
                    <a:pt x="1" y="4300"/>
                  </a:lnTo>
                  <a:lnTo>
                    <a:pt x="29" y="5432"/>
                  </a:lnTo>
                  <a:lnTo>
                    <a:pt x="86" y="6591"/>
                  </a:lnTo>
                  <a:lnTo>
                    <a:pt x="142" y="7723"/>
                  </a:lnTo>
                  <a:lnTo>
                    <a:pt x="255" y="8826"/>
                  </a:lnTo>
                  <a:lnTo>
                    <a:pt x="369" y="9901"/>
                  </a:lnTo>
                  <a:lnTo>
                    <a:pt x="1132" y="9901"/>
                  </a:lnTo>
                  <a:lnTo>
                    <a:pt x="1132" y="9759"/>
                  </a:lnTo>
                  <a:lnTo>
                    <a:pt x="1104" y="8741"/>
                  </a:lnTo>
                  <a:lnTo>
                    <a:pt x="1104" y="7751"/>
                  </a:lnTo>
                  <a:lnTo>
                    <a:pt x="1132" y="6733"/>
                  </a:lnTo>
                  <a:lnTo>
                    <a:pt x="1189" y="5743"/>
                  </a:lnTo>
                  <a:lnTo>
                    <a:pt x="1274" y="3763"/>
                  </a:lnTo>
                  <a:lnTo>
                    <a:pt x="1274" y="2660"/>
                  </a:lnTo>
                  <a:lnTo>
                    <a:pt x="1302" y="1528"/>
                  </a:lnTo>
                  <a:lnTo>
                    <a:pt x="1359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3" name="Google Shape;5493;p35"/>
            <p:cNvSpPr/>
            <p:nvPr/>
          </p:nvSpPr>
          <p:spPr>
            <a:xfrm>
              <a:off x="3076650" y="3010575"/>
              <a:ext cx="38925" cy="91250"/>
            </a:xfrm>
            <a:custGeom>
              <a:avLst/>
              <a:gdLst/>
              <a:ahLst/>
              <a:cxnLst/>
              <a:rect l="l" t="t" r="r" b="b"/>
              <a:pathLst>
                <a:path w="1557" h="3650" extrusionOk="0">
                  <a:moveTo>
                    <a:pt x="1557" y="0"/>
                  </a:moveTo>
                  <a:lnTo>
                    <a:pt x="906" y="114"/>
                  </a:lnTo>
                  <a:lnTo>
                    <a:pt x="284" y="283"/>
                  </a:lnTo>
                  <a:lnTo>
                    <a:pt x="142" y="1358"/>
                  </a:lnTo>
                  <a:lnTo>
                    <a:pt x="57" y="2433"/>
                  </a:lnTo>
                  <a:lnTo>
                    <a:pt x="1" y="3649"/>
                  </a:lnTo>
                  <a:lnTo>
                    <a:pt x="623" y="3451"/>
                  </a:lnTo>
                  <a:lnTo>
                    <a:pt x="1246" y="3282"/>
                  </a:lnTo>
                  <a:lnTo>
                    <a:pt x="1359" y="1726"/>
                  </a:lnTo>
                  <a:lnTo>
                    <a:pt x="1528" y="142"/>
                  </a:lnTo>
                  <a:lnTo>
                    <a:pt x="155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4" name="Google Shape;5494;p35"/>
            <p:cNvSpPr/>
            <p:nvPr/>
          </p:nvSpPr>
          <p:spPr>
            <a:xfrm>
              <a:off x="3040600" y="3106050"/>
              <a:ext cx="32550" cy="234075"/>
            </a:xfrm>
            <a:custGeom>
              <a:avLst/>
              <a:gdLst/>
              <a:ahLst/>
              <a:cxnLst/>
              <a:rect l="l" t="t" r="r" b="b"/>
              <a:pathLst>
                <a:path w="1302" h="9363" extrusionOk="0">
                  <a:moveTo>
                    <a:pt x="1019" y="0"/>
                  </a:moveTo>
                  <a:lnTo>
                    <a:pt x="255" y="311"/>
                  </a:lnTo>
                  <a:lnTo>
                    <a:pt x="113" y="1471"/>
                  </a:lnTo>
                  <a:lnTo>
                    <a:pt x="29" y="2631"/>
                  </a:lnTo>
                  <a:lnTo>
                    <a:pt x="0" y="3791"/>
                  </a:lnTo>
                  <a:lnTo>
                    <a:pt x="0" y="4950"/>
                  </a:lnTo>
                  <a:lnTo>
                    <a:pt x="29" y="6053"/>
                  </a:lnTo>
                  <a:lnTo>
                    <a:pt x="85" y="7157"/>
                  </a:lnTo>
                  <a:lnTo>
                    <a:pt x="142" y="8260"/>
                  </a:lnTo>
                  <a:lnTo>
                    <a:pt x="255" y="9363"/>
                  </a:lnTo>
                  <a:lnTo>
                    <a:pt x="1301" y="9363"/>
                  </a:lnTo>
                  <a:lnTo>
                    <a:pt x="1188" y="8458"/>
                  </a:lnTo>
                  <a:lnTo>
                    <a:pt x="1103" y="7553"/>
                  </a:lnTo>
                  <a:lnTo>
                    <a:pt x="1047" y="6647"/>
                  </a:lnTo>
                  <a:lnTo>
                    <a:pt x="990" y="5742"/>
                  </a:lnTo>
                  <a:lnTo>
                    <a:pt x="962" y="3932"/>
                  </a:lnTo>
                  <a:lnTo>
                    <a:pt x="962" y="2093"/>
                  </a:lnTo>
                  <a:lnTo>
                    <a:pt x="101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5" name="Google Shape;5495;p35"/>
            <p:cNvSpPr/>
            <p:nvPr/>
          </p:nvSpPr>
          <p:spPr>
            <a:xfrm>
              <a:off x="3046950" y="3021175"/>
              <a:ext cx="26200" cy="92675"/>
            </a:xfrm>
            <a:custGeom>
              <a:avLst/>
              <a:gdLst/>
              <a:ahLst/>
              <a:cxnLst/>
              <a:rect l="l" t="t" r="r" b="b"/>
              <a:pathLst>
                <a:path w="1048" h="3707" extrusionOk="0">
                  <a:moveTo>
                    <a:pt x="1047" y="1"/>
                  </a:moveTo>
                  <a:lnTo>
                    <a:pt x="934" y="29"/>
                  </a:lnTo>
                  <a:lnTo>
                    <a:pt x="906" y="142"/>
                  </a:lnTo>
                  <a:lnTo>
                    <a:pt x="595" y="1019"/>
                  </a:lnTo>
                  <a:lnTo>
                    <a:pt x="369" y="1896"/>
                  </a:lnTo>
                  <a:lnTo>
                    <a:pt x="142" y="2801"/>
                  </a:lnTo>
                  <a:lnTo>
                    <a:pt x="1" y="3706"/>
                  </a:lnTo>
                  <a:lnTo>
                    <a:pt x="765" y="3395"/>
                  </a:lnTo>
                  <a:lnTo>
                    <a:pt x="821" y="2405"/>
                  </a:lnTo>
                  <a:lnTo>
                    <a:pt x="878" y="1443"/>
                  </a:lnTo>
                  <a:lnTo>
                    <a:pt x="963" y="708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6" name="Google Shape;5496;p35"/>
            <p:cNvSpPr/>
            <p:nvPr/>
          </p:nvSpPr>
          <p:spPr>
            <a:xfrm>
              <a:off x="3112725" y="3086950"/>
              <a:ext cx="31850" cy="171150"/>
            </a:xfrm>
            <a:custGeom>
              <a:avLst/>
              <a:gdLst/>
              <a:ahLst/>
              <a:cxnLst/>
              <a:rect l="l" t="t" r="r" b="b"/>
              <a:pathLst>
                <a:path w="1274" h="6846" extrusionOk="0">
                  <a:moveTo>
                    <a:pt x="1273" y="0"/>
                  </a:moveTo>
                  <a:lnTo>
                    <a:pt x="736" y="57"/>
                  </a:lnTo>
                  <a:lnTo>
                    <a:pt x="227" y="142"/>
                  </a:lnTo>
                  <a:lnTo>
                    <a:pt x="170" y="1132"/>
                  </a:lnTo>
                  <a:lnTo>
                    <a:pt x="142" y="2122"/>
                  </a:lnTo>
                  <a:lnTo>
                    <a:pt x="114" y="3197"/>
                  </a:lnTo>
                  <a:lnTo>
                    <a:pt x="114" y="4300"/>
                  </a:lnTo>
                  <a:lnTo>
                    <a:pt x="1" y="6280"/>
                  </a:lnTo>
                  <a:lnTo>
                    <a:pt x="1" y="6846"/>
                  </a:lnTo>
                  <a:lnTo>
                    <a:pt x="199" y="5545"/>
                  </a:lnTo>
                  <a:lnTo>
                    <a:pt x="397" y="4272"/>
                  </a:lnTo>
                  <a:lnTo>
                    <a:pt x="821" y="2122"/>
                  </a:lnTo>
                  <a:lnTo>
                    <a:pt x="127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7" name="Google Shape;5497;p35"/>
            <p:cNvSpPr/>
            <p:nvPr/>
          </p:nvSpPr>
          <p:spPr>
            <a:xfrm>
              <a:off x="3118375" y="3008450"/>
              <a:ext cx="44575" cy="82050"/>
            </a:xfrm>
            <a:custGeom>
              <a:avLst/>
              <a:gdLst/>
              <a:ahLst/>
              <a:cxnLst/>
              <a:rect l="l" t="t" r="r" b="b"/>
              <a:pathLst>
                <a:path w="1783" h="3282" extrusionOk="0">
                  <a:moveTo>
                    <a:pt x="708" y="1"/>
                  </a:moveTo>
                  <a:lnTo>
                    <a:pt x="284" y="29"/>
                  </a:lnTo>
                  <a:lnTo>
                    <a:pt x="227" y="538"/>
                  </a:lnTo>
                  <a:lnTo>
                    <a:pt x="86" y="1924"/>
                  </a:lnTo>
                  <a:lnTo>
                    <a:pt x="1" y="3282"/>
                  </a:lnTo>
                  <a:lnTo>
                    <a:pt x="510" y="3197"/>
                  </a:lnTo>
                  <a:lnTo>
                    <a:pt x="1047" y="3140"/>
                  </a:lnTo>
                  <a:lnTo>
                    <a:pt x="1415" y="1556"/>
                  </a:lnTo>
                  <a:lnTo>
                    <a:pt x="1783" y="29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8" name="Google Shape;5498;p35"/>
            <p:cNvSpPr/>
            <p:nvPr/>
          </p:nvSpPr>
          <p:spPr>
            <a:xfrm>
              <a:off x="3112025" y="3085525"/>
              <a:ext cx="92650" cy="254600"/>
            </a:xfrm>
            <a:custGeom>
              <a:avLst/>
              <a:gdLst/>
              <a:ahLst/>
              <a:cxnLst/>
              <a:rect l="l" t="t" r="r" b="b"/>
              <a:pathLst>
                <a:path w="3706" h="10184" extrusionOk="0">
                  <a:moveTo>
                    <a:pt x="2235" y="1"/>
                  </a:moveTo>
                  <a:lnTo>
                    <a:pt x="1726" y="29"/>
                  </a:lnTo>
                  <a:lnTo>
                    <a:pt x="1528" y="906"/>
                  </a:lnTo>
                  <a:lnTo>
                    <a:pt x="1103" y="2914"/>
                  </a:lnTo>
                  <a:lnTo>
                    <a:pt x="736" y="4923"/>
                  </a:lnTo>
                  <a:lnTo>
                    <a:pt x="425" y="6931"/>
                  </a:lnTo>
                  <a:lnTo>
                    <a:pt x="142" y="8939"/>
                  </a:lnTo>
                  <a:lnTo>
                    <a:pt x="0" y="10071"/>
                  </a:lnTo>
                  <a:lnTo>
                    <a:pt x="0" y="10184"/>
                  </a:lnTo>
                  <a:lnTo>
                    <a:pt x="566" y="10184"/>
                  </a:lnTo>
                  <a:lnTo>
                    <a:pt x="707" y="9448"/>
                  </a:lnTo>
                  <a:lnTo>
                    <a:pt x="849" y="8685"/>
                  </a:lnTo>
                  <a:lnTo>
                    <a:pt x="1019" y="7949"/>
                  </a:lnTo>
                  <a:lnTo>
                    <a:pt x="1217" y="7242"/>
                  </a:lnTo>
                  <a:lnTo>
                    <a:pt x="1584" y="5998"/>
                  </a:lnTo>
                  <a:lnTo>
                    <a:pt x="2009" y="4810"/>
                  </a:lnTo>
                  <a:lnTo>
                    <a:pt x="2885" y="2405"/>
                  </a:lnTo>
                  <a:lnTo>
                    <a:pt x="3281" y="1245"/>
                  </a:lnTo>
                  <a:lnTo>
                    <a:pt x="3706" y="114"/>
                  </a:lnTo>
                  <a:lnTo>
                    <a:pt x="3225" y="57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9" name="Google Shape;5499;p35"/>
            <p:cNvSpPr/>
            <p:nvPr/>
          </p:nvSpPr>
          <p:spPr>
            <a:xfrm>
              <a:off x="3155150" y="3009875"/>
              <a:ext cx="77100" cy="78500"/>
            </a:xfrm>
            <a:custGeom>
              <a:avLst/>
              <a:gdLst/>
              <a:ahLst/>
              <a:cxnLst/>
              <a:rect l="l" t="t" r="r" b="b"/>
              <a:pathLst>
                <a:path w="3084" h="3140" extrusionOk="0">
                  <a:moveTo>
                    <a:pt x="736" y="0"/>
                  </a:moveTo>
                  <a:lnTo>
                    <a:pt x="340" y="1528"/>
                  </a:lnTo>
                  <a:lnTo>
                    <a:pt x="1" y="3055"/>
                  </a:lnTo>
                  <a:lnTo>
                    <a:pt x="510" y="3027"/>
                  </a:lnTo>
                  <a:lnTo>
                    <a:pt x="991" y="3027"/>
                  </a:lnTo>
                  <a:lnTo>
                    <a:pt x="1500" y="3083"/>
                  </a:lnTo>
                  <a:lnTo>
                    <a:pt x="1981" y="3140"/>
                  </a:lnTo>
                  <a:lnTo>
                    <a:pt x="2462" y="1980"/>
                  </a:lnTo>
                  <a:lnTo>
                    <a:pt x="2745" y="1301"/>
                  </a:lnTo>
                  <a:lnTo>
                    <a:pt x="3084" y="623"/>
                  </a:lnTo>
                  <a:lnTo>
                    <a:pt x="2518" y="396"/>
                  </a:lnTo>
                  <a:lnTo>
                    <a:pt x="1924" y="226"/>
                  </a:lnTo>
                  <a:lnTo>
                    <a:pt x="1330" y="85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0" name="Google Shape;5500;p35"/>
            <p:cNvSpPr/>
            <p:nvPr/>
          </p:nvSpPr>
          <p:spPr>
            <a:xfrm>
              <a:off x="3213150" y="3108875"/>
              <a:ext cx="92650" cy="231250"/>
            </a:xfrm>
            <a:custGeom>
              <a:avLst/>
              <a:gdLst/>
              <a:ahLst/>
              <a:cxnLst/>
              <a:rect l="l" t="t" r="r" b="b"/>
              <a:pathLst>
                <a:path w="3706" h="9250" extrusionOk="0">
                  <a:moveTo>
                    <a:pt x="2207" y="0"/>
                  </a:moveTo>
                  <a:lnTo>
                    <a:pt x="2037" y="538"/>
                  </a:lnTo>
                  <a:lnTo>
                    <a:pt x="1726" y="1528"/>
                  </a:lnTo>
                  <a:lnTo>
                    <a:pt x="1443" y="2518"/>
                  </a:lnTo>
                  <a:lnTo>
                    <a:pt x="990" y="4187"/>
                  </a:lnTo>
                  <a:lnTo>
                    <a:pt x="623" y="5856"/>
                  </a:lnTo>
                  <a:lnTo>
                    <a:pt x="283" y="7553"/>
                  </a:lnTo>
                  <a:lnTo>
                    <a:pt x="0" y="9250"/>
                  </a:lnTo>
                  <a:lnTo>
                    <a:pt x="142" y="9250"/>
                  </a:lnTo>
                  <a:lnTo>
                    <a:pt x="566" y="7836"/>
                  </a:lnTo>
                  <a:lnTo>
                    <a:pt x="821" y="7128"/>
                  </a:lnTo>
                  <a:lnTo>
                    <a:pt x="1047" y="6421"/>
                  </a:lnTo>
                  <a:lnTo>
                    <a:pt x="1330" y="5714"/>
                  </a:lnTo>
                  <a:lnTo>
                    <a:pt x="1613" y="5035"/>
                  </a:lnTo>
                  <a:lnTo>
                    <a:pt x="1895" y="4356"/>
                  </a:lnTo>
                  <a:lnTo>
                    <a:pt x="2207" y="3678"/>
                  </a:lnTo>
                  <a:lnTo>
                    <a:pt x="2574" y="2970"/>
                  </a:lnTo>
                  <a:lnTo>
                    <a:pt x="2914" y="2291"/>
                  </a:lnTo>
                  <a:lnTo>
                    <a:pt x="3310" y="1613"/>
                  </a:lnTo>
                  <a:lnTo>
                    <a:pt x="3706" y="962"/>
                  </a:lnTo>
                  <a:lnTo>
                    <a:pt x="3677" y="934"/>
                  </a:lnTo>
                  <a:lnTo>
                    <a:pt x="3310" y="679"/>
                  </a:lnTo>
                  <a:lnTo>
                    <a:pt x="2942" y="425"/>
                  </a:lnTo>
                  <a:lnTo>
                    <a:pt x="2574" y="198"/>
                  </a:lnTo>
                  <a:lnTo>
                    <a:pt x="220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1" name="Google Shape;5501;p35"/>
            <p:cNvSpPr/>
            <p:nvPr/>
          </p:nvSpPr>
          <p:spPr>
            <a:xfrm>
              <a:off x="3268300" y="3060075"/>
              <a:ext cx="57300" cy="72875"/>
            </a:xfrm>
            <a:custGeom>
              <a:avLst/>
              <a:gdLst/>
              <a:ahLst/>
              <a:cxnLst/>
              <a:rect l="l" t="t" r="r" b="b"/>
              <a:pathLst>
                <a:path w="2292" h="2915" extrusionOk="0">
                  <a:moveTo>
                    <a:pt x="793" y="1"/>
                  </a:moveTo>
                  <a:lnTo>
                    <a:pt x="368" y="934"/>
                  </a:lnTo>
                  <a:lnTo>
                    <a:pt x="170" y="1443"/>
                  </a:lnTo>
                  <a:lnTo>
                    <a:pt x="1" y="1952"/>
                  </a:lnTo>
                  <a:lnTo>
                    <a:pt x="368" y="2150"/>
                  </a:lnTo>
                  <a:lnTo>
                    <a:pt x="736" y="2377"/>
                  </a:lnTo>
                  <a:lnTo>
                    <a:pt x="1104" y="2631"/>
                  </a:lnTo>
                  <a:lnTo>
                    <a:pt x="1471" y="2886"/>
                  </a:lnTo>
                  <a:lnTo>
                    <a:pt x="1500" y="2914"/>
                  </a:lnTo>
                  <a:lnTo>
                    <a:pt x="2292" y="1641"/>
                  </a:lnTo>
                  <a:lnTo>
                    <a:pt x="1952" y="1189"/>
                  </a:lnTo>
                  <a:lnTo>
                    <a:pt x="1585" y="764"/>
                  </a:lnTo>
                  <a:lnTo>
                    <a:pt x="1217" y="368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2" name="Google Shape;5502;p35"/>
            <p:cNvSpPr/>
            <p:nvPr/>
          </p:nvSpPr>
          <p:spPr>
            <a:xfrm>
              <a:off x="2930275" y="3234750"/>
              <a:ext cx="50225" cy="105375"/>
            </a:xfrm>
            <a:custGeom>
              <a:avLst/>
              <a:gdLst/>
              <a:ahLst/>
              <a:cxnLst/>
              <a:rect l="l" t="t" r="r" b="b"/>
              <a:pathLst>
                <a:path w="2009" h="4215" extrusionOk="0">
                  <a:moveTo>
                    <a:pt x="255" y="0"/>
                  </a:moveTo>
                  <a:lnTo>
                    <a:pt x="1" y="651"/>
                  </a:lnTo>
                  <a:lnTo>
                    <a:pt x="57" y="1132"/>
                  </a:lnTo>
                  <a:lnTo>
                    <a:pt x="142" y="1584"/>
                  </a:lnTo>
                  <a:lnTo>
                    <a:pt x="255" y="2065"/>
                  </a:lnTo>
                  <a:lnTo>
                    <a:pt x="397" y="2518"/>
                  </a:lnTo>
                  <a:lnTo>
                    <a:pt x="566" y="2970"/>
                  </a:lnTo>
                  <a:lnTo>
                    <a:pt x="764" y="3395"/>
                  </a:lnTo>
                  <a:lnTo>
                    <a:pt x="962" y="3819"/>
                  </a:lnTo>
                  <a:lnTo>
                    <a:pt x="1217" y="4215"/>
                  </a:lnTo>
                  <a:lnTo>
                    <a:pt x="2009" y="4215"/>
                  </a:lnTo>
                  <a:lnTo>
                    <a:pt x="1472" y="2857"/>
                  </a:lnTo>
                  <a:lnTo>
                    <a:pt x="934" y="1499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3" name="Google Shape;5503;p35"/>
            <p:cNvSpPr/>
            <p:nvPr/>
          </p:nvSpPr>
          <p:spPr>
            <a:xfrm>
              <a:off x="2928875" y="3217075"/>
              <a:ext cx="7800" cy="33950"/>
            </a:xfrm>
            <a:custGeom>
              <a:avLst/>
              <a:gdLst/>
              <a:ahLst/>
              <a:cxnLst/>
              <a:rect l="l" t="t" r="r" b="b"/>
              <a:pathLst>
                <a:path w="312" h="1358" extrusionOk="0">
                  <a:moveTo>
                    <a:pt x="0" y="0"/>
                  </a:moveTo>
                  <a:lnTo>
                    <a:pt x="0" y="368"/>
                  </a:lnTo>
                  <a:lnTo>
                    <a:pt x="0" y="877"/>
                  </a:lnTo>
                  <a:lnTo>
                    <a:pt x="57" y="1358"/>
                  </a:lnTo>
                  <a:lnTo>
                    <a:pt x="311" y="7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4" name="Google Shape;5504;p35"/>
            <p:cNvSpPr/>
            <p:nvPr/>
          </p:nvSpPr>
          <p:spPr>
            <a:xfrm>
              <a:off x="3001700" y="3119475"/>
              <a:ext cx="34675" cy="212875"/>
            </a:xfrm>
            <a:custGeom>
              <a:avLst/>
              <a:gdLst/>
              <a:ahLst/>
              <a:cxnLst/>
              <a:rect l="l" t="t" r="r" b="b"/>
              <a:pathLst>
                <a:path w="1387" h="8515" extrusionOk="0">
                  <a:moveTo>
                    <a:pt x="1387" y="1"/>
                  </a:moveTo>
                  <a:lnTo>
                    <a:pt x="906" y="255"/>
                  </a:lnTo>
                  <a:lnTo>
                    <a:pt x="453" y="510"/>
                  </a:lnTo>
                  <a:lnTo>
                    <a:pt x="1" y="849"/>
                  </a:lnTo>
                  <a:lnTo>
                    <a:pt x="199" y="2631"/>
                  </a:lnTo>
                  <a:lnTo>
                    <a:pt x="481" y="4413"/>
                  </a:lnTo>
                  <a:lnTo>
                    <a:pt x="623" y="5290"/>
                  </a:lnTo>
                  <a:lnTo>
                    <a:pt x="793" y="6167"/>
                  </a:lnTo>
                  <a:lnTo>
                    <a:pt x="991" y="7044"/>
                  </a:lnTo>
                  <a:lnTo>
                    <a:pt x="1217" y="7921"/>
                  </a:lnTo>
                  <a:lnTo>
                    <a:pt x="1358" y="8515"/>
                  </a:lnTo>
                  <a:lnTo>
                    <a:pt x="1330" y="8062"/>
                  </a:lnTo>
                  <a:lnTo>
                    <a:pt x="1245" y="7044"/>
                  </a:lnTo>
                  <a:lnTo>
                    <a:pt x="1189" y="6054"/>
                  </a:lnTo>
                  <a:lnTo>
                    <a:pt x="1160" y="5036"/>
                  </a:lnTo>
                  <a:lnTo>
                    <a:pt x="1132" y="4017"/>
                  </a:lnTo>
                  <a:lnTo>
                    <a:pt x="1132" y="3027"/>
                  </a:lnTo>
                  <a:lnTo>
                    <a:pt x="1189" y="2009"/>
                  </a:lnTo>
                  <a:lnTo>
                    <a:pt x="1273" y="991"/>
                  </a:lnTo>
                  <a:lnTo>
                    <a:pt x="138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5" name="Google Shape;5505;p35"/>
            <p:cNvSpPr/>
            <p:nvPr/>
          </p:nvSpPr>
          <p:spPr>
            <a:xfrm>
              <a:off x="2995325" y="3026850"/>
              <a:ext cx="62275" cy="113875"/>
            </a:xfrm>
            <a:custGeom>
              <a:avLst/>
              <a:gdLst/>
              <a:ahLst/>
              <a:cxnLst/>
              <a:rect l="l" t="t" r="r" b="b"/>
              <a:pathLst>
                <a:path w="2491" h="4555" extrusionOk="0">
                  <a:moveTo>
                    <a:pt x="2490" y="0"/>
                  </a:moveTo>
                  <a:lnTo>
                    <a:pt x="1811" y="368"/>
                  </a:lnTo>
                  <a:lnTo>
                    <a:pt x="1189" y="764"/>
                  </a:lnTo>
                  <a:lnTo>
                    <a:pt x="567" y="1188"/>
                  </a:lnTo>
                  <a:lnTo>
                    <a:pt x="1" y="1697"/>
                  </a:lnTo>
                  <a:lnTo>
                    <a:pt x="114" y="3055"/>
                  </a:lnTo>
                  <a:lnTo>
                    <a:pt x="256" y="4554"/>
                  </a:lnTo>
                  <a:lnTo>
                    <a:pt x="708" y="4215"/>
                  </a:lnTo>
                  <a:lnTo>
                    <a:pt x="1161" y="3960"/>
                  </a:lnTo>
                  <a:lnTo>
                    <a:pt x="1642" y="3706"/>
                  </a:lnTo>
                  <a:lnTo>
                    <a:pt x="1698" y="3168"/>
                  </a:lnTo>
                  <a:lnTo>
                    <a:pt x="1868" y="2376"/>
                  </a:lnTo>
                  <a:lnTo>
                    <a:pt x="2038" y="1584"/>
                  </a:lnTo>
                  <a:lnTo>
                    <a:pt x="2236" y="79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6" name="Google Shape;5506;p35"/>
            <p:cNvSpPr/>
            <p:nvPr/>
          </p:nvSpPr>
          <p:spPr>
            <a:xfrm>
              <a:off x="2980475" y="3147775"/>
              <a:ext cx="47425" cy="192350"/>
            </a:xfrm>
            <a:custGeom>
              <a:avLst/>
              <a:gdLst/>
              <a:ahLst/>
              <a:cxnLst/>
              <a:rect l="l" t="t" r="r" b="b"/>
              <a:pathLst>
                <a:path w="1897" h="7694" extrusionOk="0">
                  <a:moveTo>
                    <a:pt x="454" y="0"/>
                  </a:moveTo>
                  <a:lnTo>
                    <a:pt x="227" y="226"/>
                  </a:lnTo>
                  <a:lnTo>
                    <a:pt x="1" y="481"/>
                  </a:lnTo>
                  <a:lnTo>
                    <a:pt x="227" y="1471"/>
                  </a:lnTo>
                  <a:lnTo>
                    <a:pt x="454" y="2489"/>
                  </a:lnTo>
                  <a:lnTo>
                    <a:pt x="850" y="4526"/>
                  </a:lnTo>
                  <a:lnTo>
                    <a:pt x="1189" y="6110"/>
                  </a:lnTo>
                  <a:lnTo>
                    <a:pt x="1387" y="6902"/>
                  </a:lnTo>
                  <a:lnTo>
                    <a:pt x="1613" y="7694"/>
                  </a:lnTo>
                  <a:lnTo>
                    <a:pt x="1896" y="7694"/>
                  </a:lnTo>
                  <a:lnTo>
                    <a:pt x="1528" y="6308"/>
                  </a:lnTo>
                  <a:lnTo>
                    <a:pt x="1217" y="4894"/>
                  </a:lnTo>
                  <a:lnTo>
                    <a:pt x="934" y="3479"/>
                  </a:lnTo>
                  <a:lnTo>
                    <a:pt x="708" y="2065"/>
                  </a:lnTo>
                  <a:lnTo>
                    <a:pt x="595" y="1047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7" name="Google Shape;5507;p35"/>
            <p:cNvSpPr/>
            <p:nvPr/>
          </p:nvSpPr>
          <p:spPr>
            <a:xfrm>
              <a:off x="2964925" y="3079175"/>
              <a:ext cx="26900" cy="80625"/>
            </a:xfrm>
            <a:custGeom>
              <a:avLst/>
              <a:gdLst/>
              <a:ahLst/>
              <a:cxnLst/>
              <a:rect l="l" t="t" r="r" b="b"/>
              <a:pathLst>
                <a:path w="1076" h="3225" extrusionOk="0">
                  <a:moveTo>
                    <a:pt x="849" y="0"/>
                  </a:moveTo>
                  <a:lnTo>
                    <a:pt x="397" y="509"/>
                  </a:lnTo>
                  <a:lnTo>
                    <a:pt x="1" y="1075"/>
                  </a:lnTo>
                  <a:lnTo>
                    <a:pt x="340" y="2150"/>
                  </a:lnTo>
                  <a:lnTo>
                    <a:pt x="623" y="3225"/>
                  </a:lnTo>
                  <a:lnTo>
                    <a:pt x="849" y="2970"/>
                  </a:lnTo>
                  <a:lnTo>
                    <a:pt x="1076" y="2744"/>
                  </a:lnTo>
                  <a:lnTo>
                    <a:pt x="962" y="1386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8" name="Google Shape;5508;p35"/>
            <p:cNvSpPr/>
            <p:nvPr/>
          </p:nvSpPr>
          <p:spPr>
            <a:xfrm>
              <a:off x="3313550" y="3110275"/>
              <a:ext cx="32575" cy="45300"/>
            </a:xfrm>
            <a:custGeom>
              <a:avLst/>
              <a:gdLst/>
              <a:ahLst/>
              <a:cxnLst/>
              <a:rect l="l" t="t" r="r" b="b"/>
              <a:pathLst>
                <a:path w="1303" h="1812" extrusionOk="0">
                  <a:moveTo>
                    <a:pt x="708" y="1"/>
                  </a:moveTo>
                  <a:lnTo>
                    <a:pt x="1" y="1161"/>
                  </a:lnTo>
                  <a:lnTo>
                    <a:pt x="369" y="1472"/>
                  </a:lnTo>
                  <a:lnTo>
                    <a:pt x="708" y="1811"/>
                  </a:lnTo>
                  <a:lnTo>
                    <a:pt x="1302" y="1076"/>
                  </a:lnTo>
                  <a:lnTo>
                    <a:pt x="1019" y="510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9" name="Google Shape;5509;p35"/>
            <p:cNvSpPr/>
            <p:nvPr/>
          </p:nvSpPr>
          <p:spPr>
            <a:xfrm>
              <a:off x="3229400" y="3139275"/>
              <a:ext cx="101875" cy="195200"/>
            </a:xfrm>
            <a:custGeom>
              <a:avLst/>
              <a:gdLst/>
              <a:ahLst/>
              <a:cxnLst/>
              <a:rect l="l" t="t" r="r" b="b"/>
              <a:pathLst>
                <a:path w="4075" h="7808" extrusionOk="0">
                  <a:moveTo>
                    <a:pt x="3367" y="1"/>
                  </a:moveTo>
                  <a:lnTo>
                    <a:pt x="3225" y="199"/>
                  </a:lnTo>
                  <a:lnTo>
                    <a:pt x="2858" y="877"/>
                  </a:lnTo>
                  <a:lnTo>
                    <a:pt x="2462" y="1556"/>
                  </a:lnTo>
                  <a:lnTo>
                    <a:pt x="2122" y="2264"/>
                  </a:lnTo>
                  <a:lnTo>
                    <a:pt x="1783" y="2971"/>
                  </a:lnTo>
                  <a:lnTo>
                    <a:pt x="1443" y="3706"/>
                  </a:lnTo>
                  <a:lnTo>
                    <a:pt x="1132" y="4413"/>
                  </a:lnTo>
                  <a:lnTo>
                    <a:pt x="849" y="5149"/>
                  </a:lnTo>
                  <a:lnTo>
                    <a:pt x="595" y="5884"/>
                  </a:lnTo>
                  <a:lnTo>
                    <a:pt x="284" y="6846"/>
                  </a:lnTo>
                  <a:lnTo>
                    <a:pt x="1" y="7808"/>
                  </a:lnTo>
                  <a:lnTo>
                    <a:pt x="199" y="7214"/>
                  </a:lnTo>
                  <a:lnTo>
                    <a:pt x="453" y="6648"/>
                  </a:lnTo>
                  <a:lnTo>
                    <a:pt x="680" y="6054"/>
                  </a:lnTo>
                  <a:lnTo>
                    <a:pt x="963" y="5488"/>
                  </a:lnTo>
                  <a:lnTo>
                    <a:pt x="1528" y="4385"/>
                  </a:lnTo>
                  <a:lnTo>
                    <a:pt x="2179" y="3310"/>
                  </a:lnTo>
                  <a:lnTo>
                    <a:pt x="2631" y="2631"/>
                  </a:lnTo>
                  <a:lnTo>
                    <a:pt x="3084" y="1952"/>
                  </a:lnTo>
                  <a:lnTo>
                    <a:pt x="3565" y="1302"/>
                  </a:lnTo>
                  <a:lnTo>
                    <a:pt x="4074" y="651"/>
                  </a:lnTo>
                  <a:lnTo>
                    <a:pt x="3735" y="312"/>
                  </a:lnTo>
                  <a:lnTo>
                    <a:pt x="336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0" name="Google Shape;5510;p35"/>
            <p:cNvSpPr/>
            <p:nvPr/>
          </p:nvSpPr>
          <p:spPr>
            <a:xfrm>
              <a:off x="3237900" y="3163325"/>
              <a:ext cx="113875" cy="176800"/>
            </a:xfrm>
            <a:custGeom>
              <a:avLst/>
              <a:gdLst/>
              <a:ahLst/>
              <a:cxnLst/>
              <a:rect l="l" t="t" r="r" b="b"/>
              <a:pathLst>
                <a:path w="4555" h="7072" extrusionOk="0">
                  <a:moveTo>
                    <a:pt x="3989" y="0"/>
                  </a:moveTo>
                  <a:lnTo>
                    <a:pt x="3423" y="736"/>
                  </a:lnTo>
                  <a:lnTo>
                    <a:pt x="2885" y="1471"/>
                  </a:lnTo>
                  <a:lnTo>
                    <a:pt x="2376" y="2235"/>
                  </a:lnTo>
                  <a:lnTo>
                    <a:pt x="1895" y="3027"/>
                  </a:lnTo>
                  <a:lnTo>
                    <a:pt x="1443" y="3819"/>
                  </a:lnTo>
                  <a:lnTo>
                    <a:pt x="1019" y="4639"/>
                  </a:lnTo>
                  <a:lnTo>
                    <a:pt x="623" y="5488"/>
                  </a:lnTo>
                  <a:lnTo>
                    <a:pt x="255" y="6336"/>
                  </a:lnTo>
                  <a:lnTo>
                    <a:pt x="0" y="7072"/>
                  </a:lnTo>
                  <a:lnTo>
                    <a:pt x="905" y="7072"/>
                  </a:lnTo>
                  <a:lnTo>
                    <a:pt x="1273" y="6252"/>
                  </a:lnTo>
                  <a:lnTo>
                    <a:pt x="1669" y="5431"/>
                  </a:lnTo>
                  <a:lnTo>
                    <a:pt x="2320" y="4215"/>
                  </a:lnTo>
                  <a:lnTo>
                    <a:pt x="3027" y="3027"/>
                  </a:lnTo>
                  <a:lnTo>
                    <a:pt x="3762" y="1896"/>
                  </a:lnTo>
                  <a:lnTo>
                    <a:pt x="4554" y="764"/>
                  </a:lnTo>
                  <a:lnTo>
                    <a:pt x="4300" y="368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1" name="Google Shape;5511;p35"/>
            <p:cNvSpPr/>
            <p:nvPr/>
          </p:nvSpPr>
          <p:spPr>
            <a:xfrm>
              <a:off x="3337600" y="3147775"/>
              <a:ext cx="21250" cy="34675"/>
            </a:xfrm>
            <a:custGeom>
              <a:avLst/>
              <a:gdLst/>
              <a:ahLst/>
              <a:cxnLst/>
              <a:rect l="l" t="t" r="r" b="b"/>
              <a:pathLst>
                <a:path w="850" h="1387" extrusionOk="0">
                  <a:moveTo>
                    <a:pt x="510" y="0"/>
                  </a:moveTo>
                  <a:lnTo>
                    <a:pt x="170" y="424"/>
                  </a:lnTo>
                  <a:lnTo>
                    <a:pt x="1" y="622"/>
                  </a:lnTo>
                  <a:lnTo>
                    <a:pt x="312" y="990"/>
                  </a:lnTo>
                  <a:lnTo>
                    <a:pt x="566" y="1386"/>
                  </a:lnTo>
                  <a:lnTo>
                    <a:pt x="849" y="1018"/>
                  </a:lnTo>
                  <a:lnTo>
                    <a:pt x="708" y="509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2" name="Google Shape;5512;p35"/>
            <p:cNvSpPr/>
            <p:nvPr/>
          </p:nvSpPr>
          <p:spPr>
            <a:xfrm>
              <a:off x="3271825" y="3191600"/>
              <a:ext cx="93375" cy="148525"/>
            </a:xfrm>
            <a:custGeom>
              <a:avLst/>
              <a:gdLst/>
              <a:ahLst/>
              <a:cxnLst/>
              <a:rect l="l" t="t" r="r" b="b"/>
              <a:pathLst>
                <a:path w="3735" h="5941" extrusionOk="0">
                  <a:moveTo>
                    <a:pt x="3424" y="1"/>
                  </a:moveTo>
                  <a:lnTo>
                    <a:pt x="2575" y="1217"/>
                  </a:lnTo>
                  <a:lnTo>
                    <a:pt x="2179" y="1839"/>
                  </a:lnTo>
                  <a:lnTo>
                    <a:pt x="1783" y="2490"/>
                  </a:lnTo>
                  <a:lnTo>
                    <a:pt x="1302" y="3310"/>
                  </a:lnTo>
                  <a:lnTo>
                    <a:pt x="850" y="4187"/>
                  </a:lnTo>
                  <a:lnTo>
                    <a:pt x="397" y="5064"/>
                  </a:lnTo>
                  <a:lnTo>
                    <a:pt x="1" y="5941"/>
                  </a:lnTo>
                  <a:lnTo>
                    <a:pt x="312" y="5941"/>
                  </a:lnTo>
                  <a:lnTo>
                    <a:pt x="652" y="5262"/>
                  </a:lnTo>
                  <a:lnTo>
                    <a:pt x="1048" y="4611"/>
                  </a:lnTo>
                  <a:lnTo>
                    <a:pt x="1444" y="3989"/>
                  </a:lnTo>
                  <a:lnTo>
                    <a:pt x="1896" y="3367"/>
                  </a:lnTo>
                  <a:lnTo>
                    <a:pt x="2320" y="2886"/>
                  </a:lnTo>
                  <a:lnTo>
                    <a:pt x="2773" y="2405"/>
                  </a:lnTo>
                  <a:lnTo>
                    <a:pt x="3254" y="1953"/>
                  </a:lnTo>
                  <a:lnTo>
                    <a:pt x="3735" y="1528"/>
                  </a:lnTo>
                  <a:lnTo>
                    <a:pt x="3735" y="1387"/>
                  </a:lnTo>
                  <a:lnTo>
                    <a:pt x="3735" y="934"/>
                  </a:lnTo>
                  <a:lnTo>
                    <a:pt x="3678" y="482"/>
                  </a:lnTo>
                  <a:lnTo>
                    <a:pt x="3424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3" name="Google Shape;5513;p35"/>
            <p:cNvSpPr/>
            <p:nvPr/>
          </p:nvSpPr>
          <p:spPr>
            <a:xfrm>
              <a:off x="3357400" y="3185950"/>
              <a:ext cx="6400" cy="17700"/>
            </a:xfrm>
            <a:custGeom>
              <a:avLst/>
              <a:gdLst/>
              <a:ahLst/>
              <a:cxnLst/>
              <a:rect l="l" t="t" r="r" b="b"/>
              <a:pathLst>
                <a:path w="256" h="708" extrusionOk="0">
                  <a:moveTo>
                    <a:pt x="170" y="0"/>
                  </a:moveTo>
                  <a:lnTo>
                    <a:pt x="1" y="227"/>
                  </a:lnTo>
                  <a:lnTo>
                    <a:pt x="255" y="708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4" name="Google Shape;5514;p35"/>
            <p:cNvSpPr/>
            <p:nvPr/>
          </p:nvSpPr>
          <p:spPr>
            <a:xfrm>
              <a:off x="3290925" y="3243225"/>
              <a:ext cx="73575" cy="96900"/>
            </a:xfrm>
            <a:custGeom>
              <a:avLst/>
              <a:gdLst/>
              <a:ahLst/>
              <a:cxnLst/>
              <a:rect l="l" t="t" r="r" b="b"/>
              <a:pathLst>
                <a:path w="2943" h="3876" extrusionOk="0">
                  <a:moveTo>
                    <a:pt x="2943" y="1"/>
                  </a:moveTo>
                  <a:lnTo>
                    <a:pt x="2575" y="312"/>
                  </a:lnTo>
                  <a:lnTo>
                    <a:pt x="2179" y="708"/>
                  </a:lnTo>
                  <a:lnTo>
                    <a:pt x="1811" y="1132"/>
                  </a:lnTo>
                  <a:lnTo>
                    <a:pt x="1472" y="1556"/>
                  </a:lnTo>
                  <a:lnTo>
                    <a:pt x="1132" y="1981"/>
                  </a:lnTo>
                  <a:lnTo>
                    <a:pt x="821" y="2433"/>
                  </a:lnTo>
                  <a:lnTo>
                    <a:pt x="538" y="2914"/>
                  </a:lnTo>
                  <a:lnTo>
                    <a:pt x="284" y="3395"/>
                  </a:lnTo>
                  <a:lnTo>
                    <a:pt x="1" y="3876"/>
                  </a:lnTo>
                  <a:lnTo>
                    <a:pt x="1019" y="3876"/>
                  </a:lnTo>
                  <a:lnTo>
                    <a:pt x="1387" y="3282"/>
                  </a:lnTo>
                  <a:lnTo>
                    <a:pt x="1811" y="2716"/>
                  </a:lnTo>
                  <a:lnTo>
                    <a:pt x="2235" y="2150"/>
                  </a:lnTo>
                  <a:lnTo>
                    <a:pt x="2660" y="1613"/>
                  </a:lnTo>
                  <a:lnTo>
                    <a:pt x="2773" y="1217"/>
                  </a:lnTo>
                  <a:lnTo>
                    <a:pt x="2858" y="821"/>
                  </a:lnTo>
                  <a:lnTo>
                    <a:pt x="2914" y="425"/>
                  </a:lnTo>
                  <a:lnTo>
                    <a:pt x="294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5" name="Google Shape;5515;p35"/>
            <p:cNvSpPr/>
            <p:nvPr/>
          </p:nvSpPr>
          <p:spPr>
            <a:xfrm>
              <a:off x="3328400" y="3311825"/>
              <a:ext cx="19825" cy="28300"/>
            </a:xfrm>
            <a:custGeom>
              <a:avLst/>
              <a:gdLst/>
              <a:ahLst/>
              <a:cxnLst/>
              <a:rect l="l" t="t" r="r" b="b"/>
              <a:pathLst>
                <a:path w="793" h="1132" extrusionOk="0">
                  <a:moveTo>
                    <a:pt x="793" y="0"/>
                  </a:moveTo>
                  <a:lnTo>
                    <a:pt x="369" y="566"/>
                  </a:lnTo>
                  <a:lnTo>
                    <a:pt x="1" y="1132"/>
                  </a:lnTo>
                  <a:lnTo>
                    <a:pt x="199" y="1132"/>
                  </a:lnTo>
                  <a:lnTo>
                    <a:pt x="510" y="566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"/>
          <p:cNvSpPr/>
          <p:nvPr/>
        </p:nvSpPr>
        <p:spPr>
          <a:xfrm>
            <a:off x="0" y="1233489"/>
            <a:ext cx="9144000" cy="3910016"/>
          </a:xfrm>
          <a:custGeom>
            <a:avLst/>
            <a:gdLst/>
            <a:ahLst/>
            <a:cxnLst/>
            <a:rect l="l" t="t" r="r" b="b"/>
            <a:pathLst>
              <a:path w="285750" h="122188" extrusionOk="0">
                <a:moveTo>
                  <a:pt x="15069" y="0"/>
                </a:moveTo>
                <a:lnTo>
                  <a:pt x="13134" y="38"/>
                </a:lnTo>
                <a:lnTo>
                  <a:pt x="11199" y="112"/>
                </a:lnTo>
                <a:lnTo>
                  <a:pt x="9265" y="224"/>
                </a:lnTo>
                <a:lnTo>
                  <a:pt x="7330" y="447"/>
                </a:lnTo>
                <a:lnTo>
                  <a:pt x="6362" y="596"/>
                </a:lnTo>
                <a:lnTo>
                  <a:pt x="5395" y="745"/>
                </a:lnTo>
                <a:lnTo>
                  <a:pt x="4465" y="931"/>
                </a:lnTo>
                <a:lnTo>
                  <a:pt x="3535" y="1117"/>
                </a:lnTo>
                <a:lnTo>
                  <a:pt x="2642" y="1377"/>
                </a:lnTo>
                <a:lnTo>
                  <a:pt x="1749" y="1638"/>
                </a:lnTo>
                <a:lnTo>
                  <a:pt x="856" y="1935"/>
                </a:lnTo>
                <a:lnTo>
                  <a:pt x="0" y="2233"/>
                </a:lnTo>
                <a:lnTo>
                  <a:pt x="0" y="122188"/>
                </a:lnTo>
                <a:lnTo>
                  <a:pt x="285750" y="122188"/>
                </a:lnTo>
                <a:lnTo>
                  <a:pt x="285750" y="4316"/>
                </a:lnTo>
                <a:lnTo>
                  <a:pt x="284225" y="4465"/>
                </a:lnTo>
                <a:lnTo>
                  <a:pt x="282662" y="4614"/>
                </a:lnTo>
                <a:lnTo>
                  <a:pt x="281136" y="4800"/>
                </a:lnTo>
                <a:lnTo>
                  <a:pt x="279611" y="5023"/>
                </a:lnTo>
                <a:lnTo>
                  <a:pt x="278085" y="5247"/>
                </a:lnTo>
                <a:lnTo>
                  <a:pt x="276560" y="5507"/>
                </a:lnTo>
                <a:lnTo>
                  <a:pt x="275072" y="5805"/>
                </a:lnTo>
                <a:lnTo>
                  <a:pt x="273583" y="6140"/>
                </a:lnTo>
                <a:lnTo>
                  <a:pt x="272058" y="6474"/>
                </a:lnTo>
                <a:lnTo>
                  <a:pt x="270570" y="6884"/>
                </a:lnTo>
                <a:lnTo>
                  <a:pt x="269118" y="7293"/>
                </a:lnTo>
                <a:lnTo>
                  <a:pt x="267630" y="7739"/>
                </a:lnTo>
                <a:lnTo>
                  <a:pt x="266179" y="8186"/>
                </a:lnTo>
                <a:lnTo>
                  <a:pt x="264728" y="8707"/>
                </a:lnTo>
                <a:lnTo>
                  <a:pt x="263277" y="9228"/>
                </a:lnTo>
                <a:lnTo>
                  <a:pt x="261863" y="9786"/>
                </a:lnTo>
                <a:lnTo>
                  <a:pt x="260449" y="10381"/>
                </a:lnTo>
                <a:lnTo>
                  <a:pt x="259035" y="11014"/>
                </a:lnTo>
                <a:lnTo>
                  <a:pt x="257622" y="11683"/>
                </a:lnTo>
                <a:lnTo>
                  <a:pt x="256245" y="12353"/>
                </a:lnTo>
                <a:lnTo>
                  <a:pt x="254868" y="13060"/>
                </a:lnTo>
                <a:lnTo>
                  <a:pt x="253492" y="13841"/>
                </a:lnTo>
                <a:lnTo>
                  <a:pt x="252152" y="14623"/>
                </a:lnTo>
                <a:lnTo>
                  <a:pt x="250775" y="15404"/>
                </a:lnTo>
                <a:lnTo>
                  <a:pt x="249473" y="16260"/>
                </a:lnTo>
                <a:lnTo>
                  <a:pt x="248134" y="17153"/>
                </a:lnTo>
                <a:lnTo>
                  <a:pt x="246831" y="18046"/>
                </a:lnTo>
                <a:lnTo>
                  <a:pt x="245566" y="19013"/>
                </a:lnTo>
                <a:lnTo>
                  <a:pt x="244264" y="19981"/>
                </a:lnTo>
                <a:lnTo>
                  <a:pt x="242999" y="20985"/>
                </a:lnTo>
                <a:lnTo>
                  <a:pt x="241771" y="22027"/>
                </a:lnTo>
                <a:lnTo>
                  <a:pt x="240543" y="23106"/>
                </a:lnTo>
                <a:lnTo>
                  <a:pt x="239650" y="23887"/>
                </a:lnTo>
                <a:lnTo>
                  <a:pt x="238832" y="24669"/>
                </a:lnTo>
                <a:lnTo>
                  <a:pt x="237195" y="26231"/>
                </a:lnTo>
                <a:lnTo>
                  <a:pt x="235632" y="27831"/>
                </a:lnTo>
                <a:lnTo>
                  <a:pt x="234181" y="29506"/>
                </a:lnTo>
                <a:lnTo>
                  <a:pt x="232767" y="31180"/>
                </a:lnTo>
                <a:lnTo>
                  <a:pt x="231465" y="32929"/>
                </a:lnTo>
                <a:lnTo>
                  <a:pt x="230200" y="34677"/>
                </a:lnTo>
                <a:lnTo>
                  <a:pt x="228972" y="36463"/>
                </a:lnTo>
                <a:lnTo>
                  <a:pt x="227856" y="38249"/>
                </a:lnTo>
                <a:lnTo>
                  <a:pt x="226740" y="40109"/>
                </a:lnTo>
                <a:lnTo>
                  <a:pt x="225698" y="41970"/>
                </a:lnTo>
                <a:lnTo>
                  <a:pt x="224693" y="43867"/>
                </a:lnTo>
                <a:lnTo>
                  <a:pt x="223726" y="45765"/>
                </a:lnTo>
                <a:lnTo>
                  <a:pt x="222796" y="47700"/>
                </a:lnTo>
                <a:lnTo>
                  <a:pt x="221866" y="49634"/>
                </a:lnTo>
                <a:lnTo>
                  <a:pt x="221010" y="51569"/>
                </a:lnTo>
                <a:lnTo>
                  <a:pt x="219298" y="55550"/>
                </a:lnTo>
                <a:lnTo>
                  <a:pt x="217661" y="59532"/>
                </a:lnTo>
                <a:lnTo>
                  <a:pt x="216024" y="63550"/>
                </a:lnTo>
                <a:lnTo>
                  <a:pt x="214350" y="67605"/>
                </a:lnTo>
                <a:lnTo>
                  <a:pt x="212675" y="71624"/>
                </a:lnTo>
                <a:lnTo>
                  <a:pt x="211782" y="73633"/>
                </a:lnTo>
                <a:lnTo>
                  <a:pt x="210889" y="75642"/>
                </a:lnTo>
                <a:lnTo>
                  <a:pt x="209922" y="77651"/>
                </a:lnTo>
                <a:lnTo>
                  <a:pt x="208955" y="79623"/>
                </a:lnTo>
                <a:lnTo>
                  <a:pt x="207950" y="81595"/>
                </a:lnTo>
                <a:lnTo>
                  <a:pt x="206908" y="83567"/>
                </a:lnTo>
                <a:lnTo>
                  <a:pt x="206462" y="84274"/>
                </a:lnTo>
                <a:lnTo>
                  <a:pt x="206015" y="84981"/>
                </a:lnTo>
                <a:lnTo>
                  <a:pt x="205569" y="85688"/>
                </a:lnTo>
                <a:lnTo>
                  <a:pt x="205048" y="86358"/>
                </a:lnTo>
                <a:lnTo>
                  <a:pt x="204527" y="86990"/>
                </a:lnTo>
                <a:lnTo>
                  <a:pt x="204006" y="87660"/>
                </a:lnTo>
                <a:lnTo>
                  <a:pt x="203448" y="88255"/>
                </a:lnTo>
                <a:lnTo>
                  <a:pt x="202890" y="88888"/>
                </a:lnTo>
                <a:lnTo>
                  <a:pt x="202295" y="89483"/>
                </a:lnTo>
                <a:lnTo>
                  <a:pt x="201662" y="90041"/>
                </a:lnTo>
                <a:lnTo>
                  <a:pt x="201030" y="90599"/>
                </a:lnTo>
                <a:lnTo>
                  <a:pt x="200397" y="91120"/>
                </a:lnTo>
                <a:lnTo>
                  <a:pt x="199727" y="91641"/>
                </a:lnTo>
                <a:lnTo>
                  <a:pt x="199058" y="92125"/>
                </a:lnTo>
                <a:lnTo>
                  <a:pt x="198351" y="92608"/>
                </a:lnTo>
                <a:lnTo>
                  <a:pt x="197644" y="93055"/>
                </a:lnTo>
                <a:lnTo>
                  <a:pt x="196937" y="93501"/>
                </a:lnTo>
                <a:lnTo>
                  <a:pt x="196193" y="93874"/>
                </a:lnTo>
                <a:lnTo>
                  <a:pt x="195449" y="94283"/>
                </a:lnTo>
                <a:lnTo>
                  <a:pt x="194667" y="94618"/>
                </a:lnTo>
                <a:lnTo>
                  <a:pt x="193923" y="94953"/>
                </a:lnTo>
                <a:lnTo>
                  <a:pt x="193142" y="95250"/>
                </a:lnTo>
                <a:lnTo>
                  <a:pt x="192323" y="95548"/>
                </a:lnTo>
                <a:lnTo>
                  <a:pt x="191542" y="95808"/>
                </a:lnTo>
                <a:lnTo>
                  <a:pt x="190723" y="96032"/>
                </a:lnTo>
                <a:lnTo>
                  <a:pt x="189905" y="96218"/>
                </a:lnTo>
                <a:lnTo>
                  <a:pt x="189086" y="96366"/>
                </a:lnTo>
                <a:lnTo>
                  <a:pt x="188268" y="96515"/>
                </a:lnTo>
                <a:lnTo>
                  <a:pt x="187412" y="96627"/>
                </a:lnTo>
                <a:lnTo>
                  <a:pt x="186593" y="96701"/>
                </a:lnTo>
                <a:lnTo>
                  <a:pt x="185738" y="96738"/>
                </a:lnTo>
                <a:lnTo>
                  <a:pt x="184882" y="96776"/>
                </a:lnTo>
                <a:lnTo>
                  <a:pt x="183803" y="96738"/>
                </a:lnTo>
                <a:lnTo>
                  <a:pt x="182687" y="96664"/>
                </a:lnTo>
                <a:lnTo>
                  <a:pt x="181608" y="96515"/>
                </a:lnTo>
                <a:lnTo>
                  <a:pt x="180491" y="96329"/>
                </a:lnTo>
                <a:lnTo>
                  <a:pt x="179115" y="96069"/>
                </a:lnTo>
                <a:lnTo>
                  <a:pt x="177775" y="95734"/>
                </a:lnTo>
                <a:lnTo>
                  <a:pt x="176436" y="95362"/>
                </a:lnTo>
                <a:lnTo>
                  <a:pt x="175134" y="94953"/>
                </a:lnTo>
                <a:lnTo>
                  <a:pt x="173831" y="94506"/>
                </a:lnTo>
                <a:lnTo>
                  <a:pt x="172566" y="93985"/>
                </a:lnTo>
                <a:lnTo>
                  <a:pt x="171301" y="93464"/>
                </a:lnTo>
                <a:lnTo>
                  <a:pt x="170073" y="92906"/>
                </a:lnTo>
                <a:lnTo>
                  <a:pt x="168846" y="92311"/>
                </a:lnTo>
                <a:lnTo>
                  <a:pt x="167618" y="91678"/>
                </a:lnTo>
                <a:lnTo>
                  <a:pt x="165236" y="90376"/>
                </a:lnTo>
                <a:lnTo>
                  <a:pt x="162855" y="89037"/>
                </a:lnTo>
                <a:lnTo>
                  <a:pt x="160511" y="87660"/>
                </a:lnTo>
                <a:lnTo>
                  <a:pt x="158130" y="86283"/>
                </a:lnTo>
                <a:lnTo>
                  <a:pt x="155786" y="84944"/>
                </a:lnTo>
                <a:lnTo>
                  <a:pt x="154558" y="84311"/>
                </a:lnTo>
                <a:lnTo>
                  <a:pt x="153367" y="83679"/>
                </a:lnTo>
                <a:lnTo>
                  <a:pt x="152140" y="83084"/>
                </a:lnTo>
                <a:lnTo>
                  <a:pt x="150912" y="82525"/>
                </a:lnTo>
                <a:lnTo>
                  <a:pt x="149684" y="81967"/>
                </a:lnTo>
                <a:lnTo>
                  <a:pt x="148419" y="81446"/>
                </a:lnTo>
                <a:lnTo>
                  <a:pt x="147154" y="80963"/>
                </a:lnTo>
                <a:lnTo>
                  <a:pt x="145889" y="80553"/>
                </a:lnTo>
                <a:lnTo>
                  <a:pt x="144549" y="80144"/>
                </a:lnTo>
                <a:lnTo>
                  <a:pt x="143210" y="79809"/>
                </a:lnTo>
                <a:lnTo>
                  <a:pt x="141870" y="79549"/>
                </a:lnTo>
                <a:lnTo>
                  <a:pt x="140494" y="79326"/>
                </a:lnTo>
                <a:lnTo>
                  <a:pt x="139564" y="79214"/>
                </a:lnTo>
                <a:lnTo>
                  <a:pt x="138633" y="79140"/>
                </a:lnTo>
                <a:lnTo>
                  <a:pt x="137703" y="79102"/>
                </a:lnTo>
                <a:lnTo>
                  <a:pt x="135248" y="79102"/>
                </a:lnTo>
                <a:lnTo>
                  <a:pt x="133722" y="79214"/>
                </a:lnTo>
                <a:lnTo>
                  <a:pt x="132197" y="79363"/>
                </a:lnTo>
                <a:lnTo>
                  <a:pt x="130671" y="79549"/>
                </a:lnTo>
                <a:lnTo>
                  <a:pt x="129146" y="79772"/>
                </a:lnTo>
                <a:lnTo>
                  <a:pt x="127620" y="79995"/>
                </a:lnTo>
                <a:lnTo>
                  <a:pt x="124606" y="80516"/>
                </a:lnTo>
                <a:lnTo>
                  <a:pt x="121555" y="81037"/>
                </a:lnTo>
                <a:lnTo>
                  <a:pt x="120030" y="81298"/>
                </a:lnTo>
                <a:lnTo>
                  <a:pt x="118504" y="81521"/>
                </a:lnTo>
                <a:lnTo>
                  <a:pt x="116979" y="81707"/>
                </a:lnTo>
                <a:lnTo>
                  <a:pt x="115453" y="81856"/>
                </a:lnTo>
                <a:lnTo>
                  <a:pt x="113928" y="81930"/>
                </a:lnTo>
                <a:lnTo>
                  <a:pt x="112402" y="81967"/>
                </a:lnTo>
                <a:lnTo>
                  <a:pt x="111137" y="81930"/>
                </a:lnTo>
                <a:lnTo>
                  <a:pt x="109835" y="81856"/>
                </a:lnTo>
                <a:lnTo>
                  <a:pt x="108645" y="81707"/>
                </a:lnTo>
                <a:lnTo>
                  <a:pt x="107491" y="81558"/>
                </a:lnTo>
                <a:lnTo>
                  <a:pt x="106375" y="81335"/>
                </a:lnTo>
                <a:lnTo>
                  <a:pt x="105259" y="81112"/>
                </a:lnTo>
                <a:lnTo>
                  <a:pt x="104180" y="80814"/>
                </a:lnTo>
                <a:lnTo>
                  <a:pt x="103138" y="80516"/>
                </a:lnTo>
                <a:lnTo>
                  <a:pt x="102096" y="80144"/>
                </a:lnTo>
                <a:lnTo>
                  <a:pt x="101092" y="79772"/>
                </a:lnTo>
                <a:lnTo>
                  <a:pt x="100124" y="79363"/>
                </a:lnTo>
                <a:lnTo>
                  <a:pt x="99157" y="78916"/>
                </a:lnTo>
                <a:lnTo>
                  <a:pt x="98227" y="78470"/>
                </a:lnTo>
                <a:lnTo>
                  <a:pt x="97334" y="77949"/>
                </a:lnTo>
                <a:lnTo>
                  <a:pt x="96441" y="77428"/>
                </a:lnTo>
                <a:lnTo>
                  <a:pt x="95548" y="76870"/>
                </a:lnTo>
                <a:lnTo>
                  <a:pt x="94729" y="76312"/>
                </a:lnTo>
                <a:lnTo>
                  <a:pt x="93873" y="75679"/>
                </a:lnTo>
                <a:lnTo>
                  <a:pt x="93092" y="75084"/>
                </a:lnTo>
                <a:lnTo>
                  <a:pt x="92273" y="74414"/>
                </a:lnTo>
                <a:lnTo>
                  <a:pt x="91492" y="73745"/>
                </a:lnTo>
                <a:lnTo>
                  <a:pt x="90748" y="73038"/>
                </a:lnTo>
                <a:lnTo>
                  <a:pt x="90004" y="72331"/>
                </a:lnTo>
                <a:lnTo>
                  <a:pt x="89297" y="71587"/>
                </a:lnTo>
                <a:lnTo>
                  <a:pt x="88590" y="70805"/>
                </a:lnTo>
                <a:lnTo>
                  <a:pt x="87883" y="70024"/>
                </a:lnTo>
                <a:lnTo>
                  <a:pt x="87213" y="69243"/>
                </a:lnTo>
                <a:lnTo>
                  <a:pt x="86544" y="68424"/>
                </a:lnTo>
                <a:lnTo>
                  <a:pt x="85241" y="66712"/>
                </a:lnTo>
                <a:lnTo>
                  <a:pt x="84013" y="65001"/>
                </a:lnTo>
                <a:lnTo>
                  <a:pt x="82786" y="63178"/>
                </a:lnTo>
                <a:lnTo>
                  <a:pt x="81632" y="61317"/>
                </a:lnTo>
                <a:lnTo>
                  <a:pt x="80516" y="59457"/>
                </a:lnTo>
                <a:lnTo>
                  <a:pt x="79437" y="57522"/>
                </a:lnTo>
                <a:lnTo>
                  <a:pt x="78358" y="55550"/>
                </a:lnTo>
                <a:lnTo>
                  <a:pt x="77316" y="53578"/>
                </a:lnTo>
                <a:lnTo>
                  <a:pt x="76312" y="51569"/>
                </a:lnTo>
                <a:lnTo>
                  <a:pt x="74265" y="47551"/>
                </a:lnTo>
                <a:lnTo>
                  <a:pt x="72256" y="43533"/>
                </a:lnTo>
                <a:lnTo>
                  <a:pt x="70247" y="39589"/>
                </a:lnTo>
                <a:lnTo>
                  <a:pt x="69205" y="37654"/>
                </a:lnTo>
                <a:lnTo>
                  <a:pt x="68163" y="35756"/>
                </a:lnTo>
                <a:lnTo>
                  <a:pt x="67084" y="33859"/>
                </a:lnTo>
                <a:lnTo>
                  <a:pt x="66005" y="32073"/>
                </a:lnTo>
                <a:lnTo>
                  <a:pt x="64963" y="30510"/>
                </a:lnTo>
                <a:lnTo>
                  <a:pt x="63959" y="28985"/>
                </a:lnTo>
                <a:lnTo>
                  <a:pt x="62880" y="27459"/>
                </a:lnTo>
                <a:lnTo>
                  <a:pt x="61801" y="25934"/>
                </a:lnTo>
                <a:lnTo>
                  <a:pt x="60685" y="24483"/>
                </a:lnTo>
                <a:lnTo>
                  <a:pt x="59531" y="23031"/>
                </a:lnTo>
                <a:lnTo>
                  <a:pt x="58378" y="21580"/>
                </a:lnTo>
                <a:lnTo>
                  <a:pt x="57187" y="20167"/>
                </a:lnTo>
                <a:lnTo>
                  <a:pt x="55997" y="18790"/>
                </a:lnTo>
                <a:lnTo>
                  <a:pt x="54732" y="17450"/>
                </a:lnTo>
                <a:lnTo>
                  <a:pt x="53467" y="16148"/>
                </a:lnTo>
                <a:lnTo>
                  <a:pt x="52164" y="14883"/>
                </a:lnTo>
                <a:lnTo>
                  <a:pt x="50862" y="13655"/>
                </a:lnTo>
                <a:lnTo>
                  <a:pt x="49485" y="12465"/>
                </a:lnTo>
                <a:lnTo>
                  <a:pt x="48109" y="11311"/>
                </a:lnTo>
                <a:lnTo>
                  <a:pt x="46732" y="10195"/>
                </a:lnTo>
                <a:lnTo>
                  <a:pt x="45281" y="9116"/>
                </a:lnTo>
                <a:lnTo>
                  <a:pt x="43830" y="8112"/>
                </a:lnTo>
                <a:lnTo>
                  <a:pt x="42342" y="7144"/>
                </a:lnTo>
                <a:lnTo>
                  <a:pt x="40853" y="6214"/>
                </a:lnTo>
                <a:lnTo>
                  <a:pt x="39291" y="5358"/>
                </a:lnTo>
                <a:lnTo>
                  <a:pt x="37728" y="4577"/>
                </a:lnTo>
                <a:lnTo>
                  <a:pt x="36128" y="3833"/>
                </a:lnTo>
                <a:lnTo>
                  <a:pt x="34491" y="3126"/>
                </a:lnTo>
                <a:lnTo>
                  <a:pt x="32854" y="2530"/>
                </a:lnTo>
                <a:lnTo>
                  <a:pt x="31142" y="1972"/>
                </a:lnTo>
                <a:lnTo>
                  <a:pt x="29431" y="1489"/>
                </a:lnTo>
                <a:lnTo>
                  <a:pt x="27719" y="1079"/>
                </a:lnTo>
                <a:lnTo>
                  <a:pt x="25933" y="707"/>
                </a:lnTo>
                <a:lnTo>
                  <a:pt x="24110" y="447"/>
                </a:lnTo>
                <a:lnTo>
                  <a:pt x="22287" y="261"/>
                </a:lnTo>
                <a:lnTo>
                  <a:pt x="20427" y="112"/>
                </a:lnTo>
                <a:lnTo>
                  <a:pt x="17822" y="38"/>
                </a:lnTo>
                <a:lnTo>
                  <a:pt x="1506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3"/>
          <p:cNvSpPr txBox="1">
            <a:spLocks noGrp="1"/>
          </p:cNvSpPr>
          <p:nvPr>
            <p:ph type="title"/>
          </p:nvPr>
        </p:nvSpPr>
        <p:spPr>
          <a:xfrm>
            <a:off x="872400" y="2057907"/>
            <a:ext cx="3739200" cy="19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8" name="Google Shape;158;p3"/>
          <p:cNvSpPr txBox="1">
            <a:spLocks noGrp="1"/>
          </p:cNvSpPr>
          <p:nvPr>
            <p:ph type="title" idx="2" hasCustomPrompt="1"/>
          </p:nvPr>
        </p:nvSpPr>
        <p:spPr>
          <a:xfrm>
            <a:off x="1024800" y="979550"/>
            <a:ext cx="1056900" cy="1061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59" name="Google Shape;159;p3"/>
          <p:cNvSpPr txBox="1">
            <a:spLocks noGrp="1"/>
          </p:cNvSpPr>
          <p:nvPr>
            <p:ph type="subTitle" idx="1"/>
          </p:nvPr>
        </p:nvSpPr>
        <p:spPr>
          <a:xfrm>
            <a:off x="872400" y="3973401"/>
            <a:ext cx="2556600" cy="5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60" name="Google Shape;160;p3"/>
          <p:cNvGrpSpPr/>
          <p:nvPr/>
        </p:nvGrpSpPr>
        <p:grpSpPr>
          <a:xfrm rot="-4151456" flipH="1">
            <a:off x="6888742" y="-2345762"/>
            <a:ext cx="2854349" cy="5720124"/>
            <a:chOff x="238125" y="1457650"/>
            <a:chExt cx="1411500" cy="2828650"/>
          </a:xfrm>
        </p:grpSpPr>
        <p:sp>
          <p:nvSpPr>
            <p:cNvPr id="161" name="Google Shape;161;p3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" name="Google Shape;211;p3"/>
          <p:cNvGrpSpPr/>
          <p:nvPr/>
        </p:nvGrpSpPr>
        <p:grpSpPr>
          <a:xfrm rot="-6982043" flipH="1">
            <a:off x="-476181" y="-3042229"/>
            <a:ext cx="2854304" cy="5720033"/>
            <a:chOff x="238125" y="1457650"/>
            <a:chExt cx="1411500" cy="2828650"/>
          </a:xfrm>
        </p:grpSpPr>
        <p:sp>
          <p:nvSpPr>
            <p:cNvPr id="212" name="Google Shape;212;p3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" name="Google Shape;262;p3"/>
          <p:cNvGrpSpPr/>
          <p:nvPr/>
        </p:nvGrpSpPr>
        <p:grpSpPr>
          <a:xfrm>
            <a:off x="-165190" y="4686792"/>
            <a:ext cx="733244" cy="557413"/>
            <a:chOff x="2928875" y="3008450"/>
            <a:chExt cx="436325" cy="331675"/>
          </a:xfrm>
        </p:grpSpPr>
        <p:sp>
          <p:nvSpPr>
            <p:cNvPr id="263" name="Google Shape;263;p3"/>
            <p:cNvSpPr/>
            <p:nvPr/>
          </p:nvSpPr>
          <p:spPr>
            <a:xfrm>
              <a:off x="3136775" y="3090475"/>
              <a:ext cx="90525" cy="249650"/>
            </a:xfrm>
            <a:custGeom>
              <a:avLst/>
              <a:gdLst/>
              <a:ahLst/>
              <a:cxnLst/>
              <a:rect l="l" t="t" r="r" b="b"/>
              <a:pathLst>
                <a:path w="3621" h="9986" extrusionOk="0">
                  <a:moveTo>
                    <a:pt x="3112" y="1"/>
                  </a:moveTo>
                  <a:lnTo>
                    <a:pt x="2631" y="1359"/>
                  </a:lnTo>
                  <a:lnTo>
                    <a:pt x="2122" y="2716"/>
                  </a:lnTo>
                  <a:lnTo>
                    <a:pt x="1726" y="3791"/>
                  </a:lnTo>
                  <a:lnTo>
                    <a:pt x="1330" y="4866"/>
                  </a:lnTo>
                  <a:lnTo>
                    <a:pt x="1075" y="5602"/>
                  </a:lnTo>
                  <a:lnTo>
                    <a:pt x="849" y="6365"/>
                  </a:lnTo>
                  <a:lnTo>
                    <a:pt x="623" y="7129"/>
                  </a:lnTo>
                  <a:lnTo>
                    <a:pt x="425" y="7921"/>
                  </a:lnTo>
                  <a:lnTo>
                    <a:pt x="170" y="8939"/>
                  </a:lnTo>
                  <a:lnTo>
                    <a:pt x="0" y="9986"/>
                  </a:lnTo>
                  <a:lnTo>
                    <a:pt x="283" y="9986"/>
                  </a:lnTo>
                  <a:lnTo>
                    <a:pt x="651" y="8430"/>
                  </a:lnTo>
                  <a:lnTo>
                    <a:pt x="1075" y="6903"/>
                  </a:lnTo>
                  <a:lnTo>
                    <a:pt x="1528" y="5375"/>
                  </a:lnTo>
                  <a:lnTo>
                    <a:pt x="2065" y="3876"/>
                  </a:lnTo>
                  <a:lnTo>
                    <a:pt x="2405" y="2943"/>
                  </a:lnTo>
                  <a:lnTo>
                    <a:pt x="2801" y="1981"/>
                  </a:lnTo>
                  <a:lnTo>
                    <a:pt x="3197" y="1047"/>
                  </a:lnTo>
                  <a:lnTo>
                    <a:pt x="3621" y="11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3214550" y="3029675"/>
              <a:ext cx="39625" cy="63650"/>
            </a:xfrm>
            <a:custGeom>
              <a:avLst/>
              <a:gdLst/>
              <a:ahLst/>
              <a:cxnLst/>
              <a:rect l="l" t="t" r="r" b="b"/>
              <a:pathLst>
                <a:path w="1585" h="2546" extrusionOk="0">
                  <a:moveTo>
                    <a:pt x="1076" y="0"/>
                  </a:moveTo>
                  <a:lnTo>
                    <a:pt x="765" y="594"/>
                  </a:lnTo>
                  <a:lnTo>
                    <a:pt x="510" y="1188"/>
                  </a:lnTo>
                  <a:lnTo>
                    <a:pt x="1" y="2433"/>
                  </a:lnTo>
                  <a:lnTo>
                    <a:pt x="510" y="2546"/>
                  </a:lnTo>
                  <a:lnTo>
                    <a:pt x="1019" y="1386"/>
                  </a:lnTo>
                  <a:lnTo>
                    <a:pt x="1585" y="255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3154450" y="3096150"/>
              <a:ext cx="104675" cy="243975"/>
            </a:xfrm>
            <a:custGeom>
              <a:avLst/>
              <a:gdLst/>
              <a:ahLst/>
              <a:cxnLst/>
              <a:rect l="l" t="t" r="r" b="b"/>
              <a:pathLst>
                <a:path w="4187" h="9759" extrusionOk="0">
                  <a:moveTo>
                    <a:pt x="3282" y="0"/>
                  </a:moveTo>
                  <a:lnTo>
                    <a:pt x="3027" y="594"/>
                  </a:lnTo>
                  <a:lnTo>
                    <a:pt x="2631" y="1499"/>
                  </a:lnTo>
                  <a:lnTo>
                    <a:pt x="2263" y="2404"/>
                  </a:lnTo>
                  <a:lnTo>
                    <a:pt x="1896" y="3338"/>
                  </a:lnTo>
                  <a:lnTo>
                    <a:pt x="1556" y="4271"/>
                  </a:lnTo>
                  <a:lnTo>
                    <a:pt x="1245" y="5205"/>
                  </a:lnTo>
                  <a:lnTo>
                    <a:pt x="934" y="6167"/>
                  </a:lnTo>
                  <a:lnTo>
                    <a:pt x="651" y="7128"/>
                  </a:lnTo>
                  <a:lnTo>
                    <a:pt x="396" y="8090"/>
                  </a:lnTo>
                  <a:lnTo>
                    <a:pt x="198" y="8910"/>
                  </a:lnTo>
                  <a:lnTo>
                    <a:pt x="0" y="9759"/>
                  </a:lnTo>
                  <a:lnTo>
                    <a:pt x="1924" y="9759"/>
                  </a:lnTo>
                  <a:lnTo>
                    <a:pt x="2235" y="8033"/>
                  </a:lnTo>
                  <a:lnTo>
                    <a:pt x="2575" y="6336"/>
                  </a:lnTo>
                  <a:lnTo>
                    <a:pt x="2773" y="5375"/>
                  </a:lnTo>
                  <a:lnTo>
                    <a:pt x="2999" y="4385"/>
                  </a:lnTo>
                  <a:lnTo>
                    <a:pt x="3253" y="3423"/>
                  </a:lnTo>
                  <a:lnTo>
                    <a:pt x="3508" y="2461"/>
                  </a:lnTo>
                  <a:lnTo>
                    <a:pt x="3847" y="1386"/>
                  </a:lnTo>
                  <a:lnTo>
                    <a:pt x="4187" y="340"/>
                  </a:lnTo>
                  <a:lnTo>
                    <a:pt x="3734" y="142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3236475" y="3041700"/>
              <a:ext cx="43875" cy="62950"/>
            </a:xfrm>
            <a:custGeom>
              <a:avLst/>
              <a:gdLst/>
              <a:ahLst/>
              <a:cxnLst/>
              <a:rect l="l" t="t" r="r" b="b"/>
              <a:pathLst>
                <a:path w="1755" h="2518" extrusionOk="0">
                  <a:moveTo>
                    <a:pt x="1047" y="0"/>
                  </a:moveTo>
                  <a:lnTo>
                    <a:pt x="510" y="1075"/>
                  </a:lnTo>
                  <a:lnTo>
                    <a:pt x="1" y="2178"/>
                  </a:lnTo>
                  <a:lnTo>
                    <a:pt x="453" y="2320"/>
                  </a:lnTo>
                  <a:lnTo>
                    <a:pt x="906" y="2518"/>
                  </a:lnTo>
                  <a:lnTo>
                    <a:pt x="1132" y="1895"/>
                  </a:lnTo>
                  <a:lnTo>
                    <a:pt x="1387" y="1301"/>
                  </a:lnTo>
                  <a:lnTo>
                    <a:pt x="1754" y="481"/>
                  </a:lnTo>
                  <a:lnTo>
                    <a:pt x="1415" y="226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2942300" y="3169675"/>
              <a:ext cx="67900" cy="170450"/>
            </a:xfrm>
            <a:custGeom>
              <a:avLst/>
              <a:gdLst/>
              <a:ahLst/>
              <a:cxnLst/>
              <a:rect l="l" t="t" r="r" b="b"/>
              <a:pathLst>
                <a:path w="2716" h="6818" extrusionOk="0">
                  <a:moveTo>
                    <a:pt x="1217" y="1"/>
                  </a:moveTo>
                  <a:lnTo>
                    <a:pt x="849" y="482"/>
                  </a:lnTo>
                  <a:lnTo>
                    <a:pt x="538" y="991"/>
                  </a:lnTo>
                  <a:lnTo>
                    <a:pt x="255" y="1528"/>
                  </a:lnTo>
                  <a:lnTo>
                    <a:pt x="0" y="2094"/>
                  </a:lnTo>
                  <a:lnTo>
                    <a:pt x="566" y="3339"/>
                  </a:lnTo>
                  <a:lnTo>
                    <a:pt x="1075" y="4583"/>
                  </a:lnTo>
                  <a:lnTo>
                    <a:pt x="1528" y="5686"/>
                  </a:lnTo>
                  <a:lnTo>
                    <a:pt x="1952" y="6818"/>
                  </a:lnTo>
                  <a:lnTo>
                    <a:pt x="2716" y="6818"/>
                  </a:lnTo>
                  <a:lnTo>
                    <a:pt x="2490" y="5969"/>
                  </a:lnTo>
                  <a:lnTo>
                    <a:pt x="2292" y="5121"/>
                  </a:lnTo>
                  <a:lnTo>
                    <a:pt x="1924" y="3424"/>
                  </a:lnTo>
                  <a:lnTo>
                    <a:pt x="1585" y="1698"/>
                  </a:lnTo>
                  <a:lnTo>
                    <a:pt x="121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2930975" y="3117350"/>
              <a:ext cx="41750" cy="104700"/>
            </a:xfrm>
            <a:custGeom>
              <a:avLst/>
              <a:gdLst/>
              <a:ahLst/>
              <a:cxnLst/>
              <a:rect l="l" t="t" r="r" b="b"/>
              <a:pathLst>
                <a:path w="1670" h="4188" extrusionOk="0">
                  <a:moveTo>
                    <a:pt x="1076" y="1"/>
                  </a:moveTo>
                  <a:lnTo>
                    <a:pt x="878" y="368"/>
                  </a:lnTo>
                  <a:lnTo>
                    <a:pt x="708" y="736"/>
                  </a:lnTo>
                  <a:lnTo>
                    <a:pt x="538" y="1132"/>
                  </a:lnTo>
                  <a:lnTo>
                    <a:pt x="369" y="1528"/>
                  </a:lnTo>
                  <a:lnTo>
                    <a:pt x="255" y="1924"/>
                  </a:lnTo>
                  <a:lnTo>
                    <a:pt x="142" y="2348"/>
                  </a:lnTo>
                  <a:lnTo>
                    <a:pt x="57" y="2773"/>
                  </a:lnTo>
                  <a:lnTo>
                    <a:pt x="1" y="3197"/>
                  </a:lnTo>
                  <a:lnTo>
                    <a:pt x="453" y="4187"/>
                  </a:lnTo>
                  <a:lnTo>
                    <a:pt x="708" y="3621"/>
                  </a:lnTo>
                  <a:lnTo>
                    <a:pt x="991" y="3084"/>
                  </a:lnTo>
                  <a:lnTo>
                    <a:pt x="1302" y="2575"/>
                  </a:lnTo>
                  <a:lnTo>
                    <a:pt x="1670" y="2094"/>
                  </a:lnTo>
                  <a:lnTo>
                    <a:pt x="1642" y="1981"/>
                  </a:lnTo>
                  <a:lnTo>
                    <a:pt x="1387" y="991"/>
                  </a:lnTo>
                  <a:lnTo>
                    <a:pt x="1076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3073825" y="3092600"/>
              <a:ext cx="33975" cy="247525"/>
            </a:xfrm>
            <a:custGeom>
              <a:avLst/>
              <a:gdLst/>
              <a:ahLst/>
              <a:cxnLst/>
              <a:rect l="l" t="t" r="r" b="b"/>
              <a:pathLst>
                <a:path w="1359" h="9901" extrusionOk="0">
                  <a:moveTo>
                    <a:pt x="1359" y="1"/>
                  </a:moveTo>
                  <a:lnTo>
                    <a:pt x="736" y="170"/>
                  </a:lnTo>
                  <a:lnTo>
                    <a:pt x="114" y="368"/>
                  </a:lnTo>
                  <a:lnTo>
                    <a:pt x="29" y="3140"/>
                  </a:lnTo>
                  <a:lnTo>
                    <a:pt x="1" y="4300"/>
                  </a:lnTo>
                  <a:lnTo>
                    <a:pt x="29" y="5432"/>
                  </a:lnTo>
                  <a:lnTo>
                    <a:pt x="86" y="6591"/>
                  </a:lnTo>
                  <a:lnTo>
                    <a:pt x="142" y="7723"/>
                  </a:lnTo>
                  <a:lnTo>
                    <a:pt x="255" y="8826"/>
                  </a:lnTo>
                  <a:lnTo>
                    <a:pt x="369" y="9901"/>
                  </a:lnTo>
                  <a:lnTo>
                    <a:pt x="1132" y="9901"/>
                  </a:lnTo>
                  <a:lnTo>
                    <a:pt x="1132" y="9759"/>
                  </a:lnTo>
                  <a:lnTo>
                    <a:pt x="1104" y="8741"/>
                  </a:lnTo>
                  <a:lnTo>
                    <a:pt x="1104" y="7751"/>
                  </a:lnTo>
                  <a:lnTo>
                    <a:pt x="1132" y="6733"/>
                  </a:lnTo>
                  <a:lnTo>
                    <a:pt x="1189" y="5743"/>
                  </a:lnTo>
                  <a:lnTo>
                    <a:pt x="1274" y="3763"/>
                  </a:lnTo>
                  <a:lnTo>
                    <a:pt x="1274" y="2660"/>
                  </a:lnTo>
                  <a:lnTo>
                    <a:pt x="1302" y="1528"/>
                  </a:lnTo>
                  <a:lnTo>
                    <a:pt x="1359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3076650" y="3010575"/>
              <a:ext cx="38925" cy="91250"/>
            </a:xfrm>
            <a:custGeom>
              <a:avLst/>
              <a:gdLst/>
              <a:ahLst/>
              <a:cxnLst/>
              <a:rect l="l" t="t" r="r" b="b"/>
              <a:pathLst>
                <a:path w="1557" h="3650" extrusionOk="0">
                  <a:moveTo>
                    <a:pt x="1557" y="0"/>
                  </a:moveTo>
                  <a:lnTo>
                    <a:pt x="906" y="114"/>
                  </a:lnTo>
                  <a:lnTo>
                    <a:pt x="284" y="283"/>
                  </a:lnTo>
                  <a:lnTo>
                    <a:pt x="142" y="1358"/>
                  </a:lnTo>
                  <a:lnTo>
                    <a:pt x="57" y="2433"/>
                  </a:lnTo>
                  <a:lnTo>
                    <a:pt x="1" y="3649"/>
                  </a:lnTo>
                  <a:lnTo>
                    <a:pt x="623" y="3451"/>
                  </a:lnTo>
                  <a:lnTo>
                    <a:pt x="1246" y="3282"/>
                  </a:lnTo>
                  <a:lnTo>
                    <a:pt x="1359" y="1726"/>
                  </a:lnTo>
                  <a:lnTo>
                    <a:pt x="1528" y="142"/>
                  </a:lnTo>
                  <a:lnTo>
                    <a:pt x="155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3040600" y="3106050"/>
              <a:ext cx="32550" cy="234075"/>
            </a:xfrm>
            <a:custGeom>
              <a:avLst/>
              <a:gdLst/>
              <a:ahLst/>
              <a:cxnLst/>
              <a:rect l="l" t="t" r="r" b="b"/>
              <a:pathLst>
                <a:path w="1302" h="9363" extrusionOk="0">
                  <a:moveTo>
                    <a:pt x="1019" y="0"/>
                  </a:moveTo>
                  <a:lnTo>
                    <a:pt x="255" y="311"/>
                  </a:lnTo>
                  <a:lnTo>
                    <a:pt x="113" y="1471"/>
                  </a:lnTo>
                  <a:lnTo>
                    <a:pt x="29" y="2631"/>
                  </a:lnTo>
                  <a:lnTo>
                    <a:pt x="0" y="3791"/>
                  </a:lnTo>
                  <a:lnTo>
                    <a:pt x="0" y="4950"/>
                  </a:lnTo>
                  <a:lnTo>
                    <a:pt x="29" y="6053"/>
                  </a:lnTo>
                  <a:lnTo>
                    <a:pt x="85" y="7157"/>
                  </a:lnTo>
                  <a:lnTo>
                    <a:pt x="142" y="8260"/>
                  </a:lnTo>
                  <a:lnTo>
                    <a:pt x="255" y="9363"/>
                  </a:lnTo>
                  <a:lnTo>
                    <a:pt x="1301" y="9363"/>
                  </a:lnTo>
                  <a:lnTo>
                    <a:pt x="1188" y="8458"/>
                  </a:lnTo>
                  <a:lnTo>
                    <a:pt x="1103" y="7553"/>
                  </a:lnTo>
                  <a:lnTo>
                    <a:pt x="1047" y="6647"/>
                  </a:lnTo>
                  <a:lnTo>
                    <a:pt x="990" y="5742"/>
                  </a:lnTo>
                  <a:lnTo>
                    <a:pt x="962" y="3932"/>
                  </a:lnTo>
                  <a:lnTo>
                    <a:pt x="962" y="2093"/>
                  </a:lnTo>
                  <a:lnTo>
                    <a:pt x="101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3046950" y="3021175"/>
              <a:ext cx="26200" cy="92675"/>
            </a:xfrm>
            <a:custGeom>
              <a:avLst/>
              <a:gdLst/>
              <a:ahLst/>
              <a:cxnLst/>
              <a:rect l="l" t="t" r="r" b="b"/>
              <a:pathLst>
                <a:path w="1048" h="3707" extrusionOk="0">
                  <a:moveTo>
                    <a:pt x="1047" y="1"/>
                  </a:moveTo>
                  <a:lnTo>
                    <a:pt x="934" y="29"/>
                  </a:lnTo>
                  <a:lnTo>
                    <a:pt x="906" y="142"/>
                  </a:lnTo>
                  <a:lnTo>
                    <a:pt x="595" y="1019"/>
                  </a:lnTo>
                  <a:lnTo>
                    <a:pt x="369" y="1896"/>
                  </a:lnTo>
                  <a:lnTo>
                    <a:pt x="142" y="2801"/>
                  </a:lnTo>
                  <a:lnTo>
                    <a:pt x="1" y="3706"/>
                  </a:lnTo>
                  <a:lnTo>
                    <a:pt x="765" y="3395"/>
                  </a:lnTo>
                  <a:lnTo>
                    <a:pt x="821" y="2405"/>
                  </a:lnTo>
                  <a:lnTo>
                    <a:pt x="878" y="1443"/>
                  </a:lnTo>
                  <a:lnTo>
                    <a:pt x="963" y="708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3112725" y="3086950"/>
              <a:ext cx="31850" cy="171150"/>
            </a:xfrm>
            <a:custGeom>
              <a:avLst/>
              <a:gdLst/>
              <a:ahLst/>
              <a:cxnLst/>
              <a:rect l="l" t="t" r="r" b="b"/>
              <a:pathLst>
                <a:path w="1274" h="6846" extrusionOk="0">
                  <a:moveTo>
                    <a:pt x="1273" y="0"/>
                  </a:moveTo>
                  <a:lnTo>
                    <a:pt x="736" y="57"/>
                  </a:lnTo>
                  <a:lnTo>
                    <a:pt x="227" y="142"/>
                  </a:lnTo>
                  <a:lnTo>
                    <a:pt x="170" y="1132"/>
                  </a:lnTo>
                  <a:lnTo>
                    <a:pt x="142" y="2122"/>
                  </a:lnTo>
                  <a:lnTo>
                    <a:pt x="114" y="3197"/>
                  </a:lnTo>
                  <a:lnTo>
                    <a:pt x="114" y="4300"/>
                  </a:lnTo>
                  <a:lnTo>
                    <a:pt x="1" y="6280"/>
                  </a:lnTo>
                  <a:lnTo>
                    <a:pt x="1" y="6846"/>
                  </a:lnTo>
                  <a:lnTo>
                    <a:pt x="199" y="5545"/>
                  </a:lnTo>
                  <a:lnTo>
                    <a:pt x="397" y="4272"/>
                  </a:lnTo>
                  <a:lnTo>
                    <a:pt x="821" y="2122"/>
                  </a:lnTo>
                  <a:lnTo>
                    <a:pt x="127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3118375" y="3008450"/>
              <a:ext cx="44575" cy="82050"/>
            </a:xfrm>
            <a:custGeom>
              <a:avLst/>
              <a:gdLst/>
              <a:ahLst/>
              <a:cxnLst/>
              <a:rect l="l" t="t" r="r" b="b"/>
              <a:pathLst>
                <a:path w="1783" h="3282" extrusionOk="0">
                  <a:moveTo>
                    <a:pt x="708" y="1"/>
                  </a:moveTo>
                  <a:lnTo>
                    <a:pt x="284" y="29"/>
                  </a:lnTo>
                  <a:lnTo>
                    <a:pt x="227" y="538"/>
                  </a:lnTo>
                  <a:lnTo>
                    <a:pt x="86" y="1924"/>
                  </a:lnTo>
                  <a:lnTo>
                    <a:pt x="1" y="3282"/>
                  </a:lnTo>
                  <a:lnTo>
                    <a:pt x="510" y="3197"/>
                  </a:lnTo>
                  <a:lnTo>
                    <a:pt x="1047" y="3140"/>
                  </a:lnTo>
                  <a:lnTo>
                    <a:pt x="1415" y="1556"/>
                  </a:lnTo>
                  <a:lnTo>
                    <a:pt x="1783" y="29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3112025" y="3085525"/>
              <a:ext cx="92650" cy="254600"/>
            </a:xfrm>
            <a:custGeom>
              <a:avLst/>
              <a:gdLst/>
              <a:ahLst/>
              <a:cxnLst/>
              <a:rect l="l" t="t" r="r" b="b"/>
              <a:pathLst>
                <a:path w="3706" h="10184" extrusionOk="0">
                  <a:moveTo>
                    <a:pt x="2235" y="1"/>
                  </a:moveTo>
                  <a:lnTo>
                    <a:pt x="1726" y="29"/>
                  </a:lnTo>
                  <a:lnTo>
                    <a:pt x="1528" y="906"/>
                  </a:lnTo>
                  <a:lnTo>
                    <a:pt x="1103" y="2914"/>
                  </a:lnTo>
                  <a:lnTo>
                    <a:pt x="736" y="4923"/>
                  </a:lnTo>
                  <a:lnTo>
                    <a:pt x="425" y="6931"/>
                  </a:lnTo>
                  <a:lnTo>
                    <a:pt x="142" y="8939"/>
                  </a:lnTo>
                  <a:lnTo>
                    <a:pt x="0" y="10071"/>
                  </a:lnTo>
                  <a:lnTo>
                    <a:pt x="0" y="10184"/>
                  </a:lnTo>
                  <a:lnTo>
                    <a:pt x="566" y="10184"/>
                  </a:lnTo>
                  <a:lnTo>
                    <a:pt x="707" y="9448"/>
                  </a:lnTo>
                  <a:lnTo>
                    <a:pt x="849" y="8685"/>
                  </a:lnTo>
                  <a:lnTo>
                    <a:pt x="1019" y="7949"/>
                  </a:lnTo>
                  <a:lnTo>
                    <a:pt x="1217" y="7242"/>
                  </a:lnTo>
                  <a:lnTo>
                    <a:pt x="1584" y="5998"/>
                  </a:lnTo>
                  <a:lnTo>
                    <a:pt x="2009" y="4810"/>
                  </a:lnTo>
                  <a:lnTo>
                    <a:pt x="2885" y="2405"/>
                  </a:lnTo>
                  <a:lnTo>
                    <a:pt x="3281" y="1245"/>
                  </a:lnTo>
                  <a:lnTo>
                    <a:pt x="3706" y="114"/>
                  </a:lnTo>
                  <a:lnTo>
                    <a:pt x="3225" y="57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3155150" y="3009875"/>
              <a:ext cx="77100" cy="78500"/>
            </a:xfrm>
            <a:custGeom>
              <a:avLst/>
              <a:gdLst/>
              <a:ahLst/>
              <a:cxnLst/>
              <a:rect l="l" t="t" r="r" b="b"/>
              <a:pathLst>
                <a:path w="3084" h="3140" extrusionOk="0">
                  <a:moveTo>
                    <a:pt x="736" y="0"/>
                  </a:moveTo>
                  <a:lnTo>
                    <a:pt x="340" y="1528"/>
                  </a:lnTo>
                  <a:lnTo>
                    <a:pt x="1" y="3055"/>
                  </a:lnTo>
                  <a:lnTo>
                    <a:pt x="510" y="3027"/>
                  </a:lnTo>
                  <a:lnTo>
                    <a:pt x="991" y="3027"/>
                  </a:lnTo>
                  <a:lnTo>
                    <a:pt x="1500" y="3083"/>
                  </a:lnTo>
                  <a:lnTo>
                    <a:pt x="1981" y="3140"/>
                  </a:lnTo>
                  <a:lnTo>
                    <a:pt x="2462" y="1980"/>
                  </a:lnTo>
                  <a:lnTo>
                    <a:pt x="2745" y="1301"/>
                  </a:lnTo>
                  <a:lnTo>
                    <a:pt x="3084" y="623"/>
                  </a:lnTo>
                  <a:lnTo>
                    <a:pt x="2518" y="396"/>
                  </a:lnTo>
                  <a:lnTo>
                    <a:pt x="1924" y="226"/>
                  </a:lnTo>
                  <a:lnTo>
                    <a:pt x="1330" y="85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3213150" y="3108875"/>
              <a:ext cx="92650" cy="231250"/>
            </a:xfrm>
            <a:custGeom>
              <a:avLst/>
              <a:gdLst/>
              <a:ahLst/>
              <a:cxnLst/>
              <a:rect l="l" t="t" r="r" b="b"/>
              <a:pathLst>
                <a:path w="3706" h="9250" extrusionOk="0">
                  <a:moveTo>
                    <a:pt x="2207" y="0"/>
                  </a:moveTo>
                  <a:lnTo>
                    <a:pt x="2037" y="538"/>
                  </a:lnTo>
                  <a:lnTo>
                    <a:pt x="1726" y="1528"/>
                  </a:lnTo>
                  <a:lnTo>
                    <a:pt x="1443" y="2518"/>
                  </a:lnTo>
                  <a:lnTo>
                    <a:pt x="990" y="4187"/>
                  </a:lnTo>
                  <a:lnTo>
                    <a:pt x="623" y="5856"/>
                  </a:lnTo>
                  <a:lnTo>
                    <a:pt x="283" y="7553"/>
                  </a:lnTo>
                  <a:lnTo>
                    <a:pt x="0" y="9250"/>
                  </a:lnTo>
                  <a:lnTo>
                    <a:pt x="142" y="9250"/>
                  </a:lnTo>
                  <a:lnTo>
                    <a:pt x="566" y="7836"/>
                  </a:lnTo>
                  <a:lnTo>
                    <a:pt x="821" y="7128"/>
                  </a:lnTo>
                  <a:lnTo>
                    <a:pt x="1047" y="6421"/>
                  </a:lnTo>
                  <a:lnTo>
                    <a:pt x="1330" y="5714"/>
                  </a:lnTo>
                  <a:lnTo>
                    <a:pt x="1613" y="5035"/>
                  </a:lnTo>
                  <a:lnTo>
                    <a:pt x="1895" y="4356"/>
                  </a:lnTo>
                  <a:lnTo>
                    <a:pt x="2207" y="3678"/>
                  </a:lnTo>
                  <a:lnTo>
                    <a:pt x="2574" y="2970"/>
                  </a:lnTo>
                  <a:lnTo>
                    <a:pt x="2914" y="2291"/>
                  </a:lnTo>
                  <a:lnTo>
                    <a:pt x="3310" y="1613"/>
                  </a:lnTo>
                  <a:lnTo>
                    <a:pt x="3706" y="962"/>
                  </a:lnTo>
                  <a:lnTo>
                    <a:pt x="3677" y="934"/>
                  </a:lnTo>
                  <a:lnTo>
                    <a:pt x="3310" y="679"/>
                  </a:lnTo>
                  <a:lnTo>
                    <a:pt x="2942" y="425"/>
                  </a:lnTo>
                  <a:lnTo>
                    <a:pt x="2574" y="198"/>
                  </a:lnTo>
                  <a:lnTo>
                    <a:pt x="220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3268300" y="3060075"/>
              <a:ext cx="57300" cy="72875"/>
            </a:xfrm>
            <a:custGeom>
              <a:avLst/>
              <a:gdLst/>
              <a:ahLst/>
              <a:cxnLst/>
              <a:rect l="l" t="t" r="r" b="b"/>
              <a:pathLst>
                <a:path w="2292" h="2915" extrusionOk="0">
                  <a:moveTo>
                    <a:pt x="793" y="1"/>
                  </a:moveTo>
                  <a:lnTo>
                    <a:pt x="368" y="934"/>
                  </a:lnTo>
                  <a:lnTo>
                    <a:pt x="170" y="1443"/>
                  </a:lnTo>
                  <a:lnTo>
                    <a:pt x="1" y="1952"/>
                  </a:lnTo>
                  <a:lnTo>
                    <a:pt x="368" y="2150"/>
                  </a:lnTo>
                  <a:lnTo>
                    <a:pt x="736" y="2377"/>
                  </a:lnTo>
                  <a:lnTo>
                    <a:pt x="1104" y="2631"/>
                  </a:lnTo>
                  <a:lnTo>
                    <a:pt x="1471" y="2886"/>
                  </a:lnTo>
                  <a:lnTo>
                    <a:pt x="1500" y="2914"/>
                  </a:lnTo>
                  <a:lnTo>
                    <a:pt x="2292" y="1641"/>
                  </a:lnTo>
                  <a:lnTo>
                    <a:pt x="1952" y="1189"/>
                  </a:lnTo>
                  <a:lnTo>
                    <a:pt x="1585" y="764"/>
                  </a:lnTo>
                  <a:lnTo>
                    <a:pt x="1217" y="368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2930275" y="3234750"/>
              <a:ext cx="50225" cy="105375"/>
            </a:xfrm>
            <a:custGeom>
              <a:avLst/>
              <a:gdLst/>
              <a:ahLst/>
              <a:cxnLst/>
              <a:rect l="l" t="t" r="r" b="b"/>
              <a:pathLst>
                <a:path w="2009" h="4215" extrusionOk="0">
                  <a:moveTo>
                    <a:pt x="255" y="0"/>
                  </a:moveTo>
                  <a:lnTo>
                    <a:pt x="1" y="651"/>
                  </a:lnTo>
                  <a:lnTo>
                    <a:pt x="57" y="1132"/>
                  </a:lnTo>
                  <a:lnTo>
                    <a:pt x="142" y="1584"/>
                  </a:lnTo>
                  <a:lnTo>
                    <a:pt x="255" y="2065"/>
                  </a:lnTo>
                  <a:lnTo>
                    <a:pt x="397" y="2518"/>
                  </a:lnTo>
                  <a:lnTo>
                    <a:pt x="566" y="2970"/>
                  </a:lnTo>
                  <a:lnTo>
                    <a:pt x="764" y="3395"/>
                  </a:lnTo>
                  <a:lnTo>
                    <a:pt x="962" y="3819"/>
                  </a:lnTo>
                  <a:lnTo>
                    <a:pt x="1217" y="4215"/>
                  </a:lnTo>
                  <a:lnTo>
                    <a:pt x="2009" y="4215"/>
                  </a:lnTo>
                  <a:lnTo>
                    <a:pt x="1472" y="2857"/>
                  </a:lnTo>
                  <a:lnTo>
                    <a:pt x="934" y="1499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2928875" y="3217075"/>
              <a:ext cx="7800" cy="33950"/>
            </a:xfrm>
            <a:custGeom>
              <a:avLst/>
              <a:gdLst/>
              <a:ahLst/>
              <a:cxnLst/>
              <a:rect l="l" t="t" r="r" b="b"/>
              <a:pathLst>
                <a:path w="312" h="1358" extrusionOk="0">
                  <a:moveTo>
                    <a:pt x="0" y="0"/>
                  </a:moveTo>
                  <a:lnTo>
                    <a:pt x="0" y="368"/>
                  </a:lnTo>
                  <a:lnTo>
                    <a:pt x="0" y="877"/>
                  </a:lnTo>
                  <a:lnTo>
                    <a:pt x="57" y="1358"/>
                  </a:lnTo>
                  <a:lnTo>
                    <a:pt x="311" y="7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3001700" y="3119475"/>
              <a:ext cx="34675" cy="212875"/>
            </a:xfrm>
            <a:custGeom>
              <a:avLst/>
              <a:gdLst/>
              <a:ahLst/>
              <a:cxnLst/>
              <a:rect l="l" t="t" r="r" b="b"/>
              <a:pathLst>
                <a:path w="1387" h="8515" extrusionOk="0">
                  <a:moveTo>
                    <a:pt x="1387" y="1"/>
                  </a:moveTo>
                  <a:lnTo>
                    <a:pt x="906" y="255"/>
                  </a:lnTo>
                  <a:lnTo>
                    <a:pt x="453" y="510"/>
                  </a:lnTo>
                  <a:lnTo>
                    <a:pt x="1" y="849"/>
                  </a:lnTo>
                  <a:lnTo>
                    <a:pt x="199" y="2631"/>
                  </a:lnTo>
                  <a:lnTo>
                    <a:pt x="481" y="4413"/>
                  </a:lnTo>
                  <a:lnTo>
                    <a:pt x="623" y="5290"/>
                  </a:lnTo>
                  <a:lnTo>
                    <a:pt x="793" y="6167"/>
                  </a:lnTo>
                  <a:lnTo>
                    <a:pt x="991" y="7044"/>
                  </a:lnTo>
                  <a:lnTo>
                    <a:pt x="1217" y="7921"/>
                  </a:lnTo>
                  <a:lnTo>
                    <a:pt x="1358" y="8515"/>
                  </a:lnTo>
                  <a:lnTo>
                    <a:pt x="1330" y="8062"/>
                  </a:lnTo>
                  <a:lnTo>
                    <a:pt x="1245" y="7044"/>
                  </a:lnTo>
                  <a:lnTo>
                    <a:pt x="1189" y="6054"/>
                  </a:lnTo>
                  <a:lnTo>
                    <a:pt x="1160" y="5036"/>
                  </a:lnTo>
                  <a:lnTo>
                    <a:pt x="1132" y="4017"/>
                  </a:lnTo>
                  <a:lnTo>
                    <a:pt x="1132" y="3027"/>
                  </a:lnTo>
                  <a:lnTo>
                    <a:pt x="1189" y="2009"/>
                  </a:lnTo>
                  <a:lnTo>
                    <a:pt x="1273" y="991"/>
                  </a:lnTo>
                  <a:lnTo>
                    <a:pt x="138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2995325" y="3026850"/>
              <a:ext cx="62275" cy="113875"/>
            </a:xfrm>
            <a:custGeom>
              <a:avLst/>
              <a:gdLst/>
              <a:ahLst/>
              <a:cxnLst/>
              <a:rect l="l" t="t" r="r" b="b"/>
              <a:pathLst>
                <a:path w="2491" h="4555" extrusionOk="0">
                  <a:moveTo>
                    <a:pt x="2490" y="0"/>
                  </a:moveTo>
                  <a:lnTo>
                    <a:pt x="1811" y="368"/>
                  </a:lnTo>
                  <a:lnTo>
                    <a:pt x="1189" y="764"/>
                  </a:lnTo>
                  <a:lnTo>
                    <a:pt x="567" y="1188"/>
                  </a:lnTo>
                  <a:lnTo>
                    <a:pt x="1" y="1697"/>
                  </a:lnTo>
                  <a:lnTo>
                    <a:pt x="114" y="3055"/>
                  </a:lnTo>
                  <a:lnTo>
                    <a:pt x="256" y="4554"/>
                  </a:lnTo>
                  <a:lnTo>
                    <a:pt x="708" y="4215"/>
                  </a:lnTo>
                  <a:lnTo>
                    <a:pt x="1161" y="3960"/>
                  </a:lnTo>
                  <a:lnTo>
                    <a:pt x="1642" y="3706"/>
                  </a:lnTo>
                  <a:lnTo>
                    <a:pt x="1698" y="3168"/>
                  </a:lnTo>
                  <a:lnTo>
                    <a:pt x="1868" y="2376"/>
                  </a:lnTo>
                  <a:lnTo>
                    <a:pt x="2038" y="1584"/>
                  </a:lnTo>
                  <a:lnTo>
                    <a:pt x="2236" y="79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"/>
            <p:cNvSpPr/>
            <p:nvPr/>
          </p:nvSpPr>
          <p:spPr>
            <a:xfrm>
              <a:off x="2980475" y="3147775"/>
              <a:ext cx="47425" cy="192350"/>
            </a:xfrm>
            <a:custGeom>
              <a:avLst/>
              <a:gdLst/>
              <a:ahLst/>
              <a:cxnLst/>
              <a:rect l="l" t="t" r="r" b="b"/>
              <a:pathLst>
                <a:path w="1897" h="7694" extrusionOk="0">
                  <a:moveTo>
                    <a:pt x="454" y="0"/>
                  </a:moveTo>
                  <a:lnTo>
                    <a:pt x="227" y="226"/>
                  </a:lnTo>
                  <a:lnTo>
                    <a:pt x="1" y="481"/>
                  </a:lnTo>
                  <a:lnTo>
                    <a:pt x="227" y="1471"/>
                  </a:lnTo>
                  <a:lnTo>
                    <a:pt x="454" y="2489"/>
                  </a:lnTo>
                  <a:lnTo>
                    <a:pt x="850" y="4526"/>
                  </a:lnTo>
                  <a:lnTo>
                    <a:pt x="1189" y="6110"/>
                  </a:lnTo>
                  <a:lnTo>
                    <a:pt x="1387" y="6902"/>
                  </a:lnTo>
                  <a:lnTo>
                    <a:pt x="1613" y="7694"/>
                  </a:lnTo>
                  <a:lnTo>
                    <a:pt x="1896" y="7694"/>
                  </a:lnTo>
                  <a:lnTo>
                    <a:pt x="1528" y="6308"/>
                  </a:lnTo>
                  <a:lnTo>
                    <a:pt x="1217" y="4894"/>
                  </a:lnTo>
                  <a:lnTo>
                    <a:pt x="934" y="3479"/>
                  </a:lnTo>
                  <a:lnTo>
                    <a:pt x="708" y="2065"/>
                  </a:lnTo>
                  <a:lnTo>
                    <a:pt x="595" y="1047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"/>
            <p:cNvSpPr/>
            <p:nvPr/>
          </p:nvSpPr>
          <p:spPr>
            <a:xfrm>
              <a:off x="2964925" y="3079175"/>
              <a:ext cx="26900" cy="80625"/>
            </a:xfrm>
            <a:custGeom>
              <a:avLst/>
              <a:gdLst/>
              <a:ahLst/>
              <a:cxnLst/>
              <a:rect l="l" t="t" r="r" b="b"/>
              <a:pathLst>
                <a:path w="1076" h="3225" extrusionOk="0">
                  <a:moveTo>
                    <a:pt x="849" y="0"/>
                  </a:moveTo>
                  <a:lnTo>
                    <a:pt x="397" y="509"/>
                  </a:lnTo>
                  <a:lnTo>
                    <a:pt x="1" y="1075"/>
                  </a:lnTo>
                  <a:lnTo>
                    <a:pt x="340" y="2150"/>
                  </a:lnTo>
                  <a:lnTo>
                    <a:pt x="623" y="3225"/>
                  </a:lnTo>
                  <a:lnTo>
                    <a:pt x="849" y="2970"/>
                  </a:lnTo>
                  <a:lnTo>
                    <a:pt x="1076" y="2744"/>
                  </a:lnTo>
                  <a:lnTo>
                    <a:pt x="962" y="1386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3313550" y="3110275"/>
              <a:ext cx="32575" cy="45300"/>
            </a:xfrm>
            <a:custGeom>
              <a:avLst/>
              <a:gdLst/>
              <a:ahLst/>
              <a:cxnLst/>
              <a:rect l="l" t="t" r="r" b="b"/>
              <a:pathLst>
                <a:path w="1303" h="1812" extrusionOk="0">
                  <a:moveTo>
                    <a:pt x="708" y="1"/>
                  </a:moveTo>
                  <a:lnTo>
                    <a:pt x="1" y="1161"/>
                  </a:lnTo>
                  <a:lnTo>
                    <a:pt x="369" y="1472"/>
                  </a:lnTo>
                  <a:lnTo>
                    <a:pt x="708" y="1811"/>
                  </a:lnTo>
                  <a:lnTo>
                    <a:pt x="1302" y="1076"/>
                  </a:lnTo>
                  <a:lnTo>
                    <a:pt x="1019" y="510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3229400" y="3139275"/>
              <a:ext cx="101875" cy="195200"/>
            </a:xfrm>
            <a:custGeom>
              <a:avLst/>
              <a:gdLst/>
              <a:ahLst/>
              <a:cxnLst/>
              <a:rect l="l" t="t" r="r" b="b"/>
              <a:pathLst>
                <a:path w="4075" h="7808" extrusionOk="0">
                  <a:moveTo>
                    <a:pt x="3367" y="1"/>
                  </a:moveTo>
                  <a:lnTo>
                    <a:pt x="3225" y="199"/>
                  </a:lnTo>
                  <a:lnTo>
                    <a:pt x="2858" y="877"/>
                  </a:lnTo>
                  <a:lnTo>
                    <a:pt x="2462" y="1556"/>
                  </a:lnTo>
                  <a:lnTo>
                    <a:pt x="2122" y="2264"/>
                  </a:lnTo>
                  <a:lnTo>
                    <a:pt x="1783" y="2971"/>
                  </a:lnTo>
                  <a:lnTo>
                    <a:pt x="1443" y="3706"/>
                  </a:lnTo>
                  <a:lnTo>
                    <a:pt x="1132" y="4413"/>
                  </a:lnTo>
                  <a:lnTo>
                    <a:pt x="849" y="5149"/>
                  </a:lnTo>
                  <a:lnTo>
                    <a:pt x="595" y="5884"/>
                  </a:lnTo>
                  <a:lnTo>
                    <a:pt x="284" y="6846"/>
                  </a:lnTo>
                  <a:lnTo>
                    <a:pt x="1" y="7808"/>
                  </a:lnTo>
                  <a:lnTo>
                    <a:pt x="199" y="7214"/>
                  </a:lnTo>
                  <a:lnTo>
                    <a:pt x="453" y="6648"/>
                  </a:lnTo>
                  <a:lnTo>
                    <a:pt x="680" y="6054"/>
                  </a:lnTo>
                  <a:lnTo>
                    <a:pt x="963" y="5488"/>
                  </a:lnTo>
                  <a:lnTo>
                    <a:pt x="1528" y="4385"/>
                  </a:lnTo>
                  <a:lnTo>
                    <a:pt x="2179" y="3310"/>
                  </a:lnTo>
                  <a:lnTo>
                    <a:pt x="2631" y="2631"/>
                  </a:lnTo>
                  <a:lnTo>
                    <a:pt x="3084" y="1952"/>
                  </a:lnTo>
                  <a:lnTo>
                    <a:pt x="3565" y="1302"/>
                  </a:lnTo>
                  <a:lnTo>
                    <a:pt x="4074" y="651"/>
                  </a:lnTo>
                  <a:lnTo>
                    <a:pt x="3735" y="312"/>
                  </a:lnTo>
                  <a:lnTo>
                    <a:pt x="336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3237900" y="3163325"/>
              <a:ext cx="113875" cy="176800"/>
            </a:xfrm>
            <a:custGeom>
              <a:avLst/>
              <a:gdLst/>
              <a:ahLst/>
              <a:cxnLst/>
              <a:rect l="l" t="t" r="r" b="b"/>
              <a:pathLst>
                <a:path w="4555" h="7072" extrusionOk="0">
                  <a:moveTo>
                    <a:pt x="3989" y="0"/>
                  </a:moveTo>
                  <a:lnTo>
                    <a:pt x="3423" y="736"/>
                  </a:lnTo>
                  <a:lnTo>
                    <a:pt x="2885" y="1471"/>
                  </a:lnTo>
                  <a:lnTo>
                    <a:pt x="2376" y="2235"/>
                  </a:lnTo>
                  <a:lnTo>
                    <a:pt x="1895" y="3027"/>
                  </a:lnTo>
                  <a:lnTo>
                    <a:pt x="1443" y="3819"/>
                  </a:lnTo>
                  <a:lnTo>
                    <a:pt x="1019" y="4639"/>
                  </a:lnTo>
                  <a:lnTo>
                    <a:pt x="623" y="5488"/>
                  </a:lnTo>
                  <a:lnTo>
                    <a:pt x="255" y="6336"/>
                  </a:lnTo>
                  <a:lnTo>
                    <a:pt x="0" y="7072"/>
                  </a:lnTo>
                  <a:lnTo>
                    <a:pt x="905" y="7072"/>
                  </a:lnTo>
                  <a:lnTo>
                    <a:pt x="1273" y="6252"/>
                  </a:lnTo>
                  <a:lnTo>
                    <a:pt x="1669" y="5431"/>
                  </a:lnTo>
                  <a:lnTo>
                    <a:pt x="2320" y="4215"/>
                  </a:lnTo>
                  <a:lnTo>
                    <a:pt x="3027" y="3027"/>
                  </a:lnTo>
                  <a:lnTo>
                    <a:pt x="3762" y="1896"/>
                  </a:lnTo>
                  <a:lnTo>
                    <a:pt x="4554" y="764"/>
                  </a:lnTo>
                  <a:lnTo>
                    <a:pt x="4300" y="368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3337600" y="3147775"/>
              <a:ext cx="21250" cy="34675"/>
            </a:xfrm>
            <a:custGeom>
              <a:avLst/>
              <a:gdLst/>
              <a:ahLst/>
              <a:cxnLst/>
              <a:rect l="l" t="t" r="r" b="b"/>
              <a:pathLst>
                <a:path w="850" h="1387" extrusionOk="0">
                  <a:moveTo>
                    <a:pt x="510" y="0"/>
                  </a:moveTo>
                  <a:lnTo>
                    <a:pt x="170" y="424"/>
                  </a:lnTo>
                  <a:lnTo>
                    <a:pt x="1" y="622"/>
                  </a:lnTo>
                  <a:lnTo>
                    <a:pt x="312" y="990"/>
                  </a:lnTo>
                  <a:lnTo>
                    <a:pt x="566" y="1386"/>
                  </a:lnTo>
                  <a:lnTo>
                    <a:pt x="849" y="1018"/>
                  </a:lnTo>
                  <a:lnTo>
                    <a:pt x="708" y="509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3271825" y="3191600"/>
              <a:ext cx="93375" cy="148525"/>
            </a:xfrm>
            <a:custGeom>
              <a:avLst/>
              <a:gdLst/>
              <a:ahLst/>
              <a:cxnLst/>
              <a:rect l="l" t="t" r="r" b="b"/>
              <a:pathLst>
                <a:path w="3735" h="5941" extrusionOk="0">
                  <a:moveTo>
                    <a:pt x="3424" y="1"/>
                  </a:moveTo>
                  <a:lnTo>
                    <a:pt x="2575" y="1217"/>
                  </a:lnTo>
                  <a:lnTo>
                    <a:pt x="2179" y="1839"/>
                  </a:lnTo>
                  <a:lnTo>
                    <a:pt x="1783" y="2490"/>
                  </a:lnTo>
                  <a:lnTo>
                    <a:pt x="1302" y="3310"/>
                  </a:lnTo>
                  <a:lnTo>
                    <a:pt x="850" y="4187"/>
                  </a:lnTo>
                  <a:lnTo>
                    <a:pt x="397" y="5064"/>
                  </a:lnTo>
                  <a:lnTo>
                    <a:pt x="1" y="5941"/>
                  </a:lnTo>
                  <a:lnTo>
                    <a:pt x="312" y="5941"/>
                  </a:lnTo>
                  <a:lnTo>
                    <a:pt x="652" y="5262"/>
                  </a:lnTo>
                  <a:lnTo>
                    <a:pt x="1048" y="4611"/>
                  </a:lnTo>
                  <a:lnTo>
                    <a:pt x="1444" y="3989"/>
                  </a:lnTo>
                  <a:lnTo>
                    <a:pt x="1896" y="3367"/>
                  </a:lnTo>
                  <a:lnTo>
                    <a:pt x="2320" y="2886"/>
                  </a:lnTo>
                  <a:lnTo>
                    <a:pt x="2773" y="2405"/>
                  </a:lnTo>
                  <a:lnTo>
                    <a:pt x="3254" y="1953"/>
                  </a:lnTo>
                  <a:lnTo>
                    <a:pt x="3735" y="1528"/>
                  </a:lnTo>
                  <a:lnTo>
                    <a:pt x="3735" y="1387"/>
                  </a:lnTo>
                  <a:lnTo>
                    <a:pt x="3735" y="934"/>
                  </a:lnTo>
                  <a:lnTo>
                    <a:pt x="3678" y="482"/>
                  </a:lnTo>
                  <a:lnTo>
                    <a:pt x="3424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3357400" y="3185950"/>
              <a:ext cx="6400" cy="17700"/>
            </a:xfrm>
            <a:custGeom>
              <a:avLst/>
              <a:gdLst/>
              <a:ahLst/>
              <a:cxnLst/>
              <a:rect l="l" t="t" r="r" b="b"/>
              <a:pathLst>
                <a:path w="256" h="708" extrusionOk="0">
                  <a:moveTo>
                    <a:pt x="170" y="0"/>
                  </a:moveTo>
                  <a:lnTo>
                    <a:pt x="1" y="227"/>
                  </a:lnTo>
                  <a:lnTo>
                    <a:pt x="255" y="708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3290925" y="3243225"/>
              <a:ext cx="73575" cy="96900"/>
            </a:xfrm>
            <a:custGeom>
              <a:avLst/>
              <a:gdLst/>
              <a:ahLst/>
              <a:cxnLst/>
              <a:rect l="l" t="t" r="r" b="b"/>
              <a:pathLst>
                <a:path w="2943" h="3876" extrusionOk="0">
                  <a:moveTo>
                    <a:pt x="2943" y="1"/>
                  </a:moveTo>
                  <a:lnTo>
                    <a:pt x="2575" y="312"/>
                  </a:lnTo>
                  <a:lnTo>
                    <a:pt x="2179" y="708"/>
                  </a:lnTo>
                  <a:lnTo>
                    <a:pt x="1811" y="1132"/>
                  </a:lnTo>
                  <a:lnTo>
                    <a:pt x="1472" y="1556"/>
                  </a:lnTo>
                  <a:lnTo>
                    <a:pt x="1132" y="1981"/>
                  </a:lnTo>
                  <a:lnTo>
                    <a:pt x="821" y="2433"/>
                  </a:lnTo>
                  <a:lnTo>
                    <a:pt x="538" y="2914"/>
                  </a:lnTo>
                  <a:lnTo>
                    <a:pt x="284" y="3395"/>
                  </a:lnTo>
                  <a:lnTo>
                    <a:pt x="1" y="3876"/>
                  </a:lnTo>
                  <a:lnTo>
                    <a:pt x="1019" y="3876"/>
                  </a:lnTo>
                  <a:lnTo>
                    <a:pt x="1387" y="3282"/>
                  </a:lnTo>
                  <a:lnTo>
                    <a:pt x="1811" y="2716"/>
                  </a:lnTo>
                  <a:lnTo>
                    <a:pt x="2235" y="2150"/>
                  </a:lnTo>
                  <a:lnTo>
                    <a:pt x="2660" y="1613"/>
                  </a:lnTo>
                  <a:lnTo>
                    <a:pt x="2773" y="1217"/>
                  </a:lnTo>
                  <a:lnTo>
                    <a:pt x="2858" y="821"/>
                  </a:lnTo>
                  <a:lnTo>
                    <a:pt x="2914" y="425"/>
                  </a:lnTo>
                  <a:lnTo>
                    <a:pt x="294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3328400" y="3311825"/>
              <a:ext cx="19825" cy="28300"/>
            </a:xfrm>
            <a:custGeom>
              <a:avLst/>
              <a:gdLst/>
              <a:ahLst/>
              <a:cxnLst/>
              <a:rect l="l" t="t" r="r" b="b"/>
              <a:pathLst>
                <a:path w="793" h="1132" extrusionOk="0">
                  <a:moveTo>
                    <a:pt x="793" y="0"/>
                  </a:moveTo>
                  <a:lnTo>
                    <a:pt x="369" y="566"/>
                  </a:lnTo>
                  <a:lnTo>
                    <a:pt x="1" y="1132"/>
                  </a:lnTo>
                  <a:lnTo>
                    <a:pt x="199" y="1132"/>
                  </a:lnTo>
                  <a:lnTo>
                    <a:pt x="510" y="566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7"/>
          <p:cNvSpPr/>
          <p:nvPr/>
        </p:nvSpPr>
        <p:spPr>
          <a:xfrm rot="5400000" flipH="1">
            <a:off x="-2629157" y="-1383511"/>
            <a:ext cx="9144000" cy="3910016"/>
          </a:xfrm>
          <a:custGeom>
            <a:avLst/>
            <a:gdLst/>
            <a:ahLst/>
            <a:cxnLst/>
            <a:rect l="l" t="t" r="r" b="b"/>
            <a:pathLst>
              <a:path w="285750" h="122188" extrusionOk="0">
                <a:moveTo>
                  <a:pt x="15069" y="0"/>
                </a:moveTo>
                <a:lnTo>
                  <a:pt x="13134" y="38"/>
                </a:lnTo>
                <a:lnTo>
                  <a:pt x="11199" y="112"/>
                </a:lnTo>
                <a:lnTo>
                  <a:pt x="9265" y="224"/>
                </a:lnTo>
                <a:lnTo>
                  <a:pt x="7330" y="447"/>
                </a:lnTo>
                <a:lnTo>
                  <a:pt x="6362" y="596"/>
                </a:lnTo>
                <a:lnTo>
                  <a:pt x="5395" y="745"/>
                </a:lnTo>
                <a:lnTo>
                  <a:pt x="4465" y="931"/>
                </a:lnTo>
                <a:lnTo>
                  <a:pt x="3535" y="1117"/>
                </a:lnTo>
                <a:lnTo>
                  <a:pt x="2642" y="1377"/>
                </a:lnTo>
                <a:lnTo>
                  <a:pt x="1749" y="1638"/>
                </a:lnTo>
                <a:lnTo>
                  <a:pt x="856" y="1935"/>
                </a:lnTo>
                <a:lnTo>
                  <a:pt x="0" y="2233"/>
                </a:lnTo>
                <a:lnTo>
                  <a:pt x="0" y="122188"/>
                </a:lnTo>
                <a:lnTo>
                  <a:pt x="285750" y="122188"/>
                </a:lnTo>
                <a:lnTo>
                  <a:pt x="285750" y="4316"/>
                </a:lnTo>
                <a:lnTo>
                  <a:pt x="284225" y="4465"/>
                </a:lnTo>
                <a:lnTo>
                  <a:pt x="282662" y="4614"/>
                </a:lnTo>
                <a:lnTo>
                  <a:pt x="281136" y="4800"/>
                </a:lnTo>
                <a:lnTo>
                  <a:pt x="279611" y="5023"/>
                </a:lnTo>
                <a:lnTo>
                  <a:pt x="278085" y="5247"/>
                </a:lnTo>
                <a:lnTo>
                  <a:pt x="276560" y="5507"/>
                </a:lnTo>
                <a:lnTo>
                  <a:pt x="275072" y="5805"/>
                </a:lnTo>
                <a:lnTo>
                  <a:pt x="273583" y="6140"/>
                </a:lnTo>
                <a:lnTo>
                  <a:pt x="272058" y="6474"/>
                </a:lnTo>
                <a:lnTo>
                  <a:pt x="270570" y="6884"/>
                </a:lnTo>
                <a:lnTo>
                  <a:pt x="269118" y="7293"/>
                </a:lnTo>
                <a:lnTo>
                  <a:pt x="267630" y="7739"/>
                </a:lnTo>
                <a:lnTo>
                  <a:pt x="266179" y="8186"/>
                </a:lnTo>
                <a:lnTo>
                  <a:pt x="264728" y="8707"/>
                </a:lnTo>
                <a:lnTo>
                  <a:pt x="263277" y="9228"/>
                </a:lnTo>
                <a:lnTo>
                  <a:pt x="261863" y="9786"/>
                </a:lnTo>
                <a:lnTo>
                  <a:pt x="260449" y="10381"/>
                </a:lnTo>
                <a:lnTo>
                  <a:pt x="259035" y="11014"/>
                </a:lnTo>
                <a:lnTo>
                  <a:pt x="257622" y="11683"/>
                </a:lnTo>
                <a:lnTo>
                  <a:pt x="256245" y="12353"/>
                </a:lnTo>
                <a:lnTo>
                  <a:pt x="254868" y="13060"/>
                </a:lnTo>
                <a:lnTo>
                  <a:pt x="253492" y="13841"/>
                </a:lnTo>
                <a:lnTo>
                  <a:pt x="252152" y="14623"/>
                </a:lnTo>
                <a:lnTo>
                  <a:pt x="250775" y="15404"/>
                </a:lnTo>
                <a:lnTo>
                  <a:pt x="249473" y="16260"/>
                </a:lnTo>
                <a:lnTo>
                  <a:pt x="248134" y="17153"/>
                </a:lnTo>
                <a:lnTo>
                  <a:pt x="246831" y="18046"/>
                </a:lnTo>
                <a:lnTo>
                  <a:pt x="245566" y="19013"/>
                </a:lnTo>
                <a:lnTo>
                  <a:pt x="244264" y="19981"/>
                </a:lnTo>
                <a:lnTo>
                  <a:pt x="242999" y="20985"/>
                </a:lnTo>
                <a:lnTo>
                  <a:pt x="241771" y="22027"/>
                </a:lnTo>
                <a:lnTo>
                  <a:pt x="240543" y="23106"/>
                </a:lnTo>
                <a:lnTo>
                  <a:pt x="239650" y="23887"/>
                </a:lnTo>
                <a:lnTo>
                  <a:pt x="238832" y="24669"/>
                </a:lnTo>
                <a:lnTo>
                  <a:pt x="237195" y="26231"/>
                </a:lnTo>
                <a:lnTo>
                  <a:pt x="235632" y="27831"/>
                </a:lnTo>
                <a:lnTo>
                  <a:pt x="234181" y="29506"/>
                </a:lnTo>
                <a:lnTo>
                  <a:pt x="232767" y="31180"/>
                </a:lnTo>
                <a:lnTo>
                  <a:pt x="231465" y="32929"/>
                </a:lnTo>
                <a:lnTo>
                  <a:pt x="230200" y="34677"/>
                </a:lnTo>
                <a:lnTo>
                  <a:pt x="228972" y="36463"/>
                </a:lnTo>
                <a:lnTo>
                  <a:pt x="227856" y="38249"/>
                </a:lnTo>
                <a:lnTo>
                  <a:pt x="226740" y="40109"/>
                </a:lnTo>
                <a:lnTo>
                  <a:pt x="225698" y="41970"/>
                </a:lnTo>
                <a:lnTo>
                  <a:pt x="224693" y="43867"/>
                </a:lnTo>
                <a:lnTo>
                  <a:pt x="223726" y="45765"/>
                </a:lnTo>
                <a:lnTo>
                  <a:pt x="222796" y="47700"/>
                </a:lnTo>
                <a:lnTo>
                  <a:pt x="221866" y="49634"/>
                </a:lnTo>
                <a:lnTo>
                  <a:pt x="221010" y="51569"/>
                </a:lnTo>
                <a:lnTo>
                  <a:pt x="219298" y="55550"/>
                </a:lnTo>
                <a:lnTo>
                  <a:pt x="217661" y="59532"/>
                </a:lnTo>
                <a:lnTo>
                  <a:pt x="216024" y="63550"/>
                </a:lnTo>
                <a:lnTo>
                  <a:pt x="214350" y="67605"/>
                </a:lnTo>
                <a:lnTo>
                  <a:pt x="212675" y="71624"/>
                </a:lnTo>
                <a:lnTo>
                  <a:pt x="211782" y="73633"/>
                </a:lnTo>
                <a:lnTo>
                  <a:pt x="210889" y="75642"/>
                </a:lnTo>
                <a:lnTo>
                  <a:pt x="209922" y="77651"/>
                </a:lnTo>
                <a:lnTo>
                  <a:pt x="208955" y="79623"/>
                </a:lnTo>
                <a:lnTo>
                  <a:pt x="207950" y="81595"/>
                </a:lnTo>
                <a:lnTo>
                  <a:pt x="206908" y="83567"/>
                </a:lnTo>
                <a:lnTo>
                  <a:pt x="206462" y="84274"/>
                </a:lnTo>
                <a:lnTo>
                  <a:pt x="206015" y="84981"/>
                </a:lnTo>
                <a:lnTo>
                  <a:pt x="205569" y="85688"/>
                </a:lnTo>
                <a:lnTo>
                  <a:pt x="205048" y="86358"/>
                </a:lnTo>
                <a:lnTo>
                  <a:pt x="204527" y="86990"/>
                </a:lnTo>
                <a:lnTo>
                  <a:pt x="204006" y="87660"/>
                </a:lnTo>
                <a:lnTo>
                  <a:pt x="203448" y="88255"/>
                </a:lnTo>
                <a:lnTo>
                  <a:pt x="202890" y="88888"/>
                </a:lnTo>
                <a:lnTo>
                  <a:pt x="202295" y="89483"/>
                </a:lnTo>
                <a:lnTo>
                  <a:pt x="201662" y="90041"/>
                </a:lnTo>
                <a:lnTo>
                  <a:pt x="201030" y="90599"/>
                </a:lnTo>
                <a:lnTo>
                  <a:pt x="200397" y="91120"/>
                </a:lnTo>
                <a:lnTo>
                  <a:pt x="199727" y="91641"/>
                </a:lnTo>
                <a:lnTo>
                  <a:pt x="199058" y="92125"/>
                </a:lnTo>
                <a:lnTo>
                  <a:pt x="198351" y="92608"/>
                </a:lnTo>
                <a:lnTo>
                  <a:pt x="197644" y="93055"/>
                </a:lnTo>
                <a:lnTo>
                  <a:pt x="196937" y="93501"/>
                </a:lnTo>
                <a:lnTo>
                  <a:pt x="196193" y="93874"/>
                </a:lnTo>
                <a:lnTo>
                  <a:pt x="195449" y="94283"/>
                </a:lnTo>
                <a:lnTo>
                  <a:pt x="194667" y="94618"/>
                </a:lnTo>
                <a:lnTo>
                  <a:pt x="193923" y="94953"/>
                </a:lnTo>
                <a:lnTo>
                  <a:pt x="193142" y="95250"/>
                </a:lnTo>
                <a:lnTo>
                  <a:pt x="192323" y="95548"/>
                </a:lnTo>
                <a:lnTo>
                  <a:pt x="191542" y="95808"/>
                </a:lnTo>
                <a:lnTo>
                  <a:pt x="190723" y="96032"/>
                </a:lnTo>
                <a:lnTo>
                  <a:pt x="189905" y="96218"/>
                </a:lnTo>
                <a:lnTo>
                  <a:pt x="189086" y="96366"/>
                </a:lnTo>
                <a:lnTo>
                  <a:pt x="188268" y="96515"/>
                </a:lnTo>
                <a:lnTo>
                  <a:pt x="187412" y="96627"/>
                </a:lnTo>
                <a:lnTo>
                  <a:pt x="186593" y="96701"/>
                </a:lnTo>
                <a:lnTo>
                  <a:pt x="185738" y="96738"/>
                </a:lnTo>
                <a:lnTo>
                  <a:pt x="184882" y="96776"/>
                </a:lnTo>
                <a:lnTo>
                  <a:pt x="183803" y="96738"/>
                </a:lnTo>
                <a:lnTo>
                  <a:pt x="182687" y="96664"/>
                </a:lnTo>
                <a:lnTo>
                  <a:pt x="181608" y="96515"/>
                </a:lnTo>
                <a:lnTo>
                  <a:pt x="180491" y="96329"/>
                </a:lnTo>
                <a:lnTo>
                  <a:pt x="179115" y="96069"/>
                </a:lnTo>
                <a:lnTo>
                  <a:pt x="177775" y="95734"/>
                </a:lnTo>
                <a:lnTo>
                  <a:pt x="176436" y="95362"/>
                </a:lnTo>
                <a:lnTo>
                  <a:pt x="175134" y="94953"/>
                </a:lnTo>
                <a:lnTo>
                  <a:pt x="173831" y="94506"/>
                </a:lnTo>
                <a:lnTo>
                  <a:pt x="172566" y="93985"/>
                </a:lnTo>
                <a:lnTo>
                  <a:pt x="171301" y="93464"/>
                </a:lnTo>
                <a:lnTo>
                  <a:pt x="170073" y="92906"/>
                </a:lnTo>
                <a:lnTo>
                  <a:pt x="168846" y="92311"/>
                </a:lnTo>
                <a:lnTo>
                  <a:pt x="167618" y="91678"/>
                </a:lnTo>
                <a:lnTo>
                  <a:pt x="165236" y="90376"/>
                </a:lnTo>
                <a:lnTo>
                  <a:pt x="162855" y="89037"/>
                </a:lnTo>
                <a:lnTo>
                  <a:pt x="160511" y="87660"/>
                </a:lnTo>
                <a:lnTo>
                  <a:pt x="158130" y="86283"/>
                </a:lnTo>
                <a:lnTo>
                  <a:pt x="155786" y="84944"/>
                </a:lnTo>
                <a:lnTo>
                  <a:pt x="154558" y="84311"/>
                </a:lnTo>
                <a:lnTo>
                  <a:pt x="153367" y="83679"/>
                </a:lnTo>
                <a:lnTo>
                  <a:pt x="152140" y="83084"/>
                </a:lnTo>
                <a:lnTo>
                  <a:pt x="150912" y="82525"/>
                </a:lnTo>
                <a:lnTo>
                  <a:pt x="149684" y="81967"/>
                </a:lnTo>
                <a:lnTo>
                  <a:pt x="148419" y="81446"/>
                </a:lnTo>
                <a:lnTo>
                  <a:pt x="147154" y="80963"/>
                </a:lnTo>
                <a:lnTo>
                  <a:pt x="145889" y="80553"/>
                </a:lnTo>
                <a:lnTo>
                  <a:pt x="144549" y="80144"/>
                </a:lnTo>
                <a:lnTo>
                  <a:pt x="143210" y="79809"/>
                </a:lnTo>
                <a:lnTo>
                  <a:pt x="141870" y="79549"/>
                </a:lnTo>
                <a:lnTo>
                  <a:pt x="140494" y="79326"/>
                </a:lnTo>
                <a:lnTo>
                  <a:pt x="139564" y="79214"/>
                </a:lnTo>
                <a:lnTo>
                  <a:pt x="138633" y="79140"/>
                </a:lnTo>
                <a:lnTo>
                  <a:pt x="137703" y="79102"/>
                </a:lnTo>
                <a:lnTo>
                  <a:pt x="135248" y="79102"/>
                </a:lnTo>
                <a:lnTo>
                  <a:pt x="133722" y="79214"/>
                </a:lnTo>
                <a:lnTo>
                  <a:pt x="132197" y="79363"/>
                </a:lnTo>
                <a:lnTo>
                  <a:pt x="130671" y="79549"/>
                </a:lnTo>
                <a:lnTo>
                  <a:pt x="129146" y="79772"/>
                </a:lnTo>
                <a:lnTo>
                  <a:pt x="127620" y="79995"/>
                </a:lnTo>
                <a:lnTo>
                  <a:pt x="124606" y="80516"/>
                </a:lnTo>
                <a:lnTo>
                  <a:pt x="121555" y="81037"/>
                </a:lnTo>
                <a:lnTo>
                  <a:pt x="120030" y="81298"/>
                </a:lnTo>
                <a:lnTo>
                  <a:pt x="118504" y="81521"/>
                </a:lnTo>
                <a:lnTo>
                  <a:pt x="116979" y="81707"/>
                </a:lnTo>
                <a:lnTo>
                  <a:pt x="115453" y="81856"/>
                </a:lnTo>
                <a:lnTo>
                  <a:pt x="113928" y="81930"/>
                </a:lnTo>
                <a:lnTo>
                  <a:pt x="112402" y="81967"/>
                </a:lnTo>
                <a:lnTo>
                  <a:pt x="111137" y="81930"/>
                </a:lnTo>
                <a:lnTo>
                  <a:pt x="109835" y="81856"/>
                </a:lnTo>
                <a:lnTo>
                  <a:pt x="108645" y="81707"/>
                </a:lnTo>
                <a:lnTo>
                  <a:pt x="107491" y="81558"/>
                </a:lnTo>
                <a:lnTo>
                  <a:pt x="106375" y="81335"/>
                </a:lnTo>
                <a:lnTo>
                  <a:pt x="105259" y="81112"/>
                </a:lnTo>
                <a:lnTo>
                  <a:pt x="104180" y="80814"/>
                </a:lnTo>
                <a:lnTo>
                  <a:pt x="103138" y="80516"/>
                </a:lnTo>
                <a:lnTo>
                  <a:pt x="102096" y="80144"/>
                </a:lnTo>
                <a:lnTo>
                  <a:pt x="101092" y="79772"/>
                </a:lnTo>
                <a:lnTo>
                  <a:pt x="100124" y="79363"/>
                </a:lnTo>
                <a:lnTo>
                  <a:pt x="99157" y="78916"/>
                </a:lnTo>
                <a:lnTo>
                  <a:pt x="98227" y="78470"/>
                </a:lnTo>
                <a:lnTo>
                  <a:pt x="97334" y="77949"/>
                </a:lnTo>
                <a:lnTo>
                  <a:pt x="96441" y="77428"/>
                </a:lnTo>
                <a:lnTo>
                  <a:pt x="95548" y="76870"/>
                </a:lnTo>
                <a:lnTo>
                  <a:pt x="94729" y="76312"/>
                </a:lnTo>
                <a:lnTo>
                  <a:pt x="93873" y="75679"/>
                </a:lnTo>
                <a:lnTo>
                  <a:pt x="93092" y="75084"/>
                </a:lnTo>
                <a:lnTo>
                  <a:pt x="92273" y="74414"/>
                </a:lnTo>
                <a:lnTo>
                  <a:pt x="91492" y="73745"/>
                </a:lnTo>
                <a:lnTo>
                  <a:pt x="90748" y="73038"/>
                </a:lnTo>
                <a:lnTo>
                  <a:pt x="90004" y="72331"/>
                </a:lnTo>
                <a:lnTo>
                  <a:pt x="89297" y="71587"/>
                </a:lnTo>
                <a:lnTo>
                  <a:pt x="88590" y="70805"/>
                </a:lnTo>
                <a:lnTo>
                  <a:pt x="87883" y="70024"/>
                </a:lnTo>
                <a:lnTo>
                  <a:pt x="87213" y="69243"/>
                </a:lnTo>
                <a:lnTo>
                  <a:pt x="86544" y="68424"/>
                </a:lnTo>
                <a:lnTo>
                  <a:pt x="85241" y="66712"/>
                </a:lnTo>
                <a:lnTo>
                  <a:pt x="84013" y="65001"/>
                </a:lnTo>
                <a:lnTo>
                  <a:pt x="82786" y="63178"/>
                </a:lnTo>
                <a:lnTo>
                  <a:pt x="81632" y="61317"/>
                </a:lnTo>
                <a:lnTo>
                  <a:pt x="80516" y="59457"/>
                </a:lnTo>
                <a:lnTo>
                  <a:pt x="79437" y="57522"/>
                </a:lnTo>
                <a:lnTo>
                  <a:pt x="78358" y="55550"/>
                </a:lnTo>
                <a:lnTo>
                  <a:pt x="77316" y="53578"/>
                </a:lnTo>
                <a:lnTo>
                  <a:pt x="76312" y="51569"/>
                </a:lnTo>
                <a:lnTo>
                  <a:pt x="74265" y="47551"/>
                </a:lnTo>
                <a:lnTo>
                  <a:pt x="72256" y="43533"/>
                </a:lnTo>
                <a:lnTo>
                  <a:pt x="70247" y="39589"/>
                </a:lnTo>
                <a:lnTo>
                  <a:pt x="69205" y="37654"/>
                </a:lnTo>
                <a:lnTo>
                  <a:pt x="68163" y="35756"/>
                </a:lnTo>
                <a:lnTo>
                  <a:pt x="67084" y="33859"/>
                </a:lnTo>
                <a:lnTo>
                  <a:pt x="66005" y="32073"/>
                </a:lnTo>
                <a:lnTo>
                  <a:pt x="64963" y="30510"/>
                </a:lnTo>
                <a:lnTo>
                  <a:pt x="63959" y="28985"/>
                </a:lnTo>
                <a:lnTo>
                  <a:pt x="62880" y="27459"/>
                </a:lnTo>
                <a:lnTo>
                  <a:pt x="61801" y="25934"/>
                </a:lnTo>
                <a:lnTo>
                  <a:pt x="60685" y="24483"/>
                </a:lnTo>
                <a:lnTo>
                  <a:pt x="59531" y="23031"/>
                </a:lnTo>
                <a:lnTo>
                  <a:pt x="58378" y="21580"/>
                </a:lnTo>
                <a:lnTo>
                  <a:pt x="57187" y="20167"/>
                </a:lnTo>
                <a:lnTo>
                  <a:pt x="55997" y="18790"/>
                </a:lnTo>
                <a:lnTo>
                  <a:pt x="54732" y="17450"/>
                </a:lnTo>
                <a:lnTo>
                  <a:pt x="53467" y="16148"/>
                </a:lnTo>
                <a:lnTo>
                  <a:pt x="52164" y="14883"/>
                </a:lnTo>
                <a:lnTo>
                  <a:pt x="50862" y="13655"/>
                </a:lnTo>
                <a:lnTo>
                  <a:pt x="49485" y="12465"/>
                </a:lnTo>
                <a:lnTo>
                  <a:pt x="48109" y="11311"/>
                </a:lnTo>
                <a:lnTo>
                  <a:pt x="46732" y="10195"/>
                </a:lnTo>
                <a:lnTo>
                  <a:pt x="45281" y="9116"/>
                </a:lnTo>
                <a:lnTo>
                  <a:pt x="43830" y="8112"/>
                </a:lnTo>
                <a:lnTo>
                  <a:pt x="42342" y="7144"/>
                </a:lnTo>
                <a:lnTo>
                  <a:pt x="40853" y="6214"/>
                </a:lnTo>
                <a:lnTo>
                  <a:pt x="39291" y="5358"/>
                </a:lnTo>
                <a:lnTo>
                  <a:pt x="37728" y="4577"/>
                </a:lnTo>
                <a:lnTo>
                  <a:pt x="36128" y="3833"/>
                </a:lnTo>
                <a:lnTo>
                  <a:pt x="34491" y="3126"/>
                </a:lnTo>
                <a:lnTo>
                  <a:pt x="32854" y="2530"/>
                </a:lnTo>
                <a:lnTo>
                  <a:pt x="31142" y="1972"/>
                </a:lnTo>
                <a:lnTo>
                  <a:pt x="29431" y="1489"/>
                </a:lnTo>
                <a:lnTo>
                  <a:pt x="27719" y="1079"/>
                </a:lnTo>
                <a:lnTo>
                  <a:pt x="25933" y="707"/>
                </a:lnTo>
                <a:lnTo>
                  <a:pt x="24110" y="447"/>
                </a:lnTo>
                <a:lnTo>
                  <a:pt x="22287" y="261"/>
                </a:lnTo>
                <a:lnTo>
                  <a:pt x="20427" y="112"/>
                </a:lnTo>
                <a:lnTo>
                  <a:pt x="17822" y="38"/>
                </a:lnTo>
                <a:lnTo>
                  <a:pt x="1506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7"/>
          <p:cNvSpPr txBox="1">
            <a:spLocks noGrp="1"/>
          </p:cNvSpPr>
          <p:nvPr>
            <p:ph type="body" idx="1"/>
          </p:nvPr>
        </p:nvSpPr>
        <p:spPr>
          <a:xfrm>
            <a:off x="4449475" y="1449138"/>
            <a:ext cx="3620100" cy="261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57" name="Google Shape;757;p7"/>
          <p:cNvSpPr txBox="1">
            <a:spLocks noGrp="1"/>
          </p:cNvSpPr>
          <p:nvPr>
            <p:ph type="title"/>
          </p:nvPr>
        </p:nvSpPr>
        <p:spPr>
          <a:xfrm>
            <a:off x="3294125" y="445025"/>
            <a:ext cx="5292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grpSp>
        <p:nvGrpSpPr>
          <p:cNvPr id="758" name="Google Shape;758;p7"/>
          <p:cNvGrpSpPr/>
          <p:nvPr/>
        </p:nvGrpSpPr>
        <p:grpSpPr>
          <a:xfrm flipH="1">
            <a:off x="-138537" y="4041924"/>
            <a:ext cx="2072413" cy="1575390"/>
            <a:chOff x="2928875" y="3008450"/>
            <a:chExt cx="436325" cy="331675"/>
          </a:xfrm>
        </p:grpSpPr>
        <p:sp>
          <p:nvSpPr>
            <p:cNvPr id="759" name="Google Shape;759;p7"/>
            <p:cNvSpPr/>
            <p:nvPr/>
          </p:nvSpPr>
          <p:spPr>
            <a:xfrm>
              <a:off x="3136775" y="3090475"/>
              <a:ext cx="90525" cy="249650"/>
            </a:xfrm>
            <a:custGeom>
              <a:avLst/>
              <a:gdLst/>
              <a:ahLst/>
              <a:cxnLst/>
              <a:rect l="l" t="t" r="r" b="b"/>
              <a:pathLst>
                <a:path w="3621" h="9986" extrusionOk="0">
                  <a:moveTo>
                    <a:pt x="3112" y="1"/>
                  </a:moveTo>
                  <a:lnTo>
                    <a:pt x="2631" y="1359"/>
                  </a:lnTo>
                  <a:lnTo>
                    <a:pt x="2122" y="2716"/>
                  </a:lnTo>
                  <a:lnTo>
                    <a:pt x="1726" y="3791"/>
                  </a:lnTo>
                  <a:lnTo>
                    <a:pt x="1330" y="4866"/>
                  </a:lnTo>
                  <a:lnTo>
                    <a:pt x="1075" y="5602"/>
                  </a:lnTo>
                  <a:lnTo>
                    <a:pt x="849" y="6365"/>
                  </a:lnTo>
                  <a:lnTo>
                    <a:pt x="623" y="7129"/>
                  </a:lnTo>
                  <a:lnTo>
                    <a:pt x="425" y="7921"/>
                  </a:lnTo>
                  <a:lnTo>
                    <a:pt x="170" y="8939"/>
                  </a:lnTo>
                  <a:lnTo>
                    <a:pt x="0" y="9986"/>
                  </a:lnTo>
                  <a:lnTo>
                    <a:pt x="283" y="9986"/>
                  </a:lnTo>
                  <a:lnTo>
                    <a:pt x="651" y="8430"/>
                  </a:lnTo>
                  <a:lnTo>
                    <a:pt x="1075" y="6903"/>
                  </a:lnTo>
                  <a:lnTo>
                    <a:pt x="1528" y="5375"/>
                  </a:lnTo>
                  <a:lnTo>
                    <a:pt x="2065" y="3876"/>
                  </a:lnTo>
                  <a:lnTo>
                    <a:pt x="2405" y="2943"/>
                  </a:lnTo>
                  <a:lnTo>
                    <a:pt x="2801" y="1981"/>
                  </a:lnTo>
                  <a:lnTo>
                    <a:pt x="3197" y="1047"/>
                  </a:lnTo>
                  <a:lnTo>
                    <a:pt x="3621" y="11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7"/>
            <p:cNvSpPr/>
            <p:nvPr/>
          </p:nvSpPr>
          <p:spPr>
            <a:xfrm>
              <a:off x="3214550" y="3029675"/>
              <a:ext cx="39625" cy="63650"/>
            </a:xfrm>
            <a:custGeom>
              <a:avLst/>
              <a:gdLst/>
              <a:ahLst/>
              <a:cxnLst/>
              <a:rect l="l" t="t" r="r" b="b"/>
              <a:pathLst>
                <a:path w="1585" h="2546" extrusionOk="0">
                  <a:moveTo>
                    <a:pt x="1076" y="0"/>
                  </a:moveTo>
                  <a:lnTo>
                    <a:pt x="765" y="594"/>
                  </a:lnTo>
                  <a:lnTo>
                    <a:pt x="510" y="1188"/>
                  </a:lnTo>
                  <a:lnTo>
                    <a:pt x="1" y="2433"/>
                  </a:lnTo>
                  <a:lnTo>
                    <a:pt x="510" y="2546"/>
                  </a:lnTo>
                  <a:lnTo>
                    <a:pt x="1019" y="1386"/>
                  </a:lnTo>
                  <a:lnTo>
                    <a:pt x="1585" y="255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7"/>
            <p:cNvSpPr/>
            <p:nvPr/>
          </p:nvSpPr>
          <p:spPr>
            <a:xfrm>
              <a:off x="3154450" y="3096150"/>
              <a:ext cx="104675" cy="243975"/>
            </a:xfrm>
            <a:custGeom>
              <a:avLst/>
              <a:gdLst/>
              <a:ahLst/>
              <a:cxnLst/>
              <a:rect l="l" t="t" r="r" b="b"/>
              <a:pathLst>
                <a:path w="4187" h="9759" extrusionOk="0">
                  <a:moveTo>
                    <a:pt x="3282" y="0"/>
                  </a:moveTo>
                  <a:lnTo>
                    <a:pt x="3027" y="594"/>
                  </a:lnTo>
                  <a:lnTo>
                    <a:pt x="2631" y="1499"/>
                  </a:lnTo>
                  <a:lnTo>
                    <a:pt x="2263" y="2404"/>
                  </a:lnTo>
                  <a:lnTo>
                    <a:pt x="1896" y="3338"/>
                  </a:lnTo>
                  <a:lnTo>
                    <a:pt x="1556" y="4271"/>
                  </a:lnTo>
                  <a:lnTo>
                    <a:pt x="1245" y="5205"/>
                  </a:lnTo>
                  <a:lnTo>
                    <a:pt x="934" y="6167"/>
                  </a:lnTo>
                  <a:lnTo>
                    <a:pt x="651" y="7128"/>
                  </a:lnTo>
                  <a:lnTo>
                    <a:pt x="396" y="8090"/>
                  </a:lnTo>
                  <a:lnTo>
                    <a:pt x="198" y="8910"/>
                  </a:lnTo>
                  <a:lnTo>
                    <a:pt x="0" y="9759"/>
                  </a:lnTo>
                  <a:lnTo>
                    <a:pt x="1924" y="9759"/>
                  </a:lnTo>
                  <a:lnTo>
                    <a:pt x="2235" y="8033"/>
                  </a:lnTo>
                  <a:lnTo>
                    <a:pt x="2575" y="6336"/>
                  </a:lnTo>
                  <a:lnTo>
                    <a:pt x="2773" y="5375"/>
                  </a:lnTo>
                  <a:lnTo>
                    <a:pt x="2999" y="4385"/>
                  </a:lnTo>
                  <a:lnTo>
                    <a:pt x="3253" y="3423"/>
                  </a:lnTo>
                  <a:lnTo>
                    <a:pt x="3508" y="2461"/>
                  </a:lnTo>
                  <a:lnTo>
                    <a:pt x="3847" y="1386"/>
                  </a:lnTo>
                  <a:lnTo>
                    <a:pt x="4187" y="340"/>
                  </a:lnTo>
                  <a:lnTo>
                    <a:pt x="3734" y="142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7"/>
            <p:cNvSpPr/>
            <p:nvPr/>
          </p:nvSpPr>
          <p:spPr>
            <a:xfrm>
              <a:off x="3236475" y="3041700"/>
              <a:ext cx="43875" cy="62950"/>
            </a:xfrm>
            <a:custGeom>
              <a:avLst/>
              <a:gdLst/>
              <a:ahLst/>
              <a:cxnLst/>
              <a:rect l="l" t="t" r="r" b="b"/>
              <a:pathLst>
                <a:path w="1755" h="2518" extrusionOk="0">
                  <a:moveTo>
                    <a:pt x="1047" y="0"/>
                  </a:moveTo>
                  <a:lnTo>
                    <a:pt x="510" y="1075"/>
                  </a:lnTo>
                  <a:lnTo>
                    <a:pt x="1" y="2178"/>
                  </a:lnTo>
                  <a:lnTo>
                    <a:pt x="453" y="2320"/>
                  </a:lnTo>
                  <a:lnTo>
                    <a:pt x="906" y="2518"/>
                  </a:lnTo>
                  <a:lnTo>
                    <a:pt x="1132" y="1895"/>
                  </a:lnTo>
                  <a:lnTo>
                    <a:pt x="1387" y="1301"/>
                  </a:lnTo>
                  <a:lnTo>
                    <a:pt x="1754" y="481"/>
                  </a:lnTo>
                  <a:lnTo>
                    <a:pt x="1415" y="226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7"/>
            <p:cNvSpPr/>
            <p:nvPr/>
          </p:nvSpPr>
          <p:spPr>
            <a:xfrm>
              <a:off x="2942300" y="3169675"/>
              <a:ext cx="67900" cy="170450"/>
            </a:xfrm>
            <a:custGeom>
              <a:avLst/>
              <a:gdLst/>
              <a:ahLst/>
              <a:cxnLst/>
              <a:rect l="l" t="t" r="r" b="b"/>
              <a:pathLst>
                <a:path w="2716" h="6818" extrusionOk="0">
                  <a:moveTo>
                    <a:pt x="1217" y="1"/>
                  </a:moveTo>
                  <a:lnTo>
                    <a:pt x="849" y="482"/>
                  </a:lnTo>
                  <a:lnTo>
                    <a:pt x="538" y="991"/>
                  </a:lnTo>
                  <a:lnTo>
                    <a:pt x="255" y="1528"/>
                  </a:lnTo>
                  <a:lnTo>
                    <a:pt x="0" y="2094"/>
                  </a:lnTo>
                  <a:lnTo>
                    <a:pt x="566" y="3339"/>
                  </a:lnTo>
                  <a:lnTo>
                    <a:pt x="1075" y="4583"/>
                  </a:lnTo>
                  <a:lnTo>
                    <a:pt x="1528" y="5686"/>
                  </a:lnTo>
                  <a:lnTo>
                    <a:pt x="1952" y="6818"/>
                  </a:lnTo>
                  <a:lnTo>
                    <a:pt x="2716" y="6818"/>
                  </a:lnTo>
                  <a:lnTo>
                    <a:pt x="2490" y="5969"/>
                  </a:lnTo>
                  <a:lnTo>
                    <a:pt x="2292" y="5121"/>
                  </a:lnTo>
                  <a:lnTo>
                    <a:pt x="1924" y="3424"/>
                  </a:lnTo>
                  <a:lnTo>
                    <a:pt x="1585" y="1698"/>
                  </a:lnTo>
                  <a:lnTo>
                    <a:pt x="121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7"/>
            <p:cNvSpPr/>
            <p:nvPr/>
          </p:nvSpPr>
          <p:spPr>
            <a:xfrm>
              <a:off x="2930975" y="3117350"/>
              <a:ext cx="41750" cy="104700"/>
            </a:xfrm>
            <a:custGeom>
              <a:avLst/>
              <a:gdLst/>
              <a:ahLst/>
              <a:cxnLst/>
              <a:rect l="l" t="t" r="r" b="b"/>
              <a:pathLst>
                <a:path w="1670" h="4188" extrusionOk="0">
                  <a:moveTo>
                    <a:pt x="1076" y="1"/>
                  </a:moveTo>
                  <a:lnTo>
                    <a:pt x="878" y="368"/>
                  </a:lnTo>
                  <a:lnTo>
                    <a:pt x="708" y="736"/>
                  </a:lnTo>
                  <a:lnTo>
                    <a:pt x="538" y="1132"/>
                  </a:lnTo>
                  <a:lnTo>
                    <a:pt x="369" y="1528"/>
                  </a:lnTo>
                  <a:lnTo>
                    <a:pt x="255" y="1924"/>
                  </a:lnTo>
                  <a:lnTo>
                    <a:pt x="142" y="2348"/>
                  </a:lnTo>
                  <a:lnTo>
                    <a:pt x="57" y="2773"/>
                  </a:lnTo>
                  <a:lnTo>
                    <a:pt x="1" y="3197"/>
                  </a:lnTo>
                  <a:lnTo>
                    <a:pt x="453" y="4187"/>
                  </a:lnTo>
                  <a:lnTo>
                    <a:pt x="708" y="3621"/>
                  </a:lnTo>
                  <a:lnTo>
                    <a:pt x="991" y="3084"/>
                  </a:lnTo>
                  <a:lnTo>
                    <a:pt x="1302" y="2575"/>
                  </a:lnTo>
                  <a:lnTo>
                    <a:pt x="1670" y="2094"/>
                  </a:lnTo>
                  <a:lnTo>
                    <a:pt x="1642" y="1981"/>
                  </a:lnTo>
                  <a:lnTo>
                    <a:pt x="1387" y="991"/>
                  </a:lnTo>
                  <a:lnTo>
                    <a:pt x="1076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7"/>
            <p:cNvSpPr/>
            <p:nvPr/>
          </p:nvSpPr>
          <p:spPr>
            <a:xfrm>
              <a:off x="3073825" y="3092600"/>
              <a:ext cx="33975" cy="247525"/>
            </a:xfrm>
            <a:custGeom>
              <a:avLst/>
              <a:gdLst/>
              <a:ahLst/>
              <a:cxnLst/>
              <a:rect l="l" t="t" r="r" b="b"/>
              <a:pathLst>
                <a:path w="1359" h="9901" extrusionOk="0">
                  <a:moveTo>
                    <a:pt x="1359" y="1"/>
                  </a:moveTo>
                  <a:lnTo>
                    <a:pt x="736" y="170"/>
                  </a:lnTo>
                  <a:lnTo>
                    <a:pt x="114" y="368"/>
                  </a:lnTo>
                  <a:lnTo>
                    <a:pt x="29" y="3140"/>
                  </a:lnTo>
                  <a:lnTo>
                    <a:pt x="1" y="4300"/>
                  </a:lnTo>
                  <a:lnTo>
                    <a:pt x="29" y="5432"/>
                  </a:lnTo>
                  <a:lnTo>
                    <a:pt x="86" y="6591"/>
                  </a:lnTo>
                  <a:lnTo>
                    <a:pt x="142" y="7723"/>
                  </a:lnTo>
                  <a:lnTo>
                    <a:pt x="255" y="8826"/>
                  </a:lnTo>
                  <a:lnTo>
                    <a:pt x="369" y="9901"/>
                  </a:lnTo>
                  <a:lnTo>
                    <a:pt x="1132" y="9901"/>
                  </a:lnTo>
                  <a:lnTo>
                    <a:pt x="1132" y="9759"/>
                  </a:lnTo>
                  <a:lnTo>
                    <a:pt x="1104" y="8741"/>
                  </a:lnTo>
                  <a:lnTo>
                    <a:pt x="1104" y="7751"/>
                  </a:lnTo>
                  <a:lnTo>
                    <a:pt x="1132" y="6733"/>
                  </a:lnTo>
                  <a:lnTo>
                    <a:pt x="1189" y="5743"/>
                  </a:lnTo>
                  <a:lnTo>
                    <a:pt x="1274" y="3763"/>
                  </a:lnTo>
                  <a:lnTo>
                    <a:pt x="1274" y="2660"/>
                  </a:lnTo>
                  <a:lnTo>
                    <a:pt x="1302" y="1528"/>
                  </a:lnTo>
                  <a:lnTo>
                    <a:pt x="1359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7"/>
            <p:cNvSpPr/>
            <p:nvPr/>
          </p:nvSpPr>
          <p:spPr>
            <a:xfrm>
              <a:off x="3076650" y="3010575"/>
              <a:ext cx="38925" cy="91250"/>
            </a:xfrm>
            <a:custGeom>
              <a:avLst/>
              <a:gdLst/>
              <a:ahLst/>
              <a:cxnLst/>
              <a:rect l="l" t="t" r="r" b="b"/>
              <a:pathLst>
                <a:path w="1557" h="3650" extrusionOk="0">
                  <a:moveTo>
                    <a:pt x="1557" y="0"/>
                  </a:moveTo>
                  <a:lnTo>
                    <a:pt x="906" y="114"/>
                  </a:lnTo>
                  <a:lnTo>
                    <a:pt x="284" y="283"/>
                  </a:lnTo>
                  <a:lnTo>
                    <a:pt x="142" y="1358"/>
                  </a:lnTo>
                  <a:lnTo>
                    <a:pt x="57" y="2433"/>
                  </a:lnTo>
                  <a:lnTo>
                    <a:pt x="1" y="3649"/>
                  </a:lnTo>
                  <a:lnTo>
                    <a:pt x="623" y="3451"/>
                  </a:lnTo>
                  <a:lnTo>
                    <a:pt x="1246" y="3282"/>
                  </a:lnTo>
                  <a:lnTo>
                    <a:pt x="1359" y="1726"/>
                  </a:lnTo>
                  <a:lnTo>
                    <a:pt x="1528" y="142"/>
                  </a:lnTo>
                  <a:lnTo>
                    <a:pt x="155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7"/>
            <p:cNvSpPr/>
            <p:nvPr/>
          </p:nvSpPr>
          <p:spPr>
            <a:xfrm>
              <a:off x="3040600" y="3106050"/>
              <a:ext cx="32550" cy="234075"/>
            </a:xfrm>
            <a:custGeom>
              <a:avLst/>
              <a:gdLst/>
              <a:ahLst/>
              <a:cxnLst/>
              <a:rect l="l" t="t" r="r" b="b"/>
              <a:pathLst>
                <a:path w="1302" h="9363" extrusionOk="0">
                  <a:moveTo>
                    <a:pt x="1019" y="0"/>
                  </a:moveTo>
                  <a:lnTo>
                    <a:pt x="255" y="311"/>
                  </a:lnTo>
                  <a:lnTo>
                    <a:pt x="113" y="1471"/>
                  </a:lnTo>
                  <a:lnTo>
                    <a:pt x="29" y="2631"/>
                  </a:lnTo>
                  <a:lnTo>
                    <a:pt x="0" y="3791"/>
                  </a:lnTo>
                  <a:lnTo>
                    <a:pt x="0" y="4950"/>
                  </a:lnTo>
                  <a:lnTo>
                    <a:pt x="29" y="6053"/>
                  </a:lnTo>
                  <a:lnTo>
                    <a:pt x="85" y="7157"/>
                  </a:lnTo>
                  <a:lnTo>
                    <a:pt x="142" y="8260"/>
                  </a:lnTo>
                  <a:lnTo>
                    <a:pt x="255" y="9363"/>
                  </a:lnTo>
                  <a:lnTo>
                    <a:pt x="1301" y="9363"/>
                  </a:lnTo>
                  <a:lnTo>
                    <a:pt x="1188" y="8458"/>
                  </a:lnTo>
                  <a:lnTo>
                    <a:pt x="1103" y="7553"/>
                  </a:lnTo>
                  <a:lnTo>
                    <a:pt x="1047" y="6647"/>
                  </a:lnTo>
                  <a:lnTo>
                    <a:pt x="990" y="5742"/>
                  </a:lnTo>
                  <a:lnTo>
                    <a:pt x="962" y="3932"/>
                  </a:lnTo>
                  <a:lnTo>
                    <a:pt x="962" y="2093"/>
                  </a:lnTo>
                  <a:lnTo>
                    <a:pt x="101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7"/>
            <p:cNvSpPr/>
            <p:nvPr/>
          </p:nvSpPr>
          <p:spPr>
            <a:xfrm>
              <a:off x="3046950" y="3021175"/>
              <a:ext cx="26200" cy="92675"/>
            </a:xfrm>
            <a:custGeom>
              <a:avLst/>
              <a:gdLst/>
              <a:ahLst/>
              <a:cxnLst/>
              <a:rect l="l" t="t" r="r" b="b"/>
              <a:pathLst>
                <a:path w="1048" h="3707" extrusionOk="0">
                  <a:moveTo>
                    <a:pt x="1047" y="1"/>
                  </a:moveTo>
                  <a:lnTo>
                    <a:pt x="934" y="29"/>
                  </a:lnTo>
                  <a:lnTo>
                    <a:pt x="906" y="142"/>
                  </a:lnTo>
                  <a:lnTo>
                    <a:pt x="595" y="1019"/>
                  </a:lnTo>
                  <a:lnTo>
                    <a:pt x="369" y="1896"/>
                  </a:lnTo>
                  <a:lnTo>
                    <a:pt x="142" y="2801"/>
                  </a:lnTo>
                  <a:lnTo>
                    <a:pt x="1" y="3706"/>
                  </a:lnTo>
                  <a:lnTo>
                    <a:pt x="765" y="3395"/>
                  </a:lnTo>
                  <a:lnTo>
                    <a:pt x="821" y="2405"/>
                  </a:lnTo>
                  <a:lnTo>
                    <a:pt x="878" y="1443"/>
                  </a:lnTo>
                  <a:lnTo>
                    <a:pt x="963" y="708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7"/>
            <p:cNvSpPr/>
            <p:nvPr/>
          </p:nvSpPr>
          <p:spPr>
            <a:xfrm>
              <a:off x="3112725" y="3086950"/>
              <a:ext cx="31850" cy="171150"/>
            </a:xfrm>
            <a:custGeom>
              <a:avLst/>
              <a:gdLst/>
              <a:ahLst/>
              <a:cxnLst/>
              <a:rect l="l" t="t" r="r" b="b"/>
              <a:pathLst>
                <a:path w="1274" h="6846" extrusionOk="0">
                  <a:moveTo>
                    <a:pt x="1273" y="0"/>
                  </a:moveTo>
                  <a:lnTo>
                    <a:pt x="736" y="57"/>
                  </a:lnTo>
                  <a:lnTo>
                    <a:pt x="227" y="142"/>
                  </a:lnTo>
                  <a:lnTo>
                    <a:pt x="170" y="1132"/>
                  </a:lnTo>
                  <a:lnTo>
                    <a:pt x="142" y="2122"/>
                  </a:lnTo>
                  <a:lnTo>
                    <a:pt x="114" y="3197"/>
                  </a:lnTo>
                  <a:lnTo>
                    <a:pt x="114" y="4300"/>
                  </a:lnTo>
                  <a:lnTo>
                    <a:pt x="1" y="6280"/>
                  </a:lnTo>
                  <a:lnTo>
                    <a:pt x="1" y="6846"/>
                  </a:lnTo>
                  <a:lnTo>
                    <a:pt x="199" y="5545"/>
                  </a:lnTo>
                  <a:lnTo>
                    <a:pt x="397" y="4272"/>
                  </a:lnTo>
                  <a:lnTo>
                    <a:pt x="821" y="2122"/>
                  </a:lnTo>
                  <a:lnTo>
                    <a:pt x="127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7"/>
            <p:cNvSpPr/>
            <p:nvPr/>
          </p:nvSpPr>
          <p:spPr>
            <a:xfrm>
              <a:off x="3118375" y="3008450"/>
              <a:ext cx="44575" cy="82050"/>
            </a:xfrm>
            <a:custGeom>
              <a:avLst/>
              <a:gdLst/>
              <a:ahLst/>
              <a:cxnLst/>
              <a:rect l="l" t="t" r="r" b="b"/>
              <a:pathLst>
                <a:path w="1783" h="3282" extrusionOk="0">
                  <a:moveTo>
                    <a:pt x="708" y="1"/>
                  </a:moveTo>
                  <a:lnTo>
                    <a:pt x="284" y="29"/>
                  </a:lnTo>
                  <a:lnTo>
                    <a:pt x="227" y="538"/>
                  </a:lnTo>
                  <a:lnTo>
                    <a:pt x="86" y="1924"/>
                  </a:lnTo>
                  <a:lnTo>
                    <a:pt x="1" y="3282"/>
                  </a:lnTo>
                  <a:lnTo>
                    <a:pt x="510" y="3197"/>
                  </a:lnTo>
                  <a:lnTo>
                    <a:pt x="1047" y="3140"/>
                  </a:lnTo>
                  <a:lnTo>
                    <a:pt x="1415" y="1556"/>
                  </a:lnTo>
                  <a:lnTo>
                    <a:pt x="1783" y="29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7"/>
            <p:cNvSpPr/>
            <p:nvPr/>
          </p:nvSpPr>
          <p:spPr>
            <a:xfrm>
              <a:off x="3112025" y="3085525"/>
              <a:ext cx="92650" cy="254600"/>
            </a:xfrm>
            <a:custGeom>
              <a:avLst/>
              <a:gdLst/>
              <a:ahLst/>
              <a:cxnLst/>
              <a:rect l="l" t="t" r="r" b="b"/>
              <a:pathLst>
                <a:path w="3706" h="10184" extrusionOk="0">
                  <a:moveTo>
                    <a:pt x="2235" y="1"/>
                  </a:moveTo>
                  <a:lnTo>
                    <a:pt x="1726" y="29"/>
                  </a:lnTo>
                  <a:lnTo>
                    <a:pt x="1528" y="906"/>
                  </a:lnTo>
                  <a:lnTo>
                    <a:pt x="1103" y="2914"/>
                  </a:lnTo>
                  <a:lnTo>
                    <a:pt x="736" y="4923"/>
                  </a:lnTo>
                  <a:lnTo>
                    <a:pt x="425" y="6931"/>
                  </a:lnTo>
                  <a:lnTo>
                    <a:pt x="142" y="8939"/>
                  </a:lnTo>
                  <a:lnTo>
                    <a:pt x="0" y="10071"/>
                  </a:lnTo>
                  <a:lnTo>
                    <a:pt x="0" y="10184"/>
                  </a:lnTo>
                  <a:lnTo>
                    <a:pt x="566" y="10184"/>
                  </a:lnTo>
                  <a:lnTo>
                    <a:pt x="707" y="9448"/>
                  </a:lnTo>
                  <a:lnTo>
                    <a:pt x="849" y="8685"/>
                  </a:lnTo>
                  <a:lnTo>
                    <a:pt x="1019" y="7949"/>
                  </a:lnTo>
                  <a:lnTo>
                    <a:pt x="1217" y="7242"/>
                  </a:lnTo>
                  <a:lnTo>
                    <a:pt x="1584" y="5998"/>
                  </a:lnTo>
                  <a:lnTo>
                    <a:pt x="2009" y="4810"/>
                  </a:lnTo>
                  <a:lnTo>
                    <a:pt x="2885" y="2405"/>
                  </a:lnTo>
                  <a:lnTo>
                    <a:pt x="3281" y="1245"/>
                  </a:lnTo>
                  <a:lnTo>
                    <a:pt x="3706" y="114"/>
                  </a:lnTo>
                  <a:lnTo>
                    <a:pt x="3225" y="57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7"/>
            <p:cNvSpPr/>
            <p:nvPr/>
          </p:nvSpPr>
          <p:spPr>
            <a:xfrm>
              <a:off x="3155150" y="3009875"/>
              <a:ext cx="77100" cy="78500"/>
            </a:xfrm>
            <a:custGeom>
              <a:avLst/>
              <a:gdLst/>
              <a:ahLst/>
              <a:cxnLst/>
              <a:rect l="l" t="t" r="r" b="b"/>
              <a:pathLst>
                <a:path w="3084" h="3140" extrusionOk="0">
                  <a:moveTo>
                    <a:pt x="736" y="0"/>
                  </a:moveTo>
                  <a:lnTo>
                    <a:pt x="340" y="1528"/>
                  </a:lnTo>
                  <a:lnTo>
                    <a:pt x="1" y="3055"/>
                  </a:lnTo>
                  <a:lnTo>
                    <a:pt x="510" y="3027"/>
                  </a:lnTo>
                  <a:lnTo>
                    <a:pt x="991" y="3027"/>
                  </a:lnTo>
                  <a:lnTo>
                    <a:pt x="1500" y="3083"/>
                  </a:lnTo>
                  <a:lnTo>
                    <a:pt x="1981" y="3140"/>
                  </a:lnTo>
                  <a:lnTo>
                    <a:pt x="2462" y="1980"/>
                  </a:lnTo>
                  <a:lnTo>
                    <a:pt x="2745" y="1301"/>
                  </a:lnTo>
                  <a:lnTo>
                    <a:pt x="3084" y="623"/>
                  </a:lnTo>
                  <a:lnTo>
                    <a:pt x="2518" y="396"/>
                  </a:lnTo>
                  <a:lnTo>
                    <a:pt x="1924" y="226"/>
                  </a:lnTo>
                  <a:lnTo>
                    <a:pt x="1330" y="85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7"/>
            <p:cNvSpPr/>
            <p:nvPr/>
          </p:nvSpPr>
          <p:spPr>
            <a:xfrm>
              <a:off x="3213150" y="3108875"/>
              <a:ext cx="92650" cy="231250"/>
            </a:xfrm>
            <a:custGeom>
              <a:avLst/>
              <a:gdLst/>
              <a:ahLst/>
              <a:cxnLst/>
              <a:rect l="l" t="t" r="r" b="b"/>
              <a:pathLst>
                <a:path w="3706" h="9250" extrusionOk="0">
                  <a:moveTo>
                    <a:pt x="2207" y="0"/>
                  </a:moveTo>
                  <a:lnTo>
                    <a:pt x="2037" y="538"/>
                  </a:lnTo>
                  <a:lnTo>
                    <a:pt x="1726" y="1528"/>
                  </a:lnTo>
                  <a:lnTo>
                    <a:pt x="1443" y="2518"/>
                  </a:lnTo>
                  <a:lnTo>
                    <a:pt x="990" y="4187"/>
                  </a:lnTo>
                  <a:lnTo>
                    <a:pt x="623" y="5856"/>
                  </a:lnTo>
                  <a:lnTo>
                    <a:pt x="283" y="7553"/>
                  </a:lnTo>
                  <a:lnTo>
                    <a:pt x="0" y="9250"/>
                  </a:lnTo>
                  <a:lnTo>
                    <a:pt x="142" y="9250"/>
                  </a:lnTo>
                  <a:lnTo>
                    <a:pt x="566" y="7836"/>
                  </a:lnTo>
                  <a:lnTo>
                    <a:pt x="821" y="7128"/>
                  </a:lnTo>
                  <a:lnTo>
                    <a:pt x="1047" y="6421"/>
                  </a:lnTo>
                  <a:lnTo>
                    <a:pt x="1330" y="5714"/>
                  </a:lnTo>
                  <a:lnTo>
                    <a:pt x="1613" y="5035"/>
                  </a:lnTo>
                  <a:lnTo>
                    <a:pt x="1895" y="4356"/>
                  </a:lnTo>
                  <a:lnTo>
                    <a:pt x="2207" y="3678"/>
                  </a:lnTo>
                  <a:lnTo>
                    <a:pt x="2574" y="2970"/>
                  </a:lnTo>
                  <a:lnTo>
                    <a:pt x="2914" y="2291"/>
                  </a:lnTo>
                  <a:lnTo>
                    <a:pt x="3310" y="1613"/>
                  </a:lnTo>
                  <a:lnTo>
                    <a:pt x="3706" y="962"/>
                  </a:lnTo>
                  <a:lnTo>
                    <a:pt x="3677" y="934"/>
                  </a:lnTo>
                  <a:lnTo>
                    <a:pt x="3310" y="679"/>
                  </a:lnTo>
                  <a:lnTo>
                    <a:pt x="2942" y="425"/>
                  </a:lnTo>
                  <a:lnTo>
                    <a:pt x="2574" y="198"/>
                  </a:lnTo>
                  <a:lnTo>
                    <a:pt x="220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7"/>
            <p:cNvSpPr/>
            <p:nvPr/>
          </p:nvSpPr>
          <p:spPr>
            <a:xfrm>
              <a:off x="3268300" y="3060075"/>
              <a:ext cx="57300" cy="72875"/>
            </a:xfrm>
            <a:custGeom>
              <a:avLst/>
              <a:gdLst/>
              <a:ahLst/>
              <a:cxnLst/>
              <a:rect l="l" t="t" r="r" b="b"/>
              <a:pathLst>
                <a:path w="2292" h="2915" extrusionOk="0">
                  <a:moveTo>
                    <a:pt x="793" y="1"/>
                  </a:moveTo>
                  <a:lnTo>
                    <a:pt x="368" y="934"/>
                  </a:lnTo>
                  <a:lnTo>
                    <a:pt x="170" y="1443"/>
                  </a:lnTo>
                  <a:lnTo>
                    <a:pt x="1" y="1952"/>
                  </a:lnTo>
                  <a:lnTo>
                    <a:pt x="368" y="2150"/>
                  </a:lnTo>
                  <a:lnTo>
                    <a:pt x="736" y="2377"/>
                  </a:lnTo>
                  <a:lnTo>
                    <a:pt x="1104" y="2631"/>
                  </a:lnTo>
                  <a:lnTo>
                    <a:pt x="1471" y="2886"/>
                  </a:lnTo>
                  <a:lnTo>
                    <a:pt x="1500" y="2914"/>
                  </a:lnTo>
                  <a:lnTo>
                    <a:pt x="2292" y="1641"/>
                  </a:lnTo>
                  <a:lnTo>
                    <a:pt x="1952" y="1189"/>
                  </a:lnTo>
                  <a:lnTo>
                    <a:pt x="1585" y="764"/>
                  </a:lnTo>
                  <a:lnTo>
                    <a:pt x="1217" y="368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7"/>
            <p:cNvSpPr/>
            <p:nvPr/>
          </p:nvSpPr>
          <p:spPr>
            <a:xfrm>
              <a:off x="2930275" y="3234750"/>
              <a:ext cx="50225" cy="105375"/>
            </a:xfrm>
            <a:custGeom>
              <a:avLst/>
              <a:gdLst/>
              <a:ahLst/>
              <a:cxnLst/>
              <a:rect l="l" t="t" r="r" b="b"/>
              <a:pathLst>
                <a:path w="2009" h="4215" extrusionOk="0">
                  <a:moveTo>
                    <a:pt x="255" y="0"/>
                  </a:moveTo>
                  <a:lnTo>
                    <a:pt x="1" y="651"/>
                  </a:lnTo>
                  <a:lnTo>
                    <a:pt x="57" y="1132"/>
                  </a:lnTo>
                  <a:lnTo>
                    <a:pt x="142" y="1584"/>
                  </a:lnTo>
                  <a:lnTo>
                    <a:pt x="255" y="2065"/>
                  </a:lnTo>
                  <a:lnTo>
                    <a:pt x="397" y="2518"/>
                  </a:lnTo>
                  <a:lnTo>
                    <a:pt x="566" y="2970"/>
                  </a:lnTo>
                  <a:lnTo>
                    <a:pt x="764" y="3395"/>
                  </a:lnTo>
                  <a:lnTo>
                    <a:pt x="962" y="3819"/>
                  </a:lnTo>
                  <a:lnTo>
                    <a:pt x="1217" y="4215"/>
                  </a:lnTo>
                  <a:lnTo>
                    <a:pt x="2009" y="4215"/>
                  </a:lnTo>
                  <a:lnTo>
                    <a:pt x="1472" y="2857"/>
                  </a:lnTo>
                  <a:lnTo>
                    <a:pt x="934" y="1499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7"/>
            <p:cNvSpPr/>
            <p:nvPr/>
          </p:nvSpPr>
          <p:spPr>
            <a:xfrm>
              <a:off x="2928875" y="3217075"/>
              <a:ext cx="7800" cy="33950"/>
            </a:xfrm>
            <a:custGeom>
              <a:avLst/>
              <a:gdLst/>
              <a:ahLst/>
              <a:cxnLst/>
              <a:rect l="l" t="t" r="r" b="b"/>
              <a:pathLst>
                <a:path w="312" h="1358" extrusionOk="0">
                  <a:moveTo>
                    <a:pt x="0" y="0"/>
                  </a:moveTo>
                  <a:lnTo>
                    <a:pt x="0" y="368"/>
                  </a:lnTo>
                  <a:lnTo>
                    <a:pt x="0" y="877"/>
                  </a:lnTo>
                  <a:lnTo>
                    <a:pt x="57" y="1358"/>
                  </a:lnTo>
                  <a:lnTo>
                    <a:pt x="311" y="7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7"/>
            <p:cNvSpPr/>
            <p:nvPr/>
          </p:nvSpPr>
          <p:spPr>
            <a:xfrm>
              <a:off x="3001700" y="3119475"/>
              <a:ext cx="34675" cy="212875"/>
            </a:xfrm>
            <a:custGeom>
              <a:avLst/>
              <a:gdLst/>
              <a:ahLst/>
              <a:cxnLst/>
              <a:rect l="l" t="t" r="r" b="b"/>
              <a:pathLst>
                <a:path w="1387" h="8515" extrusionOk="0">
                  <a:moveTo>
                    <a:pt x="1387" y="1"/>
                  </a:moveTo>
                  <a:lnTo>
                    <a:pt x="906" y="255"/>
                  </a:lnTo>
                  <a:lnTo>
                    <a:pt x="453" y="510"/>
                  </a:lnTo>
                  <a:lnTo>
                    <a:pt x="1" y="849"/>
                  </a:lnTo>
                  <a:lnTo>
                    <a:pt x="199" y="2631"/>
                  </a:lnTo>
                  <a:lnTo>
                    <a:pt x="481" y="4413"/>
                  </a:lnTo>
                  <a:lnTo>
                    <a:pt x="623" y="5290"/>
                  </a:lnTo>
                  <a:lnTo>
                    <a:pt x="793" y="6167"/>
                  </a:lnTo>
                  <a:lnTo>
                    <a:pt x="991" y="7044"/>
                  </a:lnTo>
                  <a:lnTo>
                    <a:pt x="1217" y="7921"/>
                  </a:lnTo>
                  <a:lnTo>
                    <a:pt x="1358" y="8515"/>
                  </a:lnTo>
                  <a:lnTo>
                    <a:pt x="1330" y="8062"/>
                  </a:lnTo>
                  <a:lnTo>
                    <a:pt x="1245" y="7044"/>
                  </a:lnTo>
                  <a:lnTo>
                    <a:pt x="1189" y="6054"/>
                  </a:lnTo>
                  <a:lnTo>
                    <a:pt x="1160" y="5036"/>
                  </a:lnTo>
                  <a:lnTo>
                    <a:pt x="1132" y="4017"/>
                  </a:lnTo>
                  <a:lnTo>
                    <a:pt x="1132" y="3027"/>
                  </a:lnTo>
                  <a:lnTo>
                    <a:pt x="1189" y="2009"/>
                  </a:lnTo>
                  <a:lnTo>
                    <a:pt x="1273" y="991"/>
                  </a:lnTo>
                  <a:lnTo>
                    <a:pt x="138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7"/>
            <p:cNvSpPr/>
            <p:nvPr/>
          </p:nvSpPr>
          <p:spPr>
            <a:xfrm>
              <a:off x="2995325" y="3026850"/>
              <a:ext cx="62275" cy="113875"/>
            </a:xfrm>
            <a:custGeom>
              <a:avLst/>
              <a:gdLst/>
              <a:ahLst/>
              <a:cxnLst/>
              <a:rect l="l" t="t" r="r" b="b"/>
              <a:pathLst>
                <a:path w="2491" h="4555" extrusionOk="0">
                  <a:moveTo>
                    <a:pt x="2490" y="0"/>
                  </a:moveTo>
                  <a:lnTo>
                    <a:pt x="1811" y="368"/>
                  </a:lnTo>
                  <a:lnTo>
                    <a:pt x="1189" y="764"/>
                  </a:lnTo>
                  <a:lnTo>
                    <a:pt x="567" y="1188"/>
                  </a:lnTo>
                  <a:lnTo>
                    <a:pt x="1" y="1697"/>
                  </a:lnTo>
                  <a:lnTo>
                    <a:pt x="114" y="3055"/>
                  </a:lnTo>
                  <a:lnTo>
                    <a:pt x="256" y="4554"/>
                  </a:lnTo>
                  <a:lnTo>
                    <a:pt x="708" y="4215"/>
                  </a:lnTo>
                  <a:lnTo>
                    <a:pt x="1161" y="3960"/>
                  </a:lnTo>
                  <a:lnTo>
                    <a:pt x="1642" y="3706"/>
                  </a:lnTo>
                  <a:lnTo>
                    <a:pt x="1698" y="3168"/>
                  </a:lnTo>
                  <a:lnTo>
                    <a:pt x="1868" y="2376"/>
                  </a:lnTo>
                  <a:lnTo>
                    <a:pt x="2038" y="1584"/>
                  </a:lnTo>
                  <a:lnTo>
                    <a:pt x="2236" y="79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7"/>
            <p:cNvSpPr/>
            <p:nvPr/>
          </p:nvSpPr>
          <p:spPr>
            <a:xfrm>
              <a:off x="2980475" y="3147775"/>
              <a:ext cx="47425" cy="192350"/>
            </a:xfrm>
            <a:custGeom>
              <a:avLst/>
              <a:gdLst/>
              <a:ahLst/>
              <a:cxnLst/>
              <a:rect l="l" t="t" r="r" b="b"/>
              <a:pathLst>
                <a:path w="1897" h="7694" extrusionOk="0">
                  <a:moveTo>
                    <a:pt x="454" y="0"/>
                  </a:moveTo>
                  <a:lnTo>
                    <a:pt x="227" y="226"/>
                  </a:lnTo>
                  <a:lnTo>
                    <a:pt x="1" y="481"/>
                  </a:lnTo>
                  <a:lnTo>
                    <a:pt x="227" y="1471"/>
                  </a:lnTo>
                  <a:lnTo>
                    <a:pt x="454" y="2489"/>
                  </a:lnTo>
                  <a:lnTo>
                    <a:pt x="850" y="4526"/>
                  </a:lnTo>
                  <a:lnTo>
                    <a:pt x="1189" y="6110"/>
                  </a:lnTo>
                  <a:lnTo>
                    <a:pt x="1387" y="6902"/>
                  </a:lnTo>
                  <a:lnTo>
                    <a:pt x="1613" y="7694"/>
                  </a:lnTo>
                  <a:lnTo>
                    <a:pt x="1896" y="7694"/>
                  </a:lnTo>
                  <a:lnTo>
                    <a:pt x="1528" y="6308"/>
                  </a:lnTo>
                  <a:lnTo>
                    <a:pt x="1217" y="4894"/>
                  </a:lnTo>
                  <a:lnTo>
                    <a:pt x="934" y="3479"/>
                  </a:lnTo>
                  <a:lnTo>
                    <a:pt x="708" y="2065"/>
                  </a:lnTo>
                  <a:lnTo>
                    <a:pt x="595" y="1047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7"/>
            <p:cNvSpPr/>
            <p:nvPr/>
          </p:nvSpPr>
          <p:spPr>
            <a:xfrm>
              <a:off x="2964925" y="3079175"/>
              <a:ext cx="26900" cy="80625"/>
            </a:xfrm>
            <a:custGeom>
              <a:avLst/>
              <a:gdLst/>
              <a:ahLst/>
              <a:cxnLst/>
              <a:rect l="l" t="t" r="r" b="b"/>
              <a:pathLst>
                <a:path w="1076" h="3225" extrusionOk="0">
                  <a:moveTo>
                    <a:pt x="849" y="0"/>
                  </a:moveTo>
                  <a:lnTo>
                    <a:pt x="397" y="509"/>
                  </a:lnTo>
                  <a:lnTo>
                    <a:pt x="1" y="1075"/>
                  </a:lnTo>
                  <a:lnTo>
                    <a:pt x="340" y="2150"/>
                  </a:lnTo>
                  <a:lnTo>
                    <a:pt x="623" y="3225"/>
                  </a:lnTo>
                  <a:lnTo>
                    <a:pt x="849" y="2970"/>
                  </a:lnTo>
                  <a:lnTo>
                    <a:pt x="1076" y="2744"/>
                  </a:lnTo>
                  <a:lnTo>
                    <a:pt x="962" y="1386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7"/>
            <p:cNvSpPr/>
            <p:nvPr/>
          </p:nvSpPr>
          <p:spPr>
            <a:xfrm>
              <a:off x="3313550" y="3110275"/>
              <a:ext cx="32575" cy="45300"/>
            </a:xfrm>
            <a:custGeom>
              <a:avLst/>
              <a:gdLst/>
              <a:ahLst/>
              <a:cxnLst/>
              <a:rect l="l" t="t" r="r" b="b"/>
              <a:pathLst>
                <a:path w="1303" h="1812" extrusionOk="0">
                  <a:moveTo>
                    <a:pt x="708" y="1"/>
                  </a:moveTo>
                  <a:lnTo>
                    <a:pt x="1" y="1161"/>
                  </a:lnTo>
                  <a:lnTo>
                    <a:pt x="369" y="1472"/>
                  </a:lnTo>
                  <a:lnTo>
                    <a:pt x="708" y="1811"/>
                  </a:lnTo>
                  <a:lnTo>
                    <a:pt x="1302" y="1076"/>
                  </a:lnTo>
                  <a:lnTo>
                    <a:pt x="1019" y="510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7"/>
            <p:cNvSpPr/>
            <p:nvPr/>
          </p:nvSpPr>
          <p:spPr>
            <a:xfrm>
              <a:off x="3229400" y="3139275"/>
              <a:ext cx="101875" cy="195200"/>
            </a:xfrm>
            <a:custGeom>
              <a:avLst/>
              <a:gdLst/>
              <a:ahLst/>
              <a:cxnLst/>
              <a:rect l="l" t="t" r="r" b="b"/>
              <a:pathLst>
                <a:path w="4075" h="7808" extrusionOk="0">
                  <a:moveTo>
                    <a:pt x="3367" y="1"/>
                  </a:moveTo>
                  <a:lnTo>
                    <a:pt x="3225" y="199"/>
                  </a:lnTo>
                  <a:lnTo>
                    <a:pt x="2858" y="877"/>
                  </a:lnTo>
                  <a:lnTo>
                    <a:pt x="2462" y="1556"/>
                  </a:lnTo>
                  <a:lnTo>
                    <a:pt x="2122" y="2264"/>
                  </a:lnTo>
                  <a:lnTo>
                    <a:pt x="1783" y="2971"/>
                  </a:lnTo>
                  <a:lnTo>
                    <a:pt x="1443" y="3706"/>
                  </a:lnTo>
                  <a:lnTo>
                    <a:pt x="1132" y="4413"/>
                  </a:lnTo>
                  <a:lnTo>
                    <a:pt x="849" y="5149"/>
                  </a:lnTo>
                  <a:lnTo>
                    <a:pt x="595" y="5884"/>
                  </a:lnTo>
                  <a:lnTo>
                    <a:pt x="284" y="6846"/>
                  </a:lnTo>
                  <a:lnTo>
                    <a:pt x="1" y="7808"/>
                  </a:lnTo>
                  <a:lnTo>
                    <a:pt x="199" y="7214"/>
                  </a:lnTo>
                  <a:lnTo>
                    <a:pt x="453" y="6648"/>
                  </a:lnTo>
                  <a:lnTo>
                    <a:pt x="680" y="6054"/>
                  </a:lnTo>
                  <a:lnTo>
                    <a:pt x="963" y="5488"/>
                  </a:lnTo>
                  <a:lnTo>
                    <a:pt x="1528" y="4385"/>
                  </a:lnTo>
                  <a:lnTo>
                    <a:pt x="2179" y="3310"/>
                  </a:lnTo>
                  <a:lnTo>
                    <a:pt x="2631" y="2631"/>
                  </a:lnTo>
                  <a:lnTo>
                    <a:pt x="3084" y="1952"/>
                  </a:lnTo>
                  <a:lnTo>
                    <a:pt x="3565" y="1302"/>
                  </a:lnTo>
                  <a:lnTo>
                    <a:pt x="4074" y="651"/>
                  </a:lnTo>
                  <a:lnTo>
                    <a:pt x="3735" y="312"/>
                  </a:lnTo>
                  <a:lnTo>
                    <a:pt x="336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7"/>
            <p:cNvSpPr/>
            <p:nvPr/>
          </p:nvSpPr>
          <p:spPr>
            <a:xfrm>
              <a:off x="3237900" y="3163325"/>
              <a:ext cx="113875" cy="176800"/>
            </a:xfrm>
            <a:custGeom>
              <a:avLst/>
              <a:gdLst/>
              <a:ahLst/>
              <a:cxnLst/>
              <a:rect l="l" t="t" r="r" b="b"/>
              <a:pathLst>
                <a:path w="4555" h="7072" extrusionOk="0">
                  <a:moveTo>
                    <a:pt x="3989" y="0"/>
                  </a:moveTo>
                  <a:lnTo>
                    <a:pt x="3423" y="736"/>
                  </a:lnTo>
                  <a:lnTo>
                    <a:pt x="2885" y="1471"/>
                  </a:lnTo>
                  <a:lnTo>
                    <a:pt x="2376" y="2235"/>
                  </a:lnTo>
                  <a:lnTo>
                    <a:pt x="1895" y="3027"/>
                  </a:lnTo>
                  <a:lnTo>
                    <a:pt x="1443" y="3819"/>
                  </a:lnTo>
                  <a:lnTo>
                    <a:pt x="1019" y="4639"/>
                  </a:lnTo>
                  <a:lnTo>
                    <a:pt x="623" y="5488"/>
                  </a:lnTo>
                  <a:lnTo>
                    <a:pt x="255" y="6336"/>
                  </a:lnTo>
                  <a:lnTo>
                    <a:pt x="0" y="7072"/>
                  </a:lnTo>
                  <a:lnTo>
                    <a:pt x="905" y="7072"/>
                  </a:lnTo>
                  <a:lnTo>
                    <a:pt x="1273" y="6252"/>
                  </a:lnTo>
                  <a:lnTo>
                    <a:pt x="1669" y="5431"/>
                  </a:lnTo>
                  <a:lnTo>
                    <a:pt x="2320" y="4215"/>
                  </a:lnTo>
                  <a:lnTo>
                    <a:pt x="3027" y="3027"/>
                  </a:lnTo>
                  <a:lnTo>
                    <a:pt x="3762" y="1896"/>
                  </a:lnTo>
                  <a:lnTo>
                    <a:pt x="4554" y="764"/>
                  </a:lnTo>
                  <a:lnTo>
                    <a:pt x="4300" y="368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7"/>
            <p:cNvSpPr/>
            <p:nvPr/>
          </p:nvSpPr>
          <p:spPr>
            <a:xfrm>
              <a:off x="3337600" y="3147775"/>
              <a:ext cx="21250" cy="34675"/>
            </a:xfrm>
            <a:custGeom>
              <a:avLst/>
              <a:gdLst/>
              <a:ahLst/>
              <a:cxnLst/>
              <a:rect l="l" t="t" r="r" b="b"/>
              <a:pathLst>
                <a:path w="850" h="1387" extrusionOk="0">
                  <a:moveTo>
                    <a:pt x="510" y="0"/>
                  </a:moveTo>
                  <a:lnTo>
                    <a:pt x="170" y="424"/>
                  </a:lnTo>
                  <a:lnTo>
                    <a:pt x="1" y="622"/>
                  </a:lnTo>
                  <a:lnTo>
                    <a:pt x="312" y="990"/>
                  </a:lnTo>
                  <a:lnTo>
                    <a:pt x="566" y="1386"/>
                  </a:lnTo>
                  <a:lnTo>
                    <a:pt x="849" y="1018"/>
                  </a:lnTo>
                  <a:lnTo>
                    <a:pt x="708" y="509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7"/>
            <p:cNvSpPr/>
            <p:nvPr/>
          </p:nvSpPr>
          <p:spPr>
            <a:xfrm>
              <a:off x="3271825" y="3191600"/>
              <a:ext cx="93375" cy="148525"/>
            </a:xfrm>
            <a:custGeom>
              <a:avLst/>
              <a:gdLst/>
              <a:ahLst/>
              <a:cxnLst/>
              <a:rect l="l" t="t" r="r" b="b"/>
              <a:pathLst>
                <a:path w="3735" h="5941" extrusionOk="0">
                  <a:moveTo>
                    <a:pt x="3424" y="1"/>
                  </a:moveTo>
                  <a:lnTo>
                    <a:pt x="2575" y="1217"/>
                  </a:lnTo>
                  <a:lnTo>
                    <a:pt x="2179" y="1839"/>
                  </a:lnTo>
                  <a:lnTo>
                    <a:pt x="1783" y="2490"/>
                  </a:lnTo>
                  <a:lnTo>
                    <a:pt x="1302" y="3310"/>
                  </a:lnTo>
                  <a:lnTo>
                    <a:pt x="850" y="4187"/>
                  </a:lnTo>
                  <a:lnTo>
                    <a:pt x="397" y="5064"/>
                  </a:lnTo>
                  <a:lnTo>
                    <a:pt x="1" y="5941"/>
                  </a:lnTo>
                  <a:lnTo>
                    <a:pt x="312" y="5941"/>
                  </a:lnTo>
                  <a:lnTo>
                    <a:pt x="652" y="5262"/>
                  </a:lnTo>
                  <a:lnTo>
                    <a:pt x="1048" y="4611"/>
                  </a:lnTo>
                  <a:lnTo>
                    <a:pt x="1444" y="3989"/>
                  </a:lnTo>
                  <a:lnTo>
                    <a:pt x="1896" y="3367"/>
                  </a:lnTo>
                  <a:lnTo>
                    <a:pt x="2320" y="2886"/>
                  </a:lnTo>
                  <a:lnTo>
                    <a:pt x="2773" y="2405"/>
                  </a:lnTo>
                  <a:lnTo>
                    <a:pt x="3254" y="1953"/>
                  </a:lnTo>
                  <a:lnTo>
                    <a:pt x="3735" y="1528"/>
                  </a:lnTo>
                  <a:lnTo>
                    <a:pt x="3735" y="1387"/>
                  </a:lnTo>
                  <a:lnTo>
                    <a:pt x="3735" y="934"/>
                  </a:lnTo>
                  <a:lnTo>
                    <a:pt x="3678" y="482"/>
                  </a:lnTo>
                  <a:lnTo>
                    <a:pt x="3424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7"/>
            <p:cNvSpPr/>
            <p:nvPr/>
          </p:nvSpPr>
          <p:spPr>
            <a:xfrm>
              <a:off x="3357400" y="3185950"/>
              <a:ext cx="6400" cy="17700"/>
            </a:xfrm>
            <a:custGeom>
              <a:avLst/>
              <a:gdLst/>
              <a:ahLst/>
              <a:cxnLst/>
              <a:rect l="l" t="t" r="r" b="b"/>
              <a:pathLst>
                <a:path w="256" h="708" extrusionOk="0">
                  <a:moveTo>
                    <a:pt x="170" y="0"/>
                  </a:moveTo>
                  <a:lnTo>
                    <a:pt x="1" y="227"/>
                  </a:lnTo>
                  <a:lnTo>
                    <a:pt x="255" y="708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7"/>
            <p:cNvSpPr/>
            <p:nvPr/>
          </p:nvSpPr>
          <p:spPr>
            <a:xfrm>
              <a:off x="3290925" y="3243225"/>
              <a:ext cx="73575" cy="96900"/>
            </a:xfrm>
            <a:custGeom>
              <a:avLst/>
              <a:gdLst/>
              <a:ahLst/>
              <a:cxnLst/>
              <a:rect l="l" t="t" r="r" b="b"/>
              <a:pathLst>
                <a:path w="2943" h="3876" extrusionOk="0">
                  <a:moveTo>
                    <a:pt x="2943" y="1"/>
                  </a:moveTo>
                  <a:lnTo>
                    <a:pt x="2575" y="312"/>
                  </a:lnTo>
                  <a:lnTo>
                    <a:pt x="2179" y="708"/>
                  </a:lnTo>
                  <a:lnTo>
                    <a:pt x="1811" y="1132"/>
                  </a:lnTo>
                  <a:lnTo>
                    <a:pt x="1472" y="1556"/>
                  </a:lnTo>
                  <a:lnTo>
                    <a:pt x="1132" y="1981"/>
                  </a:lnTo>
                  <a:lnTo>
                    <a:pt x="821" y="2433"/>
                  </a:lnTo>
                  <a:lnTo>
                    <a:pt x="538" y="2914"/>
                  </a:lnTo>
                  <a:lnTo>
                    <a:pt x="284" y="3395"/>
                  </a:lnTo>
                  <a:lnTo>
                    <a:pt x="1" y="3876"/>
                  </a:lnTo>
                  <a:lnTo>
                    <a:pt x="1019" y="3876"/>
                  </a:lnTo>
                  <a:lnTo>
                    <a:pt x="1387" y="3282"/>
                  </a:lnTo>
                  <a:lnTo>
                    <a:pt x="1811" y="2716"/>
                  </a:lnTo>
                  <a:lnTo>
                    <a:pt x="2235" y="2150"/>
                  </a:lnTo>
                  <a:lnTo>
                    <a:pt x="2660" y="1613"/>
                  </a:lnTo>
                  <a:lnTo>
                    <a:pt x="2773" y="1217"/>
                  </a:lnTo>
                  <a:lnTo>
                    <a:pt x="2858" y="821"/>
                  </a:lnTo>
                  <a:lnTo>
                    <a:pt x="2914" y="425"/>
                  </a:lnTo>
                  <a:lnTo>
                    <a:pt x="294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7"/>
            <p:cNvSpPr/>
            <p:nvPr/>
          </p:nvSpPr>
          <p:spPr>
            <a:xfrm>
              <a:off x="3328400" y="3311825"/>
              <a:ext cx="19825" cy="28300"/>
            </a:xfrm>
            <a:custGeom>
              <a:avLst/>
              <a:gdLst/>
              <a:ahLst/>
              <a:cxnLst/>
              <a:rect l="l" t="t" r="r" b="b"/>
              <a:pathLst>
                <a:path w="793" h="1132" extrusionOk="0">
                  <a:moveTo>
                    <a:pt x="793" y="0"/>
                  </a:moveTo>
                  <a:lnTo>
                    <a:pt x="369" y="566"/>
                  </a:lnTo>
                  <a:lnTo>
                    <a:pt x="1" y="1132"/>
                  </a:lnTo>
                  <a:lnTo>
                    <a:pt x="199" y="1132"/>
                  </a:lnTo>
                  <a:lnTo>
                    <a:pt x="510" y="566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9" name="Google Shape;789;p7"/>
          <p:cNvGrpSpPr/>
          <p:nvPr/>
        </p:nvGrpSpPr>
        <p:grpSpPr>
          <a:xfrm rot="4093967" flipH="1">
            <a:off x="6764678" y="2397390"/>
            <a:ext cx="2854315" cy="5720055"/>
            <a:chOff x="238125" y="1457650"/>
            <a:chExt cx="1411500" cy="2828650"/>
          </a:xfrm>
        </p:grpSpPr>
        <p:sp>
          <p:nvSpPr>
            <p:cNvPr id="790" name="Google Shape;790;p7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7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7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7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7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7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7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7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7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7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7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7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7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7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7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7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7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7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7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7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7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7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7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7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7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7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7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7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7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7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7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7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7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7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7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7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7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7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7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7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7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7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7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7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7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7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7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7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7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7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0" name="Google Shape;840;p7"/>
          <p:cNvGrpSpPr/>
          <p:nvPr/>
        </p:nvGrpSpPr>
        <p:grpSpPr>
          <a:xfrm rot="-6982043" flipH="1">
            <a:off x="-288062" y="-3042229"/>
            <a:ext cx="2854304" cy="5720033"/>
            <a:chOff x="238125" y="1457650"/>
            <a:chExt cx="1411500" cy="2828650"/>
          </a:xfrm>
        </p:grpSpPr>
        <p:sp>
          <p:nvSpPr>
            <p:cNvPr id="841" name="Google Shape;841;p7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7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7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7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7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7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7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7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7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7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7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7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7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7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7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7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7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7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7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7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7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7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7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7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7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7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7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7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7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7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7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7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7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7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7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7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7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7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7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7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7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7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7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7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7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7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7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7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7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7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1" name="Google Shape;891;p7"/>
          <p:cNvGrpSpPr/>
          <p:nvPr/>
        </p:nvGrpSpPr>
        <p:grpSpPr>
          <a:xfrm flipH="1">
            <a:off x="1022012" y="839830"/>
            <a:ext cx="911869" cy="917806"/>
            <a:chOff x="4248675" y="1769950"/>
            <a:chExt cx="345575" cy="347825"/>
          </a:xfrm>
        </p:grpSpPr>
        <p:sp>
          <p:nvSpPr>
            <p:cNvPr id="892" name="Google Shape;892;p7"/>
            <p:cNvSpPr/>
            <p:nvPr/>
          </p:nvSpPr>
          <p:spPr>
            <a:xfrm>
              <a:off x="424867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7"/>
            <p:cNvSpPr/>
            <p:nvPr/>
          </p:nvSpPr>
          <p:spPr>
            <a:xfrm>
              <a:off x="424867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7"/>
            <p:cNvSpPr/>
            <p:nvPr/>
          </p:nvSpPr>
          <p:spPr>
            <a:xfrm>
              <a:off x="424867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69" y="120"/>
                  </a:lnTo>
                  <a:lnTo>
                    <a:pt x="47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7"/>
            <p:cNvSpPr/>
            <p:nvPr/>
          </p:nvSpPr>
          <p:spPr>
            <a:xfrm>
              <a:off x="424867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6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7"/>
            <p:cNvSpPr/>
            <p:nvPr/>
          </p:nvSpPr>
          <p:spPr>
            <a:xfrm>
              <a:off x="435787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59" y="0"/>
                  </a:moveTo>
                  <a:lnTo>
                    <a:pt x="210" y="30"/>
                  </a:lnTo>
                  <a:lnTo>
                    <a:pt x="12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120" y="569"/>
                  </a:lnTo>
                  <a:lnTo>
                    <a:pt x="210" y="629"/>
                  </a:lnTo>
                  <a:lnTo>
                    <a:pt x="359" y="659"/>
                  </a:lnTo>
                  <a:lnTo>
                    <a:pt x="479" y="629"/>
                  </a:lnTo>
                  <a:lnTo>
                    <a:pt x="59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99" y="90"/>
                  </a:lnTo>
                  <a:lnTo>
                    <a:pt x="479" y="3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7"/>
            <p:cNvSpPr/>
            <p:nvPr/>
          </p:nvSpPr>
          <p:spPr>
            <a:xfrm>
              <a:off x="435787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59" y="0"/>
                  </a:moveTo>
                  <a:lnTo>
                    <a:pt x="210" y="30"/>
                  </a:lnTo>
                  <a:lnTo>
                    <a:pt x="12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120" y="569"/>
                  </a:lnTo>
                  <a:lnTo>
                    <a:pt x="210" y="659"/>
                  </a:lnTo>
                  <a:lnTo>
                    <a:pt x="359" y="689"/>
                  </a:lnTo>
                  <a:lnTo>
                    <a:pt x="479" y="659"/>
                  </a:lnTo>
                  <a:lnTo>
                    <a:pt x="59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99" y="90"/>
                  </a:lnTo>
                  <a:lnTo>
                    <a:pt x="479" y="3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7"/>
            <p:cNvSpPr/>
            <p:nvPr/>
          </p:nvSpPr>
          <p:spPr>
            <a:xfrm>
              <a:off x="435787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59" y="1"/>
                  </a:moveTo>
                  <a:lnTo>
                    <a:pt x="210" y="31"/>
                  </a:lnTo>
                  <a:lnTo>
                    <a:pt x="12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120" y="599"/>
                  </a:lnTo>
                  <a:lnTo>
                    <a:pt x="210" y="659"/>
                  </a:lnTo>
                  <a:lnTo>
                    <a:pt x="359" y="689"/>
                  </a:lnTo>
                  <a:lnTo>
                    <a:pt x="479" y="659"/>
                  </a:lnTo>
                  <a:lnTo>
                    <a:pt x="59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99" y="120"/>
                  </a:lnTo>
                  <a:lnTo>
                    <a:pt x="479" y="31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7"/>
            <p:cNvSpPr/>
            <p:nvPr/>
          </p:nvSpPr>
          <p:spPr>
            <a:xfrm>
              <a:off x="435787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12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120" y="569"/>
                  </a:lnTo>
                  <a:lnTo>
                    <a:pt x="210" y="629"/>
                  </a:lnTo>
                  <a:lnTo>
                    <a:pt x="359" y="659"/>
                  </a:lnTo>
                  <a:lnTo>
                    <a:pt x="479" y="629"/>
                  </a:lnTo>
                  <a:lnTo>
                    <a:pt x="59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9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7"/>
            <p:cNvSpPr/>
            <p:nvPr/>
          </p:nvSpPr>
          <p:spPr>
            <a:xfrm>
              <a:off x="4467825" y="2101300"/>
              <a:ext cx="16475" cy="16475"/>
            </a:xfrm>
            <a:custGeom>
              <a:avLst/>
              <a:gdLst/>
              <a:ahLst/>
              <a:cxnLst/>
              <a:rect l="l" t="t" r="r" b="b"/>
              <a:pathLst>
                <a:path w="65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49" y="629"/>
                  </a:lnTo>
                  <a:lnTo>
                    <a:pt x="569" y="569"/>
                  </a:lnTo>
                  <a:lnTo>
                    <a:pt x="628" y="449"/>
                  </a:lnTo>
                  <a:lnTo>
                    <a:pt x="658" y="329"/>
                  </a:lnTo>
                  <a:lnTo>
                    <a:pt x="628" y="210"/>
                  </a:lnTo>
                  <a:lnTo>
                    <a:pt x="569" y="90"/>
                  </a:lnTo>
                  <a:lnTo>
                    <a:pt x="44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7"/>
            <p:cNvSpPr/>
            <p:nvPr/>
          </p:nvSpPr>
          <p:spPr>
            <a:xfrm>
              <a:off x="4467825" y="1990600"/>
              <a:ext cx="16475" cy="17225"/>
            </a:xfrm>
            <a:custGeom>
              <a:avLst/>
              <a:gdLst/>
              <a:ahLst/>
              <a:cxnLst/>
              <a:rect l="l" t="t" r="r" b="b"/>
              <a:pathLst>
                <a:path w="65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49" y="659"/>
                  </a:lnTo>
                  <a:lnTo>
                    <a:pt x="569" y="569"/>
                  </a:lnTo>
                  <a:lnTo>
                    <a:pt x="628" y="479"/>
                  </a:lnTo>
                  <a:lnTo>
                    <a:pt x="658" y="330"/>
                  </a:lnTo>
                  <a:lnTo>
                    <a:pt x="628" y="210"/>
                  </a:lnTo>
                  <a:lnTo>
                    <a:pt x="569" y="90"/>
                  </a:lnTo>
                  <a:lnTo>
                    <a:pt x="44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7"/>
            <p:cNvSpPr/>
            <p:nvPr/>
          </p:nvSpPr>
          <p:spPr>
            <a:xfrm>
              <a:off x="4467825" y="1879900"/>
              <a:ext cx="16475" cy="17225"/>
            </a:xfrm>
            <a:custGeom>
              <a:avLst/>
              <a:gdLst/>
              <a:ahLst/>
              <a:cxnLst/>
              <a:rect l="l" t="t" r="r" b="b"/>
              <a:pathLst>
                <a:path w="65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49" y="659"/>
                  </a:lnTo>
                  <a:lnTo>
                    <a:pt x="569" y="599"/>
                  </a:lnTo>
                  <a:lnTo>
                    <a:pt x="628" y="479"/>
                  </a:lnTo>
                  <a:lnTo>
                    <a:pt x="658" y="360"/>
                  </a:lnTo>
                  <a:lnTo>
                    <a:pt x="628" y="210"/>
                  </a:lnTo>
                  <a:lnTo>
                    <a:pt x="569" y="120"/>
                  </a:lnTo>
                  <a:lnTo>
                    <a:pt x="44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7"/>
            <p:cNvSpPr/>
            <p:nvPr/>
          </p:nvSpPr>
          <p:spPr>
            <a:xfrm>
              <a:off x="4467825" y="1769950"/>
              <a:ext cx="16475" cy="16475"/>
            </a:xfrm>
            <a:custGeom>
              <a:avLst/>
              <a:gdLst/>
              <a:ahLst/>
              <a:cxnLst/>
              <a:rect l="l" t="t" r="r" b="b"/>
              <a:pathLst>
                <a:path w="65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49" y="629"/>
                  </a:lnTo>
                  <a:lnTo>
                    <a:pt x="569" y="569"/>
                  </a:lnTo>
                  <a:lnTo>
                    <a:pt x="628" y="449"/>
                  </a:lnTo>
                  <a:lnTo>
                    <a:pt x="658" y="330"/>
                  </a:lnTo>
                  <a:lnTo>
                    <a:pt x="628" y="180"/>
                  </a:lnTo>
                  <a:lnTo>
                    <a:pt x="569" y="90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7"/>
            <p:cNvSpPr/>
            <p:nvPr/>
          </p:nvSpPr>
          <p:spPr>
            <a:xfrm>
              <a:off x="457702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7"/>
            <p:cNvSpPr/>
            <p:nvPr/>
          </p:nvSpPr>
          <p:spPr>
            <a:xfrm>
              <a:off x="457702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7"/>
            <p:cNvSpPr/>
            <p:nvPr/>
          </p:nvSpPr>
          <p:spPr>
            <a:xfrm>
              <a:off x="457702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69" y="120"/>
                  </a:lnTo>
                  <a:lnTo>
                    <a:pt x="47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7"/>
            <p:cNvSpPr/>
            <p:nvPr/>
          </p:nvSpPr>
          <p:spPr>
            <a:xfrm>
              <a:off x="457702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6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8" name="Google Shape;908;p7"/>
          <p:cNvGrpSpPr/>
          <p:nvPr/>
        </p:nvGrpSpPr>
        <p:grpSpPr>
          <a:xfrm rot="5400000" flipH="1">
            <a:off x="5311291" y="3650722"/>
            <a:ext cx="348351" cy="1842527"/>
            <a:chOff x="5650350" y="1819325"/>
            <a:chExt cx="98000" cy="518350"/>
          </a:xfrm>
        </p:grpSpPr>
        <p:sp>
          <p:nvSpPr>
            <p:cNvPr id="909" name="Google Shape;909;p7"/>
            <p:cNvSpPr/>
            <p:nvPr/>
          </p:nvSpPr>
          <p:spPr>
            <a:xfrm>
              <a:off x="5650350" y="1819325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0"/>
                  </a:moveTo>
                  <a:lnTo>
                    <a:pt x="150" y="30"/>
                  </a:lnTo>
                  <a:lnTo>
                    <a:pt x="90" y="90"/>
                  </a:lnTo>
                  <a:lnTo>
                    <a:pt x="30" y="180"/>
                  </a:lnTo>
                  <a:lnTo>
                    <a:pt x="0" y="269"/>
                  </a:lnTo>
                  <a:lnTo>
                    <a:pt x="30" y="359"/>
                  </a:lnTo>
                  <a:lnTo>
                    <a:pt x="90" y="449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49"/>
                  </a:lnTo>
                  <a:lnTo>
                    <a:pt x="509" y="359"/>
                  </a:lnTo>
                  <a:lnTo>
                    <a:pt x="539" y="269"/>
                  </a:lnTo>
                  <a:lnTo>
                    <a:pt x="509" y="180"/>
                  </a:lnTo>
                  <a:lnTo>
                    <a:pt x="449" y="90"/>
                  </a:lnTo>
                  <a:lnTo>
                    <a:pt x="359" y="3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7"/>
            <p:cNvSpPr/>
            <p:nvPr/>
          </p:nvSpPr>
          <p:spPr>
            <a:xfrm>
              <a:off x="5735600" y="1819325"/>
              <a:ext cx="12750" cy="13475"/>
            </a:xfrm>
            <a:custGeom>
              <a:avLst/>
              <a:gdLst/>
              <a:ahLst/>
              <a:cxnLst/>
              <a:rect l="l" t="t" r="r" b="b"/>
              <a:pathLst>
                <a:path w="510" h="539" extrusionOk="0">
                  <a:moveTo>
                    <a:pt x="240" y="0"/>
                  </a:moveTo>
                  <a:lnTo>
                    <a:pt x="150" y="30"/>
                  </a:lnTo>
                  <a:lnTo>
                    <a:pt x="61" y="90"/>
                  </a:lnTo>
                  <a:lnTo>
                    <a:pt x="1" y="180"/>
                  </a:lnTo>
                  <a:lnTo>
                    <a:pt x="1" y="269"/>
                  </a:lnTo>
                  <a:lnTo>
                    <a:pt x="1" y="359"/>
                  </a:lnTo>
                  <a:lnTo>
                    <a:pt x="61" y="449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49"/>
                  </a:lnTo>
                  <a:lnTo>
                    <a:pt x="479" y="359"/>
                  </a:lnTo>
                  <a:lnTo>
                    <a:pt x="509" y="269"/>
                  </a:lnTo>
                  <a:lnTo>
                    <a:pt x="479" y="180"/>
                  </a:lnTo>
                  <a:lnTo>
                    <a:pt x="420" y="90"/>
                  </a:lnTo>
                  <a:lnTo>
                    <a:pt x="360" y="3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7"/>
            <p:cNvSpPr/>
            <p:nvPr/>
          </p:nvSpPr>
          <p:spPr>
            <a:xfrm>
              <a:off x="5650350" y="1903825"/>
              <a:ext cx="13475" cy="12750"/>
            </a:xfrm>
            <a:custGeom>
              <a:avLst/>
              <a:gdLst/>
              <a:ahLst/>
              <a:cxnLst/>
              <a:rect l="l" t="t" r="r" b="b"/>
              <a:pathLst>
                <a:path w="539" h="510" extrusionOk="0">
                  <a:moveTo>
                    <a:pt x="150" y="1"/>
                  </a:moveTo>
                  <a:lnTo>
                    <a:pt x="90" y="61"/>
                  </a:lnTo>
                  <a:lnTo>
                    <a:pt x="30" y="151"/>
                  </a:lnTo>
                  <a:lnTo>
                    <a:pt x="0" y="24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480"/>
                  </a:lnTo>
                  <a:lnTo>
                    <a:pt x="269" y="510"/>
                  </a:lnTo>
                  <a:lnTo>
                    <a:pt x="359" y="480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40"/>
                  </a:lnTo>
                  <a:lnTo>
                    <a:pt x="509" y="151"/>
                  </a:lnTo>
                  <a:lnTo>
                    <a:pt x="449" y="61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7"/>
            <p:cNvSpPr/>
            <p:nvPr/>
          </p:nvSpPr>
          <p:spPr>
            <a:xfrm>
              <a:off x="5735600" y="1903825"/>
              <a:ext cx="12750" cy="12750"/>
            </a:xfrm>
            <a:custGeom>
              <a:avLst/>
              <a:gdLst/>
              <a:ahLst/>
              <a:cxnLst/>
              <a:rect l="l" t="t" r="r" b="b"/>
              <a:pathLst>
                <a:path w="510" h="510" extrusionOk="0">
                  <a:moveTo>
                    <a:pt x="150" y="1"/>
                  </a:moveTo>
                  <a:lnTo>
                    <a:pt x="61" y="61"/>
                  </a:lnTo>
                  <a:lnTo>
                    <a:pt x="1" y="151"/>
                  </a:lnTo>
                  <a:lnTo>
                    <a:pt x="1" y="24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480"/>
                  </a:lnTo>
                  <a:lnTo>
                    <a:pt x="240" y="510"/>
                  </a:lnTo>
                  <a:lnTo>
                    <a:pt x="360" y="480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40"/>
                  </a:lnTo>
                  <a:lnTo>
                    <a:pt x="479" y="151"/>
                  </a:lnTo>
                  <a:lnTo>
                    <a:pt x="420" y="61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7"/>
            <p:cNvSpPr/>
            <p:nvPr/>
          </p:nvSpPr>
          <p:spPr>
            <a:xfrm>
              <a:off x="5650350" y="1987600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269" y="1"/>
                  </a:moveTo>
                  <a:lnTo>
                    <a:pt x="150" y="31"/>
                  </a:lnTo>
                  <a:lnTo>
                    <a:pt x="90" y="91"/>
                  </a:lnTo>
                  <a:lnTo>
                    <a:pt x="30" y="180"/>
                  </a:lnTo>
                  <a:lnTo>
                    <a:pt x="0" y="27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70"/>
                  </a:lnTo>
                  <a:lnTo>
                    <a:pt x="509" y="180"/>
                  </a:lnTo>
                  <a:lnTo>
                    <a:pt x="449" y="91"/>
                  </a:lnTo>
                  <a:lnTo>
                    <a:pt x="359" y="3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7"/>
            <p:cNvSpPr/>
            <p:nvPr/>
          </p:nvSpPr>
          <p:spPr>
            <a:xfrm>
              <a:off x="5735600" y="1987600"/>
              <a:ext cx="12750" cy="13500"/>
            </a:xfrm>
            <a:custGeom>
              <a:avLst/>
              <a:gdLst/>
              <a:ahLst/>
              <a:cxnLst/>
              <a:rect l="l" t="t" r="r" b="b"/>
              <a:pathLst>
                <a:path w="510" h="540" extrusionOk="0">
                  <a:moveTo>
                    <a:pt x="240" y="1"/>
                  </a:moveTo>
                  <a:lnTo>
                    <a:pt x="150" y="31"/>
                  </a:lnTo>
                  <a:lnTo>
                    <a:pt x="61" y="91"/>
                  </a:lnTo>
                  <a:lnTo>
                    <a:pt x="1" y="180"/>
                  </a:lnTo>
                  <a:lnTo>
                    <a:pt x="1" y="27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70"/>
                  </a:lnTo>
                  <a:lnTo>
                    <a:pt x="479" y="180"/>
                  </a:lnTo>
                  <a:lnTo>
                    <a:pt x="420" y="91"/>
                  </a:lnTo>
                  <a:lnTo>
                    <a:pt x="360" y="31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7"/>
            <p:cNvSpPr/>
            <p:nvPr/>
          </p:nvSpPr>
          <p:spPr>
            <a:xfrm>
              <a:off x="5650350" y="2072125"/>
              <a:ext cx="13475" cy="12750"/>
            </a:xfrm>
            <a:custGeom>
              <a:avLst/>
              <a:gdLst/>
              <a:ahLst/>
              <a:cxnLst/>
              <a:rect l="l" t="t" r="r" b="b"/>
              <a:pathLst>
                <a:path w="539" h="510" extrusionOk="0">
                  <a:moveTo>
                    <a:pt x="150" y="1"/>
                  </a:moveTo>
                  <a:lnTo>
                    <a:pt x="90" y="60"/>
                  </a:lnTo>
                  <a:lnTo>
                    <a:pt x="30" y="150"/>
                  </a:lnTo>
                  <a:lnTo>
                    <a:pt x="0" y="240"/>
                  </a:lnTo>
                  <a:lnTo>
                    <a:pt x="30" y="360"/>
                  </a:lnTo>
                  <a:lnTo>
                    <a:pt x="90" y="449"/>
                  </a:lnTo>
                  <a:lnTo>
                    <a:pt x="150" y="479"/>
                  </a:lnTo>
                  <a:lnTo>
                    <a:pt x="269" y="509"/>
                  </a:lnTo>
                  <a:lnTo>
                    <a:pt x="359" y="479"/>
                  </a:lnTo>
                  <a:lnTo>
                    <a:pt x="449" y="449"/>
                  </a:lnTo>
                  <a:lnTo>
                    <a:pt x="509" y="360"/>
                  </a:lnTo>
                  <a:lnTo>
                    <a:pt x="539" y="240"/>
                  </a:lnTo>
                  <a:lnTo>
                    <a:pt x="509" y="150"/>
                  </a:lnTo>
                  <a:lnTo>
                    <a:pt x="449" y="60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7"/>
            <p:cNvSpPr/>
            <p:nvPr/>
          </p:nvSpPr>
          <p:spPr>
            <a:xfrm>
              <a:off x="5735600" y="2072125"/>
              <a:ext cx="12750" cy="12750"/>
            </a:xfrm>
            <a:custGeom>
              <a:avLst/>
              <a:gdLst/>
              <a:ahLst/>
              <a:cxnLst/>
              <a:rect l="l" t="t" r="r" b="b"/>
              <a:pathLst>
                <a:path w="510" h="510" extrusionOk="0">
                  <a:moveTo>
                    <a:pt x="150" y="1"/>
                  </a:moveTo>
                  <a:lnTo>
                    <a:pt x="61" y="60"/>
                  </a:lnTo>
                  <a:lnTo>
                    <a:pt x="1" y="150"/>
                  </a:lnTo>
                  <a:lnTo>
                    <a:pt x="1" y="240"/>
                  </a:lnTo>
                  <a:lnTo>
                    <a:pt x="1" y="360"/>
                  </a:lnTo>
                  <a:lnTo>
                    <a:pt x="61" y="449"/>
                  </a:lnTo>
                  <a:lnTo>
                    <a:pt x="150" y="479"/>
                  </a:lnTo>
                  <a:lnTo>
                    <a:pt x="240" y="509"/>
                  </a:lnTo>
                  <a:lnTo>
                    <a:pt x="360" y="479"/>
                  </a:lnTo>
                  <a:lnTo>
                    <a:pt x="420" y="449"/>
                  </a:lnTo>
                  <a:lnTo>
                    <a:pt x="479" y="360"/>
                  </a:lnTo>
                  <a:lnTo>
                    <a:pt x="509" y="240"/>
                  </a:lnTo>
                  <a:lnTo>
                    <a:pt x="479" y="150"/>
                  </a:lnTo>
                  <a:lnTo>
                    <a:pt x="420" y="60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7"/>
            <p:cNvSpPr/>
            <p:nvPr/>
          </p:nvSpPr>
          <p:spPr>
            <a:xfrm>
              <a:off x="5650350" y="2155900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0"/>
                  </a:moveTo>
                  <a:lnTo>
                    <a:pt x="150" y="30"/>
                  </a:lnTo>
                  <a:lnTo>
                    <a:pt x="90" y="90"/>
                  </a:lnTo>
                  <a:lnTo>
                    <a:pt x="30" y="150"/>
                  </a:lnTo>
                  <a:lnTo>
                    <a:pt x="0" y="270"/>
                  </a:lnTo>
                  <a:lnTo>
                    <a:pt x="30" y="359"/>
                  </a:lnTo>
                  <a:lnTo>
                    <a:pt x="90" y="449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49"/>
                  </a:lnTo>
                  <a:lnTo>
                    <a:pt x="509" y="359"/>
                  </a:lnTo>
                  <a:lnTo>
                    <a:pt x="539" y="270"/>
                  </a:lnTo>
                  <a:lnTo>
                    <a:pt x="509" y="150"/>
                  </a:lnTo>
                  <a:lnTo>
                    <a:pt x="449" y="90"/>
                  </a:lnTo>
                  <a:lnTo>
                    <a:pt x="359" y="3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7"/>
            <p:cNvSpPr/>
            <p:nvPr/>
          </p:nvSpPr>
          <p:spPr>
            <a:xfrm>
              <a:off x="5735600" y="2155900"/>
              <a:ext cx="12750" cy="13475"/>
            </a:xfrm>
            <a:custGeom>
              <a:avLst/>
              <a:gdLst/>
              <a:ahLst/>
              <a:cxnLst/>
              <a:rect l="l" t="t" r="r" b="b"/>
              <a:pathLst>
                <a:path w="510" h="539" extrusionOk="0">
                  <a:moveTo>
                    <a:pt x="240" y="0"/>
                  </a:moveTo>
                  <a:lnTo>
                    <a:pt x="150" y="30"/>
                  </a:lnTo>
                  <a:lnTo>
                    <a:pt x="61" y="90"/>
                  </a:lnTo>
                  <a:lnTo>
                    <a:pt x="1" y="150"/>
                  </a:lnTo>
                  <a:lnTo>
                    <a:pt x="1" y="270"/>
                  </a:lnTo>
                  <a:lnTo>
                    <a:pt x="1" y="359"/>
                  </a:lnTo>
                  <a:lnTo>
                    <a:pt x="61" y="449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49"/>
                  </a:lnTo>
                  <a:lnTo>
                    <a:pt x="479" y="359"/>
                  </a:lnTo>
                  <a:lnTo>
                    <a:pt x="509" y="270"/>
                  </a:lnTo>
                  <a:lnTo>
                    <a:pt x="479" y="150"/>
                  </a:lnTo>
                  <a:lnTo>
                    <a:pt x="420" y="90"/>
                  </a:lnTo>
                  <a:lnTo>
                    <a:pt x="360" y="3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7"/>
            <p:cNvSpPr/>
            <p:nvPr/>
          </p:nvSpPr>
          <p:spPr>
            <a:xfrm>
              <a:off x="5650350" y="2240425"/>
              <a:ext cx="13475" cy="12725"/>
            </a:xfrm>
            <a:custGeom>
              <a:avLst/>
              <a:gdLst/>
              <a:ahLst/>
              <a:cxnLst/>
              <a:rect l="l" t="t" r="r" b="b"/>
              <a:pathLst>
                <a:path w="539" h="509" extrusionOk="0">
                  <a:moveTo>
                    <a:pt x="150" y="0"/>
                  </a:moveTo>
                  <a:lnTo>
                    <a:pt x="90" y="60"/>
                  </a:lnTo>
                  <a:lnTo>
                    <a:pt x="30" y="150"/>
                  </a:lnTo>
                  <a:lnTo>
                    <a:pt x="0" y="239"/>
                  </a:lnTo>
                  <a:lnTo>
                    <a:pt x="30" y="359"/>
                  </a:lnTo>
                  <a:lnTo>
                    <a:pt x="90" y="419"/>
                  </a:lnTo>
                  <a:lnTo>
                    <a:pt x="150" y="479"/>
                  </a:lnTo>
                  <a:lnTo>
                    <a:pt x="269" y="509"/>
                  </a:lnTo>
                  <a:lnTo>
                    <a:pt x="359" y="479"/>
                  </a:lnTo>
                  <a:lnTo>
                    <a:pt x="449" y="419"/>
                  </a:lnTo>
                  <a:lnTo>
                    <a:pt x="509" y="359"/>
                  </a:lnTo>
                  <a:lnTo>
                    <a:pt x="539" y="239"/>
                  </a:lnTo>
                  <a:lnTo>
                    <a:pt x="509" y="150"/>
                  </a:lnTo>
                  <a:lnTo>
                    <a:pt x="449" y="6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7"/>
            <p:cNvSpPr/>
            <p:nvPr/>
          </p:nvSpPr>
          <p:spPr>
            <a:xfrm>
              <a:off x="5735600" y="2240425"/>
              <a:ext cx="12750" cy="12725"/>
            </a:xfrm>
            <a:custGeom>
              <a:avLst/>
              <a:gdLst/>
              <a:ahLst/>
              <a:cxnLst/>
              <a:rect l="l" t="t" r="r" b="b"/>
              <a:pathLst>
                <a:path w="510" h="509" extrusionOk="0">
                  <a:moveTo>
                    <a:pt x="150" y="0"/>
                  </a:moveTo>
                  <a:lnTo>
                    <a:pt x="61" y="60"/>
                  </a:lnTo>
                  <a:lnTo>
                    <a:pt x="1" y="150"/>
                  </a:lnTo>
                  <a:lnTo>
                    <a:pt x="1" y="239"/>
                  </a:lnTo>
                  <a:lnTo>
                    <a:pt x="1" y="359"/>
                  </a:lnTo>
                  <a:lnTo>
                    <a:pt x="61" y="419"/>
                  </a:lnTo>
                  <a:lnTo>
                    <a:pt x="150" y="479"/>
                  </a:lnTo>
                  <a:lnTo>
                    <a:pt x="240" y="509"/>
                  </a:lnTo>
                  <a:lnTo>
                    <a:pt x="360" y="479"/>
                  </a:lnTo>
                  <a:lnTo>
                    <a:pt x="420" y="419"/>
                  </a:lnTo>
                  <a:lnTo>
                    <a:pt x="479" y="359"/>
                  </a:lnTo>
                  <a:lnTo>
                    <a:pt x="509" y="239"/>
                  </a:lnTo>
                  <a:lnTo>
                    <a:pt x="479" y="150"/>
                  </a:lnTo>
                  <a:lnTo>
                    <a:pt x="420" y="60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7"/>
            <p:cNvSpPr/>
            <p:nvPr/>
          </p:nvSpPr>
          <p:spPr>
            <a:xfrm>
              <a:off x="5650350" y="2324175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269" y="1"/>
                  </a:moveTo>
                  <a:lnTo>
                    <a:pt x="150" y="31"/>
                  </a:lnTo>
                  <a:lnTo>
                    <a:pt x="90" y="91"/>
                  </a:lnTo>
                  <a:lnTo>
                    <a:pt x="30" y="151"/>
                  </a:lnTo>
                  <a:lnTo>
                    <a:pt x="0" y="27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510"/>
                  </a:lnTo>
                  <a:lnTo>
                    <a:pt x="269" y="539"/>
                  </a:lnTo>
                  <a:lnTo>
                    <a:pt x="359" y="510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70"/>
                  </a:lnTo>
                  <a:lnTo>
                    <a:pt x="509" y="151"/>
                  </a:lnTo>
                  <a:lnTo>
                    <a:pt x="449" y="91"/>
                  </a:lnTo>
                  <a:lnTo>
                    <a:pt x="359" y="3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7"/>
            <p:cNvSpPr/>
            <p:nvPr/>
          </p:nvSpPr>
          <p:spPr>
            <a:xfrm>
              <a:off x="5735600" y="2324175"/>
              <a:ext cx="12750" cy="13500"/>
            </a:xfrm>
            <a:custGeom>
              <a:avLst/>
              <a:gdLst/>
              <a:ahLst/>
              <a:cxnLst/>
              <a:rect l="l" t="t" r="r" b="b"/>
              <a:pathLst>
                <a:path w="510" h="540" extrusionOk="0">
                  <a:moveTo>
                    <a:pt x="240" y="1"/>
                  </a:moveTo>
                  <a:lnTo>
                    <a:pt x="150" y="31"/>
                  </a:lnTo>
                  <a:lnTo>
                    <a:pt x="61" y="91"/>
                  </a:lnTo>
                  <a:lnTo>
                    <a:pt x="1" y="151"/>
                  </a:lnTo>
                  <a:lnTo>
                    <a:pt x="1" y="27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510"/>
                  </a:lnTo>
                  <a:lnTo>
                    <a:pt x="240" y="539"/>
                  </a:lnTo>
                  <a:lnTo>
                    <a:pt x="360" y="510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70"/>
                  </a:lnTo>
                  <a:lnTo>
                    <a:pt x="479" y="151"/>
                  </a:lnTo>
                  <a:lnTo>
                    <a:pt x="420" y="91"/>
                  </a:lnTo>
                  <a:lnTo>
                    <a:pt x="360" y="31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3" name="Google Shape;923;p7"/>
          <p:cNvGrpSpPr/>
          <p:nvPr/>
        </p:nvGrpSpPr>
        <p:grpSpPr>
          <a:xfrm flipH="1">
            <a:off x="379718" y="3460550"/>
            <a:ext cx="169050" cy="149625"/>
            <a:chOff x="2626350" y="1752000"/>
            <a:chExt cx="169050" cy="149625"/>
          </a:xfrm>
        </p:grpSpPr>
        <p:sp>
          <p:nvSpPr>
            <p:cNvPr id="924" name="Google Shape;924;p7"/>
            <p:cNvSpPr/>
            <p:nvPr/>
          </p:nvSpPr>
          <p:spPr>
            <a:xfrm>
              <a:off x="2626350" y="1752000"/>
              <a:ext cx="169050" cy="149625"/>
            </a:xfrm>
            <a:custGeom>
              <a:avLst/>
              <a:gdLst/>
              <a:ahLst/>
              <a:cxnLst/>
              <a:rect l="l" t="t" r="r" b="b"/>
              <a:pathLst>
                <a:path w="6762" h="5985" extrusionOk="0">
                  <a:moveTo>
                    <a:pt x="2364" y="1"/>
                  </a:moveTo>
                  <a:lnTo>
                    <a:pt x="2184" y="31"/>
                  </a:lnTo>
                  <a:lnTo>
                    <a:pt x="2005" y="90"/>
                  </a:lnTo>
                  <a:lnTo>
                    <a:pt x="1855" y="210"/>
                  </a:lnTo>
                  <a:lnTo>
                    <a:pt x="1765" y="330"/>
                  </a:lnTo>
                  <a:lnTo>
                    <a:pt x="1676" y="479"/>
                  </a:lnTo>
                  <a:lnTo>
                    <a:pt x="1616" y="629"/>
                  </a:lnTo>
                  <a:lnTo>
                    <a:pt x="1556" y="808"/>
                  </a:lnTo>
                  <a:lnTo>
                    <a:pt x="1526" y="958"/>
                  </a:lnTo>
                  <a:lnTo>
                    <a:pt x="1556" y="1137"/>
                  </a:lnTo>
                  <a:lnTo>
                    <a:pt x="1556" y="1317"/>
                  </a:lnTo>
                  <a:lnTo>
                    <a:pt x="1676" y="1676"/>
                  </a:lnTo>
                  <a:lnTo>
                    <a:pt x="1825" y="2035"/>
                  </a:lnTo>
                  <a:lnTo>
                    <a:pt x="2005" y="2364"/>
                  </a:lnTo>
                  <a:lnTo>
                    <a:pt x="2214" y="2663"/>
                  </a:lnTo>
                  <a:lnTo>
                    <a:pt x="2035" y="2574"/>
                  </a:lnTo>
                  <a:lnTo>
                    <a:pt x="1855" y="2484"/>
                  </a:lnTo>
                  <a:lnTo>
                    <a:pt x="1676" y="2394"/>
                  </a:lnTo>
                  <a:lnTo>
                    <a:pt x="1466" y="2334"/>
                  </a:lnTo>
                  <a:lnTo>
                    <a:pt x="1257" y="2304"/>
                  </a:lnTo>
                  <a:lnTo>
                    <a:pt x="1047" y="2304"/>
                  </a:lnTo>
                  <a:lnTo>
                    <a:pt x="838" y="2334"/>
                  </a:lnTo>
                  <a:lnTo>
                    <a:pt x="658" y="2394"/>
                  </a:lnTo>
                  <a:lnTo>
                    <a:pt x="479" y="2514"/>
                  </a:lnTo>
                  <a:lnTo>
                    <a:pt x="299" y="2633"/>
                  </a:lnTo>
                  <a:lnTo>
                    <a:pt x="180" y="2813"/>
                  </a:lnTo>
                  <a:lnTo>
                    <a:pt x="90" y="2992"/>
                  </a:lnTo>
                  <a:lnTo>
                    <a:pt x="30" y="3202"/>
                  </a:lnTo>
                  <a:lnTo>
                    <a:pt x="0" y="3381"/>
                  </a:lnTo>
                  <a:lnTo>
                    <a:pt x="30" y="3591"/>
                  </a:lnTo>
                  <a:lnTo>
                    <a:pt x="120" y="3770"/>
                  </a:lnTo>
                  <a:lnTo>
                    <a:pt x="210" y="3890"/>
                  </a:lnTo>
                  <a:lnTo>
                    <a:pt x="299" y="4010"/>
                  </a:lnTo>
                  <a:lnTo>
                    <a:pt x="449" y="4069"/>
                  </a:lnTo>
                  <a:lnTo>
                    <a:pt x="599" y="4159"/>
                  </a:lnTo>
                  <a:lnTo>
                    <a:pt x="748" y="4189"/>
                  </a:lnTo>
                  <a:lnTo>
                    <a:pt x="898" y="4219"/>
                  </a:lnTo>
                  <a:lnTo>
                    <a:pt x="1047" y="4219"/>
                  </a:lnTo>
                  <a:lnTo>
                    <a:pt x="1227" y="4189"/>
                  </a:lnTo>
                  <a:lnTo>
                    <a:pt x="1526" y="4159"/>
                  </a:lnTo>
                  <a:lnTo>
                    <a:pt x="1795" y="4069"/>
                  </a:lnTo>
                  <a:lnTo>
                    <a:pt x="2095" y="3950"/>
                  </a:lnTo>
                  <a:lnTo>
                    <a:pt x="2364" y="3830"/>
                  </a:lnTo>
                  <a:lnTo>
                    <a:pt x="2364" y="3830"/>
                  </a:lnTo>
                  <a:lnTo>
                    <a:pt x="2244" y="3920"/>
                  </a:lnTo>
                  <a:lnTo>
                    <a:pt x="2124" y="4069"/>
                  </a:lnTo>
                  <a:lnTo>
                    <a:pt x="2035" y="4189"/>
                  </a:lnTo>
                  <a:lnTo>
                    <a:pt x="1975" y="4339"/>
                  </a:lnTo>
                  <a:lnTo>
                    <a:pt x="1915" y="4488"/>
                  </a:lnTo>
                  <a:lnTo>
                    <a:pt x="1885" y="4638"/>
                  </a:lnTo>
                  <a:lnTo>
                    <a:pt x="1855" y="4817"/>
                  </a:lnTo>
                  <a:lnTo>
                    <a:pt x="1855" y="4967"/>
                  </a:lnTo>
                  <a:lnTo>
                    <a:pt x="1885" y="5117"/>
                  </a:lnTo>
                  <a:lnTo>
                    <a:pt x="1945" y="5296"/>
                  </a:lnTo>
                  <a:lnTo>
                    <a:pt x="2005" y="5446"/>
                  </a:lnTo>
                  <a:lnTo>
                    <a:pt x="2095" y="5565"/>
                  </a:lnTo>
                  <a:lnTo>
                    <a:pt x="2214" y="5685"/>
                  </a:lnTo>
                  <a:lnTo>
                    <a:pt x="2334" y="5805"/>
                  </a:lnTo>
                  <a:lnTo>
                    <a:pt x="2454" y="5894"/>
                  </a:lnTo>
                  <a:lnTo>
                    <a:pt x="2603" y="5954"/>
                  </a:lnTo>
                  <a:lnTo>
                    <a:pt x="2753" y="5984"/>
                  </a:lnTo>
                  <a:lnTo>
                    <a:pt x="3082" y="5984"/>
                  </a:lnTo>
                  <a:lnTo>
                    <a:pt x="3261" y="5954"/>
                  </a:lnTo>
                  <a:lnTo>
                    <a:pt x="3411" y="5865"/>
                  </a:lnTo>
                  <a:lnTo>
                    <a:pt x="3531" y="5805"/>
                  </a:lnTo>
                  <a:lnTo>
                    <a:pt x="3650" y="5685"/>
                  </a:lnTo>
                  <a:lnTo>
                    <a:pt x="3740" y="5565"/>
                  </a:lnTo>
                  <a:lnTo>
                    <a:pt x="3830" y="5416"/>
                  </a:lnTo>
                  <a:lnTo>
                    <a:pt x="3890" y="5266"/>
                  </a:lnTo>
                  <a:lnTo>
                    <a:pt x="3920" y="5087"/>
                  </a:lnTo>
                  <a:lnTo>
                    <a:pt x="3949" y="4937"/>
                  </a:lnTo>
                  <a:lnTo>
                    <a:pt x="3949" y="4787"/>
                  </a:lnTo>
                  <a:lnTo>
                    <a:pt x="3890" y="4638"/>
                  </a:lnTo>
                  <a:lnTo>
                    <a:pt x="3830" y="4518"/>
                  </a:lnTo>
                  <a:lnTo>
                    <a:pt x="3949" y="4638"/>
                  </a:lnTo>
                  <a:lnTo>
                    <a:pt x="4189" y="4877"/>
                  </a:lnTo>
                  <a:lnTo>
                    <a:pt x="4488" y="5027"/>
                  </a:lnTo>
                  <a:lnTo>
                    <a:pt x="4787" y="5147"/>
                  </a:lnTo>
                  <a:lnTo>
                    <a:pt x="4967" y="5176"/>
                  </a:lnTo>
                  <a:lnTo>
                    <a:pt x="5116" y="5206"/>
                  </a:lnTo>
                  <a:lnTo>
                    <a:pt x="5296" y="5206"/>
                  </a:lnTo>
                  <a:lnTo>
                    <a:pt x="5445" y="5176"/>
                  </a:lnTo>
                  <a:lnTo>
                    <a:pt x="5625" y="5147"/>
                  </a:lnTo>
                  <a:lnTo>
                    <a:pt x="5774" y="5087"/>
                  </a:lnTo>
                  <a:lnTo>
                    <a:pt x="5924" y="4997"/>
                  </a:lnTo>
                  <a:lnTo>
                    <a:pt x="6044" y="4877"/>
                  </a:lnTo>
                  <a:lnTo>
                    <a:pt x="6163" y="4758"/>
                  </a:lnTo>
                  <a:lnTo>
                    <a:pt x="6253" y="4638"/>
                  </a:lnTo>
                  <a:lnTo>
                    <a:pt x="6313" y="4488"/>
                  </a:lnTo>
                  <a:lnTo>
                    <a:pt x="6373" y="4309"/>
                  </a:lnTo>
                  <a:lnTo>
                    <a:pt x="6373" y="4159"/>
                  </a:lnTo>
                  <a:lnTo>
                    <a:pt x="6373" y="3980"/>
                  </a:lnTo>
                  <a:lnTo>
                    <a:pt x="6343" y="3830"/>
                  </a:lnTo>
                  <a:lnTo>
                    <a:pt x="6253" y="3681"/>
                  </a:lnTo>
                  <a:lnTo>
                    <a:pt x="6044" y="3381"/>
                  </a:lnTo>
                  <a:lnTo>
                    <a:pt x="5924" y="3262"/>
                  </a:lnTo>
                  <a:lnTo>
                    <a:pt x="5804" y="3172"/>
                  </a:lnTo>
                  <a:lnTo>
                    <a:pt x="5655" y="3082"/>
                  </a:lnTo>
                  <a:lnTo>
                    <a:pt x="5505" y="3022"/>
                  </a:lnTo>
                  <a:lnTo>
                    <a:pt x="5356" y="2962"/>
                  </a:lnTo>
                  <a:lnTo>
                    <a:pt x="5176" y="2933"/>
                  </a:lnTo>
                  <a:lnTo>
                    <a:pt x="5685" y="2813"/>
                  </a:lnTo>
                  <a:lnTo>
                    <a:pt x="5924" y="2723"/>
                  </a:lnTo>
                  <a:lnTo>
                    <a:pt x="6163" y="2603"/>
                  </a:lnTo>
                  <a:lnTo>
                    <a:pt x="6373" y="2454"/>
                  </a:lnTo>
                  <a:lnTo>
                    <a:pt x="6552" y="2274"/>
                  </a:lnTo>
                  <a:lnTo>
                    <a:pt x="6702" y="2065"/>
                  </a:lnTo>
                  <a:lnTo>
                    <a:pt x="6732" y="1945"/>
                  </a:lnTo>
                  <a:lnTo>
                    <a:pt x="6762" y="1796"/>
                  </a:lnTo>
                  <a:lnTo>
                    <a:pt x="6762" y="1646"/>
                  </a:lnTo>
                  <a:lnTo>
                    <a:pt x="6732" y="1497"/>
                  </a:lnTo>
                  <a:lnTo>
                    <a:pt x="6672" y="1347"/>
                  </a:lnTo>
                  <a:lnTo>
                    <a:pt x="6582" y="1197"/>
                  </a:lnTo>
                  <a:lnTo>
                    <a:pt x="6493" y="1078"/>
                  </a:lnTo>
                  <a:lnTo>
                    <a:pt x="6343" y="988"/>
                  </a:lnTo>
                  <a:lnTo>
                    <a:pt x="6223" y="898"/>
                  </a:lnTo>
                  <a:lnTo>
                    <a:pt x="6074" y="838"/>
                  </a:lnTo>
                  <a:lnTo>
                    <a:pt x="5924" y="808"/>
                  </a:lnTo>
                  <a:lnTo>
                    <a:pt x="5745" y="778"/>
                  </a:lnTo>
                  <a:lnTo>
                    <a:pt x="5595" y="808"/>
                  </a:lnTo>
                  <a:lnTo>
                    <a:pt x="5445" y="808"/>
                  </a:lnTo>
                  <a:lnTo>
                    <a:pt x="5146" y="928"/>
                  </a:lnTo>
                  <a:lnTo>
                    <a:pt x="4877" y="1108"/>
                  </a:lnTo>
                  <a:lnTo>
                    <a:pt x="4638" y="1317"/>
                  </a:lnTo>
                  <a:lnTo>
                    <a:pt x="4428" y="1556"/>
                  </a:lnTo>
                  <a:lnTo>
                    <a:pt x="4279" y="1826"/>
                  </a:lnTo>
                  <a:lnTo>
                    <a:pt x="4129" y="2125"/>
                  </a:lnTo>
                  <a:lnTo>
                    <a:pt x="4039" y="1706"/>
                  </a:lnTo>
                  <a:lnTo>
                    <a:pt x="3860" y="1287"/>
                  </a:lnTo>
                  <a:lnTo>
                    <a:pt x="3650" y="868"/>
                  </a:lnTo>
                  <a:lnTo>
                    <a:pt x="3411" y="479"/>
                  </a:lnTo>
                  <a:lnTo>
                    <a:pt x="3291" y="360"/>
                  </a:lnTo>
                  <a:lnTo>
                    <a:pt x="3112" y="210"/>
                  </a:lnTo>
                  <a:lnTo>
                    <a:pt x="2962" y="120"/>
                  </a:lnTo>
                  <a:lnTo>
                    <a:pt x="2753" y="31"/>
                  </a:lnTo>
                  <a:lnTo>
                    <a:pt x="2573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7"/>
            <p:cNvSpPr/>
            <p:nvPr/>
          </p:nvSpPr>
          <p:spPr>
            <a:xfrm>
              <a:off x="2685425" y="1805100"/>
              <a:ext cx="56125" cy="56875"/>
            </a:xfrm>
            <a:custGeom>
              <a:avLst/>
              <a:gdLst/>
              <a:ahLst/>
              <a:cxnLst/>
              <a:rect l="l" t="t" r="r" b="b"/>
              <a:pathLst>
                <a:path w="2245" h="2275" extrusionOk="0">
                  <a:moveTo>
                    <a:pt x="1108" y="1"/>
                  </a:moveTo>
                  <a:lnTo>
                    <a:pt x="898" y="31"/>
                  </a:lnTo>
                  <a:lnTo>
                    <a:pt x="689" y="61"/>
                  </a:lnTo>
                  <a:lnTo>
                    <a:pt x="479" y="180"/>
                  </a:lnTo>
                  <a:lnTo>
                    <a:pt x="270" y="330"/>
                  </a:lnTo>
                  <a:lnTo>
                    <a:pt x="150" y="539"/>
                  </a:lnTo>
                  <a:lnTo>
                    <a:pt x="31" y="779"/>
                  </a:lnTo>
                  <a:lnTo>
                    <a:pt x="1" y="1018"/>
                  </a:lnTo>
                  <a:lnTo>
                    <a:pt x="1" y="1257"/>
                  </a:lnTo>
                  <a:lnTo>
                    <a:pt x="61" y="1497"/>
                  </a:lnTo>
                  <a:lnTo>
                    <a:pt x="150" y="1706"/>
                  </a:lnTo>
                  <a:lnTo>
                    <a:pt x="270" y="1916"/>
                  </a:lnTo>
                  <a:lnTo>
                    <a:pt x="450" y="2095"/>
                  </a:lnTo>
                  <a:lnTo>
                    <a:pt x="689" y="2215"/>
                  </a:lnTo>
                  <a:lnTo>
                    <a:pt x="809" y="2245"/>
                  </a:lnTo>
                  <a:lnTo>
                    <a:pt x="928" y="2275"/>
                  </a:lnTo>
                  <a:lnTo>
                    <a:pt x="1227" y="2275"/>
                  </a:lnTo>
                  <a:lnTo>
                    <a:pt x="1377" y="2245"/>
                  </a:lnTo>
                  <a:lnTo>
                    <a:pt x="1527" y="2185"/>
                  </a:lnTo>
                  <a:lnTo>
                    <a:pt x="1646" y="2125"/>
                  </a:lnTo>
                  <a:lnTo>
                    <a:pt x="1766" y="2035"/>
                  </a:lnTo>
                  <a:lnTo>
                    <a:pt x="1975" y="1826"/>
                  </a:lnTo>
                  <a:lnTo>
                    <a:pt x="2125" y="1586"/>
                  </a:lnTo>
                  <a:lnTo>
                    <a:pt x="2215" y="1317"/>
                  </a:lnTo>
                  <a:lnTo>
                    <a:pt x="2245" y="1168"/>
                  </a:lnTo>
                  <a:lnTo>
                    <a:pt x="2245" y="1048"/>
                  </a:lnTo>
                  <a:lnTo>
                    <a:pt x="2215" y="898"/>
                  </a:lnTo>
                  <a:lnTo>
                    <a:pt x="2185" y="749"/>
                  </a:lnTo>
                  <a:lnTo>
                    <a:pt x="2125" y="599"/>
                  </a:lnTo>
                  <a:lnTo>
                    <a:pt x="2035" y="479"/>
                  </a:lnTo>
                  <a:lnTo>
                    <a:pt x="1916" y="300"/>
                  </a:lnTo>
                  <a:lnTo>
                    <a:pt x="1736" y="180"/>
                  </a:lnTo>
                  <a:lnTo>
                    <a:pt x="1527" y="91"/>
                  </a:lnTo>
                  <a:lnTo>
                    <a:pt x="1317" y="31"/>
                  </a:lnTo>
                  <a:lnTo>
                    <a:pt x="110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" name="Google Shape;926;p7"/>
          <p:cNvGrpSpPr/>
          <p:nvPr/>
        </p:nvGrpSpPr>
        <p:grpSpPr>
          <a:xfrm flipH="1">
            <a:off x="2629168" y="1656150"/>
            <a:ext cx="154850" cy="154125"/>
            <a:chOff x="1898575" y="1639050"/>
            <a:chExt cx="154850" cy="154125"/>
          </a:xfrm>
        </p:grpSpPr>
        <p:sp>
          <p:nvSpPr>
            <p:cNvPr id="927" name="Google Shape;927;p7"/>
            <p:cNvSpPr/>
            <p:nvPr/>
          </p:nvSpPr>
          <p:spPr>
            <a:xfrm>
              <a:off x="1898575" y="1639050"/>
              <a:ext cx="154850" cy="154125"/>
            </a:xfrm>
            <a:custGeom>
              <a:avLst/>
              <a:gdLst/>
              <a:ahLst/>
              <a:cxnLst/>
              <a:rect l="l" t="t" r="r" b="b"/>
              <a:pathLst>
                <a:path w="6194" h="6165" extrusionOk="0">
                  <a:moveTo>
                    <a:pt x="1497" y="1"/>
                  </a:moveTo>
                  <a:lnTo>
                    <a:pt x="1317" y="31"/>
                  </a:lnTo>
                  <a:lnTo>
                    <a:pt x="1108" y="61"/>
                  </a:lnTo>
                  <a:lnTo>
                    <a:pt x="928" y="151"/>
                  </a:lnTo>
                  <a:lnTo>
                    <a:pt x="779" y="270"/>
                  </a:lnTo>
                  <a:lnTo>
                    <a:pt x="629" y="450"/>
                  </a:lnTo>
                  <a:lnTo>
                    <a:pt x="569" y="569"/>
                  </a:lnTo>
                  <a:lnTo>
                    <a:pt x="539" y="719"/>
                  </a:lnTo>
                  <a:lnTo>
                    <a:pt x="539" y="899"/>
                  </a:lnTo>
                  <a:lnTo>
                    <a:pt x="569" y="1048"/>
                  </a:lnTo>
                  <a:lnTo>
                    <a:pt x="599" y="1198"/>
                  </a:lnTo>
                  <a:lnTo>
                    <a:pt x="659" y="1347"/>
                  </a:lnTo>
                  <a:lnTo>
                    <a:pt x="749" y="1497"/>
                  </a:lnTo>
                  <a:lnTo>
                    <a:pt x="838" y="1617"/>
                  </a:lnTo>
                  <a:lnTo>
                    <a:pt x="1018" y="1856"/>
                  </a:lnTo>
                  <a:lnTo>
                    <a:pt x="1257" y="2065"/>
                  </a:lnTo>
                  <a:lnTo>
                    <a:pt x="1467" y="2245"/>
                  </a:lnTo>
                  <a:lnTo>
                    <a:pt x="1736" y="2394"/>
                  </a:lnTo>
                  <a:lnTo>
                    <a:pt x="1586" y="2365"/>
                  </a:lnTo>
                  <a:lnTo>
                    <a:pt x="1407" y="2335"/>
                  </a:lnTo>
                  <a:lnTo>
                    <a:pt x="1257" y="2305"/>
                  </a:lnTo>
                  <a:lnTo>
                    <a:pt x="1108" y="2335"/>
                  </a:lnTo>
                  <a:lnTo>
                    <a:pt x="928" y="2365"/>
                  </a:lnTo>
                  <a:lnTo>
                    <a:pt x="779" y="2394"/>
                  </a:lnTo>
                  <a:lnTo>
                    <a:pt x="629" y="2484"/>
                  </a:lnTo>
                  <a:lnTo>
                    <a:pt x="479" y="2544"/>
                  </a:lnTo>
                  <a:lnTo>
                    <a:pt x="360" y="2664"/>
                  </a:lnTo>
                  <a:lnTo>
                    <a:pt x="270" y="2783"/>
                  </a:lnTo>
                  <a:lnTo>
                    <a:pt x="180" y="2903"/>
                  </a:lnTo>
                  <a:lnTo>
                    <a:pt x="90" y="3053"/>
                  </a:lnTo>
                  <a:lnTo>
                    <a:pt x="31" y="3202"/>
                  </a:lnTo>
                  <a:lnTo>
                    <a:pt x="1" y="3382"/>
                  </a:lnTo>
                  <a:lnTo>
                    <a:pt x="1" y="3531"/>
                  </a:lnTo>
                  <a:lnTo>
                    <a:pt x="31" y="3711"/>
                  </a:lnTo>
                  <a:lnTo>
                    <a:pt x="61" y="3860"/>
                  </a:lnTo>
                  <a:lnTo>
                    <a:pt x="150" y="4010"/>
                  </a:lnTo>
                  <a:lnTo>
                    <a:pt x="240" y="4130"/>
                  </a:lnTo>
                  <a:lnTo>
                    <a:pt x="360" y="4249"/>
                  </a:lnTo>
                  <a:lnTo>
                    <a:pt x="479" y="4339"/>
                  </a:lnTo>
                  <a:lnTo>
                    <a:pt x="629" y="4429"/>
                  </a:lnTo>
                  <a:lnTo>
                    <a:pt x="779" y="4459"/>
                  </a:lnTo>
                  <a:lnTo>
                    <a:pt x="928" y="4489"/>
                  </a:lnTo>
                  <a:lnTo>
                    <a:pt x="1108" y="4489"/>
                  </a:lnTo>
                  <a:lnTo>
                    <a:pt x="1257" y="4459"/>
                  </a:lnTo>
                  <a:lnTo>
                    <a:pt x="1437" y="4399"/>
                  </a:lnTo>
                  <a:lnTo>
                    <a:pt x="1586" y="4339"/>
                  </a:lnTo>
                  <a:lnTo>
                    <a:pt x="1706" y="4249"/>
                  </a:lnTo>
                  <a:lnTo>
                    <a:pt x="1796" y="4160"/>
                  </a:lnTo>
                  <a:lnTo>
                    <a:pt x="1866" y="4043"/>
                  </a:lnTo>
                  <a:lnTo>
                    <a:pt x="1826" y="4190"/>
                  </a:lnTo>
                  <a:lnTo>
                    <a:pt x="1766" y="4519"/>
                  </a:lnTo>
                  <a:lnTo>
                    <a:pt x="1766" y="4848"/>
                  </a:lnTo>
                  <a:lnTo>
                    <a:pt x="1826" y="5177"/>
                  </a:lnTo>
                  <a:lnTo>
                    <a:pt x="1856" y="5326"/>
                  </a:lnTo>
                  <a:lnTo>
                    <a:pt x="1945" y="5476"/>
                  </a:lnTo>
                  <a:lnTo>
                    <a:pt x="2035" y="5626"/>
                  </a:lnTo>
                  <a:lnTo>
                    <a:pt x="2125" y="5775"/>
                  </a:lnTo>
                  <a:lnTo>
                    <a:pt x="2245" y="5895"/>
                  </a:lnTo>
                  <a:lnTo>
                    <a:pt x="2364" y="5985"/>
                  </a:lnTo>
                  <a:lnTo>
                    <a:pt x="2514" y="6074"/>
                  </a:lnTo>
                  <a:lnTo>
                    <a:pt x="2663" y="6134"/>
                  </a:lnTo>
                  <a:lnTo>
                    <a:pt x="2843" y="6164"/>
                  </a:lnTo>
                  <a:lnTo>
                    <a:pt x="3172" y="6164"/>
                  </a:lnTo>
                  <a:lnTo>
                    <a:pt x="3322" y="6104"/>
                  </a:lnTo>
                  <a:lnTo>
                    <a:pt x="3471" y="6044"/>
                  </a:lnTo>
                  <a:lnTo>
                    <a:pt x="3621" y="5955"/>
                  </a:lnTo>
                  <a:lnTo>
                    <a:pt x="3740" y="5835"/>
                  </a:lnTo>
                  <a:lnTo>
                    <a:pt x="3830" y="5715"/>
                  </a:lnTo>
                  <a:lnTo>
                    <a:pt x="3980" y="5386"/>
                  </a:lnTo>
                  <a:lnTo>
                    <a:pt x="4010" y="5207"/>
                  </a:lnTo>
                  <a:lnTo>
                    <a:pt x="4040" y="5057"/>
                  </a:lnTo>
                  <a:lnTo>
                    <a:pt x="4040" y="4908"/>
                  </a:lnTo>
                  <a:lnTo>
                    <a:pt x="4040" y="4728"/>
                  </a:lnTo>
                  <a:lnTo>
                    <a:pt x="3980" y="4549"/>
                  </a:lnTo>
                  <a:lnTo>
                    <a:pt x="3920" y="4399"/>
                  </a:lnTo>
                  <a:lnTo>
                    <a:pt x="4279" y="4758"/>
                  </a:lnTo>
                  <a:lnTo>
                    <a:pt x="4488" y="4937"/>
                  </a:lnTo>
                  <a:lnTo>
                    <a:pt x="4698" y="5087"/>
                  </a:lnTo>
                  <a:lnTo>
                    <a:pt x="4937" y="5207"/>
                  </a:lnTo>
                  <a:lnTo>
                    <a:pt x="5206" y="5267"/>
                  </a:lnTo>
                  <a:lnTo>
                    <a:pt x="5446" y="5267"/>
                  </a:lnTo>
                  <a:lnTo>
                    <a:pt x="5566" y="5237"/>
                  </a:lnTo>
                  <a:lnTo>
                    <a:pt x="5685" y="5177"/>
                  </a:lnTo>
                  <a:lnTo>
                    <a:pt x="5835" y="5117"/>
                  </a:lnTo>
                  <a:lnTo>
                    <a:pt x="5954" y="4997"/>
                  </a:lnTo>
                  <a:lnTo>
                    <a:pt x="6044" y="4878"/>
                  </a:lnTo>
                  <a:lnTo>
                    <a:pt x="6134" y="4728"/>
                  </a:lnTo>
                  <a:lnTo>
                    <a:pt x="6164" y="4578"/>
                  </a:lnTo>
                  <a:lnTo>
                    <a:pt x="6194" y="4429"/>
                  </a:lnTo>
                  <a:lnTo>
                    <a:pt x="6194" y="4279"/>
                  </a:lnTo>
                  <a:lnTo>
                    <a:pt x="6194" y="4100"/>
                  </a:lnTo>
                  <a:lnTo>
                    <a:pt x="6134" y="3950"/>
                  </a:lnTo>
                  <a:lnTo>
                    <a:pt x="6074" y="3801"/>
                  </a:lnTo>
                  <a:lnTo>
                    <a:pt x="5984" y="3681"/>
                  </a:lnTo>
                  <a:lnTo>
                    <a:pt x="5895" y="3561"/>
                  </a:lnTo>
                  <a:lnTo>
                    <a:pt x="5625" y="3352"/>
                  </a:lnTo>
                  <a:lnTo>
                    <a:pt x="5356" y="3202"/>
                  </a:lnTo>
                  <a:lnTo>
                    <a:pt x="5057" y="3112"/>
                  </a:lnTo>
                  <a:lnTo>
                    <a:pt x="4728" y="3053"/>
                  </a:lnTo>
                  <a:lnTo>
                    <a:pt x="4399" y="3053"/>
                  </a:lnTo>
                  <a:lnTo>
                    <a:pt x="4100" y="3083"/>
                  </a:lnTo>
                  <a:lnTo>
                    <a:pt x="4399" y="2783"/>
                  </a:lnTo>
                  <a:lnTo>
                    <a:pt x="4698" y="2424"/>
                  </a:lnTo>
                  <a:lnTo>
                    <a:pt x="4967" y="2035"/>
                  </a:lnTo>
                  <a:lnTo>
                    <a:pt x="5147" y="1646"/>
                  </a:lnTo>
                  <a:lnTo>
                    <a:pt x="5206" y="1467"/>
                  </a:lnTo>
                  <a:lnTo>
                    <a:pt x="5236" y="1258"/>
                  </a:lnTo>
                  <a:lnTo>
                    <a:pt x="5236" y="1048"/>
                  </a:lnTo>
                  <a:lnTo>
                    <a:pt x="5206" y="839"/>
                  </a:lnTo>
                  <a:lnTo>
                    <a:pt x="5147" y="659"/>
                  </a:lnTo>
                  <a:lnTo>
                    <a:pt x="5057" y="480"/>
                  </a:lnTo>
                  <a:lnTo>
                    <a:pt x="4937" y="330"/>
                  </a:lnTo>
                  <a:lnTo>
                    <a:pt x="4758" y="240"/>
                  </a:lnTo>
                  <a:lnTo>
                    <a:pt x="4608" y="151"/>
                  </a:lnTo>
                  <a:lnTo>
                    <a:pt x="4459" y="121"/>
                  </a:lnTo>
                  <a:lnTo>
                    <a:pt x="4279" y="121"/>
                  </a:lnTo>
                  <a:lnTo>
                    <a:pt x="4100" y="151"/>
                  </a:lnTo>
                  <a:lnTo>
                    <a:pt x="3950" y="180"/>
                  </a:lnTo>
                  <a:lnTo>
                    <a:pt x="3770" y="270"/>
                  </a:lnTo>
                  <a:lnTo>
                    <a:pt x="3621" y="360"/>
                  </a:lnTo>
                  <a:lnTo>
                    <a:pt x="3501" y="450"/>
                  </a:lnTo>
                  <a:lnTo>
                    <a:pt x="3262" y="719"/>
                  </a:lnTo>
                  <a:lnTo>
                    <a:pt x="3022" y="1048"/>
                  </a:lnTo>
                  <a:lnTo>
                    <a:pt x="2813" y="1377"/>
                  </a:lnTo>
                  <a:lnTo>
                    <a:pt x="2663" y="1706"/>
                  </a:lnTo>
                  <a:lnTo>
                    <a:pt x="2663" y="1497"/>
                  </a:lnTo>
                  <a:lnTo>
                    <a:pt x="2663" y="1287"/>
                  </a:lnTo>
                  <a:lnTo>
                    <a:pt x="2604" y="1078"/>
                  </a:lnTo>
                  <a:lnTo>
                    <a:pt x="2544" y="899"/>
                  </a:lnTo>
                  <a:lnTo>
                    <a:pt x="2484" y="689"/>
                  </a:lnTo>
                  <a:lnTo>
                    <a:pt x="2364" y="510"/>
                  </a:lnTo>
                  <a:lnTo>
                    <a:pt x="2245" y="360"/>
                  </a:lnTo>
                  <a:lnTo>
                    <a:pt x="2095" y="210"/>
                  </a:lnTo>
                  <a:lnTo>
                    <a:pt x="1915" y="121"/>
                  </a:lnTo>
                  <a:lnTo>
                    <a:pt x="1706" y="31"/>
                  </a:lnTo>
                  <a:lnTo>
                    <a:pt x="1497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7"/>
            <p:cNvSpPr/>
            <p:nvPr/>
          </p:nvSpPr>
          <p:spPr>
            <a:xfrm>
              <a:off x="1939725" y="1687675"/>
              <a:ext cx="56850" cy="56125"/>
            </a:xfrm>
            <a:custGeom>
              <a:avLst/>
              <a:gdLst/>
              <a:ahLst/>
              <a:cxnLst/>
              <a:rect l="l" t="t" r="r" b="b"/>
              <a:pathLst>
                <a:path w="2274" h="2245" extrusionOk="0">
                  <a:moveTo>
                    <a:pt x="1167" y="1"/>
                  </a:moveTo>
                  <a:lnTo>
                    <a:pt x="928" y="31"/>
                  </a:lnTo>
                  <a:lnTo>
                    <a:pt x="688" y="120"/>
                  </a:lnTo>
                  <a:lnTo>
                    <a:pt x="479" y="240"/>
                  </a:lnTo>
                  <a:lnTo>
                    <a:pt x="299" y="420"/>
                  </a:lnTo>
                  <a:lnTo>
                    <a:pt x="150" y="599"/>
                  </a:lnTo>
                  <a:lnTo>
                    <a:pt x="60" y="808"/>
                  </a:lnTo>
                  <a:lnTo>
                    <a:pt x="0" y="1078"/>
                  </a:lnTo>
                  <a:lnTo>
                    <a:pt x="0" y="1317"/>
                  </a:lnTo>
                  <a:lnTo>
                    <a:pt x="30" y="1437"/>
                  </a:lnTo>
                  <a:lnTo>
                    <a:pt x="60" y="1586"/>
                  </a:lnTo>
                  <a:lnTo>
                    <a:pt x="120" y="1706"/>
                  </a:lnTo>
                  <a:lnTo>
                    <a:pt x="210" y="1826"/>
                  </a:lnTo>
                  <a:lnTo>
                    <a:pt x="329" y="1915"/>
                  </a:lnTo>
                  <a:lnTo>
                    <a:pt x="449" y="2035"/>
                  </a:lnTo>
                  <a:lnTo>
                    <a:pt x="569" y="2095"/>
                  </a:lnTo>
                  <a:lnTo>
                    <a:pt x="688" y="2155"/>
                  </a:lnTo>
                  <a:lnTo>
                    <a:pt x="988" y="2245"/>
                  </a:lnTo>
                  <a:lnTo>
                    <a:pt x="1257" y="2245"/>
                  </a:lnTo>
                  <a:lnTo>
                    <a:pt x="1556" y="2185"/>
                  </a:lnTo>
                  <a:lnTo>
                    <a:pt x="1676" y="2155"/>
                  </a:lnTo>
                  <a:lnTo>
                    <a:pt x="1795" y="2065"/>
                  </a:lnTo>
                  <a:lnTo>
                    <a:pt x="1915" y="1975"/>
                  </a:lnTo>
                  <a:lnTo>
                    <a:pt x="2005" y="1885"/>
                  </a:lnTo>
                  <a:lnTo>
                    <a:pt x="2094" y="1766"/>
                  </a:lnTo>
                  <a:lnTo>
                    <a:pt x="2184" y="1616"/>
                  </a:lnTo>
                  <a:lnTo>
                    <a:pt x="2244" y="1407"/>
                  </a:lnTo>
                  <a:lnTo>
                    <a:pt x="2274" y="1197"/>
                  </a:lnTo>
                  <a:lnTo>
                    <a:pt x="2244" y="988"/>
                  </a:lnTo>
                  <a:lnTo>
                    <a:pt x="2214" y="779"/>
                  </a:lnTo>
                  <a:lnTo>
                    <a:pt x="2124" y="569"/>
                  </a:lnTo>
                  <a:lnTo>
                    <a:pt x="2005" y="390"/>
                  </a:lnTo>
                  <a:lnTo>
                    <a:pt x="1825" y="240"/>
                  </a:lnTo>
                  <a:lnTo>
                    <a:pt x="1646" y="120"/>
                  </a:lnTo>
                  <a:lnTo>
                    <a:pt x="1406" y="31"/>
                  </a:lnTo>
                  <a:lnTo>
                    <a:pt x="116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9" name="Google Shape;929;p7"/>
          <p:cNvGrpSpPr/>
          <p:nvPr/>
        </p:nvGrpSpPr>
        <p:grpSpPr>
          <a:xfrm flipH="1">
            <a:off x="3684493" y="2114450"/>
            <a:ext cx="159325" cy="148100"/>
            <a:chOff x="996550" y="1565775"/>
            <a:chExt cx="159325" cy="148100"/>
          </a:xfrm>
        </p:grpSpPr>
        <p:sp>
          <p:nvSpPr>
            <p:cNvPr id="930" name="Google Shape;930;p7"/>
            <p:cNvSpPr/>
            <p:nvPr/>
          </p:nvSpPr>
          <p:spPr>
            <a:xfrm>
              <a:off x="996550" y="1565775"/>
              <a:ext cx="159325" cy="148100"/>
            </a:xfrm>
            <a:custGeom>
              <a:avLst/>
              <a:gdLst/>
              <a:ahLst/>
              <a:cxnLst/>
              <a:rect l="l" t="t" r="r" b="b"/>
              <a:pathLst>
                <a:path w="6373" h="5924" extrusionOk="0">
                  <a:moveTo>
                    <a:pt x="2872" y="0"/>
                  </a:moveTo>
                  <a:lnTo>
                    <a:pt x="2723" y="60"/>
                  </a:lnTo>
                  <a:lnTo>
                    <a:pt x="2573" y="120"/>
                  </a:lnTo>
                  <a:lnTo>
                    <a:pt x="2453" y="209"/>
                  </a:lnTo>
                  <a:lnTo>
                    <a:pt x="2334" y="299"/>
                  </a:lnTo>
                  <a:lnTo>
                    <a:pt x="2214" y="419"/>
                  </a:lnTo>
                  <a:lnTo>
                    <a:pt x="2154" y="568"/>
                  </a:lnTo>
                  <a:lnTo>
                    <a:pt x="2094" y="718"/>
                  </a:lnTo>
                  <a:lnTo>
                    <a:pt x="2065" y="898"/>
                  </a:lnTo>
                  <a:lnTo>
                    <a:pt x="2065" y="1047"/>
                  </a:lnTo>
                  <a:lnTo>
                    <a:pt x="2065" y="1227"/>
                  </a:lnTo>
                  <a:lnTo>
                    <a:pt x="2094" y="1376"/>
                  </a:lnTo>
                  <a:lnTo>
                    <a:pt x="2154" y="1526"/>
                  </a:lnTo>
                  <a:lnTo>
                    <a:pt x="2244" y="1645"/>
                  </a:lnTo>
                  <a:lnTo>
                    <a:pt x="2330" y="1710"/>
                  </a:lnTo>
                  <a:lnTo>
                    <a:pt x="2214" y="1645"/>
                  </a:lnTo>
                  <a:lnTo>
                    <a:pt x="1885" y="1526"/>
                  </a:lnTo>
                  <a:lnTo>
                    <a:pt x="1556" y="1436"/>
                  </a:lnTo>
                  <a:lnTo>
                    <a:pt x="1227" y="1436"/>
                  </a:lnTo>
                  <a:lnTo>
                    <a:pt x="1077" y="1466"/>
                  </a:lnTo>
                  <a:lnTo>
                    <a:pt x="898" y="1496"/>
                  </a:lnTo>
                  <a:lnTo>
                    <a:pt x="748" y="1556"/>
                  </a:lnTo>
                  <a:lnTo>
                    <a:pt x="599" y="1616"/>
                  </a:lnTo>
                  <a:lnTo>
                    <a:pt x="449" y="1705"/>
                  </a:lnTo>
                  <a:lnTo>
                    <a:pt x="329" y="1825"/>
                  </a:lnTo>
                  <a:lnTo>
                    <a:pt x="210" y="1945"/>
                  </a:lnTo>
                  <a:lnTo>
                    <a:pt x="120" y="2094"/>
                  </a:lnTo>
                  <a:lnTo>
                    <a:pt x="60" y="2244"/>
                  </a:lnTo>
                  <a:lnTo>
                    <a:pt x="30" y="2393"/>
                  </a:lnTo>
                  <a:lnTo>
                    <a:pt x="0" y="2573"/>
                  </a:lnTo>
                  <a:lnTo>
                    <a:pt x="0" y="2723"/>
                  </a:lnTo>
                  <a:lnTo>
                    <a:pt x="30" y="2902"/>
                  </a:lnTo>
                  <a:lnTo>
                    <a:pt x="90" y="3052"/>
                  </a:lnTo>
                  <a:lnTo>
                    <a:pt x="180" y="3171"/>
                  </a:lnTo>
                  <a:lnTo>
                    <a:pt x="299" y="3291"/>
                  </a:lnTo>
                  <a:lnTo>
                    <a:pt x="599" y="3500"/>
                  </a:lnTo>
                  <a:lnTo>
                    <a:pt x="748" y="3590"/>
                  </a:lnTo>
                  <a:lnTo>
                    <a:pt x="898" y="3650"/>
                  </a:lnTo>
                  <a:lnTo>
                    <a:pt x="1047" y="3680"/>
                  </a:lnTo>
                  <a:lnTo>
                    <a:pt x="1227" y="3710"/>
                  </a:lnTo>
                  <a:lnTo>
                    <a:pt x="1406" y="3680"/>
                  </a:lnTo>
                  <a:lnTo>
                    <a:pt x="1586" y="3680"/>
                  </a:lnTo>
                  <a:lnTo>
                    <a:pt x="1137" y="3949"/>
                  </a:lnTo>
                  <a:lnTo>
                    <a:pt x="928" y="4099"/>
                  </a:lnTo>
                  <a:lnTo>
                    <a:pt x="748" y="4278"/>
                  </a:lnTo>
                  <a:lnTo>
                    <a:pt x="569" y="4488"/>
                  </a:lnTo>
                  <a:lnTo>
                    <a:pt x="479" y="4727"/>
                  </a:lnTo>
                  <a:lnTo>
                    <a:pt x="419" y="4996"/>
                  </a:lnTo>
                  <a:lnTo>
                    <a:pt x="419" y="5116"/>
                  </a:lnTo>
                  <a:lnTo>
                    <a:pt x="419" y="5236"/>
                  </a:lnTo>
                  <a:lnTo>
                    <a:pt x="479" y="5385"/>
                  </a:lnTo>
                  <a:lnTo>
                    <a:pt x="569" y="5535"/>
                  </a:lnTo>
                  <a:lnTo>
                    <a:pt x="658" y="5655"/>
                  </a:lnTo>
                  <a:lnTo>
                    <a:pt x="778" y="5744"/>
                  </a:lnTo>
                  <a:lnTo>
                    <a:pt x="928" y="5834"/>
                  </a:lnTo>
                  <a:lnTo>
                    <a:pt x="1077" y="5894"/>
                  </a:lnTo>
                  <a:lnTo>
                    <a:pt x="1227" y="5924"/>
                  </a:lnTo>
                  <a:lnTo>
                    <a:pt x="1556" y="5924"/>
                  </a:lnTo>
                  <a:lnTo>
                    <a:pt x="1706" y="5894"/>
                  </a:lnTo>
                  <a:lnTo>
                    <a:pt x="1855" y="5834"/>
                  </a:lnTo>
                  <a:lnTo>
                    <a:pt x="2005" y="5744"/>
                  </a:lnTo>
                  <a:lnTo>
                    <a:pt x="2244" y="5565"/>
                  </a:lnTo>
                  <a:lnTo>
                    <a:pt x="2453" y="5296"/>
                  </a:lnTo>
                  <a:lnTo>
                    <a:pt x="2603" y="5026"/>
                  </a:lnTo>
                  <a:lnTo>
                    <a:pt x="2723" y="4727"/>
                  </a:lnTo>
                  <a:lnTo>
                    <a:pt x="2783" y="4428"/>
                  </a:lnTo>
                  <a:lnTo>
                    <a:pt x="2813" y="4099"/>
                  </a:lnTo>
                  <a:lnTo>
                    <a:pt x="3052" y="4458"/>
                  </a:lnTo>
                  <a:lnTo>
                    <a:pt x="3351" y="4817"/>
                  </a:lnTo>
                  <a:lnTo>
                    <a:pt x="3680" y="5146"/>
                  </a:lnTo>
                  <a:lnTo>
                    <a:pt x="4009" y="5415"/>
                  </a:lnTo>
                  <a:lnTo>
                    <a:pt x="4189" y="5505"/>
                  </a:lnTo>
                  <a:lnTo>
                    <a:pt x="4368" y="5595"/>
                  </a:lnTo>
                  <a:lnTo>
                    <a:pt x="4578" y="5625"/>
                  </a:lnTo>
                  <a:lnTo>
                    <a:pt x="4787" y="5655"/>
                  </a:lnTo>
                  <a:lnTo>
                    <a:pt x="4967" y="5625"/>
                  </a:lnTo>
                  <a:lnTo>
                    <a:pt x="5176" y="5565"/>
                  </a:lnTo>
                  <a:lnTo>
                    <a:pt x="5326" y="5475"/>
                  </a:lnTo>
                  <a:lnTo>
                    <a:pt x="5475" y="5325"/>
                  </a:lnTo>
                  <a:lnTo>
                    <a:pt x="5565" y="5206"/>
                  </a:lnTo>
                  <a:lnTo>
                    <a:pt x="5655" y="5056"/>
                  </a:lnTo>
                  <a:lnTo>
                    <a:pt x="5685" y="4877"/>
                  </a:lnTo>
                  <a:lnTo>
                    <a:pt x="5685" y="4727"/>
                  </a:lnTo>
                  <a:lnTo>
                    <a:pt x="5685" y="4548"/>
                  </a:lnTo>
                  <a:lnTo>
                    <a:pt x="5655" y="4368"/>
                  </a:lnTo>
                  <a:lnTo>
                    <a:pt x="5595" y="4218"/>
                  </a:lnTo>
                  <a:lnTo>
                    <a:pt x="5505" y="4039"/>
                  </a:lnTo>
                  <a:lnTo>
                    <a:pt x="5296" y="3740"/>
                  </a:lnTo>
                  <a:lnTo>
                    <a:pt x="5026" y="3441"/>
                  </a:lnTo>
                  <a:lnTo>
                    <a:pt x="4757" y="3171"/>
                  </a:lnTo>
                  <a:lnTo>
                    <a:pt x="4458" y="2962"/>
                  </a:lnTo>
                  <a:lnTo>
                    <a:pt x="4667" y="3022"/>
                  </a:lnTo>
                  <a:lnTo>
                    <a:pt x="4877" y="3052"/>
                  </a:lnTo>
                  <a:lnTo>
                    <a:pt x="5296" y="3052"/>
                  </a:lnTo>
                  <a:lnTo>
                    <a:pt x="5475" y="2992"/>
                  </a:lnTo>
                  <a:lnTo>
                    <a:pt x="5685" y="2932"/>
                  </a:lnTo>
                  <a:lnTo>
                    <a:pt x="5864" y="2842"/>
                  </a:lnTo>
                  <a:lnTo>
                    <a:pt x="6044" y="2723"/>
                  </a:lnTo>
                  <a:lnTo>
                    <a:pt x="6163" y="2573"/>
                  </a:lnTo>
                  <a:lnTo>
                    <a:pt x="6283" y="2393"/>
                  </a:lnTo>
                  <a:lnTo>
                    <a:pt x="6343" y="2184"/>
                  </a:lnTo>
                  <a:lnTo>
                    <a:pt x="6373" y="1975"/>
                  </a:lnTo>
                  <a:lnTo>
                    <a:pt x="6373" y="1795"/>
                  </a:lnTo>
                  <a:lnTo>
                    <a:pt x="6343" y="1586"/>
                  </a:lnTo>
                  <a:lnTo>
                    <a:pt x="6253" y="1406"/>
                  </a:lnTo>
                  <a:lnTo>
                    <a:pt x="6104" y="1257"/>
                  </a:lnTo>
                  <a:lnTo>
                    <a:pt x="5984" y="1167"/>
                  </a:lnTo>
                  <a:lnTo>
                    <a:pt x="5834" y="1107"/>
                  </a:lnTo>
                  <a:lnTo>
                    <a:pt x="5685" y="1077"/>
                  </a:lnTo>
                  <a:lnTo>
                    <a:pt x="5535" y="1047"/>
                  </a:lnTo>
                  <a:lnTo>
                    <a:pt x="5385" y="1077"/>
                  </a:lnTo>
                  <a:lnTo>
                    <a:pt x="5206" y="1107"/>
                  </a:lnTo>
                  <a:lnTo>
                    <a:pt x="5056" y="1137"/>
                  </a:lnTo>
                  <a:lnTo>
                    <a:pt x="4937" y="1197"/>
                  </a:lnTo>
                  <a:lnTo>
                    <a:pt x="4667" y="1346"/>
                  </a:lnTo>
                  <a:lnTo>
                    <a:pt x="4398" y="1526"/>
                  </a:lnTo>
                  <a:lnTo>
                    <a:pt x="4189" y="1705"/>
                  </a:lnTo>
                  <a:lnTo>
                    <a:pt x="3979" y="1915"/>
                  </a:lnTo>
                  <a:lnTo>
                    <a:pt x="3979" y="1915"/>
                  </a:lnTo>
                  <a:lnTo>
                    <a:pt x="4039" y="1795"/>
                  </a:lnTo>
                  <a:lnTo>
                    <a:pt x="4099" y="1645"/>
                  </a:lnTo>
                  <a:lnTo>
                    <a:pt x="4159" y="1466"/>
                  </a:lnTo>
                  <a:lnTo>
                    <a:pt x="4159" y="1316"/>
                  </a:lnTo>
                  <a:lnTo>
                    <a:pt x="4189" y="1167"/>
                  </a:lnTo>
                  <a:lnTo>
                    <a:pt x="4159" y="987"/>
                  </a:lnTo>
                  <a:lnTo>
                    <a:pt x="4129" y="838"/>
                  </a:lnTo>
                  <a:lnTo>
                    <a:pt x="4069" y="688"/>
                  </a:lnTo>
                  <a:lnTo>
                    <a:pt x="3979" y="539"/>
                  </a:lnTo>
                  <a:lnTo>
                    <a:pt x="3890" y="419"/>
                  </a:lnTo>
                  <a:lnTo>
                    <a:pt x="3770" y="299"/>
                  </a:lnTo>
                  <a:lnTo>
                    <a:pt x="3650" y="180"/>
                  </a:lnTo>
                  <a:lnTo>
                    <a:pt x="3531" y="90"/>
                  </a:lnTo>
                  <a:lnTo>
                    <a:pt x="3381" y="30"/>
                  </a:lnTo>
                  <a:lnTo>
                    <a:pt x="3201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7"/>
            <p:cNvSpPr/>
            <p:nvPr/>
          </p:nvSpPr>
          <p:spPr>
            <a:xfrm>
              <a:off x="1045900" y="1606900"/>
              <a:ext cx="56125" cy="57625"/>
            </a:xfrm>
            <a:custGeom>
              <a:avLst/>
              <a:gdLst/>
              <a:ahLst/>
              <a:cxnLst/>
              <a:rect l="l" t="t" r="r" b="b"/>
              <a:pathLst>
                <a:path w="2245" h="2305" extrusionOk="0">
                  <a:moveTo>
                    <a:pt x="1048" y="0"/>
                  </a:moveTo>
                  <a:lnTo>
                    <a:pt x="898" y="30"/>
                  </a:lnTo>
                  <a:lnTo>
                    <a:pt x="779" y="60"/>
                  </a:lnTo>
                  <a:lnTo>
                    <a:pt x="629" y="120"/>
                  </a:lnTo>
                  <a:lnTo>
                    <a:pt x="509" y="210"/>
                  </a:lnTo>
                  <a:lnTo>
                    <a:pt x="390" y="300"/>
                  </a:lnTo>
                  <a:lnTo>
                    <a:pt x="270" y="419"/>
                  </a:lnTo>
                  <a:lnTo>
                    <a:pt x="180" y="539"/>
                  </a:lnTo>
                  <a:lnTo>
                    <a:pt x="61" y="778"/>
                  </a:lnTo>
                  <a:lnTo>
                    <a:pt x="1" y="1078"/>
                  </a:lnTo>
                  <a:lnTo>
                    <a:pt x="1" y="1347"/>
                  </a:lnTo>
                  <a:lnTo>
                    <a:pt x="31" y="1496"/>
                  </a:lnTo>
                  <a:lnTo>
                    <a:pt x="61" y="1616"/>
                  </a:lnTo>
                  <a:lnTo>
                    <a:pt x="120" y="1766"/>
                  </a:lnTo>
                  <a:lnTo>
                    <a:pt x="210" y="1885"/>
                  </a:lnTo>
                  <a:lnTo>
                    <a:pt x="300" y="2005"/>
                  </a:lnTo>
                  <a:lnTo>
                    <a:pt x="420" y="2095"/>
                  </a:lnTo>
                  <a:lnTo>
                    <a:pt x="629" y="2214"/>
                  </a:lnTo>
                  <a:lnTo>
                    <a:pt x="839" y="2274"/>
                  </a:lnTo>
                  <a:lnTo>
                    <a:pt x="1048" y="2304"/>
                  </a:lnTo>
                  <a:lnTo>
                    <a:pt x="1257" y="2304"/>
                  </a:lnTo>
                  <a:lnTo>
                    <a:pt x="1467" y="2244"/>
                  </a:lnTo>
                  <a:lnTo>
                    <a:pt x="1676" y="2155"/>
                  </a:lnTo>
                  <a:lnTo>
                    <a:pt x="1856" y="2035"/>
                  </a:lnTo>
                  <a:lnTo>
                    <a:pt x="2005" y="1885"/>
                  </a:lnTo>
                  <a:lnTo>
                    <a:pt x="2155" y="1646"/>
                  </a:lnTo>
                  <a:lnTo>
                    <a:pt x="2215" y="1437"/>
                  </a:lnTo>
                  <a:lnTo>
                    <a:pt x="2245" y="1167"/>
                  </a:lnTo>
                  <a:lnTo>
                    <a:pt x="2215" y="928"/>
                  </a:lnTo>
                  <a:lnTo>
                    <a:pt x="2125" y="719"/>
                  </a:lnTo>
                  <a:lnTo>
                    <a:pt x="2005" y="509"/>
                  </a:lnTo>
                  <a:lnTo>
                    <a:pt x="1826" y="300"/>
                  </a:lnTo>
                  <a:lnTo>
                    <a:pt x="1646" y="180"/>
                  </a:lnTo>
                  <a:lnTo>
                    <a:pt x="1407" y="60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8"/>
          <p:cNvSpPr/>
          <p:nvPr/>
        </p:nvSpPr>
        <p:spPr>
          <a:xfrm rot="-5400000" flipH="1">
            <a:off x="2617000" y="34414"/>
            <a:ext cx="9144000" cy="3910016"/>
          </a:xfrm>
          <a:custGeom>
            <a:avLst/>
            <a:gdLst/>
            <a:ahLst/>
            <a:cxnLst/>
            <a:rect l="l" t="t" r="r" b="b"/>
            <a:pathLst>
              <a:path w="285750" h="122188" extrusionOk="0">
                <a:moveTo>
                  <a:pt x="15069" y="0"/>
                </a:moveTo>
                <a:lnTo>
                  <a:pt x="13134" y="38"/>
                </a:lnTo>
                <a:lnTo>
                  <a:pt x="11199" y="112"/>
                </a:lnTo>
                <a:lnTo>
                  <a:pt x="9265" y="224"/>
                </a:lnTo>
                <a:lnTo>
                  <a:pt x="7330" y="447"/>
                </a:lnTo>
                <a:lnTo>
                  <a:pt x="6362" y="596"/>
                </a:lnTo>
                <a:lnTo>
                  <a:pt x="5395" y="745"/>
                </a:lnTo>
                <a:lnTo>
                  <a:pt x="4465" y="931"/>
                </a:lnTo>
                <a:lnTo>
                  <a:pt x="3535" y="1117"/>
                </a:lnTo>
                <a:lnTo>
                  <a:pt x="2642" y="1377"/>
                </a:lnTo>
                <a:lnTo>
                  <a:pt x="1749" y="1638"/>
                </a:lnTo>
                <a:lnTo>
                  <a:pt x="856" y="1935"/>
                </a:lnTo>
                <a:lnTo>
                  <a:pt x="0" y="2233"/>
                </a:lnTo>
                <a:lnTo>
                  <a:pt x="0" y="122188"/>
                </a:lnTo>
                <a:lnTo>
                  <a:pt x="285750" y="122188"/>
                </a:lnTo>
                <a:lnTo>
                  <a:pt x="285750" y="4316"/>
                </a:lnTo>
                <a:lnTo>
                  <a:pt x="284225" y="4465"/>
                </a:lnTo>
                <a:lnTo>
                  <a:pt x="282662" y="4614"/>
                </a:lnTo>
                <a:lnTo>
                  <a:pt x="281136" y="4800"/>
                </a:lnTo>
                <a:lnTo>
                  <a:pt x="279611" y="5023"/>
                </a:lnTo>
                <a:lnTo>
                  <a:pt x="278085" y="5247"/>
                </a:lnTo>
                <a:lnTo>
                  <a:pt x="276560" y="5507"/>
                </a:lnTo>
                <a:lnTo>
                  <a:pt x="275072" y="5805"/>
                </a:lnTo>
                <a:lnTo>
                  <a:pt x="273583" y="6140"/>
                </a:lnTo>
                <a:lnTo>
                  <a:pt x="272058" y="6474"/>
                </a:lnTo>
                <a:lnTo>
                  <a:pt x="270570" y="6884"/>
                </a:lnTo>
                <a:lnTo>
                  <a:pt x="269118" y="7293"/>
                </a:lnTo>
                <a:lnTo>
                  <a:pt x="267630" y="7739"/>
                </a:lnTo>
                <a:lnTo>
                  <a:pt x="266179" y="8186"/>
                </a:lnTo>
                <a:lnTo>
                  <a:pt x="264728" y="8707"/>
                </a:lnTo>
                <a:lnTo>
                  <a:pt x="263277" y="9228"/>
                </a:lnTo>
                <a:lnTo>
                  <a:pt x="261863" y="9786"/>
                </a:lnTo>
                <a:lnTo>
                  <a:pt x="260449" y="10381"/>
                </a:lnTo>
                <a:lnTo>
                  <a:pt x="259035" y="11014"/>
                </a:lnTo>
                <a:lnTo>
                  <a:pt x="257622" y="11683"/>
                </a:lnTo>
                <a:lnTo>
                  <a:pt x="256245" y="12353"/>
                </a:lnTo>
                <a:lnTo>
                  <a:pt x="254868" y="13060"/>
                </a:lnTo>
                <a:lnTo>
                  <a:pt x="253492" y="13841"/>
                </a:lnTo>
                <a:lnTo>
                  <a:pt x="252152" y="14623"/>
                </a:lnTo>
                <a:lnTo>
                  <a:pt x="250775" y="15404"/>
                </a:lnTo>
                <a:lnTo>
                  <a:pt x="249473" y="16260"/>
                </a:lnTo>
                <a:lnTo>
                  <a:pt x="248134" y="17153"/>
                </a:lnTo>
                <a:lnTo>
                  <a:pt x="246831" y="18046"/>
                </a:lnTo>
                <a:lnTo>
                  <a:pt x="245566" y="19013"/>
                </a:lnTo>
                <a:lnTo>
                  <a:pt x="244264" y="19981"/>
                </a:lnTo>
                <a:lnTo>
                  <a:pt x="242999" y="20985"/>
                </a:lnTo>
                <a:lnTo>
                  <a:pt x="241771" y="22027"/>
                </a:lnTo>
                <a:lnTo>
                  <a:pt x="240543" y="23106"/>
                </a:lnTo>
                <a:lnTo>
                  <a:pt x="239650" y="23887"/>
                </a:lnTo>
                <a:lnTo>
                  <a:pt x="238832" y="24669"/>
                </a:lnTo>
                <a:lnTo>
                  <a:pt x="237195" y="26231"/>
                </a:lnTo>
                <a:lnTo>
                  <a:pt x="235632" y="27831"/>
                </a:lnTo>
                <a:lnTo>
                  <a:pt x="234181" y="29506"/>
                </a:lnTo>
                <a:lnTo>
                  <a:pt x="232767" y="31180"/>
                </a:lnTo>
                <a:lnTo>
                  <a:pt x="231465" y="32929"/>
                </a:lnTo>
                <a:lnTo>
                  <a:pt x="230200" y="34677"/>
                </a:lnTo>
                <a:lnTo>
                  <a:pt x="228972" y="36463"/>
                </a:lnTo>
                <a:lnTo>
                  <a:pt x="227856" y="38249"/>
                </a:lnTo>
                <a:lnTo>
                  <a:pt x="226740" y="40109"/>
                </a:lnTo>
                <a:lnTo>
                  <a:pt x="225698" y="41970"/>
                </a:lnTo>
                <a:lnTo>
                  <a:pt x="224693" y="43867"/>
                </a:lnTo>
                <a:lnTo>
                  <a:pt x="223726" y="45765"/>
                </a:lnTo>
                <a:lnTo>
                  <a:pt x="222796" y="47700"/>
                </a:lnTo>
                <a:lnTo>
                  <a:pt x="221866" y="49634"/>
                </a:lnTo>
                <a:lnTo>
                  <a:pt x="221010" y="51569"/>
                </a:lnTo>
                <a:lnTo>
                  <a:pt x="219298" y="55550"/>
                </a:lnTo>
                <a:lnTo>
                  <a:pt x="217661" y="59532"/>
                </a:lnTo>
                <a:lnTo>
                  <a:pt x="216024" y="63550"/>
                </a:lnTo>
                <a:lnTo>
                  <a:pt x="214350" y="67605"/>
                </a:lnTo>
                <a:lnTo>
                  <a:pt x="212675" y="71624"/>
                </a:lnTo>
                <a:lnTo>
                  <a:pt x="211782" y="73633"/>
                </a:lnTo>
                <a:lnTo>
                  <a:pt x="210889" y="75642"/>
                </a:lnTo>
                <a:lnTo>
                  <a:pt x="209922" y="77651"/>
                </a:lnTo>
                <a:lnTo>
                  <a:pt x="208955" y="79623"/>
                </a:lnTo>
                <a:lnTo>
                  <a:pt x="207950" y="81595"/>
                </a:lnTo>
                <a:lnTo>
                  <a:pt x="206908" y="83567"/>
                </a:lnTo>
                <a:lnTo>
                  <a:pt x="206462" y="84274"/>
                </a:lnTo>
                <a:lnTo>
                  <a:pt x="206015" y="84981"/>
                </a:lnTo>
                <a:lnTo>
                  <a:pt x="205569" y="85688"/>
                </a:lnTo>
                <a:lnTo>
                  <a:pt x="205048" y="86358"/>
                </a:lnTo>
                <a:lnTo>
                  <a:pt x="204527" y="86990"/>
                </a:lnTo>
                <a:lnTo>
                  <a:pt x="204006" y="87660"/>
                </a:lnTo>
                <a:lnTo>
                  <a:pt x="203448" y="88255"/>
                </a:lnTo>
                <a:lnTo>
                  <a:pt x="202890" y="88888"/>
                </a:lnTo>
                <a:lnTo>
                  <a:pt x="202295" y="89483"/>
                </a:lnTo>
                <a:lnTo>
                  <a:pt x="201662" y="90041"/>
                </a:lnTo>
                <a:lnTo>
                  <a:pt x="201030" y="90599"/>
                </a:lnTo>
                <a:lnTo>
                  <a:pt x="200397" y="91120"/>
                </a:lnTo>
                <a:lnTo>
                  <a:pt x="199727" y="91641"/>
                </a:lnTo>
                <a:lnTo>
                  <a:pt x="199058" y="92125"/>
                </a:lnTo>
                <a:lnTo>
                  <a:pt x="198351" y="92608"/>
                </a:lnTo>
                <a:lnTo>
                  <a:pt x="197644" y="93055"/>
                </a:lnTo>
                <a:lnTo>
                  <a:pt x="196937" y="93501"/>
                </a:lnTo>
                <a:lnTo>
                  <a:pt x="196193" y="93874"/>
                </a:lnTo>
                <a:lnTo>
                  <a:pt x="195449" y="94283"/>
                </a:lnTo>
                <a:lnTo>
                  <a:pt x="194667" y="94618"/>
                </a:lnTo>
                <a:lnTo>
                  <a:pt x="193923" y="94953"/>
                </a:lnTo>
                <a:lnTo>
                  <a:pt x="193142" y="95250"/>
                </a:lnTo>
                <a:lnTo>
                  <a:pt x="192323" y="95548"/>
                </a:lnTo>
                <a:lnTo>
                  <a:pt x="191542" y="95808"/>
                </a:lnTo>
                <a:lnTo>
                  <a:pt x="190723" y="96032"/>
                </a:lnTo>
                <a:lnTo>
                  <a:pt x="189905" y="96218"/>
                </a:lnTo>
                <a:lnTo>
                  <a:pt x="189086" y="96366"/>
                </a:lnTo>
                <a:lnTo>
                  <a:pt x="188268" y="96515"/>
                </a:lnTo>
                <a:lnTo>
                  <a:pt x="187412" y="96627"/>
                </a:lnTo>
                <a:lnTo>
                  <a:pt x="186593" y="96701"/>
                </a:lnTo>
                <a:lnTo>
                  <a:pt x="185738" y="96738"/>
                </a:lnTo>
                <a:lnTo>
                  <a:pt x="184882" y="96776"/>
                </a:lnTo>
                <a:lnTo>
                  <a:pt x="183803" y="96738"/>
                </a:lnTo>
                <a:lnTo>
                  <a:pt x="182687" y="96664"/>
                </a:lnTo>
                <a:lnTo>
                  <a:pt x="181608" y="96515"/>
                </a:lnTo>
                <a:lnTo>
                  <a:pt x="180491" y="96329"/>
                </a:lnTo>
                <a:lnTo>
                  <a:pt x="179115" y="96069"/>
                </a:lnTo>
                <a:lnTo>
                  <a:pt x="177775" y="95734"/>
                </a:lnTo>
                <a:lnTo>
                  <a:pt x="176436" y="95362"/>
                </a:lnTo>
                <a:lnTo>
                  <a:pt x="175134" y="94953"/>
                </a:lnTo>
                <a:lnTo>
                  <a:pt x="173831" y="94506"/>
                </a:lnTo>
                <a:lnTo>
                  <a:pt x="172566" y="93985"/>
                </a:lnTo>
                <a:lnTo>
                  <a:pt x="171301" y="93464"/>
                </a:lnTo>
                <a:lnTo>
                  <a:pt x="170073" y="92906"/>
                </a:lnTo>
                <a:lnTo>
                  <a:pt x="168846" y="92311"/>
                </a:lnTo>
                <a:lnTo>
                  <a:pt x="167618" y="91678"/>
                </a:lnTo>
                <a:lnTo>
                  <a:pt x="165236" y="90376"/>
                </a:lnTo>
                <a:lnTo>
                  <a:pt x="162855" y="89037"/>
                </a:lnTo>
                <a:lnTo>
                  <a:pt x="160511" y="87660"/>
                </a:lnTo>
                <a:lnTo>
                  <a:pt x="158130" y="86283"/>
                </a:lnTo>
                <a:lnTo>
                  <a:pt x="155786" y="84944"/>
                </a:lnTo>
                <a:lnTo>
                  <a:pt x="154558" y="84311"/>
                </a:lnTo>
                <a:lnTo>
                  <a:pt x="153367" y="83679"/>
                </a:lnTo>
                <a:lnTo>
                  <a:pt x="152140" y="83084"/>
                </a:lnTo>
                <a:lnTo>
                  <a:pt x="150912" y="82525"/>
                </a:lnTo>
                <a:lnTo>
                  <a:pt x="149684" y="81967"/>
                </a:lnTo>
                <a:lnTo>
                  <a:pt x="148419" y="81446"/>
                </a:lnTo>
                <a:lnTo>
                  <a:pt x="147154" y="80963"/>
                </a:lnTo>
                <a:lnTo>
                  <a:pt x="145889" y="80553"/>
                </a:lnTo>
                <a:lnTo>
                  <a:pt x="144549" y="80144"/>
                </a:lnTo>
                <a:lnTo>
                  <a:pt x="143210" y="79809"/>
                </a:lnTo>
                <a:lnTo>
                  <a:pt x="141870" y="79549"/>
                </a:lnTo>
                <a:lnTo>
                  <a:pt x="140494" y="79326"/>
                </a:lnTo>
                <a:lnTo>
                  <a:pt x="139564" y="79214"/>
                </a:lnTo>
                <a:lnTo>
                  <a:pt x="138633" y="79140"/>
                </a:lnTo>
                <a:lnTo>
                  <a:pt x="137703" y="79102"/>
                </a:lnTo>
                <a:lnTo>
                  <a:pt x="135248" y="79102"/>
                </a:lnTo>
                <a:lnTo>
                  <a:pt x="133722" y="79214"/>
                </a:lnTo>
                <a:lnTo>
                  <a:pt x="132197" y="79363"/>
                </a:lnTo>
                <a:lnTo>
                  <a:pt x="130671" y="79549"/>
                </a:lnTo>
                <a:lnTo>
                  <a:pt x="129146" y="79772"/>
                </a:lnTo>
                <a:lnTo>
                  <a:pt x="127620" y="79995"/>
                </a:lnTo>
                <a:lnTo>
                  <a:pt x="124606" y="80516"/>
                </a:lnTo>
                <a:lnTo>
                  <a:pt x="121555" y="81037"/>
                </a:lnTo>
                <a:lnTo>
                  <a:pt x="120030" y="81298"/>
                </a:lnTo>
                <a:lnTo>
                  <a:pt x="118504" y="81521"/>
                </a:lnTo>
                <a:lnTo>
                  <a:pt x="116979" y="81707"/>
                </a:lnTo>
                <a:lnTo>
                  <a:pt x="115453" y="81856"/>
                </a:lnTo>
                <a:lnTo>
                  <a:pt x="113928" y="81930"/>
                </a:lnTo>
                <a:lnTo>
                  <a:pt x="112402" y="81967"/>
                </a:lnTo>
                <a:lnTo>
                  <a:pt x="111137" y="81930"/>
                </a:lnTo>
                <a:lnTo>
                  <a:pt x="109835" y="81856"/>
                </a:lnTo>
                <a:lnTo>
                  <a:pt x="108645" y="81707"/>
                </a:lnTo>
                <a:lnTo>
                  <a:pt x="107491" y="81558"/>
                </a:lnTo>
                <a:lnTo>
                  <a:pt x="106375" y="81335"/>
                </a:lnTo>
                <a:lnTo>
                  <a:pt x="105259" y="81112"/>
                </a:lnTo>
                <a:lnTo>
                  <a:pt x="104180" y="80814"/>
                </a:lnTo>
                <a:lnTo>
                  <a:pt x="103138" y="80516"/>
                </a:lnTo>
                <a:lnTo>
                  <a:pt x="102096" y="80144"/>
                </a:lnTo>
                <a:lnTo>
                  <a:pt x="101092" y="79772"/>
                </a:lnTo>
                <a:lnTo>
                  <a:pt x="100124" y="79363"/>
                </a:lnTo>
                <a:lnTo>
                  <a:pt x="99157" y="78916"/>
                </a:lnTo>
                <a:lnTo>
                  <a:pt x="98227" y="78470"/>
                </a:lnTo>
                <a:lnTo>
                  <a:pt x="97334" y="77949"/>
                </a:lnTo>
                <a:lnTo>
                  <a:pt x="96441" y="77428"/>
                </a:lnTo>
                <a:lnTo>
                  <a:pt x="95548" y="76870"/>
                </a:lnTo>
                <a:lnTo>
                  <a:pt x="94729" y="76312"/>
                </a:lnTo>
                <a:lnTo>
                  <a:pt x="93873" y="75679"/>
                </a:lnTo>
                <a:lnTo>
                  <a:pt x="93092" y="75084"/>
                </a:lnTo>
                <a:lnTo>
                  <a:pt x="92273" y="74414"/>
                </a:lnTo>
                <a:lnTo>
                  <a:pt x="91492" y="73745"/>
                </a:lnTo>
                <a:lnTo>
                  <a:pt x="90748" y="73038"/>
                </a:lnTo>
                <a:lnTo>
                  <a:pt x="90004" y="72331"/>
                </a:lnTo>
                <a:lnTo>
                  <a:pt x="89297" y="71587"/>
                </a:lnTo>
                <a:lnTo>
                  <a:pt x="88590" y="70805"/>
                </a:lnTo>
                <a:lnTo>
                  <a:pt x="87883" y="70024"/>
                </a:lnTo>
                <a:lnTo>
                  <a:pt x="87213" y="69243"/>
                </a:lnTo>
                <a:lnTo>
                  <a:pt x="86544" y="68424"/>
                </a:lnTo>
                <a:lnTo>
                  <a:pt x="85241" y="66712"/>
                </a:lnTo>
                <a:lnTo>
                  <a:pt x="84013" y="65001"/>
                </a:lnTo>
                <a:lnTo>
                  <a:pt x="82786" y="63178"/>
                </a:lnTo>
                <a:lnTo>
                  <a:pt x="81632" y="61317"/>
                </a:lnTo>
                <a:lnTo>
                  <a:pt x="80516" y="59457"/>
                </a:lnTo>
                <a:lnTo>
                  <a:pt x="79437" y="57522"/>
                </a:lnTo>
                <a:lnTo>
                  <a:pt x="78358" y="55550"/>
                </a:lnTo>
                <a:lnTo>
                  <a:pt x="77316" y="53578"/>
                </a:lnTo>
                <a:lnTo>
                  <a:pt x="76312" y="51569"/>
                </a:lnTo>
                <a:lnTo>
                  <a:pt x="74265" y="47551"/>
                </a:lnTo>
                <a:lnTo>
                  <a:pt x="72256" y="43533"/>
                </a:lnTo>
                <a:lnTo>
                  <a:pt x="70247" y="39589"/>
                </a:lnTo>
                <a:lnTo>
                  <a:pt x="69205" y="37654"/>
                </a:lnTo>
                <a:lnTo>
                  <a:pt x="68163" y="35756"/>
                </a:lnTo>
                <a:lnTo>
                  <a:pt x="67084" y="33859"/>
                </a:lnTo>
                <a:lnTo>
                  <a:pt x="66005" y="32073"/>
                </a:lnTo>
                <a:lnTo>
                  <a:pt x="64963" y="30510"/>
                </a:lnTo>
                <a:lnTo>
                  <a:pt x="63959" y="28985"/>
                </a:lnTo>
                <a:lnTo>
                  <a:pt x="62880" y="27459"/>
                </a:lnTo>
                <a:lnTo>
                  <a:pt x="61801" y="25934"/>
                </a:lnTo>
                <a:lnTo>
                  <a:pt x="60685" y="24483"/>
                </a:lnTo>
                <a:lnTo>
                  <a:pt x="59531" y="23031"/>
                </a:lnTo>
                <a:lnTo>
                  <a:pt x="58378" y="21580"/>
                </a:lnTo>
                <a:lnTo>
                  <a:pt x="57187" y="20167"/>
                </a:lnTo>
                <a:lnTo>
                  <a:pt x="55997" y="18790"/>
                </a:lnTo>
                <a:lnTo>
                  <a:pt x="54732" y="17450"/>
                </a:lnTo>
                <a:lnTo>
                  <a:pt x="53467" y="16148"/>
                </a:lnTo>
                <a:lnTo>
                  <a:pt x="52164" y="14883"/>
                </a:lnTo>
                <a:lnTo>
                  <a:pt x="50862" y="13655"/>
                </a:lnTo>
                <a:lnTo>
                  <a:pt x="49485" y="12465"/>
                </a:lnTo>
                <a:lnTo>
                  <a:pt x="48109" y="11311"/>
                </a:lnTo>
                <a:lnTo>
                  <a:pt x="46732" y="10195"/>
                </a:lnTo>
                <a:lnTo>
                  <a:pt x="45281" y="9116"/>
                </a:lnTo>
                <a:lnTo>
                  <a:pt x="43830" y="8112"/>
                </a:lnTo>
                <a:lnTo>
                  <a:pt x="42342" y="7144"/>
                </a:lnTo>
                <a:lnTo>
                  <a:pt x="40853" y="6214"/>
                </a:lnTo>
                <a:lnTo>
                  <a:pt x="39291" y="5358"/>
                </a:lnTo>
                <a:lnTo>
                  <a:pt x="37728" y="4577"/>
                </a:lnTo>
                <a:lnTo>
                  <a:pt x="36128" y="3833"/>
                </a:lnTo>
                <a:lnTo>
                  <a:pt x="34491" y="3126"/>
                </a:lnTo>
                <a:lnTo>
                  <a:pt x="32854" y="2530"/>
                </a:lnTo>
                <a:lnTo>
                  <a:pt x="31142" y="1972"/>
                </a:lnTo>
                <a:lnTo>
                  <a:pt x="29431" y="1489"/>
                </a:lnTo>
                <a:lnTo>
                  <a:pt x="27719" y="1079"/>
                </a:lnTo>
                <a:lnTo>
                  <a:pt x="25933" y="707"/>
                </a:lnTo>
                <a:lnTo>
                  <a:pt x="24110" y="447"/>
                </a:lnTo>
                <a:lnTo>
                  <a:pt x="22287" y="261"/>
                </a:lnTo>
                <a:lnTo>
                  <a:pt x="20427" y="112"/>
                </a:lnTo>
                <a:lnTo>
                  <a:pt x="17822" y="38"/>
                </a:lnTo>
                <a:lnTo>
                  <a:pt x="1506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8"/>
          <p:cNvSpPr/>
          <p:nvPr/>
        </p:nvSpPr>
        <p:spPr>
          <a:xfrm rot="5400000">
            <a:off x="-2617000" y="-533561"/>
            <a:ext cx="9144000" cy="3910016"/>
          </a:xfrm>
          <a:custGeom>
            <a:avLst/>
            <a:gdLst/>
            <a:ahLst/>
            <a:cxnLst/>
            <a:rect l="l" t="t" r="r" b="b"/>
            <a:pathLst>
              <a:path w="285750" h="122188" extrusionOk="0">
                <a:moveTo>
                  <a:pt x="15069" y="0"/>
                </a:moveTo>
                <a:lnTo>
                  <a:pt x="13134" y="38"/>
                </a:lnTo>
                <a:lnTo>
                  <a:pt x="11199" y="112"/>
                </a:lnTo>
                <a:lnTo>
                  <a:pt x="9265" y="224"/>
                </a:lnTo>
                <a:lnTo>
                  <a:pt x="7330" y="447"/>
                </a:lnTo>
                <a:lnTo>
                  <a:pt x="6362" y="596"/>
                </a:lnTo>
                <a:lnTo>
                  <a:pt x="5395" y="745"/>
                </a:lnTo>
                <a:lnTo>
                  <a:pt x="4465" y="931"/>
                </a:lnTo>
                <a:lnTo>
                  <a:pt x="3535" y="1117"/>
                </a:lnTo>
                <a:lnTo>
                  <a:pt x="2642" y="1377"/>
                </a:lnTo>
                <a:lnTo>
                  <a:pt x="1749" y="1638"/>
                </a:lnTo>
                <a:lnTo>
                  <a:pt x="856" y="1935"/>
                </a:lnTo>
                <a:lnTo>
                  <a:pt x="0" y="2233"/>
                </a:lnTo>
                <a:lnTo>
                  <a:pt x="0" y="122188"/>
                </a:lnTo>
                <a:lnTo>
                  <a:pt x="285750" y="122188"/>
                </a:lnTo>
                <a:lnTo>
                  <a:pt x="285750" y="4316"/>
                </a:lnTo>
                <a:lnTo>
                  <a:pt x="284225" y="4465"/>
                </a:lnTo>
                <a:lnTo>
                  <a:pt x="282662" y="4614"/>
                </a:lnTo>
                <a:lnTo>
                  <a:pt x="281136" y="4800"/>
                </a:lnTo>
                <a:lnTo>
                  <a:pt x="279611" y="5023"/>
                </a:lnTo>
                <a:lnTo>
                  <a:pt x="278085" y="5247"/>
                </a:lnTo>
                <a:lnTo>
                  <a:pt x="276560" y="5507"/>
                </a:lnTo>
                <a:lnTo>
                  <a:pt x="275072" y="5805"/>
                </a:lnTo>
                <a:lnTo>
                  <a:pt x="273583" y="6140"/>
                </a:lnTo>
                <a:lnTo>
                  <a:pt x="272058" y="6474"/>
                </a:lnTo>
                <a:lnTo>
                  <a:pt x="270570" y="6884"/>
                </a:lnTo>
                <a:lnTo>
                  <a:pt x="269118" y="7293"/>
                </a:lnTo>
                <a:lnTo>
                  <a:pt x="267630" y="7739"/>
                </a:lnTo>
                <a:lnTo>
                  <a:pt x="266179" y="8186"/>
                </a:lnTo>
                <a:lnTo>
                  <a:pt x="264728" y="8707"/>
                </a:lnTo>
                <a:lnTo>
                  <a:pt x="263277" y="9228"/>
                </a:lnTo>
                <a:lnTo>
                  <a:pt x="261863" y="9786"/>
                </a:lnTo>
                <a:lnTo>
                  <a:pt x="260449" y="10381"/>
                </a:lnTo>
                <a:lnTo>
                  <a:pt x="259035" y="11014"/>
                </a:lnTo>
                <a:lnTo>
                  <a:pt x="257622" y="11683"/>
                </a:lnTo>
                <a:lnTo>
                  <a:pt x="256245" y="12353"/>
                </a:lnTo>
                <a:lnTo>
                  <a:pt x="254868" y="13060"/>
                </a:lnTo>
                <a:lnTo>
                  <a:pt x="253492" y="13841"/>
                </a:lnTo>
                <a:lnTo>
                  <a:pt x="252152" y="14623"/>
                </a:lnTo>
                <a:lnTo>
                  <a:pt x="250775" y="15404"/>
                </a:lnTo>
                <a:lnTo>
                  <a:pt x="249473" y="16260"/>
                </a:lnTo>
                <a:lnTo>
                  <a:pt x="248134" y="17153"/>
                </a:lnTo>
                <a:lnTo>
                  <a:pt x="246831" y="18046"/>
                </a:lnTo>
                <a:lnTo>
                  <a:pt x="245566" y="19013"/>
                </a:lnTo>
                <a:lnTo>
                  <a:pt x="244264" y="19981"/>
                </a:lnTo>
                <a:lnTo>
                  <a:pt x="242999" y="20985"/>
                </a:lnTo>
                <a:lnTo>
                  <a:pt x="241771" y="22027"/>
                </a:lnTo>
                <a:lnTo>
                  <a:pt x="240543" y="23106"/>
                </a:lnTo>
                <a:lnTo>
                  <a:pt x="239650" y="23887"/>
                </a:lnTo>
                <a:lnTo>
                  <a:pt x="238832" y="24669"/>
                </a:lnTo>
                <a:lnTo>
                  <a:pt x="237195" y="26231"/>
                </a:lnTo>
                <a:lnTo>
                  <a:pt x="235632" y="27831"/>
                </a:lnTo>
                <a:lnTo>
                  <a:pt x="234181" y="29506"/>
                </a:lnTo>
                <a:lnTo>
                  <a:pt x="232767" y="31180"/>
                </a:lnTo>
                <a:lnTo>
                  <a:pt x="231465" y="32929"/>
                </a:lnTo>
                <a:lnTo>
                  <a:pt x="230200" y="34677"/>
                </a:lnTo>
                <a:lnTo>
                  <a:pt x="228972" y="36463"/>
                </a:lnTo>
                <a:lnTo>
                  <a:pt x="227856" y="38249"/>
                </a:lnTo>
                <a:lnTo>
                  <a:pt x="226740" y="40109"/>
                </a:lnTo>
                <a:lnTo>
                  <a:pt x="225698" y="41970"/>
                </a:lnTo>
                <a:lnTo>
                  <a:pt x="224693" y="43867"/>
                </a:lnTo>
                <a:lnTo>
                  <a:pt x="223726" y="45765"/>
                </a:lnTo>
                <a:lnTo>
                  <a:pt x="222796" y="47700"/>
                </a:lnTo>
                <a:lnTo>
                  <a:pt x="221866" y="49634"/>
                </a:lnTo>
                <a:lnTo>
                  <a:pt x="221010" y="51569"/>
                </a:lnTo>
                <a:lnTo>
                  <a:pt x="219298" y="55550"/>
                </a:lnTo>
                <a:lnTo>
                  <a:pt x="217661" y="59532"/>
                </a:lnTo>
                <a:lnTo>
                  <a:pt x="216024" y="63550"/>
                </a:lnTo>
                <a:lnTo>
                  <a:pt x="214350" y="67605"/>
                </a:lnTo>
                <a:lnTo>
                  <a:pt x="212675" y="71624"/>
                </a:lnTo>
                <a:lnTo>
                  <a:pt x="211782" y="73633"/>
                </a:lnTo>
                <a:lnTo>
                  <a:pt x="210889" y="75642"/>
                </a:lnTo>
                <a:lnTo>
                  <a:pt x="209922" y="77651"/>
                </a:lnTo>
                <a:lnTo>
                  <a:pt x="208955" y="79623"/>
                </a:lnTo>
                <a:lnTo>
                  <a:pt x="207950" y="81595"/>
                </a:lnTo>
                <a:lnTo>
                  <a:pt x="206908" y="83567"/>
                </a:lnTo>
                <a:lnTo>
                  <a:pt x="206462" y="84274"/>
                </a:lnTo>
                <a:lnTo>
                  <a:pt x="206015" y="84981"/>
                </a:lnTo>
                <a:lnTo>
                  <a:pt x="205569" y="85688"/>
                </a:lnTo>
                <a:lnTo>
                  <a:pt x="205048" y="86358"/>
                </a:lnTo>
                <a:lnTo>
                  <a:pt x="204527" y="86990"/>
                </a:lnTo>
                <a:lnTo>
                  <a:pt x="204006" y="87660"/>
                </a:lnTo>
                <a:lnTo>
                  <a:pt x="203448" y="88255"/>
                </a:lnTo>
                <a:lnTo>
                  <a:pt x="202890" y="88888"/>
                </a:lnTo>
                <a:lnTo>
                  <a:pt x="202295" y="89483"/>
                </a:lnTo>
                <a:lnTo>
                  <a:pt x="201662" y="90041"/>
                </a:lnTo>
                <a:lnTo>
                  <a:pt x="201030" y="90599"/>
                </a:lnTo>
                <a:lnTo>
                  <a:pt x="200397" y="91120"/>
                </a:lnTo>
                <a:lnTo>
                  <a:pt x="199727" y="91641"/>
                </a:lnTo>
                <a:lnTo>
                  <a:pt x="199058" y="92125"/>
                </a:lnTo>
                <a:lnTo>
                  <a:pt x="198351" y="92608"/>
                </a:lnTo>
                <a:lnTo>
                  <a:pt x="197644" y="93055"/>
                </a:lnTo>
                <a:lnTo>
                  <a:pt x="196937" y="93501"/>
                </a:lnTo>
                <a:lnTo>
                  <a:pt x="196193" y="93874"/>
                </a:lnTo>
                <a:lnTo>
                  <a:pt x="195449" y="94283"/>
                </a:lnTo>
                <a:lnTo>
                  <a:pt x="194667" y="94618"/>
                </a:lnTo>
                <a:lnTo>
                  <a:pt x="193923" y="94953"/>
                </a:lnTo>
                <a:lnTo>
                  <a:pt x="193142" y="95250"/>
                </a:lnTo>
                <a:lnTo>
                  <a:pt x="192323" y="95548"/>
                </a:lnTo>
                <a:lnTo>
                  <a:pt x="191542" y="95808"/>
                </a:lnTo>
                <a:lnTo>
                  <a:pt x="190723" y="96032"/>
                </a:lnTo>
                <a:lnTo>
                  <a:pt x="189905" y="96218"/>
                </a:lnTo>
                <a:lnTo>
                  <a:pt x="189086" y="96366"/>
                </a:lnTo>
                <a:lnTo>
                  <a:pt x="188268" y="96515"/>
                </a:lnTo>
                <a:lnTo>
                  <a:pt x="187412" y="96627"/>
                </a:lnTo>
                <a:lnTo>
                  <a:pt x="186593" y="96701"/>
                </a:lnTo>
                <a:lnTo>
                  <a:pt x="185738" y="96738"/>
                </a:lnTo>
                <a:lnTo>
                  <a:pt x="184882" y="96776"/>
                </a:lnTo>
                <a:lnTo>
                  <a:pt x="183803" y="96738"/>
                </a:lnTo>
                <a:lnTo>
                  <a:pt x="182687" y="96664"/>
                </a:lnTo>
                <a:lnTo>
                  <a:pt x="181608" y="96515"/>
                </a:lnTo>
                <a:lnTo>
                  <a:pt x="180491" y="96329"/>
                </a:lnTo>
                <a:lnTo>
                  <a:pt x="179115" y="96069"/>
                </a:lnTo>
                <a:lnTo>
                  <a:pt x="177775" y="95734"/>
                </a:lnTo>
                <a:lnTo>
                  <a:pt x="176436" y="95362"/>
                </a:lnTo>
                <a:lnTo>
                  <a:pt x="175134" y="94953"/>
                </a:lnTo>
                <a:lnTo>
                  <a:pt x="173831" y="94506"/>
                </a:lnTo>
                <a:lnTo>
                  <a:pt x="172566" y="93985"/>
                </a:lnTo>
                <a:lnTo>
                  <a:pt x="171301" y="93464"/>
                </a:lnTo>
                <a:lnTo>
                  <a:pt x="170073" y="92906"/>
                </a:lnTo>
                <a:lnTo>
                  <a:pt x="168846" y="92311"/>
                </a:lnTo>
                <a:lnTo>
                  <a:pt x="167618" y="91678"/>
                </a:lnTo>
                <a:lnTo>
                  <a:pt x="165236" y="90376"/>
                </a:lnTo>
                <a:lnTo>
                  <a:pt x="162855" y="89037"/>
                </a:lnTo>
                <a:lnTo>
                  <a:pt x="160511" y="87660"/>
                </a:lnTo>
                <a:lnTo>
                  <a:pt x="158130" y="86283"/>
                </a:lnTo>
                <a:lnTo>
                  <a:pt x="155786" y="84944"/>
                </a:lnTo>
                <a:lnTo>
                  <a:pt x="154558" y="84311"/>
                </a:lnTo>
                <a:lnTo>
                  <a:pt x="153367" y="83679"/>
                </a:lnTo>
                <a:lnTo>
                  <a:pt x="152140" y="83084"/>
                </a:lnTo>
                <a:lnTo>
                  <a:pt x="150912" y="82525"/>
                </a:lnTo>
                <a:lnTo>
                  <a:pt x="149684" y="81967"/>
                </a:lnTo>
                <a:lnTo>
                  <a:pt x="148419" y="81446"/>
                </a:lnTo>
                <a:lnTo>
                  <a:pt x="147154" y="80963"/>
                </a:lnTo>
                <a:lnTo>
                  <a:pt x="145889" y="80553"/>
                </a:lnTo>
                <a:lnTo>
                  <a:pt x="144549" y="80144"/>
                </a:lnTo>
                <a:lnTo>
                  <a:pt x="143210" y="79809"/>
                </a:lnTo>
                <a:lnTo>
                  <a:pt x="141870" y="79549"/>
                </a:lnTo>
                <a:lnTo>
                  <a:pt x="140494" y="79326"/>
                </a:lnTo>
                <a:lnTo>
                  <a:pt x="139564" y="79214"/>
                </a:lnTo>
                <a:lnTo>
                  <a:pt x="138633" y="79140"/>
                </a:lnTo>
                <a:lnTo>
                  <a:pt x="137703" y="79102"/>
                </a:lnTo>
                <a:lnTo>
                  <a:pt x="135248" y="79102"/>
                </a:lnTo>
                <a:lnTo>
                  <a:pt x="133722" y="79214"/>
                </a:lnTo>
                <a:lnTo>
                  <a:pt x="132197" y="79363"/>
                </a:lnTo>
                <a:lnTo>
                  <a:pt x="130671" y="79549"/>
                </a:lnTo>
                <a:lnTo>
                  <a:pt x="129146" y="79772"/>
                </a:lnTo>
                <a:lnTo>
                  <a:pt x="127620" y="79995"/>
                </a:lnTo>
                <a:lnTo>
                  <a:pt x="124606" y="80516"/>
                </a:lnTo>
                <a:lnTo>
                  <a:pt x="121555" y="81037"/>
                </a:lnTo>
                <a:lnTo>
                  <a:pt x="120030" y="81298"/>
                </a:lnTo>
                <a:lnTo>
                  <a:pt x="118504" y="81521"/>
                </a:lnTo>
                <a:lnTo>
                  <a:pt x="116979" y="81707"/>
                </a:lnTo>
                <a:lnTo>
                  <a:pt x="115453" y="81856"/>
                </a:lnTo>
                <a:lnTo>
                  <a:pt x="113928" y="81930"/>
                </a:lnTo>
                <a:lnTo>
                  <a:pt x="112402" y="81967"/>
                </a:lnTo>
                <a:lnTo>
                  <a:pt x="111137" y="81930"/>
                </a:lnTo>
                <a:lnTo>
                  <a:pt x="109835" y="81856"/>
                </a:lnTo>
                <a:lnTo>
                  <a:pt x="108645" y="81707"/>
                </a:lnTo>
                <a:lnTo>
                  <a:pt x="107491" y="81558"/>
                </a:lnTo>
                <a:lnTo>
                  <a:pt x="106375" y="81335"/>
                </a:lnTo>
                <a:lnTo>
                  <a:pt x="105259" y="81112"/>
                </a:lnTo>
                <a:lnTo>
                  <a:pt x="104180" y="80814"/>
                </a:lnTo>
                <a:lnTo>
                  <a:pt x="103138" y="80516"/>
                </a:lnTo>
                <a:lnTo>
                  <a:pt x="102096" y="80144"/>
                </a:lnTo>
                <a:lnTo>
                  <a:pt x="101092" y="79772"/>
                </a:lnTo>
                <a:lnTo>
                  <a:pt x="100124" y="79363"/>
                </a:lnTo>
                <a:lnTo>
                  <a:pt x="99157" y="78916"/>
                </a:lnTo>
                <a:lnTo>
                  <a:pt x="98227" y="78470"/>
                </a:lnTo>
                <a:lnTo>
                  <a:pt x="97334" y="77949"/>
                </a:lnTo>
                <a:lnTo>
                  <a:pt x="96441" y="77428"/>
                </a:lnTo>
                <a:lnTo>
                  <a:pt x="95548" y="76870"/>
                </a:lnTo>
                <a:lnTo>
                  <a:pt x="94729" y="76312"/>
                </a:lnTo>
                <a:lnTo>
                  <a:pt x="93873" y="75679"/>
                </a:lnTo>
                <a:lnTo>
                  <a:pt x="93092" y="75084"/>
                </a:lnTo>
                <a:lnTo>
                  <a:pt x="92273" y="74414"/>
                </a:lnTo>
                <a:lnTo>
                  <a:pt x="91492" y="73745"/>
                </a:lnTo>
                <a:lnTo>
                  <a:pt x="90748" y="73038"/>
                </a:lnTo>
                <a:lnTo>
                  <a:pt x="90004" y="72331"/>
                </a:lnTo>
                <a:lnTo>
                  <a:pt x="89297" y="71587"/>
                </a:lnTo>
                <a:lnTo>
                  <a:pt x="88590" y="70805"/>
                </a:lnTo>
                <a:lnTo>
                  <a:pt x="87883" y="70024"/>
                </a:lnTo>
                <a:lnTo>
                  <a:pt x="87213" y="69243"/>
                </a:lnTo>
                <a:lnTo>
                  <a:pt x="86544" y="68424"/>
                </a:lnTo>
                <a:lnTo>
                  <a:pt x="85241" y="66712"/>
                </a:lnTo>
                <a:lnTo>
                  <a:pt x="84013" y="65001"/>
                </a:lnTo>
                <a:lnTo>
                  <a:pt x="82786" y="63178"/>
                </a:lnTo>
                <a:lnTo>
                  <a:pt x="81632" y="61317"/>
                </a:lnTo>
                <a:lnTo>
                  <a:pt x="80516" y="59457"/>
                </a:lnTo>
                <a:lnTo>
                  <a:pt x="79437" y="57522"/>
                </a:lnTo>
                <a:lnTo>
                  <a:pt x="78358" y="55550"/>
                </a:lnTo>
                <a:lnTo>
                  <a:pt x="77316" y="53578"/>
                </a:lnTo>
                <a:lnTo>
                  <a:pt x="76312" y="51569"/>
                </a:lnTo>
                <a:lnTo>
                  <a:pt x="74265" y="47551"/>
                </a:lnTo>
                <a:lnTo>
                  <a:pt x="72256" y="43533"/>
                </a:lnTo>
                <a:lnTo>
                  <a:pt x="70247" y="39589"/>
                </a:lnTo>
                <a:lnTo>
                  <a:pt x="69205" y="37654"/>
                </a:lnTo>
                <a:lnTo>
                  <a:pt x="68163" y="35756"/>
                </a:lnTo>
                <a:lnTo>
                  <a:pt x="67084" y="33859"/>
                </a:lnTo>
                <a:lnTo>
                  <a:pt x="66005" y="32073"/>
                </a:lnTo>
                <a:lnTo>
                  <a:pt x="64963" y="30510"/>
                </a:lnTo>
                <a:lnTo>
                  <a:pt x="63959" y="28985"/>
                </a:lnTo>
                <a:lnTo>
                  <a:pt x="62880" y="27459"/>
                </a:lnTo>
                <a:lnTo>
                  <a:pt x="61801" y="25934"/>
                </a:lnTo>
                <a:lnTo>
                  <a:pt x="60685" y="24483"/>
                </a:lnTo>
                <a:lnTo>
                  <a:pt x="59531" y="23031"/>
                </a:lnTo>
                <a:lnTo>
                  <a:pt x="58378" y="21580"/>
                </a:lnTo>
                <a:lnTo>
                  <a:pt x="57187" y="20167"/>
                </a:lnTo>
                <a:lnTo>
                  <a:pt x="55997" y="18790"/>
                </a:lnTo>
                <a:lnTo>
                  <a:pt x="54732" y="17450"/>
                </a:lnTo>
                <a:lnTo>
                  <a:pt x="53467" y="16148"/>
                </a:lnTo>
                <a:lnTo>
                  <a:pt x="52164" y="14883"/>
                </a:lnTo>
                <a:lnTo>
                  <a:pt x="50862" y="13655"/>
                </a:lnTo>
                <a:lnTo>
                  <a:pt x="49485" y="12465"/>
                </a:lnTo>
                <a:lnTo>
                  <a:pt x="48109" y="11311"/>
                </a:lnTo>
                <a:lnTo>
                  <a:pt x="46732" y="10195"/>
                </a:lnTo>
                <a:lnTo>
                  <a:pt x="45281" y="9116"/>
                </a:lnTo>
                <a:lnTo>
                  <a:pt x="43830" y="8112"/>
                </a:lnTo>
                <a:lnTo>
                  <a:pt x="42342" y="7144"/>
                </a:lnTo>
                <a:lnTo>
                  <a:pt x="40853" y="6214"/>
                </a:lnTo>
                <a:lnTo>
                  <a:pt x="39291" y="5358"/>
                </a:lnTo>
                <a:lnTo>
                  <a:pt x="37728" y="4577"/>
                </a:lnTo>
                <a:lnTo>
                  <a:pt x="36128" y="3833"/>
                </a:lnTo>
                <a:lnTo>
                  <a:pt x="34491" y="3126"/>
                </a:lnTo>
                <a:lnTo>
                  <a:pt x="32854" y="2530"/>
                </a:lnTo>
                <a:lnTo>
                  <a:pt x="31142" y="1972"/>
                </a:lnTo>
                <a:lnTo>
                  <a:pt x="29431" y="1489"/>
                </a:lnTo>
                <a:lnTo>
                  <a:pt x="27719" y="1079"/>
                </a:lnTo>
                <a:lnTo>
                  <a:pt x="25933" y="707"/>
                </a:lnTo>
                <a:lnTo>
                  <a:pt x="24110" y="447"/>
                </a:lnTo>
                <a:lnTo>
                  <a:pt x="22287" y="261"/>
                </a:lnTo>
                <a:lnTo>
                  <a:pt x="20427" y="112"/>
                </a:lnTo>
                <a:lnTo>
                  <a:pt x="17822" y="38"/>
                </a:lnTo>
                <a:lnTo>
                  <a:pt x="1506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8"/>
          <p:cNvSpPr txBox="1">
            <a:spLocks noGrp="1"/>
          </p:cNvSpPr>
          <p:nvPr>
            <p:ph type="title"/>
          </p:nvPr>
        </p:nvSpPr>
        <p:spPr>
          <a:xfrm>
            <a:off x="1654950" y="1307100"/>
            <a:ext cx="5834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936" name="Google Shape;936;p8"/>
          <p:cNvGrpSpPr/>
          <p:nvPr/>
        </p:nvGrpSpPr>
        <p:grpSpPr>
          <a:xfrm rot="4093967" flipH="1">
            <a:off x="6071660" y="1892640"/>
            <a:ext cx="2854315" cy="5720055"/>
            <a:chOff x="238125" y="1457650"/>
            <a:chExt cx="1411500" cy="2828650"/>
          </a:xfrm>
        </p:grpSpPr>
        <p:sp>
          <p:nvSpPr>
            <p:cNvPr id="937" name="Google Shape;937;p8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8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8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8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8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8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8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8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8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8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8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8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8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8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8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8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8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8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8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8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8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8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8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8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8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8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8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8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8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8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8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8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8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8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8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8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8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8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8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8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8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8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8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8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8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8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8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8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8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8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7" name="Google Shape;987;p8"/>
          <p:cNvGrpSpPr/>
          <p:nvPr/>
        </p:nvGrpSpPr>
        <p:grpSpPr>
          <a:xfrm>
            <a:off x="425499" y="4438666"/>
            <a:ext cx="1721913" cy="1308989"/>
            <a:chOff x="2928875" y="3008450"/>
            <a:chExt cx="436325" cy="331675"/>
          </a:xfrm>
        </p:grpSpPr>
        <p:sp>
          <p:nvSpPr>
            <p:cNvPr id="988" name="Google Shape;988;p8"/>
            <p:cNvSpPr/>
            <p:nvPr/>
          </p:nvSpPr>
          <p:spPr>
            <a:xfrm>
              <a:off x="3136775" y="3090475"/>
              <a:ext cx="90525" cy="249650"/>
            </a:xfrm>
            <a:custGeom>
              <a:avLst/>
              <a:gdLst/>
              <a:ahLst/>
              <a:cxnLst/>
              <a:rect l="l" t="t" r="r" b="b"/>
              <a:pathLst>
                <a:path w="3621" h="9986" extrusionOk="0">
                  <a:moveTo>
                    <a:pt x="3112" y="1"/>
                  </a:moveTo>
                  <a:lnTo>
                    <a:pt x="2631" y="1359"/>
                  </a:lnTo>
                  <a:lnTo>
                    <a:pt x="2122" y="2716"/>
                  </a:lnTo>
                  <a:lnTo>
                    <a:pt x="1726" y="3791"/>
                  </a:lnTo>
                  <a:lnTo>
                    <a:pt x="1330" y="4866"/>
                  </a:lnTo>
                  <a:lnTo>
                    <a:pt x="1075" y="5602"/>
                  </a:lnTo>
                  <a:lnTo>
                    <a:pt x="849" y="6365"/>
                  </a:lnTo>
                  <a:lnTo>
                    <a:pt x="623" y="7129"/>
                  </a:lnTo>
                  <a:lnTo>
                    <a:pt x="425" y="7921"/>
                  </a:lnTo>
                  <a:lnTo>
                    <a:pt x="170" y="8939"/>
                  </a:lnTo>
                  <a:lnTo>
                    <a:pt x="0" y="9986"/>
                  </a:lnTo>
                  <a:lnTo>
                    <a:pt x="283" y="9986"/>
                  </a:lnTo>
                  <a:lnTo>
                    <a:pt x="651" y="8430"/>
                  </a:lnTo>
                  <a:lnTo>
                    <a:pt x="1075" y="6903"/>
                  </a:lnTo>
                  <a:lnTo>
                    <a:pt x="1528" y="5375"/>
                  </a:lnTo>
                  <a:lnTo>
                    <a:pt x="2065" y="3876"/>
                  </a:lnTo>
                  <a:lnTo>
                    <a:pt x="2405" y="2943"/>
                  </a:lnTo>
                  <a:lnTo>
                    <a:pt x="2801" y="1981"/>
                  </a:lnTo>
                  <a:lnTo>
                    <a:pt x="3197" y="1047"/>
                  </a:lnTo>
                  <a:lnTo>
                    <a:pt x="3621" y="11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8"/>
            <p:cNvSpPr/>
            <p:nvPr/>
          </p:nvSpPr>
          <p:spPr>
            <a:xfrm>
              <a:off x="3214550" y="3029675"/>
              <a:ext cx="39625" cy="63650"/>
            </a:xfrm>
            <a:custGeom>
              <a:avLst/>
              <a:gdLst/>
              <a:ahLst/>
              <a:cxnLst/>
              <a:rect l="l" t="t" r="r" b="b"/>
              <a:pathLst>
                <a:path w="1585" h="2546" extrusionOk="0">
                  <a:moveTo>
                    <a:pt x="1076" y="0"/>
                  </a:moveTo>
                  <a:lnTo>
                    <a:pt x="765" y="594"/>
                  </a:lnTo>
                  <a:lnTo>
                    <a:pt x="510" y="1188"/>
                  </a:lnTo>
                  <a:lnTo>
                    <a:pt x="1" y="2433"/>
                  </a:lnTo>
                  <a:lnTo>
                    <a:pt x="510" y="2546"/>
                  </a:lnTo>
                  <a:lnTo>
                    <a:pt x="1019" y="1386"/>
                  </a:lnTo>
                  <a:lnTo>
                    <a:pt x="1585" y="255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8"/>
            <p:cNvSpPr/>
            <p:nvPr/>
          </p:nvSpPr>
          <p:spPr>
            <a:xfrm>
              <a:off x="3154450" y="3096150"/>
              <a:ext cx="104675" cy="243975"/>
            </a:xfrm>
            <a:custGeom>
              <a:avLst/>
              <a:gdLst/>
              <a:ahLst/>
              <a:cxnLst/>
              <a:rect l="l" t="t" r="r" b="b"/>
              <a:pathLst>
                <a:path w="4187" h="9759" extrusionOk="0">
                  <a:moveTo>
                    <a:pt x="3282" y="0"/>
                  </a:moveTo>
                  <a:lnTo>
                    <a:pt x="3027" y="594"/>
                  </a:lnTo>
                  <a:lnTo>
                    <a:pt x="2631" y="1499"/>
                  </a:lnTo>
                  <a:lnTo>
                    <a:pt x="2263" y="2404"/>
                  </a:lnTo>
                  <a:lnTo>
                    <a:pt x="1896" y="3338"/>
                  </a:lnTo>
                  <a:lnTo>
                    <a:pt x="1556" y="4271"/>
                  </a:lnTo>
                  <a:lnTo>
                    <a:pt x="1245" y="5205"/>
                  </a:lnTo>
                  <a:lnTo>
                    <a:pt x="934" y="6167"/>
                  </a:lnTo>
                  <a:lnTo>
                    <a:pt x="651" y="7128"/>
                  </a:lnTo>
                  <a:lnTo>
                    <a:pt x="396" y="8090"/>
                  </a:lnTo>
                  <a:lnTo>
                    <a:pt x="198" y="8910"/>
                  </a:lnTo>
                  <a:lnTo>
                    <a:pt x="0" y="9759"/>
                  </a:lnTo>
                  <a:lnTo>
                    <a:pt x="1924" y="9759"/>
                  </a:lnTo>
                  <a:lnTo>
                    <a:pt x="2235" y="8033"/>
                  </a:lnTo>
                  <a:lnTo>
                    <a:pt x="2575" y="6336"/>
                  </a:lnTo>
                  <a:lnTo>
                    <a:pt x="2773" y="5375"/>
                  </a:lnTo>
                  <a:lnTo>
                    <a:pt x="2999" y="4385"/>
                  </a:lnTo>
                  <a:lnTo>
                    <a:pt x="3253" y="3423"/>
                  </a:lnTo>
                  <a:lnTo>
                    <a:pt x="3508" y="2461"/>
                  </a:lnTo>
                  <a:lnTo>
                    <a:pt x="3847" y="1386"/>
                  </a:lnTo>
                  <a:lnTo>
                    <a:pt x="4187" y="340"/>
                  </a:lnTo>
                  <a:lnTo>
                    <a:pt x="3734" y="142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8"/>
            <p:cNvSpPr/>
            <p:nvPr/>
          </p:nvSpPr>
          <p:spPr>
            <a:xfrm>
              <a:off x="3236475" y="3041700"/>
              <a:ext cx="43875" cy="62950"/>
            </a:xfrm>
            <a:custGeom>
              <a:avLst/>
              <a:gdLst/>
              <a:ahLst/>
              <a:cxnLst/>
              <a:rect l="l" t="t" r="r" b="b"/>
              <a:pathLst>
                <a:path w="1755" h="2518" extrusionOk="0">
                  <a:moveTo>
                    <a:pt x="1047" y="0"/>
                  </a:moveTo>
                  <a:lnTo>
                    <a:pt x="510" y="1075"/>
                  </a:lnTo>
                  <a:lnTo>
                    <a:pt x="1" y="2178"/>
                  </a:lnTo>
                  <a:lnTo>
                    <a:pt x="453" y="2320"/>
                  </a:lnTo>
                  <a:lnTo>
                    <a:pt x="906" y="2518"/>
                  </a:lnTo>
                  <a:lnTo>
                    <a:pt x="1132" y="1895"/>
                  </a:lnTo>
                  <a:lnTo>
                    <a:pt x="1387" y="1301"/>
                  </a:lnTo>
                  <a:lnTo>
                    <a:pt x="1754" y="481"/>
                  </a:lnTo>
                  <a:lnTo>
                    <a:pt x="1415" y="226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8"/>
            <p:cNvSpPr/>
            <p:nvPr/>
          </p:nvSpPr>
          <p:spPr>
            <a:xfrm>
              <a:off x="2942300" y="3169675"/>
              <a:ext cx="67900" cy="170450"/>
            </a:xfrm>
            <a:custGeom>
              <a:avLst/>
              <a:gdLst/>
              <a:ahLst/>
              <a:cxnLst/>
              <a:rect l="l" t="t" r="r" b="b"/>
              <a:pathLst>
                <a:path w="2716" h="6818" extrusionOk="0">
                  <a:moveTo>
                    <a:pt x="1217" y="1"/>
                  </a:moveTo>
                  <a:lnTo>
                    <a:pt x="849" y="482"/>
                  </a:lnTo>
                  <a:lnTo>
                    <a:pt x="538" y="991"/>
                  </a:lnTo>
                  <a:lnTo>
                    <a:pt x="255" y="1528"/>
                  </a:lnTo>
                  <a:lnTo>
                    <a:pt x="0" y="2094"/>
                  </a:lnTo>
                  <a:lnTo>
                    <a:pt x="566" y="3339"/>
                  </a:lnTo>
                  <a:lnTo>
                    <a:pt x="1075" y="4583"/>
                  </a:lnTo>
                  <a:lnTo>
                    <a:pt x="1528" y="5686"/>
                  </a:lnTo>
                  <a:lnTo>
                    <a:pt x="1952" y="6818"/>
                  </a:lnTo>
                  <a:lnTo>
                    <a:pt x="2716" y="6818"/>
                  </a:lnTo>
                  <a:lnTo>
                    <a:pt x="2490" y="5969"/>
                  </a:lnTo>
                  <a:lnTo>
                    <a:pt x="2292" y="5121"/>
                  </a:lnTo>
                  <a:lnTo>
                    <a:pt x="1924" y="3424"/>
                  </a:lnTo>
                  <a:lnTo>
                    <a:pt x="1585" y="1698"/>
                  </a:lnTo>
                  <a:lnTo>
                    <a:pt x="121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8"/>
            <p:cNvSpPr/>
            <p:nvPr/>
          </p:nvSpPr>
          <p:spPr>
            <a:xfrm>
              <a:off x="2930975" y="3117350"/>
              <a:ext cx="41750" cy="104700"/>
            </a:xfrm>
            <a:custGeom>
              <a:avLst/>
              <a:gdLst/>
              <a:ahLst/>
              <a:cxnLst/>
              <a:rect l="l" t="t" r="r" b="b"/>
              <a:pathLst>
                <a:path w="1670" h="4188" extrusionOk="0">
                  <a:moveTo>
                    <a:pt x="1076" y="1"/>
                  </a:moveTo>
                  <a:lnTo>
                    <a:pt x="878" y="368"/>
                  </a:lnTo>
                  <a:lnTo>
                    <a:pt x="708" y="736"/>
                  </a:lnTo>
                  <a:lnTo>
                    <a:pt x="538" y="1132"/>
                  </a:lnTo>
                  <a:lnTo>
                    <a:pt x="369" y="1528"/>
                  </a:lnTo>
                  <a:lnTo>
                    <a:pt x="255" y="1924"/>
                  </a:lnTo>
                  <a:lnTo>
                    <a:pt x="142" y="2348"/>
                  </a:lnTo>
                  <a:lnTo>
                    <a:pt x="57" y="2773"/>
                  </a:lnTo>
                  <a:lnTo>
                    <a:pt x="1" y="3197"/>
                  </a:lnTo>
                  <a:lnTo>
                    <a:pt x="453" y="4187"/>
                  </a:lnTo>
                  <a:lnTo>
                    <a:pt x="708" y="3621"/>
                  </a:lnTo>
                  <a:lnTo>
                    <a:pt x="991" y="3084"/>
                  </a:lnTo>
                  <a:lnTo>
                    <a:pt x="1302" y="2575"/>
                  </a:lnTo>
                  <a:lnTo>
                    <a:pt x="1670" y="2094"/>
                  </a:lnTo>
                  <a:lnTo>
                    <a:pt x="1642" y="1981"/>
                  </a:lnTo>
                  <a:lnTo>
                    <a:pt x="1387" y="991"/>
                  </a:lnTo>
                  <a:lnTo>
                    <a:pt x="1076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8"/>
            <p:cNvSpPr/>
            <p:nvPr/>
          </p:nvSpPr>
          <p:spPr>
            <a:xfrm>
              <a:off x="3073825" y="3092600"/>
              <a:ext cx="33975" cy="247525"/>
            </a:xfrm>
            <a:custGeom>
              <a:avLst/>
              <a:gdLst/>
              <a:ahLst/>
              <a:cxnLst/>
              <a:rect l="l" t="t" r="r" b="b"/>
              <a:pathLst>
                <a:path w="1359" h="9901" extrusionOk="0">
                  <a:moveTo>
                    <a:pt x="1359" y="1"/>
                  </a:moveTo>
                  <a:lnTo>
                    <a:pt x="736" y="170"/>
                  </a:lnTo>
                  <a:lnTo>
                    <a:pt x="114" y="368"/>
                  </a:lnTo>
                  <a:lnTo>
                    <a:pt x="29" y="3140"/>
                  </a:lnTo>
                  <a:lnTo>
                    <a:pt x="1" y="4300"/>
                  </a:lnTo>
                  <a:lnTo>
                    <a:pt x="29" y="5432"/>
                  </a:lnTo>
                  <a:lnTo>
                    <a:pt x="86" y="6591"/>
                  </a:lnTo>
                  <a:lnTo>
                    <a:pt x="142" y="7723"/>
                  </a:lnTo>
                  <a:lnTo>
                    <a:pt x="255" y="8826"/>
                  </a:lnTo>
                  <a:lnTo>
                    <a:pt x="369" y="9901"/>
                  </a:lnTo>
                  <a:lnTo>
                    <a:pt x="1132" y="9901"/>
                  </a:lnTo>
                  <a:lnTo>
                    <a:pt x="1132" y="9759"/>
                  </a:lnTo>
                  <a:lnTo>
                    <a:pt x="1104" y="8741"/>
                  </a:lnTo>
                  <a:lnTo>
                    <a:pt x="1104" y="7751"/>
                  </a:lnTo>
                  <a:lnTo>
                    <a:pt x="1132" y="6733"/>
                  </a:lnTo>
                  <a:lnTo>
                    <a:pt x="1189" y="5743"/>
                  </a:lnTo>
                  <a:lnTo>
                    <a:pt x="1274" y="3763"/>
                  </a:lnTo>
                  <a:lnTo>
                    <a:pt x="1274" y="2660"/>
                  </a:lnTo>
                  <a:lnTo>
                    <a:pt x="1302" y="1528"/>
                  </a:lnTo>
                  <a:lnTo>
                    <a:pt x="1359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8"/>
            <p:cNvSpPr/>
            <p:nvPr/>
          </p:nvSpPr>
          <p:spPr>
            <a:xfrm>
              <a:off x="3076650" y="3010575"/>
              <a:ext cx="38925" cy="91250"/>
            </a:xfrm>
            <a:custGeom>
              <a:avLst/>
              <a:gdLst/>
              <a:ahLst/>
              <a:cxnLst/>
              <a:rect l="l" t="t" r="r" b="b"/>
              <a:pathLst>
                <a:path w="1557" h="3650" extrusionOk="0">
                  <a:moveTo>
                    <a:pt x="1557" y="0"/>
                  </a:moveTo>
                  <a:lnTo>
                    <a:pt x="906" y="114"/>
                  </a:lnTo>
                  <a:lnTo>
                    <a:pt x="284" y="283"/>
                  </a:lnTo>
                  <a:lnTo>
                    <a:pt x="142" y="1358"/>
                  </a:lnTo>
                  <a:lnTo>
                    <a:pt x="57" y="2433"/>
                  </a:lnTo>
                  <a:lnTo>
                    <a:pt x="1" y="3649"/>
                  </a:lnTo>
                  <a:lnTo>
                    <a:pt x="623" y="3451"/>
                  </a:lnTo>
                  <a:lnTo>
                    <a:pt x="1246" y="3282"/>
                  </a:lnTo>
                  <a:lnTo>
                    <a:pt x="1359" y="1726"/>
                  </a:lnTo>
                  <a:lnTo>
                    <a:pt x="1528" y="142"/>
                  </a:lnTo>
                  <a:lnTo>
                    <a:pt x="155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8"/>
            <p:cNvSpPr/>
            <p:nvPr/>
          </p:nvSpPr>
          <p:spPr>
            <a:xfrm>
              <a:off x="3040600" y="3106050"/>
              <a:ext cx="32550" cy="234075"/>
            </a:xfrm>
            <a:custGeom>
              <a:avLst/>
              <a:gdLst/>
              <a:ahLst/>
              <a:cxnLst/>
              <a:rect l="l" t="t" r="r" b="b"/>
              <a:pathLst>
                <a:path w="1302" h="9363" extrusionOk="0">
                  <a:moveTo>
                    <a:pt x="1019" y="0"/>
                  </a:moveTo>
                  <a:lnTo>
                    <a:pt x="255" y="311"/>
                  </a:lnTo>
                  <a:lnTo>
                    <a:pt x="113" y="1471"/>
                  </a:lnTo>
                  <a:lnTo>
                    <a:pt x="29" y="2631"/>
                  </a:lnTo>
                  <a:lnTo>
                    <a:pt x="0" y="3791"/>
                  </a:lnTo>
                  <a:lnTo>
                    <a:pt x="0" y="4950"/>
                  </a:lnTo>
                  <a:lnTo>
                    <a:pt x="29" y="6053"/>
                  </a:lnTo>
                  <a:lnTo>
                    <a:pt x="85" y="7157"/>
                  </a:lnTo>
                  <a:lnTo>
                    <a:pt x="142" y="8260"/>
                  </a:lnTo>
                  <a:lnTo>
                    <a:pt x="255" y="9363"/>
                  </a:lnTo>
                  <a:lnTo>
                    <a:pt x="1301" y="9363"/>
                  </a:lnTo>
                  <a:lnTo>
                    <a:pt x="1188" y="8458"/>
                  </a:lnTo>
                  <a:lnTo>
                    <a:pt x="1103" y="7553"/>
                  </a:lnTo>
                  <a:lnTo>
                    <a:pt x="1047" y="6647"/>
                  </a:lnTo>
                  <a:lnTo>
                    <a:pt x="990" y="5742"/>
                  </a:lnTo>
                  <a:lnTo>
                    <a:pt x="962" y="3932"/>
                  </a:lnTo>
                  <a:lnTo>
                    <a:pt x="962" y="2093"/>
                  </a:lnTo>
                  <a:lnTo>
                    <a:pt x="101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8"/>
            <p:cNvSpPr/>
            <p:nvPr/>
          </p:nvSpPr>
          <p:spPr>
            <a:xfrm>
              <a:off x="3046950" y="3021175"/>
              <a:ext cx="26200" cy="92675"/>
            </a:xfrm>
            <a:custGeom>
              <a:avLst/>
              <a:gdLst/>
              <a:ahLst/>
              <a:cxnLst/>
              <a:rect l="l" t="t" r="r" b="b"/>
              <a:pathLst>
                <a:path w="1048" h="3707" extrusionOk="0">
                  <a:moveTo>
                    <a:pt x="1047" y="1"/>
                  </a:moveTo>
                  <a:lnTo>
                    <a:pt x="934" y="29"/>
                  </a:lnTo>
                  <a:lnTo>
                    <a:pt x="906" y="142"/>
                  </a:lnTo>
                  <a:lnTo>
                    <a:pt x="595" y="1019"/>
                  </a:lnTo>
                  <a:lnTo>
                    <a:pt x="369" y="1896"/>
                  </a:lnTo>
                  <a:lnTo>
                    <a:pt x="142" y="2801"/>
                  </a:lnTo>
                  <a:lnTo>
                    <a:pt x="1" y="3706"/>
                  </a:lnTo>
                  <a:lnTo>
                    <a:pt x="765" y="3395"/>
                  </a:lnTo>
                  <a:lnTo>
                    <a:pt x="821" y="2405"/>
                  </a:lnTo>
                  <a:lnTo>
                    <a:pt x="878" y="1443"/>
                  </a:lnTo>
                  <a:lnTo>
                    <a:pt x="963" y="708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8"/>
            <p:cNvSpPr/>
            <p:nvPr/>
          </p:nvSpPr>
          <p:spPr>
            <a:xfrm>
              <a:off x="3112725" y="3086950"/>
              <a:ext cx="31850" cy="171150"/>
            </a:xfrm>
            <a:custGeom>
              <a:avLst/>
              <a:gdLst/>
              <a:ahLst/>
              <a:cxnLst/>
              <a:rect l="l" t="t" r="r" b="b"/>
              <a:pathLst>
                <a:path w="1274" h="6846" extrusionOk="0">
                  <a:moveTo>
                    <a:pt x="1273" y="0"/>
                  </a:moveTo>
                  <a:lnTo>
                    <a:pt x="736" y="57"/>
                  </a:lnTo>
                  <a:lnTo>
                    <a:pt x="227" y="142"/>
                  </a:lnTo>
                  <a:lnTo>
                    <a:pt x="170" y="1132"/>
                  </a:lnTo>
                  <a:lnTo>
                    <a:pt x="142" y="2122"/>
                  </a:lnTo>
                  <a:lnTo>
                    <a:pt x="114" y="3197"/>
                  </a:lnTo>
                  <a:lnTo>
                    <a:pt x="114" y="4300"/>
                  </a:lnTo>
                  <a:lnTo>
                    <a:pt x="1" y="6280"/>
                  </a:lnTo>
                  <a:lnTo>
                    <a:pt x="1" y="6846"/>
                  </a:lnTo>
                  <a:lnTo>
                    <a:pt x="199" y="5545"/>
                  </a:lnTo>
                  <a:lnTo>
                    <a:pt x="397" y="4272"/>
                  </a:lnTo>
                  <a:lnTo>
                    <a:pt x="821" y="2122"/>
                  </a:lnTo>
                  <a:lnTo>
                    <a:pt x="127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8"/>
            <p:cNvSpPr/>
            <p:nvPr/>
          </p:nvSpPr>
          <p:spPr>
            <a:xfrm>
              <a:off x="3118375" y="3008450"/>
              <a:ext cx="44575" cy="82050"/>
            </a:xfrm>
            <a:custGeom>
              <a:avLst/>
              <a:gdLst/>
              <a:ahLst/>
              <a:cxnLst/>
              <a:rect l="l" t="t" r="r" b="b"/>
              <a:pathLst>
                <a:path w="1783" h="3282" extrusionOk="0">
                  <a:moveTo>
                    <a:pt x="708" y="1"/>
                  </a:moveTo>
                  <a:lnTo>
                    <a:pt x="284" y="29"/>
                  </a:lnTo>
                  <a:lnTo>
                    <a:pt x="227" y="538"/>
                  </a:lnTo>
                  <a:lnTo>
                    <a:pt x="86" y="1924"/>
                  </a:lnTo>
                  <a:lnTo>
                    <a:pt x="1" y="3282"/>
                  </a:lnTo>
                  <a:lnTo>
                    <a:pt x="510" y="3197"/>
                  </a:lnTo>
                  <a:lnTo>
                    <a:pt x="1047" y="3140"/>
                  </a:lnTo>
                  <a:lnTo>
                    <a:pt x="1415" y="1556"/>
                  </a:lnTo>
                  <a:lnTo>
                    <a:pt x="1783" y="29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8"/>
            <p:cNvSpPr/>
            <p:nvPr/>
          </p:nvSpPr>
          <p:spPr>
            <a:xfrm>
              <a:off x="3112025" y="3085525"/>
              <a:ext cx="92650" cy="254600"/>
            </a:xfrm>
            <a:custGeom>
              <a:avLst/>
              <a:gdLst/>
              <a:ahLst/>
              <a:cxnLst/>
              <a:rect l="l" t="t" r="r" b="b"/>
              <a:pathLst>
                <a:path w="3706" h="10184" extrusionOk="0">
                  <a:moveTo>
                    <a:pt x="2235" y="1"/>
                  </a:moveTo>
                  <a:lnTo>
                    <a:pt x="1726" y="29"/>
                  </a:lnTo>
                  <a:lnTo>
                    <a:pt x="1528" y="906"/>
                  </a:lnTo>
                  <a:lnTo>
                    <a:pt x="1103" y="2914"/>
                  </a:lnTo>
                  <a:lnTo>
                    <a:pt x="736" y="4923"/>
                  </a:lnTo>
                  <a:lnTo>
                    <a:pt x="425" y="6931"/>
                  </a:lnTo>
                  <a:lnTo>
                    <a:pt x="142" y="8939"/>
                  </a:lnTo>
                  <a:lnTo>
                    <a:pt x="0" y="10071"/>
                  </a:lnTo>
                  <a:lnTo>
                    <a:pt x="0" y="10184"/>
                  </a:lnTo>
                  <a:lnTo>
                    <a:pt x="566" y="10184"/>
                  </a:lnTo>
                  <a:lnTo>
                    <a:pt x="707" y="9448"/>
                  </a:lnTo>
                  <a:lnTo>
                    <a:pt x="849" y="8685"/>
                  </a:lnTo>
                  <a:lnTo>
                    <a:pt x="1019" y="7949"/>
                  </a:lnTo>
                  <a:lnTo>
                    <a:pt x="1217" y="7242"/>
                  </a:lnTo>
                  <a:lnTo>
                    <a:pt x="1584" y="5998"/>
                  </a:lnTo>
                  <a:lnTo>
                    <a:pt x="2009" y="4810"/>
                  </a:lnTo>
                  <a:lnTo>
                    <a:pt x="2885" y="2405"/>
                  </a:lnTo>
                  <a:lnTo>
                    <a:pt x="3281" y="1245"/>
                  </a:lnTo>
                  <a:lnTo>
                    <a:pt x="3706" y="114"/>
                  </a:lnTo>
                  <a:lnTo>
                    <a:pt x="3225" y="57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8"/>
            <p:cNvSpPr/>
            <p:nvPr/>
          </p:nvSpPr>
          <p:spPr>
            <a:xfrm>
              <a:off x="3155150" y="3009875"/>
              <a:ext cx="77100" cy="78500"/>
            </a:xfrm>
            <a:custGeom>
              <a:avLst/>
              <a:gdLst/>
              <a:ahLst/>
              <a:cxnLst/>
              <a:rect l="l" t="t" r="r" b="b"/>
              <a:pathLst>
                <a:path w="3084" h="3140" extrusionOk="0">
                  <a:moveTo>
                    <a:pt x="736" y="0"/>
                  </a:moveTo>
                  <a:lnTo>
                    <a:pt x="340" y="1528"/>
                  </a:lnTo>
                  <a:lnTo>
                    <a:pt x="1" y="3055"/>
                  </a:lnTo>
                  <a:lnTo>
                    <a:pt x="510" y="3027"/>
                  </a:lnTo>
                  <a:lnTo>
                    <a:pt x="991" y="3027"/>
                  </a:lnTo>
                  <a:lnTo>
                    <a:pt x="1500" y="3083"/>
                  </a:lnTo>
                  <a:lnTo>
                    <a:pt x="1981" y="3140"/>
                  </a:lnTo>
                  <a:lnTo>
                    <a:pt x="2462" y="1980"/>
                  </a:lnTo>
                  <a:lnTo>
                    <a:pt x="2745" y="1301"/>
                  </a:lnTo>
                  <a:lnTo>
                    <a:pt x="3084" y="623"/>
                  </a:lnTo>
                  <a:lnTo>
                    <a:pt x="2518" y="396"/>
                  </a:lnTo>
                  <a:lnTo>
                    <a:pt x="1924" y="226"/>
                  </a:lnTo>
                  <a:lnTo>
                    <a:pt x="1330" y="85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8"/>
            <p:cNvSpPr/>
            <p:nvPr/>
          </p:nvSpPr>
          <p:spPr>
            <a:xfrm>
              <a:off x="3213150" y="3108875"/>
              <a:ext cx="92650" cy="231250"/>
            </a:xfrm>
            <a:custGeom>
              <a:avLst/>
              <a:gdLst/>
              <a:ahLst/>
              <a:cxnLst/>
              <a:rect l="l" t="t" r="r" b="b"/>
              <a:pathLst>
                <a:path w="3706" h="9250" extrusionOk="0">
                  <a:moveTo>
                    <a:pt x="2207" y="0"/>
                  </a:moveTo>
                  <a:lnTo>
                    <a:pt x="2037" y="538"/>
                  </a:lnTo>
                  <a:lnTo>
                    <a:pt x="1726" y="1528"/>
                  </a:lnTo>
                  <a:lnTo>
                    <a:pt x="1443" y="2518"/>
                  </a:lnTo>
                  <a:lnTo>
                    <a:pt x="990" y="4187"/>
                  </a:lnTo>
                  <a:lnTo>
                    <a:pt x="623" y="5856"/>
                  </a:lnTo>
                  <a:lnTo>
                    <a:pt x="283" y="7553"/>
                  </a:lnTo>
                  <a:lnTo>
                    <a:pt x="0" y="9250"/>
                  </a:lnTo>
                  <a:lnTo>
                    <a:pt x="142" y="9250"/>
                  </a:lnTo>
                  <a:lnTo>
                    <a:pt x="566" y="7836"/>
                  </a:lnTo>
                  <a:lnTo>
                    <a:pt x="821" y="7128"/>
                  </a:lnTo>
                  <a:lnTo>
                    <a:pt x="1047" y="6421"/>
                  </a:lnTo>
                  <a:lnTo>
                    <a:pt x="1330" y="5714"/>
                  </a:lnTo>
                  <a:lnTo>
                    <a:pt x="1613" y="5035"/>
                  </a:lnTo>
                  <a:lnTo>
                    <a:pt x="1895" y="4356"/>
                  </a:lnTo>
                  <a:lnTo>
                    <a:pt x="2207" y="3678"/>
                  </a:lnTo>
                  <a:lnTo>
                    <a:pt x="2574" y="2970"/>
                  </a:lnTo>
                  <a:lnTo>
                    <a:pt x="2914" y="2291"/>
                  </a:lnTo>
                  <a:lnTo>
                    <a:pt x="3310" y="1613"/>
                  </a:lnTo>
                  <a:lnTo>
                    <a:pt x="3706" y="962"/>
                  </a:lnTo>
                  <a:lnTo>
                    <a:pt x="3677" y="934"/>
                  </a:lnTo>
                  <a:lnTo>
                    <a:pt x="3310" y="679"/>
                  </a:lnTo>
                  <a:lnTo>
                    <a:pt x="2942" y="425"/>
                  </a:lnTo>
                  <a:lnTo>
                    <a:pt x="2574" y="198"/>
                  </a:lnTo>
                  <a:lnTo>
                    <a:pt x="220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8"/>
            <p:cNvSpPr/>
            <p:nvPr/>
          </p:nvSpPr>
          <p:spPr>
            <a:xfrm>
              <a:off x="3268300" y="3060075"/>
              <a:ext cx="57300" cy="72875"/>
            </a:xfrm>
            <a:custGeom>
              <a:avLst/>
              <a:gdLst/>
              <a:ahLst/>
              <a:cxnLst/>
              <a:rect l="l" t="t" r="r" b="b"/>
              <a:pathLst>
                <a:path w="2292" h="2915" extrusionOk="0">
                  <a:moveTo>
                    <a:pt x="793" y="1"/>
                  </a:moveTo>
                  <a:lnTo>
                    <a:pt x="368" y="934"/>
                  </a:lnTo>
                  <a:lnTo>
                    <a:pt x="170" y="1443"/>
                  </a:lnTo>
                  <a:lnTo>
                    <a:pt x="1" y="1952"/>
                  </a:lnTo>
                  <a:lnTo>
                    <a:pt x="368" y="2150"/>
                  </a:lnTo>
                  <a:lnTo>
                    <a:pt x="736" y="2377"/>
                  </a:lnTo>
                  <a:lnTo>
                    <a:pt x="1104" y="2631"/>
                  </a:lnTo>
                  <a:lnTo>
                    <a:pt x="1471" y="2886"/>
                  </a:lnTo>
                  <a:lnTo>
                    <a:pt x="1500" y="2914"/>
                  </a:lnTo>
                  <a:lnTo>
                    <a:pt x="2292" y="1641"/>
                  </a:lnTo>
                  <a:lnTo>
                    <a:pt x="1952" y="1189"/>
                  </a:lnTo>
                  <a:lnTo>
                    <a:pt x="1585" y="764"/>
                  </a:lnTo>
                  <a:lnTo>
                    <a:pt x="1217" y="368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8"/>
            <p:cNvSpPr/>
            <p:nvPr/>
          </p:nvSpPr>
          <p:spPr>
            <a:xfrm>
              <a:off x="2930275" y="3234750"/>
              <a:ext cx="50225" cy="105375"/>
            </a:xfrm>
            <a:custGeom>
              <a:avLst/>
              <a:gdLst/>
              <a:ahLst/>
              <a:cxnLst/>
              <a:rect l="l" t="t" r="r" b="b"/>
              <a:pathLst>
                <a:path w="2009" h="4215" extrusionOk="0">
                  <a:moveTo>
                    <a:pt x="255" y="0"/>
                  </a:moveTo>
                  <a:lnTo>
                    <a:pt x="1" y="651"/>
                  </a:lnTo>
                  <a:lnTo>
                    <a:pt x="57" y="1132"/>
                  </a:lnTo>
                  <a:lnTo>
                    <a:pt x="142" y="1584"/>
                  </a:lnTo>
                  <a:lnTo>
                    <a:pt x="255" y="2065"/>
                  </a:lnTo>
                  <a:lnTo>
                    <a:pt x="397" y="2518"/>
                  </a:lnTo>
                  <a:lnTo>
                    <a:pt x="566" y="2970"/>
                  </a:lnTo>
                  <a:lnTo>
                    <a:pt x="764" y="3395"/>
                  </a:lnTo>
                  <a:lnTo>
                    <a:pt x="962" y="3819"/>
                  </a:lnTo>
                  <a:lnTo>
                    <a:pt x="1217" y="4215"/>
                  </a:lnTo>
                  <a:lnTo>
                    <a:pt x="2009" y="4215"/>
                  </a:lnTo>
                  <a:lnTo>
                    <a:pt x="1472" y="2857"/>
                  </a:lnTo>
                  <a:lnTo>
                    <a:pt x="934" y="1499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8"/>
            <p:cNvSpPr/>
            <p:nvPr/>
          </p:nvSpPr>
          <p:spPr>
            <a:xfrm>
              <a:off x="2928875" y="3217075"/>
              <a:ext cx="7800" cy="33950"/>
            </a:xfrm>
            <a:custGeom>
              <a:avLst/>
              <a:gdLst/>
              <a:ahLst/>
              <a:cxnLst/>
              <a:rect l="l" t="t" r="r" b="b"/>
              <a:pathLst>
                <a:path w="312" h="1358" extrusionOk="0">
                  <a:moveTo>
                    <a:pt x="0" y="0"/>
                  </a:moveTo>
                  <a:lnTo>
                    <a:pt x="0" y="368"/>
                  </a:lnTo>
                  <a:lnTo>
                    <a:pt x="0" y="877"/>
                  </a:lnTo>
                  <a:lnTo>
                    <a:pt x="57" y="1358"/>
                  </a:lnTo>
                  <a:lnTo>
                    <a:pt x="311" y="7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8"/>
            <p:cNvSpPr/>
            <p:nvPr/>
          </p:nvSpPr>
          <p:spPr>
            <a:xfrm>
              <a:off x="3001700" y="3119475"/>
              <a:ext cx="34675" cy="212875"/>
            </a:xfrm>
            <a:custGeom>
              <a:avLst/>
              <a:gdLst/>
              <a:ahLst/>
              <a:cxnLst/>
              <a:rect l="l" t="t" r="r" b="b"/>
              <a:pathLst>
                <a:path w="1387" h="8515" extrusionOk="0">
                  <a:moveTo>
                    <a:pt x="1387" y="1"/>
                  </a:moveTo>
                  <a:lnTo>
                    <a:pt x="906" y="255"/>
                  </a:lnTo>
                  <a:lnTo>
                    <a:pt x="453" y="510"/>
                  </a:lnTo>
                  <a:lnTo>
                    <a:pt x="1" y="849"/>
                  </a:lnTo>
                  <a:lnTo>
                    <a:pt x="199" y="2631"/>
                  </a:lnTo>
                  <a:lnTo>
                    <a:pt x="481" y="4413"/>
                  </a:lnTo>
                  <a:lnTo>
                    <a:pt x="623" y="5290"/>
                  </a:lnTo>
                  <a:lnTo>
                    <a:pt x="793" y="6167"/>
                  </a:lnTo>
                  <a:lnTo>
                    <a:pt x="991" y="7044"/>
                  </a:lnTo>
                  <a:lnTo>
                    <a:pt x="1217" y="7921"/>
                  </a:lnTo>
                  <a:lnTo>
                    <a:pt x="1358" y="8515"/>
                  </a:lnTo>
                  <a:lnTo>
                    <a:pt x="1330" y="8062"/>
                  </a:lnTo>
                  <a:lnTo>
                    <a:pt x="1245" y="7044"/>
                  </a:lnTo>
                  <a:lnTo>
                    <a:pt x="1189" y="6054"/>
                  </a:lnTo>
                  <a:lnTo>
                    <a:pt x="1160" y="5036"/>
                  </a:lnTo>
                  <a:lnTo>
                    <a:pt x="1132" y="4017"/>
                  </a:lnTo>
                  <a:lnTo>
                    <a:pt x="1132" y="3027"/>
                  </a:lnTo>
                  <a:lnTo>
                    <a:pt x="1189" y="2009"/>
                  </a:lnTo>
                  <a:lnTo>
                    <a:pt x="1273" y="991"/>
                  </a:lnTo>
                  <a:lnTo>
                    <a:pt x="138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8"/>
            <p:cNvSpPr/>
            <p:nvPr/>
          </p:nvSpPr>
          <p:spPr>
            <a:xfrm>
              <a:off x="2995325" y="3026850"/>
              <a:ext cx="62275" cy="113875"/>
            </a:xfrm>
            <a:custGeom>
              <a:avLst/>
              <a:gdLst/>
              <a:ahLst/>
              <a:cxnLst/>
              <a:rect l="l" t="t" r="r" b="b"/>
              <a:pathLst>
                <a:path w="2491" h="4555" extrusionOk="0">
                  <a:moveTo>
                    <a:pt x="2490" y="0"/>
                  </a:moveTo>
                  <a:lnTo>
                    <a:pt x="1811" y="368"/>
                  </a:lnTo>
                  <a:lnTo>
                    <a:pt x="1189" y="764"/>
                  </a:lnTo>
                  <a:lnTo>
                    <a:pt x="567" y="1188"/>
                  </a:lnTo>
                  <a:lnTo>
                    <a:pt x="1" y="1697"/>
                  </a:lnTo>
                  <a:lnTo>
                    <a:pt x="114" y="3055"/>
                  </a:lnTo>
                  <a:lnTo>
                    <a:pt x="256" y="4554"/>
                  </a:lnTo>
                  <a:lnTo>
                    <a:pt x="708" y="4215"/>
                  </a:lnTo>
                  <a:lnTo>
                    <a:pt x="1161" y="3960"/>
                  </a:lnTo>
                  <a:lnTo>
                    <a:pt x="1642" y="3706"/>
                  </a:lnTo>
                  <a:lnTo>
                    <a:pt x="1698" y="3168"/>
                  </a:lnTo>
                  <a:lnTo>
                    <a:pt x="1868" y="2376"/>
                  </a:lnTo>
                  <a:lnTo>
                    <a:pt x="2038" y="1584"/>
                  </a:lnTo>
                  <a:lnTo>
                    <a:pt x="2236" y="79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8"/>
            <p:cNvSpPr/>
            <p:nvPr/>
          </p:nvSpPr>
          <p:spPr>
            <a:xfrm>
              <a:off x="2980475" y="3147775"/>
              <a:ext cx="47425" cy="192350"/>
            </a:xfrm>
            <a:custGeom>
              <a:avLst/>
              <a:gdLst/>
              <a:ahLst/>
              <a:cxnLst/>
              <a:rect l="l" t="t" r="r" b="b"/>
              <a:pathLst>
                <a:path w="1897" h="7694" extrusionOk="0">
                  <a:moveTo>
                    <a:pt x="454" y="0"/>
                  </a:moveTo>
                  <a:lnTo>
                    <a:pt x="227" y="226"/>
                  </a:lnTo>
                  <a:lnTo>
                    <a:pt x="1" y="481"/>
                  </a:lnTo>
                  <a:lnTo>
                    <a:pt x="227" y="1471"/>
                  </a:lnTo>
                  <a:lnTo>
                    <a:pt x="454" y="2489"/>
                  </a:lnTo>
                  <a:lnTo>
                    <a:pt x="850" y="4526"/>
                  </a:lnTo>
                  <a:lnTo>
                    <a:pt x="1189" y="6110"/>
                  </a:lnTo>
                  <a:lnTo>
                    <a:pt x="1387" y="6902"/>
                  </a:lnTo>
                  <a:lnTo>
                    <a:pt x="1613" y="7694"/>
                  </a:lnTo>
                  <a:lnTo>
                    <a:pt x="1896" y="7694"/>
                  </a:lnTo>
                  <a:lnTo>
                    <a:pt x="1528" y="6308"/>
                  </a:lnTo>
                  <a:lnTo>
                    <a:pt x="1217" y="4894"/>
                  </a:lnTo>
                  <a:lnTo>
                    <a:pt x="934" y="3479"/>
                  </a:lnTo>
                  <a:lnTo>
                    <a:pt x="708" y="2065"/>
                  </a:lnTo>
                  <a:lnTo>
                    <a:pt x="595" y="1047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8"/>
            <p:cNvSpPr/>
            <p:nvPr/>
          </p:nvSpPr>
          <p:spPr>
            <a:xfrm>
              <a:off x="2964925" y="3079175"/>
              <a:ext cx="26900" cy="80625"/>
            </a:xfrm>
            <a:custGeom>
              <a:avLst/>
              <a:gdLst/>
              <a:ahLst/>
              <a:cxnLst/>
              <a:rect l="l" t="t" r="r" b="b"/>
              <a:pathLst>
                <a:path w="1076" h="3225" extrusionOk="0">
                  <a:moveTo>
                    <a:pt x="849" y="0"/>
                  </a:moveTo>
                  <a:lnTo>
                    <a:pt x="397" y="509"/>
                  </a:lnTo>
                  <a:lnTo>
                    <a:pt x="1" y="1075"/>
                  </a:lnTo>
                  <a:lnTo>
                    <a:pt x="340" y="2150"/>
                  </a:lnTo>
                  <a:lnTo>
                    <a:pt x="623" y="3225"/>
                  </a:lnTo>
                  <a:lnTo>
                    <a:pt x="849" y="2970"/>
                  </a:lnTo>
                  <a:lnTo>
                    <a:pt x="1076" y="2744"/>
                  </a:lnTo>
                  <a:lnTo>
                    <a:pt x="962" y="1386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8"/>
            <p:cNvSpPr/>
            <p:nvPr/>
          </p:nvSpPr>
          <p:spPr>
            <a:xfrm>
              <a:off x="3313550" y="3110275"/>
              <a:ext cx="32575" cy="45300"/>
            </a:xfrm>
            <a:custGeom>
              <a:avLst/>
              <a:gdLst/>
              <a:ahLst/>
              <a:cxnLst/>
              <a:rect l="l" t="t" r="r" b="b"/>
              <a:pathLst>
                <a:path w="1303" h="1812" extrusionOk="0">
                  <a:moveTo>
                    <a:pt x="708" y="1"/>
                  </a:moveTo>
                  <a:lnTo>
                    <a:pt x="1" y="1161"/>
                  </a:lnTo>
                  <a:lnTo>
                    <a:pt x="369" y="1472"/>
                  </a:lnTo>
                  <a:lnTo>
                    <a:pt x="708" y="1811"/>
                  </a:lnTo>
                  <a:lnTo>
                    <a:pt x="1302" y="1076"/>
                  </a:lnTo>
                  <a:lnTo>
                    <a:pt x="1019" y="510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8"/>
            <p:cNvSpPr/>
            <p:nvPr/>
          </p:nvSpPr>
          <p:spPr>
            <a:xfrm>
              <a:off x="3229400" y="3139275"/>
              <a:ext cx="101875" cy="195200"/>
            </a:xfrm>
            <a:custGeom>
              <a:avLst/>
              <a:gdLst/>
              <a:ahLst/>
              <a:cxnLst/>
              <a:rect l="l" t="t" r="r" b="b"/>
              <a:pathLst>
                <a:path w="4075" h="7808" extrusionOk="0">
                  <a:moveTo>
                    <a:pt x="3367" y="1"/>
                  </a:moveTo>
                  <a:lnTo>
                    <a:pt x="3225" y="199"/>
                  </a:lnTo>
                  <a:lnTo>
                    <a:pt x="2858" y="877"/>
                  </a:lnTo>
                  <a:lnTo>
                    <a:pt x="2462" y="1556"/>
                  </a:lnTo>
                  <a:lnTo>
                    <a:pt x="2122" y="2264"/>
                  </a:lnTo>
                  <a:lnTo>
                    <a:pt x="1783" y="2971"/>
                  </a:lnTo>
                  <a:lnTo>
                    <a:pt x="1443" y="3706"/>
                  </a:lnTo>
                  <a:lnTo>
                    <a:pt x="1132" y="4413"/>
                  </a:lnTo>
                  <a:lnTo>
                    <a:pt x="849" y="5149"/>
                  </a:lnTo>
                  <a:lnTo>
                    <a:pt x="595" y="5884"/>
                  </a:lnTo>
                  <a:lnTo>
                    <a:pt x="284" y="6846"/>
                  </a:lnTo>
                  <a:lnTo>
                    <a:pt x="1" y="7808"/>
                  </a:lnTo>
                  <a:lnTo>
                    <a:pt x="199" y="7214"/>
                  </a:lnTo>
                  <a:lnTo>
                    <a:pt x="453" y="6648"/>
                  </a:lnTo>
                  <a:lnTo>
                    <a:pt x="680" y="6054"/>
                  </a:lnTo>
                  <a:lnTo>
                    <a:pt x="963" y="5488"/>
                  </a:lnTo>
                  <a:lnTo>
                    <a:pt x="1528" y="4385"/>
                  </a:lnTo>
                  <a:lnTo>
                    <a:pt x="2179" y="3310"/>
                  </a:lnTo>
                  <a:lnTo>
                    <a:pt x="2631" y="2631"/>
                  </a:lnTo>
                  <a:lnTo>
                    <a:pt x="3084" y="1952"/>
                  </a:lnTo>
                  <a:lnTo>
                    <a:pt x="3565" y="1302"/>
                  </a:lnTo>
                  <a:lnTo>
                    <a:pt x="4074" y="651"/>
                  </a:lnTo>
                  <a:lnTo>
                    <a:pt x="3735" y="312"/>
                  </a:lnTo>
                  <a:lnTo>
                    <a:pt x="336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8"/>
            <p:cNvSpPr/>
            <p:nvPr/>
          </p:nvSpPr>
          <p:spPr>
            <a:xfrm>
              <a:off x="3237900" y="3163325"/>
              <a:ext cx="113875" cy="176800"/>
            </a:xfrm>
            <a:custGeom>
              <a:avLst/>
              <a:gdLst/>
              <a:ahLst/>
              <a:cxnLst/>
              <a:rect l="l" t="t" r="r" b="b"/>
              <a:pathLst>
                <a:path w="4555" h="7072" extrusionOk="0">
                  <a:moveTo>
                    <a:pt x="3989" y="0"/>
                  </a:moveTo>
                  <a:lnTo>
                    <a:pt x="3423" y="736"/>
                  </a:lnTo>
                  <a:lnTo>
                    <a:pt x="2885" y="1471"/>
                  </a:lnTo>
                  <a:lnTo>
                    <a:pt x="2376" y="2235"/>
                  </a:lnTo>
                  <a:lnTo>
                    <a:pt x="1895" y="3027"/>
                  </a:lnTo>
                  <a:lnTo>
                    <a:pt x="1443" y="3819"/>
                  </a:lnTo>
                  <a:lnTo>
                    <a:pt x="1019" y="4639"/>
                  </a:lnTo>
                  <a:lnTo>
                    <a:pt x="623" y="5488"/>
                  </a:lnTo>
                  <a:lnTo>
                    <a:pt x="255" y="6336"/>
                  </a:lnTo>
                  <a:lnTo>
                    <a:pt x="0" y="7072"/>
                  </a:lnTo>
                  <a:lnTo>
                    <a:pt x="905" y="7072"/>
                  </a:lnTo>
                  <a:lnTo>
                    <a:pt x="1273" y="6252"/>
                  </a:lnTo>
                  <a:lnTo>
                    <a:pt x="1669" y="5431"/>
                  </a:lnTo>
                  <a:lnTo>
                    <a:pt x="2320" y="4215"/>
                  </a:lnTo>
                  <a:lnTo>
                    <a:pt x="3027" y="3027"/>
                  </a:lnTo>
                  <a:lnTo>
                    <a:pt x="3762" y="1896"/>
                  </a:lnTo>
                  <a:lnTo>
                    <a:pt x="4554" y="764"/>
                  </a:lnTo>
                  <a:lnTo>
                    <a:pt x="4300" y="368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8"/>
            <p:cNvSpPr/>
            <p:nvPr/>
          </p:nvSpPr>
          <p:spPr>
            <a:xfrm>
              <a:off x="3337600" y="3147775"/>
              <a:ext cx="21250" cy="34675"/>
            </a:xfrm>
            <a:custGeom>
              <a:avLst/>
              <a:gdLst/>
              <a:ahLst/>
              <a:cxnLst/>
              <a:rect l="l" t="t" r="r" b="b"/>
              <a:pathLst>
                <a:path w="850" h="1387" extrusionOk="0">
                  <a:moveTo>
                    <a:pt x="510" y="0"/>
                  </a:moveTo>
                  <a:lnTo>
                    <a:pt x="170" y="424"/>
                  </a:lnTo>
                  <a:lnTo>
                    <a:pt x="1" y="622"/>
                  </a:lnTo>
                  <a:lnTo>
                    <a:pt x="312" y="990"/>
                  </a:lnTo>
                  <a:lnTo>
                    <a:pt x="566" y="1386"/>
                  </a:lnTo>
                  <a:lnTo>
                    <a:pt x="849" y="1018"/>
                  </a:lnTo>
                  <a:lnTo>
                    <a:pt x="708" y="509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8"/>
            <p:cNvSpPr/>
            <p:nvPr/>
          </p:nvSpPr>
          <p:spPr>
            <a:xfrm>
              <a:off x="3271825" y="3191600"/>
              <a:ext cx="93375" cy="148525"/>
            </a:xfrm>
            <a:custGeom>
              <a:avLst/>
              <a:gdLst/>
              <a:ahLst/>
              <a:cxnLst/>
              <a:rect l="l" t="t" r="r" b="b"/>
              <a:pathLst>
                <a:path w="3735" h="5941" extrusionOk="0">
                  <a:moveTo>
                    <a:pt x="3424" y="1"/>
                  </a:moveTo>
                  <a:lnTo>
                    <a:pt x="2575" y="1217"/>
                  </a:lnTo>
                  <a:lnTo>
                    <a:pt x="2179" y="1839"/>
                  </a:lnTo>
                  <a:lnTo>
                    <a:pt x="1783" y="2490"/>
                  </a:lnTo>
                  <a:lnTo>
                    <a:pt x="1302" y="3310"/>
                  </a:lnTo>
                  <a:lnTo>
                    <a:pt x="850" y="4187"/>
                  </a:lnTo>
                  <a:lnTo>
                    <a:pt x="397" y="5064"/>
                  </a:lnTo>
                  <a:lnTo>
                    <a:pt x="1" y="5941"/>
                  </a:lnTo>
                  <a:lnTo>
                    <a:pt x="312" y="5941"/>
                  </a:lnTo>
                  <a:lnTo>
                    <a:pt x="652" y="5262"/>
                  </a:lnTo>
                  <a:lnTo>
                    <a:pt x="1048" y="4611"/>
                  </a:lnTo>
                  <a:lnTo>
                    <a:pt x="1444" y="3989"/>
                  </a:lnTo>
                  <a:lnTo>
                    <a:pt x="1896" y="3367"/>
                  </a:lnTo>
                  <a:lnTo>
                    <a:pt x="2320" y="2886"/>
                  </a:lnTo>
                  <a:lnTo>
                    <a:pt x="2773" y="2405"/>
                  </a:lnTo>
                  <a:lnTo>
                    <a:pt x="3254" y="1953"/>
                  </a:lnTo>
                  <a:lnTo>
                    <a:pt x="3735" y="1528"/>
                  </a:lnTo>
                  <a:lnTo>
                    <a:pt x="3735" y="1387"/>
                  </a:lnTo>
                  <a:lnTo>
                    <a:pt x="3735" y="934"/>
                  </a:lnTo>
                  <a:lnTo>
                    <a:pt x="3678" y="482"/>
                  </a:lnTo>
                  <a:lnTo>
                    <a:pt x="3424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8"/>
            <p:cNvSpPr/>
            <p:nvPr/>
          </p:nvSpPr>
          <p:spPr>
            <a:xfrm>
              <a:off x="3357400" y="3185950"/>
              <a:ext cx="6400" cy="17700"/>
            </a:xfrm>
            <a:custGeom>
              <a:avLst/>
              <a:gdLst/>
              <a:ahLst/>
              <a:cxnLst/>
              <a:rect l="l" t="t" r="r" b="b"/>
              <a:pathLst>
                <a:path w="256" h="708" extrusionOk="0">
                  <a:moveTo>
                    <a:pt x="170" y="0"/>
                  </a:moveTo>
                  <a:lnTo>
                    <a:pt x="1" y="227"/>
                  </a:lnTo>
                  <a:lnTo>
                    <a:pt x="255" y="708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8"/>
            <p:cNvSpPr/>
            <p:nvPr/>
          </p:nvSpPr>
          <p:spPr>
            <a:xfrm>
              <a:off x="3290925" y="3243225"/>
              <a:ext cx="73575" cy="96900"/>
            </a:xfrm>
            <a:custGeom>
              <a:avLst/>
              <a:gdLst/>
              <a:ahLst/>
              <a:cxnLst/>
              <a:rect l="l" t="t" r="r" b="b"/>
              <a:pathLst>
                <a:path w="2943" h="3876" extrusionOk="0">
                  <a:moveTo>
                    <a:pt x="2943" y="1"/>
                  </a:moveTo>
                  <a:lnTo>
                    <a:pt x="2575" y="312"/>
                  </a:lnTo>
                  <a:lnTo>
                    <a:pt x="2179" y="708"/>
                  </a:lnTo>
                  <a:lnTo>
                    <a:pt x="1811" y="1132"/>
                  </a:lnTo>
                  <a:lnTo>
                    <a:pt x="1472" y="1556"/>
                  </a:lnTo>
                  <a:lnTo>
                    <a:pt x="1132" y="1981"/>
                  </a:lnTo>
                  <a:lnTo>
                    <a:pt x="821" y="2433"/>
                  </a:lnTo>
                  <a:lnTo>
                    <a:pt x="538" y="2914"/>
                  </a:lnTo>
                  <a:lnTo>
                    <a:pt x="284" y="3395"/>
                  </a:lnTo>
                  <a:lnTo>
                    <a:pt x="1" y="3876"/>
                  </a:lnTo>
                  <a:lnTo>
                    <a:pt x="1019" y="3876"/>
                  </a:lnTo>
                  <a:lnTo>
                    <a:pt x="1387" y="3282"/>
                  </a:lnTo>
                  <a:lnTo>
                    <a:pt x="1811" y="2716"/>
                  </a:lnTo>
                  <a:lnTo>
                    <a:pt x="2235" y="2150"/>
                  </a:lnTo>
                  <a:lnTo>
                    <a:pt x="2660" y="1613"/>
                  </a:lnTo>
                  <a:lnTo>
                    <a:pt x="2773" y="1217"/>
                  </a:lnTo>
                  <a:lnTo>
                    <a:pt x="2858" y="821"/>
                  </a:lnTo>
                  <a:lnTo>
                    <a:pt x="2914" y="425"/>
                  </a:lnTo>
                  <a:lnTo>
                    <a:pt x="294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8"/>
            <p:cNvSpPr/>
            <p:nvPr/>
          </p:nvSpPr>
          <p:spPr>
            <a:xfrm>
              <a:off x="3328400" y="3311825"/>
              <a:ext cx="19825" cy="28300"/>
            </a:xfrm>
            <a:custGeom>
              <a:avLst/>
              <a:gdLst/>
              <a:ahLst/>
              <a:cxnLst/>
              <a:rect l="l" t="t" r="r" b="b"/>
              <a:pathLst>
                <a:path w="793" h="1132" extrusionOk="0">
                  <a:moveTo>
                    <a:pt x="793" y="0"/>
                  </a:moveTo>
                  <a:lnTo>
                    <a:pt x="369" y="566"/>
                  </a:lnTo>
                  <a:lnTo>
                    <a:pt x="1" y="1132"/>
                  </a:lnTo>
                  <a:lnTo>
                    <a:pt x="199" y="1132"/>
                  </a:lnTo>
                  <a:lnTo>
                    <a:pt x="510" y="566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8" name="Google Shape;1018;p8"/>
          <p:cNvGrpSpPr/>
          <p:nvPr/>
        </p:nvGrpSpPr>
        <p:grpSpPr>
          <a:xfrm rot="10800000">
            <a:off x="6784943" y="-478661"/>
            <a:ext cx="1639055" cy="1108657"/>
            <a:chOff x="2928875" y="3008450"/>
            <a:chExt cx="436325" cy="331675"/>
          </a:xfrm>
        </p:grpSpPr>
        <p:sp>
          <p:nvSpPr>
            <p:cNvPr id="1019" name="Google Shape;1019;p8"/>
            <p:cNvSpPr/>
            <p:nvPr/>
          </p:nvSpPr>
          <p:spPr>
            <a:xfrm>
              <a:off x="3136775" y="3090475"/>
              <a:ext cx="90525" cy="249650"/>
            </a:xfrm>
            <a:custGeom>
              <a:avLst/>
              <a:gdLst/>
              <a:ahLst/>
              <a:cxnLst/>
              <a:rect l="l" t="t" r="r" b="b"/>
              <a:pathLst>
                <a:path w="3621" h="9986" extrusionOk="0">
                  <a:moveTo>
                    <a:pt x="3112" y="1"/>
                  </a:moveTo>
                  <a:lnTo>
                    <a:pt x="2631" y="1359"/>
                  </a:lnTo>
                  <a:lnTo>
                    <a:pt x="2122" y="2716"/>
                  </a:lnTo>
                  <a:lnTo>
                    <a:pt x="1726" y="3791"/>
                  </a:lnTo>
                  <a:lnTo>
                    <a:pt x="1330" y="4866"/>
                  </a:lnTo>
                  <a:lnTo>
                    <a:pt x="1075" y="5602"/>
                  </a:lnTo>
                  <a:lnTo>
                    <a:pt x="849" y="6365"/>
                  </a:lnTo>
                  <a:lnTo>
                    <a:pt x="623" y="7129"/>
                  </a:lnTo>
                  <a:lnTo>
                    <a:pt x="425" y="7921"/>
                  </a:lnTo>
                  <a:lnTo>
                    <a:pt x="170" y="8939"/>
                  </a:lnTo>
                  <a:lnTo>
                    <a:pt x="0" y="9986"/>
                  </a:lnTo>
                  <a:lnTo>
                    <a:pt x="283" y="9986"/>
                  </a:lnTo>
                  <a:lnTo>
                    <a:pt x="651" y="8430"/>
                  </a:lnTo>
                  <a:lnTo>
                    <a:pt x="1075" y="6903"/>
                  </a:lnTo>
                  <a:lnTo>
                    <a:pt x="1528" y="5375"/>
                  </a:lnTo>
                  <a:lnTo>
                    <a:pt x="2065" y="3876"/>
                  </a:lnTo>
                  <a:lnTo>
                    <a:pt x="2405" y="2943"/>
                  </a:lnTo>
                  <a:lnTo>
                    <a:pt x="2801" y="1981"/>
                  </a:lnTo>
                  <a:lnTo>
                    <a:pt x="3197" y="1047"/>
                  </a:lnTo>
                  <a:lnTo>
                    <a:pt x="3621" y="11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8"/>
            <p:cNvSpPr/>
            <p:nvPr/>
          </p:nvSpPr>
          <p:spPr>
            <a:xfrm>
              <a:off x="3214550" y="3029675"/>
              <a:ext cx="39625" cy="63650"/>
            </a:xfrm>
            <a:custGeom>
              <a:avLst/>
              <a:gdLst/>
              <a:ahLst/>
              <a:cxnLst/>
              <a:rect l="l" t="t" r="r" b="b"/>
              <a:pathLst>
                <a:path w="1585" h="2546" extrusionOk="0">
                  <a:moveTo>
                    <a:pt x="1076" y="0"/>
                  </a:moveTo>
                  <a:lnTo>
                    <a:pt x="765" y="594"/>
                  </a:lnTo>
                  <a:lnTo>
                    <a:pt x="510" y="1188"/>
                  </a:lnTo>
                  <a:lnTo>
                    <a:pt x="1" y="2433"/>
                  </a:lnTo>
                  <a:lnTo>
                    <a:pt x="510" y="2546"/>
                  </a:lnTo>
                  <a:lnTo>
                    <a:pt x="1019" y="1386"/>
                  </a:lnTo>
                  <a:lnTo>
                    <a:pt x="1585" y="255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8"/>
            <p:cNvSpPr/>
            <p:nvPr/>
          </p:nvSpPr>
          <p:spPr>
            <a:xfrm>
              <a:off x="3154450" y="3096150"/>
              <a:ext cx="104675" cy="243975"/>
            </a:xfrm>
            <a:custGeom>
              <a:avLst/>
              <a:gdLst/>
              <a:ahLst/>
              <a:cxnLst/>
              <a:rect l="l" t="t" r="r" b="b"/>
              <a:pathLst>
                <a:path w="4187" h="9759" extrusionOk="0">
                  <a:moveTo>
                    <a:pt x="3282" y="0"/>
                  </a:moveTo>
                  <a:lnTo>
                    <a:pt x="3027" y="594"/>
                  </a:lnTo>
                  <a:lnTo>
                    <a:pt x="2631" y="1499"/>
                  </a:lnTo>
                  <a:lnTo>
                    <a:pt x="2263" y="2404"/>
                  </a:lnTo>
                  <a:lnTo>
                    <a:pt x="1896" y="3338"/>
                  </a:lnTo>
                  <a:lnTo>
                    <a:pt x="1556" y="4271"/>
                  </a:lnTo>
                  <a:lnTo>
                    <a:pt x="1245" y="5205"/>
                  </a:lnTo>
                  <a:lnTo>
                    <a:pt x="934" y="6167"/>
                  </a:lnTo>
                  <a:lnTo>
                    <a:pt x="651" y="7128"/>
                  </a:lnTo>
                  <a:lnTo>
                    <a:pt x="396" y="8090"/>
                  </a:lnTo>
                  <a:lnTo>
                    <a:pt x="198" y="8910"/>
                  </a:lnTo>
                  <a:lnTo>
                    <a:pt x="0" y="9759"/>
                  </a:lnTo>
                  <a:lnTo>
                    <a:pt x="1924" y="9759"/>
                  </a:lnTo>
                  <a:lnTo>
                    <a:pt x="2235" y="8033"/>
                  </a:lnTo>
                  <a:lnTo>
                    <a:pt x="2575" y="6336"/>
                  </a:lnTo>
                  <a:lnTo>
                    <a:pt x="2773" y="5375"/>
                  </a:lnTo>
                  <a:lnTo>
                    <a:pt x="2999" y="4385"/>
                  </a:lnTo>
                  <a:lnTo>
                    <a:pt x="3253" y="3423"/>
                  </a:lnTo>
                  <a:lnTo>
                    <a:pt x="3508" y="2461"/>
                  </a:lnTo>
                  <a:lnTo>
                    <a:pt x="3847" y="1386"/>
                  </a:lnTo>
                  <a:lnTo>
                    <a:pt x="4187" y="340"/>
                  </a:lnTo>
                  <a:lnTo>
                    <a:pt x="3734" y="142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8"/>
            <p:cNvSpPr/>
            <p:nvPr/>
          </p:nvSpPr>
          <p:spPr>
            <a:xfrm>
              <a:off x="3236475" y="3041700"/>
              <a:ext cx="43875" cy="62950"/>
            </a:xfrm>
            <a:custGeom>
              <a:avLst/>
              <a:gdLst/>
              <a:ahLst/>
              <a:cxnLst/>
              <a:rect l="l" t="t" r="r" b="b"/>
              <a:pathLst>
                <a:path w="1755" h="2518" extrusionOk="0">
                  <a:moveTo>
                    <a:pt x="1047" y="0"/>
                  </a:moveTo>
                  <a:lnTo>
                    <a:pt x="510" y="1075"/>
                  </a:lnTo>
                  <a:lnTo>
                    <a:pt x="1" y="2178"/>
                  </a:lnTo>
                  <a:lnTo>
                    <a:pt x="453" y="2320"/>
                  </a:lnTo>
                  <a:lnTo>
                    <a:pt x="906" y="2518"/>
                  </a:lnTo>
                  <a:lnTo>
                    <a:pt x="1132" y="1895"/>
                  </a:lnTo>
                  <a:lnTo>
                    <a:pt x="1387" y="1301"/>
                  </a:lnTo>
                  <a:lnTo>
                    <a:pt x="1754" y="481"/>
                  </a:lnTo>
                  <a:lnTo>
                    <a:pt x="1415" y="226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8"/>
            <p:cNvSpPr/>
            <p:nvPr/>
          </p:nvSpPr>
          <p:spPr>
            <a:xfrm>
              <a:off x="2942300" y="3169675"/>
              <a:ext cx="67900" cy="170450"/>
            </a:xfrm>
            <a:custGeom>
              <a:avLst/>
              <a:gdLst/>
              <a:ahLst/>
              <a:cxnLst/>
              <a:rect l="l" t="t" r="r" b="b"/>
              <a:pathLst>
                <a:path w="2716" h="6818" extrusionOk="0">
                  <a:moveTo>
                    <a:pt x="1217" y="1"/>
                  </a:moveTo>
                  <a:lnTo>
                    <a:pt x="849" y="482"/>
                  </a:lnTo>
                  <a:lnTo>
                    <a:pt x="538" y="991"/>
                  </a:lnTo>
                  <a:lnTo>
                    <a:pt x="255" y="1528"/>
                  </a:lnTo>
                  <a:lnTo>
                    <a:pt x="0" y="2094"/>
                  </a:lnTo>
                  <a:lnTo>
                    <a:pt x="566" y="3339"/>
                  </a:lnTo>
                  <a:lnTo>
                    <a:pt x="1075" y="4583"/>
                  </a:lnTo>
                  <a:lnTo>
                    <a:pt x="1528" y="5686"/>
                  </a:lnTo>
                  <a:lnTo>
                    <a:pt x="1952" y="6818"/>
                  </a:lnTo>
                  <a:lnTo>
                    <a:pt x="2716" y="6818"/>
                  </a:lnTo>
                  <a:lnTo>
                    <a:pt x="2490" y="5969"/>
                  </a:lnTo>
                  <a:lnTo>
                    <a:pt x="2292" y="5121"/>
                  </a:lnTo>
                  <a:lnTo>
                    <a:pt x="1924" y="3424"/>
                  </a:lnTo>
                  <a:lnTo>
                    <a:pt x="1585" y="1698"/>
                  </a:lnTo>
                  <a:lnTo>
                    <a:pt x="121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8"/>
            <p:cNvSpPr/>
            <p:nvPr/>
          </p:nvSpPr>
          <p:spPr>
            <a:xfrm>
              <a:off x="2930975" y="3117350"/>
              <a:ext cx="41750" cy="104700"/>
            </a:xfrm>
            <a:custGeom>
              <a:avLst/>
              <a:gdLst/>
              <a:ahLst/>
              <a:cxnLst/>
              <a:rect l="l" t="t" r="r" b="b"/>
              <a:pathLst>
                <a:path w="1670" h="4188" extrusionOk="0">
                  <a:moveTo>
                    <a:pt x="1076" y="1"/>
                  </a:moveTo>
                  <a:lnTo>
                    <a:pt x="878" y="368"/>
                  </a:lnTo>
                  <a:lnTo>
                    <a:pt x="708" y="736"/>
                  </a:lnTo>
                  <a:lnTo>
                    <a:pt x="538" y="1132"/>
                  </a:lnTo>
                  <a:lnTo>
                    <a:pt x="369" y="1528"/>
                  </a:lnTo>
                  <a:lnTo>
                    <a:pt x="255" y="1924"/>
                  </a:lnTo>
                  <a:lnTo>
                    <a:pt x="142" y="2348"/>
                  </a:lnTo>
                  <a:lnTo>
                    <a:pt x="57" y="2773"/>
                  </a:lnTo>
                  <a:lnTo>
                    <a:pt x="1" y="3197"/>
                  </a:lnTo>
                  <a:lnTo>
                    <a:pt x="453" y="4187"/>
                  </a:lnTo>
                  <a:lnTo>
                    <a:pt x="708" y="3621"/>
                  </a:lnTo>
                  <a:lnTo>
                    <a:pt x="991" y="3084"/>
                  </a:lnTo>
                  <a:lnTo>
                    <a:pt x="1302" y="2575"/>
                  </a:lnTo>
                  <a:lnTo>
                    <a:pt x="1670" y="2094"/>
                  </a:lnTo>
                  <a:lnTo>
                    <a:pt x="1642" y="1981"/>
                  </a:lnTo>
                  <a:lnTo>
                    <a:pt x="1387" y="991"/>
                  </a:lnTo>
                  <a:lnTo>
                    <a:pt x="1076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8"/>
            <p:cNvSpPr/>
            <p:nvPr/>
          </p:nvSpPr>
          <p:spPr>
            <a:xfrm>
              <a:off x="3073825" y="3092600"/>
              <a:ext cx="33975" cy="247525"/>
            </a:xfrm>
            <a:custGeom>
              <a:avLst/>
              <a:gdLst/>
              <a:ahLst/>
              <a:cxnLst/>
              <a:rect l="l" t="t" r="r" b="b"/>
              <a:pathLst>
                <a:path w="1359" h="9901" extrusionOk="0">
                  <a:moveTo>
                    <a:pt x="1359" y="1"/>
                  </a:moveTo>
                  <a:lnTo>
                    <a:pt x="736" y="170"/>
                  </a:lnTo>
                  <a:lnTo>
                    <a:pt x="114" y="368"/>
                  </a:lnTo>
                  <a:lnTo>
                    <a:pt x="29" y="3140"/>
                  </a:lnTo>
                  <a:lnTo>
                    <a:pt x="1" y="4300"/>
                  </a:lnTo>
                  <a:lnTo>
                    <a:pt x="29" y="5432"/>
                  </a:lnTo>
                  <a:lnTo>
                    <a:pt x="86" y="6591"/>
                  </a:lnTo>
                  <a:lnTo>
                    <a:pt x="142" y="7723"/>
                  </a:lnTo>
                  <a:lnTo>
                    <a:pt x="255" y="8826"/>
                  </a:lnTo>
                  <a:lnTo>
                    <a:pt x="369" y="9901"/>
                  </a:lnTo>
                  <a:lnTo>
                    <a:pt x="1132" y="9901"/>
                  </a:lnTo>
                  <a:lnTo>
                    <a:pt x="1132" y="9759"/>
                  </a:lnTo>
                  <a:lnTo>
                    <a:pt x="1104" y="8741"/>
                  </a:lnTo>
                  <a:lnTo>
                    <a:pt x="1104" y="7751"/>
                  </a:lnTo>
                  <a:lnTo>
                    <a:pt x="1132" y="6733"/>
                  </a:lnTo>
                  <a:lnTo>
                    <a:pt x="1189" y="5743"/>
                  </a:lnTo>
                  <a:lnTo>
                    <a:pt x="1274" y="3763"/>
                  </a:lnTo>
                  <a:lnTo>
                    <a:pt x="1274" y="2660"/>
                  </a:lnTo>
                  <a:lnTo>
                    <a:pt x="1302" y="1528"/>
                  </a:lnTo>
                  <a:lnTo>
                    <a:pt x="1359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8"/>
            <p:cNvSpPr/>
            <p:nvPr/>
          </p:nvSpPr>
          <p:spPr>
            <a:xfrm>
              <a:off x="3076650" y="3010575"/>
              <a:ext cx="38925" cy="91250"/>
            </a:xfrm>
            <a:custGeom>
              <a:avLst/>
              <a:gdLst/>
              <a:ahLst/>
              <a:cxnLst/>
              <a:rect l="l" t="t" r="r" b="b"/>
              <a:pathLst>
                <a:path w="1557" h="3650" extrusionOk="0">
                  <a:moveTo>
                    <a:pt x="1557" y="0"/>
                  </a:moveTo>
                  <a:lnTo>
                    <a:pt x="906" y="114"/>
                  </a:lnTo>
                  <a:lnTo>
                    <a:pt x="284" y="283"/>
                  </a:lnTo>
                  <a:lnTo>
                    <a:pt x="142" y="1358"/>
                  </a:lnTo>
                  <a:lnTo>
                    <a:pt x="57" y="2433"/>
                  </a:lnTo>
                  <a:lnTo>
                    <a:pt x="1" y="3649"/>
                  </a:lnTo>
                  <a:lnTo>
                    <a:pt x="623" y="3451"/>
                  </a:lnTo>
                  <a:lnTo>
                    <a:pt x="1246" y="3282"/>
                  </a:lnTo>
                  <a:lnTo>
                    <a:pt x="1359" y="1726"/>
                  </a:lnTo>
                  <a:lnTo>
                    <a:pt x="1528" y="142"/>
                  </a:lnTo>
                  <a:lnTo>
                    <a:pt x="155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8"/>
            <p:cNvSpPr/>
            <p:nvPr/>
          </p:nvSpPr>
          <p:spPr>
            <a:xfrm>
              <a:off x="3040600" y="3106050"/>
              <a:ext cx="32550" cy="234075"/>
            </a:xfrm>
            <a:custGeom>
              <a:avLst/>
              <a:gdLst/>
              <a:ahLst/>
              <a:cxnLst/>
              <a:rect l="l" t="t" r="r" b="b"/>
              <a:pathLst>
                <a:path w="1302" h="9363" extrusionOk="0">
                  <a:moveTo>
                    <a:pt x="1019" y="0"/>
                  </a:moveTo>
                  <a:lnTo>
                    <a:pt x="255" y="311"/>
                  </a:lnTo>
                  <a:lnTo>
                    <a:pt x="113" y="1471"/>
                  </a:lnTo>
                  <a:lnTo>
                    <a:pt x="29" y="2631"/>
                  </a:lnTo>
                  <a:lnTo>
                    <a:pt x="0" y="3791"/>
                  </a:lnTo>
                  <a:lnTo>
                    <a:pt x="0" y="4950"/>
                  </a:lnTo>
                  <a:lnTo>
                    <a:pt x="29" y="6053"/>
                  </a:lnTo>
                  <a:lnTo>
                    <a:pt x="85" y="7157"/>
                  </a:lnTo>
                  <a:lnTo>
                    <a:pt x="142" y="8260"/>
                  </a:lnTo>
                  <a:lnTo>
                    <a:pt x="255" y="9363"/>
                  </a:lnTo>
                  <a:lnTo>
                    <a:pt x="1301" y="9363"/>
                  </a:lnTo>
                  <a:lnTo>
                    <a:pt x="1188" y="8458"/>
                  </a:lnTo>
                  <a:lnTo>
                    <a:pt x="1103" y="7553"/>
                  </a:lnTo>
                  <a:lnTo>
                    <a:pt x="1047" y="6647"/>
                  </a:lnTo>
                  <a:lnTo>
                    <a:pt x="990" y="5742"/>
                  </a:lnTo>
                  <a:lnTo>
                    <a:pt x="962" y="3932"/>
                  </a:lnTo>
                  <a:lnTo>
                    <a:pt x="962" y="2093"/>
                  </a:lnTo>
                  <a:lnTo>
                    <a:pt x="101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8"/>
            <p:cNvSpPr/>
            <p:nvPr/>
          </p:nvSpPr>
          <p:spPr>
            <a:xfrm>
              <a:off x="3046950" y="3021175"/>
              <a:ext cx="26200" cy="92675"/>
            </a:xfrm>
            <a:custGeom>
              <a:avLst/>
              <a:gdLst/>
              <a:ahLst/>
              <a:cxnLst/>
              <a:rect l="l" t="t" r="r" b="b"/>
              <a:pathLst>
                <a:path w="1048" h="3707" extrusionOk="0">
                  <a:moveTo>
                    <a:pt x="1047" y="1"/>
                  </a:moveTo>
                  <a:lnTo>
                    <a:pt x="934" y="29"/>
                  </a:lnTo>
                  <a:lnTo>
                    <a:pt x="906" y="142"/>
                  </a:lnTo>
                  <a:lnTo>
                    <a:pt x="595" y="1019"/>
                  </a:lnTo>
                  <a:lnTo>
                    <a:pt x="369" y="1896"/>
                  </a:lnTo>
                  <a:lnTo>
                    <a:pt x="142" y="2801"/>
                  </a:lnTo>
                  <a:lnTo>
                    <a:pt x="1" y="3706"/>
                  </a:lnTo>
                  <a:lnTo>
                    <a:pt x="765" y="3395"/>
                  </a:lnTo>
                  <a:lnTo>
                    <a:pt x="821" y="2405"/>
                  </a:lnTo>
                  <a:lnTo>
                    <a:pt x="878" y="1443"/>
                  </a:lnTo>
                  <a:lnTo>
                    <a:pt x="963" y="708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8"/>
            <p:cNvSpPr/>
            <p:nvPr/>
          </p:nvSpPr>
          <p:spPr>
            <a:xfrm>
              <a:off x="3112725" y="3086950"/>
              <a:ext cx="31850" cy="171150"/>
            </a:xfrm>
            <a:custGeom>
              <a:avLst/>
              <a:gdLst/>
              <a:ahLst/>
              <a:cxnLst/>
              <a:rect l="l" t="t" r="r" b="b"/>
              <a:pathLst>
                <a:path w="1274" h="6846" extrusionOk="0">
                  <a:moveTo>
                    <a:pt x="1273" y="0"/>
                  </a:moveTo>
                  <a:lnTo>
                    <a:pt x="736" y="57"/>
                  </a:lnTo>
                  <a:lnTo>
                    <a:pt x="227" y="142"/>
                  </a:lnTo>
                  <a:lnTo>
                    <a:pt x="170" y="1132"/>
                  </a:lnTo>
                  <a:lnTo>
                    <a:pt x="142" y="2122"/>
                  </a:lnTo>
                  <a:lnTo>
                    <a:pt x="114" y="3197"/>
                  </a:lnTo>
                  <a:lnTo>
                    <a:pt x="114" y="4300"/>
                  </a:lnTo>
                  <a:lnTo>
                    <a:pt x="1" y="6280"/>
                  </a:lnTo>
                  <a:lnTo>
                    <a:pt x="1" y="6846"/>
                  </a:lnTo>
                  <a:lnTo>
                    <a:pt x="199" y="5545"/>
                  </a:lnTo>
                  <a:lnTo>
                    <a:pt x="397" y="4272"/>
                  </a:lnTo>
                  <a:lnTo>
                    <a:pt x="821" y="2122"/>
                  </a:lnTo>
                  <a:lnTo>
                    <a:pt x="127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8"/>
            <p:cNvSpPr/>
            <p:nvPr/>
          </p:nvSpPr>
          <p:spPr>
            <a:xfrm>
              <a:off x="3118375" y="3008450"/>
              <a:ext cx="44575" cy="82050"/>
            </a:xfrm>
            <a:custGeom>
              <a:avLst/>
              <a:gdLst/>
              <a:ahLst/>
              <a:cxnLst/>
              <a:rect l="l" t="t" r="r" b="b"/>
              <a:pathLst>
                <a:path w="1783" h="3282" extrusionOk="0">
                  <a:moveTo>
                    <a:pt x="708" y="1"/>
                  </a:moveTo>
                  <a:lnTo>
                    <a:pt x="284" y="29"/>
                  </a:lnTo>
                  <a:lnTo>
                    <a:pt x="227" y="538"/>
                  </a:lnTo>
                  <a:lnTo>
                    <a:pt x="86" y="1924"/>
                  </a:lnTo>
                  <a:lnTo>
                    <a:pt x="1" y="3282"/>
                  </a:lnTo>
                  <a:lnTo>
                    <a:pt x="510" y="3197"/>
                  </a:lnTo>
                  <a:lnTo>
                    <a:pt x="1047" y="3140"/>
                  </a:lnTo>
                  <a:lnTo>
                    <a:pt x="1415" y="1556"/>
                  </a:lnTo>
                  <a:lnTo>
                    <a:pt x="1783" y="29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8"/>
            <p:cNvSpPr/>
            <p:nvPr/>
          </p:nvSpPr>
          <p:spPr>
            <a:xfrm>
              <a:off x="3112025" y="3085525"/>
              <a:ext cx="92650" cy="254600"/>
            </a:xfrm>
            <a:custGeom>
              <a:avLst/>
              <a:gdLst/>
              <a:ahLst/>
              <a:cxnLst/>
              <a:rect l="l" t="t" r="r" b="b"/>
              <a:pathLst>
                <a:path w="3706" h="10184" extrusionOk="0">
                  <a:moveTo>
                    <a:pt x="2235" y="1"/>
                  </a:moveTo>
                  <a:lnTo>
                    <a:pt x="1726" y="29"/>
                  </a:lnTo>
                  <a:lnTo>
                    <a:pt x="1528" y="906"/>
                  </a:lnTo>
                  <a:lnTo>
                    <a:pt x="1103" y="2914"/>
                  </a:lnTo>
                  <a:lnTo>
                    <a:pt x="736" y="4923"/>
                  </a:lnTo>
                  <a:lnTo>
                    <a:pt x="425" y="6931"/>
                  </a:lnTo>
                  <a:lnTo>
                    <a:pt x="142" y="8939"/>
                  </a:lnTo>
                  <a:lnTo>
                    <a:pt x="0" y="10071"/>
                  </a:lnTo>
                  <a:lnTo>
                    <a:pt x="0" y="10184"/>
                  </a:lnTo>
                  <a:lnTo>
                    <a:pt x="566" y="10184"/>
                  </a:lnTo>
                  <a:lnTo>
                    <a:pt x="707" y="9448"/>
                  </a:lnTo>
                  <a:lnTo>
                    <a:pt x="849" y="8685"/>
                  </a:lnTo>
                  <a:lnTo>
                    <a:pt x="1019" y="7949"/>
                  </a:lnTo>
                  <a:lnTo>
                    <a:pt x="1217" y="7242"/>
                  </a:lnTo>
                  <a:lnTo>
                    <a:pt x="1584" y="5998"/>
                  </a:lnTo>
                  <a:lnTo>
                    <a:pt x="2009" y="4810"/>
                  </a:lnTo>
                  <a:lnTo>
                    <a:pt x="2885" y="2405"/>
                  </a:lnTo>
                  <a:lnTo>
                    <a:pt x="3281" y="1245"/>
                  </a:lnTo>
                  <a:lnTo>
                    <a:pt x="3706" y="114"/>
                  </a:lnTo>
                  <a:lnTo>
                    <a:pt x="3225" y="57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8"/>
            <p:cNvSpPr/>
            <p:nvPr/>
          </p:nvSpPr>
          <p:spPr>
            <a:xfrm>
              <a:off x="3155150" y="3009875"/>
              <a:ext cx="77100" cy="78500"/>
            </a:xfrm>
            <a:custGeom>
              <a:avLst/>
              <a:gdLst/>
              <a:ahLst/>
              <a:cxnLst/>
              <a:rect l="l" t="t" r="r" b="b"/>
              <a:pathLst>
                <a:path w="3084" h="3140" extrusionOk="0">
                  <a:moveTo>
                    <a:pt x="736" y="0"/>
                  </a:moveTo>
                  <a:lnTo>
                    <a:pt x="340" y="1528"/>
                  </a:lnTo>
                  <a:lnTo>
                    <a:pt x="1" y="3055"/>
                  </a:lnTo>
                  <a:lnTo>
                    <a:pt x="510" y="3027"/>
                  </a:lnTo>
                  <a:lnTo>
                    <a:pt x="991" y="3027"/>
                  </a:lnTo>
                  <a:lnTo>
                    <a:pt x="1500" y="3083"/>
                  </a:lnTo>
                  <a:lnTo>
                    <a:pt x="1981" y="3140"/>
                  </a:lnTo>
                  <a:lnTo>
                    <a:pt x="2462" y="1980"/>
                  </a:lnTo>
                  <a:lnTo>
                    <a:pt x="2745" y="1301"/>
                  </a:lnTo>
                  <a:lnTo>
                    <a:pt x="3084" y="623"/>
                  </a:lnTo>
                  <a:lnTo>
                    <a:pt x="2518" y="396"/>
                  </a:lnTo>
                  <a:lnTo>
                    <a:pt x="1924" y="226"/>
                  </a:lnTo>
                  <a:lnTo>
                    <a:pt x="1330" y="85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8"/>
            <p:cNvSpPr/>
            <p:nvPr/>
          </p:nvSpPr>
          <p:spPr>
            <a:xfrm>
              <a:off x="3213150" y="3108875"/>
              <a:ext cx="92650" cy="231250"/>
            </a:xfrm>
            <a:custGeom>
              <a:avLst/>
              <a:gdLst/>
              <a:ahLst/>
              <a:cxnLst/>
              <a:rect l="l" t="t" r="r" b="b"/>
              <a:pathLst>
                <a:path w="3706" h="9250" extrusionOk="0">
                  <a:moveTo>
                    <a:pt x="2207" y="0"/>
                  </a:moveTo>
                  <a:lnTo>
                    <a:pt x="2037" y="538"/>
                  </a:lnTo>
                  <a:lnTo>
                    <a:pt x="1726" y="1528"/>
                  </a:lnTo>
                  <a:lnTo>
                    <a:pt x="1443" y="2518"/>
                  </a:lnTo>
                  <a:lnTo>
                    <a:pt x="990" y="4187"/>
                  </a:lnTo>
                  <a:lnTo>
                    <a:pt x="623" y="5856"/>
                  </a:lnTo>
                  <a:lnTo>
                    <a:pt x="283" y="7553"/>
                  </a:lnTo>
                  <a:lnTo>
                    <a:pt x="0" y="9250"/>
                  </a:lnTo>
                  <a:lnTo>
                    <a:pt x="142" y="9250"/>
                  </a:lnTo>
                  <a:lnTo>
                    <a:pt x="566" y="7836"/>
                  </a:lnTo>
                  <a:lnTo>
                    <a:pt x="821" y="7128"/>
                  </a:lnTo>
                  <a:lnTo>
                    <a:pt x="1047" y="6421"/>
                  </a:lnTo>
                  <a:lnTo>
                    <a:pt x="1330" y="5714"/>
                  </a:lnTo>
                  <a:lnTo>
                    <a:pt x="1613" y="5035"/>
                  </a:lnTo>
                  <a:lnTo>
                    <a:pt x="1895" y="4356"/>
                  </a:lnTo>
                  <a:lnTo>
                    <a:pt x="2207" y="3678"/>
                  </a:lnTo>
                  <a:lnTo>
                    <a:pt x="2574" y="2970"/>
                  </a:lnTo>
                  <a:lnTo>
                    <a:pt x="2914" y="2291"/>
                  </a:lnTo>
                  <a:lnTo>
                    <a:pt x="3310" y="1613"/>
                  </a:lnTo>
                  <a:lnTo>
                    <a:pt x="3706" y="962"/>
                  </a:lnTo>
                  <a:lnTo>
                    <a:pt x="3677" y="934"/>
                  </a:lnTo>
                  <a:lnTo>
                    <a:pt x="3310" y="679"/>
                  </a:lnTo>
                  <a:lnTo>
                    <a:pt x="2942" y="425"/>
                  </a:lnTo>
                  <a:lnTo>
                    <a:pt x="2574" y="198"/>
                  </a:lnTo>
                  <a:lnTo>
                    <a:pt x="220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8"/>
            <p:cNvSpPr/>
            <p:nvPr/>
          </p:nvSpPr>
          <p:spPr>
            <a:xfrm>
              <a:off x="3268300" y="3060075"/>
              <a:ext cx="57300" cy="72875"/>
            </a:xfrm>
            <a:custGeom>
              <a:avLst/>
              <a:gdLst/>
              <a:ahLst/>
              <a:cxnLst/>
              <a:rect l="l" t="t" r="r" b="b"/>
              <a:pathLst>
                <a:path w="2292" h="2915" extrusionOk="0">
                  <a:moveTo>
                    <a:pt x="793" y="1"/>
                  </a:moveTo>
                  <a:lnTo>
                    <a:pt x="368" y="934"/>
                  </a:lnTo>
                  <a:lnTo>
                    <a:pt x="170" y="1443"/>
                  </a:lnTo>
                  <a:lnTo>
                    <a:pt x="1" y="1952"/>
                  </a:lnTo>
                  <a:lnTo>
                    <a:pt x="368" y="2150"/>
                  </a:lnTo>
                  <a:lnTo>
                    <a:pt x="736" y="2377"/>
                  </a:lnTo>
                  <a:lnTo>
                    <a:pt x="1104" y="2631"/>
                  </a:lnTo>
                  <a:lnTo>
                    <a:pt x="1471" y="2886"/>
                  </a:lnTo>
                  <a:lnTo>
                    <a:pt x="1500" y="2914"/>
                  </a:lnTo>
                  <a:lnTo>
                    <a:pt x="2292" y="1641"/>
                  </a:lnTo>
                  <a:lnTo>
                    <a:pt x="1952" y="1189"/>
                  </a:lnTo>
                  <a:lnTo>
                    <a:pt x="1585" y="764"/>
                  </a:lnTo>
                  <a:lnTo>
                    <a:pt x="1217" y="368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8"/>
            <p:cNvSpPr/>
            <p:nvPr/>
          </p:nvSpPr>
          <p:spPr>
            <a:xfrm>
              <a:off x="2930275" y="3234750"/>
              <a:ext cx="50225" cy="105375"/>
            </a:xfrm>
            <a:custGeom>
              <a:avLst/>
              <a:gdLst/>
              <a:ahLst/>
              <a:cxnLst/>
              <a:rect l="l" t="t" r="r" b="b"/>
              <a:pathLst>
                <a:path w="2009" h="4215" extrusionOk="0">
                  <a:moveTo>
                    <a:pt x="255" y="0"/>
                  </a:moveTo>
                  <a:lnTo>
                    <a:pt x="1" y="651"/>
                  </a:lnTo>
                  <a:lnTo>
                    <a:pt x="57" y="1132"/>
                  </a:lnTo>
                  <a:lnTo>
                    <a:pt x="142" y="1584"/>
                  </a:lnTo>
                  <a:lnTo>
                    <a:pt x="255" y="2065"/>
                  </a:lnTo>
                  <a:lnTo>
                    <a:pt x="397" y="2518"/>
                  </a:lnTo>
                  <a:lnTo>
                    <a:pt x="566" y="2970"/>
                  </a:lnTo>
                  <a:lnTo>
                    <a:pt x="764" y="3395"/>
                  </a:lnTo>
                  <a:lnTo>
                    <a:pt x="962" y="3819"/>
                  </a:lnTo>
                  <a:lnTo>
                    <a:pt x="1217" y="4215"/>
                  </a:lnTo>
                  <a:lnTo>
                    <a:pt x="2009" y="4215"/>
                  </a:lnTo>
                  <a:lnTo>
                    <a:pt x="1472" y="2857"/>
                  </a:lnTo>
                  <a:lnTo>
                    <a:pt x="934" y="1499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8"/>
            <p:cNvSpPr/>
            <p:nvPr/>
          </p:nvSpPr>
          <p:spPr>
            <a:xfrm>
              <a:off x="2928875" y="3217075"/>
              <a:ext cx="7800" cy="33950"/>
            </a:xfrm>
            <a:custGeom>
              <a:avLst/>
              <a:gdLst/>
              <a:ahLst/>
              <a:cxnLst/>
              <a:rect l="l" t="t" r="r" b="b"/>
              <a:pathLst>
                <a:path w="312" h="1358" extrusionOk="0">
                  <a:moveTo>
                    <a:pt x="0" y="0"/>
                  </a:moveTo>
                  <a:lnTo>
                    <a:pt x="0" y="368"/>
                  </a:lnTo>
                  <a:lnTo>
                    <a:pt x="0" y="877"/>
                  </a:lnTo>
                  <a:lnTo>
                    <a:pt x="57" y="1358"/>
                  </a:lnTo>
                  <a:lnTo>
                    <a:pt x="311" y="7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8"/>
            <p:cNvSpPr/>
            <p:nvPr/>
          </p:nvSpPr>
          <p:spPr>
            <a:xfrm>
              <a:off x="3001700" y="3119475"/>
              <a:ext cx="34675" cy="212875"/>
            </a:xfrm>
            <a:custGeom>
              <a:avLst/>
              <a:gdLst/>
              <a:ahLst/>
              <a:cxnLst/>
              <a:rect l="l" t="t" r="r" b="b"/>
              <a:pathLst>
                <a:path w="1387" h="8515" extrusionOk="0">
                  <a:moveTo>
                    <a:pt x="1387" y="1"/>
                  </a:moveTo>
                  <a:lnTo>
                    <a:pt x="906" y="255"/>
                  </a:lnTo>
                  <a:lnTo>
                    <a:pt x="453" y="510"/>
                  </a:lnTo>
                  <a:lnTo>
                    <a:pt x="1" y="849"/>
                  </a:lnTo>
                  <a:lnTo>
                    <a:pt x="199" y="2631"/>
                  </a:lnTo>
                  <a:lnTo>
                    <a:pt x="481" y="4413"/>
                  </a:lnTo>
                  <a:lnTo>
                    <a:pt x="623" y="5290"/>
                  </a:lnTo>
                  <a:lnTo>
                    <a:pt x="793" y="6167"/>
                  </a:lnTo>
                  <a:lnTo>
                    <a:pt x="991" y="7044"/>
                  </a:lnTo>
                  <a:lnTo>
                    <a:pt x="1217" y="7921"/>
                  </a:lnTo>
                  <a:lnTo>
                    <a:pt x="1358" y="8515"/>
                  </a:lnTo>
                  <a:lnTo>
                    <a:pt x="1330" y="8062"/>
                  </a:lnTo>
                  <a:lnTo>
                    <a:pt x="1245" y="7044"/>
                  </a:lnTo>
                  <a:lnTo>
                    <a:pt x="1189" y="6054"/>
                  </a:lnTo>
                  <a:lnTo>
                    <a:pt x="1160" y="5036"/>
                  </a:lnTo>
                  <a:lnTo>
                    <a:pt x="1132" y="4017"/>
                  </a:lnTo>
                  <a:lnTo>
                    <a:pt x="1132" y="3027"/>
                  </a:lnTo>
                  <a:lnTo>
                    <a:pt x="1189" y="2009"/>
                  </a:lnTo>
                  <a:lnTo>
                    <a:pt x="1273" y="991"/>
                  </a:lnTo>
                  <a:lnTo>
                    <a:pt x="138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8"/>
            <p:cNvSpPr/>
            <p:nvPr/>
          </p:nvSpPr>
          <p:spPr>
            <a:xfrm>
              <a:off x="2995325" y="3026850"/>
              <a:ext cx="62275" cy="113875"/>
            </a:xfrm>
            <a:custGeom>
              <a:avLst/>
              <a:gdLst/>
              <a:ahLst/>
              <a:cxnLst/>
              <a:rect l="l" t="t" r="r" b="b"/>
              <a:pathLst>
                <a:path w="2491" h="4555" extrusionOk="0">
                  <a:moveTo>
                    <a:pt x="2490" y="0"/>
                  </a:moveTo>
                  <a:lnTo>
                    <a:pt x="1811" y="368"/>
                  </a:lnTo>
                  <a:lnTo>
                    <a:pt x="1189" y="764"/>
                  </a:lnTo>
                  <a:lnTo>
                    <a:pt x="567" y="1188"/>
                  </a:lnTo>
                  <a:lnTo>
                    <a:pt x="1" y="1697"/>
                  </a:lnTo>
                  <a:lnTo>
                    <a:pt x="114" y="3055"/>
                  </a:lnTo>
                  <a:lnTo>
                    <a:pt x="256" y="4554"/>
                  </a:lnTo>
                  <a:lnTo>
                    <a:pt x="708" y="4215"/>
                  </a:lnTo>
                  <a:lnTo>
                    <a:pt x="1161" y="3960"/>
                  </a:lnTo>
                  <a:lnTo>
                    <a:pt x="1642" y="3706"/>
                  </a:lnTo>
                  <a:lnTo>
                    <a:pt x="1698" y="3168"/>
                  </a:lnTo>
                  <a:lnTo>
                    <a:pt x="1868" y="2376"/>
                  </a:lnTo>
                  <a:lnTo>
                    <a:pt x="2038" y="1584"/>
                  </a:lnTo>
                  <a:lnTo>
                    <a:pt x="2236" y="79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8"/>
            <p:cNvSpPr/>
            <p:nvPr/>
          </p:nvSpPr>
          <p:spPr>
            <a:xfrm>
              <a:off x="2980475" y="3147775"/>
              <a:ext cx="47425" cy="192350"/>
            </a:xfrm>
            <a:custGeom>
              <a:avLst/>
              <a:gdLst/>
              <a:ahLst/>
              <a:cxnLst/>
              <a:rect l="l" t="t" r="r" b="b"/>
              <a:pathLst>
                <a:path w="1897" h="7694" extrusionOk="0">
                  <a:moveTo>
                    <a:pt x="454" y="0"/>
                  </a:moveTo>
                  <a:lnTo>
                    <a:pt x="227" y="226"/>
                  </a:lnTo>
                  <a:lnTo>
                    <a:pt x="1" y="481"/>
                  </a:lnTo>
                  <a:lnTo>
                    <a:pt x="227" y="1471"/>
                  </a:lnTo>
                  <a:lnTo>
                    <a:pt x="454" y="2489"/>
                  </a:lnTo>
                  <a:lnTo>
                    <a:pt x="850" y="4526"/>
                  </a:lnTo>
                  <a:lnTo>
                    <a:pt x="1189" y="6110"/>
                  </a:lnTo>
                  <a:lnTo>
                    <a:pt x="1387" y="6902"/>
                  </a:lnTo>
                  <a:lnTo>
                    <a:pt x="1613" y="7694"/>
                  </a:lnTo>
                  <a:lnTo>
                    <a:pt x="1896" y="7694"/>
                  </a:lnTo>
                  <a:lnTo>
                    <a:pt x="1528" y="6308"/>
                  </a:lnTo>
                  <a:lnTo>
                    <a:pt x="1217" y="4894"/>
                  </a:lnTo>
                  <a:lnTo>
                    <a:pt x="934" y="3479"/>
                  </a:lnTo>
                  <a:lnTo>
                    <a:pt x="708" y="2065"/>
                  </a:lnTo>
                  <a:lnTo>
                    <a:pt x="595" y="1047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8"/>
            <p:cNvSpPr/>
            <p:nvPr/>
          </p:nvSpPr>
          <p:spPr>
            <a:xfrm>
              <a:off x="2964925" y="3079175"/>
              <a:ext cx="26900" cy="80625"/>
            </a:xfrm>
            <a:custGeom>
              <a:avLst/>
              <a:gdLst/>
              <a:ahLst/>
              <a:cxnLst/>
              <a:rect l="l" t="t" r="r" b="b"/>
              <a:pathLst>
                <a:path w="1076" h="3225" extrusionOk="0">
                  <a:moveTo>
                    <a:pt x="849" y="0"/>
                  </a:moveTo>
                  <a:lnTo>
                    <a:pt x="397" y="509"/>
                  </a:lnTo>
                  <a:lnTo>
                    <a:pt x="1" y="1075"/>
                  </a:lnTo>
                  <a:lnTo>
                    <a:pt x="340" y="2150"/>
                  </a:lnTo>
                  <a:lnTo>
                    <a:pt x="623" y="3225"/>
                  </a:lnTo>
                  <a:lnTo>
                    <a:pt x="849" y="2970"/>
                  </a:lnTo>
                  <a:lnTo>
                    <a:pt x="1076" y="2744"/>
                  </a:lnTo>
                  <a:lnTo>
                    <a:pt x="962" y="1386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8"/>
            <p:cNvSpPr/>
            <p:nvPr/>
          </p:nvSpPr>
          <p:spPr>
            <a:xfrm>
              <a:off x="3313550" y="3110275"/>
              <a:ext cx="32575" cy="45300"/>
            </a:xfrm>
            <a:custGeom>
              <a:avLst/>
              <a:gdLst/>
              <a:ahLst/>
              <a:cxnLst/>
              <a:rect l="l" t="t" r="r" b="b"/>
              <a:pathLst>
                <a:path w="1303" h="1812" extrusionOk="0">
                  <a:moveTo>
                    <a:pt x="708" y="1"/>
                  </a:moveTo>
                  <a:lnTo>
                    <a:pt x="1" y="1161"/>
                  </a:lnTo>
                  <a:lnTo>
                    <a:pt x="369" y="1472"/>
                  </a:lnTo>
                  <a:lnTo>
                    <a:pt x="708" y="1811"/>
                  </a:lnTo>
                  <a:lnTo>
                    <a:pt x="1302" y="1076"/>
                  </a:lnTo>
                  <a:lnTo>
                    <a:pt x="1019" y="510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8"/>
            <p:cNvSpPr/>
            <p:nvPr/>
          </p:nvSpPr>
          <p:spPr>
            <a:xfrm>
              <a:off x="3229400" y="3139275"/>
              <a:ext cx="101875" cy="195200"/>
            </a:xfrm>
            <a:custGeom>
              <a:avLst/>
              <a:gdLst/>
              <a:ahLst/>
              <a:cxnLst/>
              <a:rect l="l" t="t" r="r" b="b"/>
              <a:pathLst>
                <a:path w="4075" h="7808" extrusionOk="0">
                  <a:moveTo>
                    <a:pt x="3367" y="1"/>
                  </a:moveTo>
                  <a:lnTo>
                    <a:pt x="3225" y="199"/>
                  </a:lnTo>
                  <a:lnTo>
                    <a:pt x="2858" y="877"/>
                  </a:lnTo>
                  <a:lnTo>
                    <a:pt x="2462" y="1556"/>
                  </a:lnTo>
                  <a:lnTo>
                    <a:pt x="2122" y="2264"/>
                  </a:lnTo>
                  <a:lnTo>
                    <a:pt x="1783" y="2971"/>
                  </a:lnTo>
                  <a:lnTo>
                    <a:pt x="1443" y="3706"/>
                  </a:lnTo>
                  <a:lnTo>
                    <a:pt x="1132" y="4413"/>
                  </a:lnTo>
                  <a:lnTo>
                    <a:pt x="849" y="5149"/>
                  </a:lnTo>
                  <a:lnTo>
                    <a:pt x="595" y="5884"/>
                  </a:lnTo>
                  <a:lnTo>
                    <a:pt x="284" y="6846"/>
                  </a:lnTo>
                  <a:lnTo>
                    <a:pt x="1" y="7808"/>
                  </a:lnTo>
                  <a:lnTo>
                    <a:pt x="199" y="7214"/>
                  </a:lnTo>
                  <a:lnTo>
                    <a:pt x="453" y="6648"/>
                  </a:lnTo>
                  <a:lnTo>
                    <a:pt x="680" y="6054"/>
                  </a:lnTo>
                  <a:lnTo>
                    <a:pt x="963" y="5488"/>
                  </a:lnTo>
                  <a:lnTo>
                    <a:pt x="1528" y="4385"/>
                  </a:lnTo>
                  <a:lnTo>
                    <a:pt x="2179" y="3310"/>
                  </a:lnTo>
                  <a:lnTo>
                    <a:pt x="2631" y="2631"/>
                  </a:lnTo>
                  <a:lnTo>
                    <a:pt x="3084" y="1952"/>
                  </a:lnTo>
                  <a:lnTo>
                    <a:pt x="3565" y="1302"/>
                  </a:lnTo>
                  <a:lnTo>
                    <a:pt x="4074" y="651"/>
                  </a:lnTo>
                  <a:lnTo>
                    <a:pt x="3735" y="312"/>
                  </a:lnTo>
                  <a:lnTo>
                    <a:pt x="336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8"/>
            <p:cNvSpPr/>
            <p:nvPr/>
          </p:nvSpPr>
          <p:spPr>
            <a:xfrm>
              <a:off x="3237900" y="3163325"/>
              <a:ext cx="113875" cy="176800"/>
            </a:xfrm>
            <a:custGeom>
              <a:avLst/>
              <a:gdLst/>
              <a:ahLst/>
              <a:cxnLst/>
              <a:rect l="l" t="t" r="r" b="b"/>
              <a:pathLst>
                <a:path w="4555" h="7072" extrusionOk="0">
                  <a:moveTo>
                    <a:pt x="3989" y="0"/>
                  </a:moveTo>
                  <a:lnTo>
                    <a:pt x="3423" y="736"/>
                  </a:lnTo>
                  <a:lnTo>
                    <a:pt x="2885" y="1471"/>
                  </a:lnTo>
                  <a:lnTo>
                    <a:pt x="2376" y="2235"/>
                  </a:lnTo>
                  <a:lnTo>
                    <a:pt x="1895" y="3027"/>
                  </a:lnTo>
                  <a:lnTo>
                    <a:pt x="1443" y="3819"/>
                  </a:lnTo>
                  <a:lnTo>
                    <a:pt x="1019" y="4639"/>
                  </a:lnTo>
                  <a:lnTo>
                    <a:pt x="623" y="5488"/>
                  </a:lnTo>
                  <a:lnTo>
                    <a:pt x="255" y="6336"/>
                  </a:lnTo>
                  <a:lnTo>
                    <a:pt x="0" y="7072"/>
                  </a:lnTo>
                  <a:lnTo>
                    <a:pt x="905" y="7072"/>
                  </a:lnTo>
                  <a:lnTo>
                    <a:pt x="1273" y="6252"/>
                  </a:lnTo>
                  <a:lnTo>
                    <a:pt x="1669" y="5431"/>
                  </a:lnTo>
                  <a:lnTo>
                    <a:pt x="2320" y="4215"/>
                  </a:lnTo>
                  <a:lnTo>
                    <a:pt x="3027" y="3027"/>
                  </a:lnTo>
                  <a:lnTo>
                    <a:pt x="3762" y="1896"/>
                  </a:lnTo>
                  <a:lnTo>
                    <a:pt x="4554" y="764"/>
                  </a:lnTo>
                  <a:lnTo>
                    <a:pt x="4300" y="368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8"/>
            <p:cNvSpPr/>
            <p:nvPr/>
          </p:nvSpPr>
          <p:spPr>
            <a:xfrm>
              <a:off x="3337600" y="3147775"/>
              <a:ext cx="21250" cy="34675"/>
            </a:xfrm>
            <a:custGeom>
              <a:avLst/>
              <a:gdLst/>
              <a:ahLst/>
              <a:cxnLst/>
              <a:rect l="l" t="t" r="r" b="b"/>
              <a:pathLst>
                <a:path w="850" h="1387" extrusionOk="0">
                  <a:moveTo>
                    <a:pt x="510" y="0"/>
                  </a:moveTo>
                  <a:lnTo>
                    <a:pt x="170" y="424"/>
                  </a:lnTo>
                  <a:lnTo>
                    <a:pt x="1" y="622"/>
                  </a:lnTo>
                  <a:lnTo>
                    <a:pt x="312" y="990"/>
                  </a:lnTo>
                  <a:lnTo>
                    <a:pt x="566" y="1386"/>
                  </a:lnTo>
                  <a:lnTo>
                    <a:pt x="849" y="1018"/>
                  </a:lnTo>
                  <a:lnTo>
                    <a:pt x="708" y="509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8"/>
            <p:cNvSpPr/>
            <p:nvPr/>
          </p:nvSpPr>
          <p:spPr>
            <a:xfrm>
              <a:off x="3271825" y="3191600"/>
              <a:ext cx="93375" cy="148525"/>
            </a:xfrm>
            <a:custGeom>
              <a:avLst/>
              <a:gdLst/>
              <a:ahLst/>
              <a:cxnLst/>
              <a:rect l="l" t="t" r="r" b="b"/>
              <a:pathLst>
                <a:path w="3735" h="5941" extrusionOk="0">
                  <a:moveTo>
                    <a:pt x="3424" y="1"/>
                  </a:moveTo>
                  <a:lnTo>
                    <a:pt x="2575" y="1217"/>
                  </a:lnTo>
                  <a:lnTo>
                    <a:pt x="2179" y="1839"/>
                  </a:lnTo>
                  <a:lnTo>
                    <a:pt x="1783" y="2490"/>
                  </a:lnTo>
                  <a:lnTo>
                    <a:pt x="1302" y="3310"/>
                  </a:lnTo>
                  <a:lnTo>
                    <a:pt x="850" y="4187"/>
                  </a:lnTo>
                  <a:lnTo>
                    <a:pt x="397" y="5064"/>
                  </a:lnTo>
                  <a:lnTo>
                    <a:pt x="1" y="5941"/>
                  </a:lnTo>
                  <a:lnTo>
                    <a:pt x="312" y="5941"/>
                  </a:lnTo>
                  <a:lnTo>
                    <a:pt x="652" y="5262"/>
                  </a:lnTo>
                  <a:lnTo>
                    <a:pt x="1048" y="4611"/>
                  </a:lnTo>
                  <a:lnTo>
                    <a:pt x="1444" y="3989"/>
                  </a:lnTo>
                  <a:lnTo>
                    <a:pt x="1896" y="3367"/>
                  </a:lnTo>
                  <a:lnTo>
                    <a:pt x="2320" y="2886"/>
                  </a:lnTo>
                  <a:lnTo>
                    <a:pt x="2773" y="2405"/>
                  </a:lnTo>
                  <a:lnTo>
                    <a:pt x="3254" y="1953"/>
                  </a:lnTo>
                  <a:lnTo>
                    <a:pt x="3735" y="1528"/>
                  </a:lnTo>
                  <a:lnTo>
                    <a:pt x="3735" y="1387"/>
                  </a:lnTo>
                  <a:lnTo>
                    <a:pt x="3735" y="934"/>
                  </a:lnTo>
                  <a:lnTo>
                    <a:pt x="3678" y="482"/>
                  </a:lnTo>
                  <a:lnTo>
                    <a:pt x="3424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8"/>
            <p:cNvSpPr/>
            <p:nvPr/>
          </p:nvSpPr>
          <p:spPr>
            <a:xfrm>
              <a:off x="3357400" y="3185950"/>
              <a:ext cx="6400" cy="17700"/>
            </a:xfrm>
            <a:custGeom>
              <a:avLst/>
              <a:gdLst/>
              <a:ahLst/>
              <a:cxnLst/>
              <a:rect l="l" t="t" r="r" b="b"/>
              <a:pathLst>
                <a:path w="256" h="708" extrusionOk="0">
                  <a:moveTo>
                    <a:pt x="170" y="0"/>
                  </a:moveTo>
                  <a:lnTo>
                    <a:pt x="1" y="227"/>
                  </a:lnTo>
                  <a:lnTo>
                    <a:pt x="255" y="708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8"/>
            <p:cNvSpPr/>
            <p:nvPr/>
          </p:nvSpPr>
          <p:spPr>
            <a:xfrm>
              <a:off x="3290925" y="3243225"/>
              <a:ext cx="73575" cy="96900"/>
            </a:xfrm>
            <a:custGeom>
              <a:avLst/>
              <a:gdLst/>
              <a:ahLst/>
              <a:cxnLst/>
              <a:rect l="l" t="t" r="r" b="b"/>
              <a:pathLst>
                <a:path w="2943" h="3876" extrusionOk="0">
                  <a:moveTo>
                    <a:pt x="2943" y="1"/>
                  </a:moveTo>
                  <a:lnTo>
                    <a:pt x="2575" y="312"/>
                  </a:lnTo>
                  <a:lnTo>
                    <a:pt x="2179" y="708"/>
                  </a:lnTo>
                  <a:lnTo>
                    <a:pt x="1811" y="1132"/>
                  </a:lnTo>
                  <a:lnTo>
                    <a:pt x="1472" y="1556"/>
                  </a:lnTo>
                  <a:lnTo>
                    <a:pt x="1132" y="1981"/>
                  </a:lnTo>
                  <a:lnTo>
                    <a:pt x="821" y="2433"/>
                  </a:lnTo>
                  <a:lnTo>
                    <a:pt x="538" y="2914"/>
                  </a:lnTo>
                  <a:lnTo>
                    <a:pt x="284" y="3395"/>
                  </a:lnTo>
                  <a:lnTo>
                    <a:pt x="1" y="3876"/>
                  </a:lnTo>
                  <a:lnTo>
                    <a:pt x="1019" y="3876"/>
                  </a:lnTo>
                  <a:lnTo>
                    <a:pt x="1387" y="3282"/>
                  </a:lnTo>
                  <a:lnTo>
                    <a:pt x="1811" y="2716"/>
                  </a:lnTo>
                  <a:lnTo>
                    <a:pt x="2235" y="2150"/>
                  </a:lnTo>
                  <a:lnTo>
                    <a:pt x="2660" y="1613"/>
                  </a:lnTo>
                  <a:lnTo>
                    <a:pt x="2773" y="1217"/>
                  </a:lnTo>
                  <a:lnTo>
                    <a:pt x="2858" y="821"/>
                  </a:lnTo>
                  <a:lnTo>
                    <a:pt x="2914" y="425"/>
                  </a:lnTo>
                  <a:lnTo>
                    <a:pt x="294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8"/>
            <p:cNvSpPr/>
            <p:nvPr/>
          </p:nvSpPr>
          <p:spPr>
            <a:xfrm>
              <a:off x="3328400" y="3311825"/>
              <a:ext cx="19825" cy="28300"/>
            </a:xfrm>
            <a:custGeom>
              <a:avLst/>
              <a:gdLst/>
              <a:ahLst/>
              <a:cxnLst/>
              <a:rect l="l" t="t" r="r" b="b"/>
              <a:pathLst>
                <a:path w="793" h="1132" extrusionOk="0">
                  <a:moveTo>
                    <a:pt x="793" y="0"/>
                  </a:moveTo>
                  <a:lnTo>
                    <a:pt x="369" y="566"/>
                  </a:lnTo>
                  <a:lnTo>
                    <a:pt x="1" y="1132"/>
                  </a:lnTo>
                  <a:lnTo>
                    <a:pt x="199" y="1132"/>
                  </a:lnTo>
                  <a:lnTo>
                    <a:pt x="510" y="566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9" name="Google Shape;1049;p8"/>
          <p:cNvGrpSpPr/>
          <p:nvPr/>
        </p:nvGrpSpPr>
        <p:grpSpPr>
          <a:xfrm>
            <a:off x="719988" y="3105455"/>
            <a:ext cx="911869" cy="917806"/>
            <a:chOff x="4248675" y="1769950"/>
            <a:chExt cx="345575" cy="347825"/>
          </a:xfrm>
        </p:grpSpPr>
        <p:sp>
          <p:nvSpPr>
            <p:cNvPr id="1050" name="Google Shape;1050;p8"/>
            <p:cNvSpPr/>
            <p:nvPr/>
          </p:nvSpPr>
          <p:spPr>
            <a:xfrm>
              <a:off x="424867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8"/>
            <p:cNvSpPr/>
            <p:nvPr/>
          </p:nvSpPr>
          <p:spPr>
            <a:xfrm>
              <a:off x="424867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8"/>
            <p:cNvSpPr/>
            <p:nvPr/>
          </p:nvSpPr>
          <p:spPr>
            <a:xfrm>
              <a:off x="424867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69" y="120"/>
                  </a:lnTo>
                  <a:lnTo>
                    <a:pt x="47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8"/>
            <p:cNvSpPr/>
            <p:nvPr/>
          </p:nvSpPr>
          <p:spPr>
            <a:xfrm>
              <a:off x="424867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6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8"/>
            <p:cNvSpPr/>
            <p:nvPr/>
          </p:nvSpPr>
          <p:spPr>
            <a:xfrm>
              <a:off x="435787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59" y="0"/>
                  </a:moveTo>
                  <a:lnTo>
                    <a:pt x="210" y="30"/>
                  </a:lnTo>
                  <a:lnTo>
                    <a:pt x="12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120" y="569"/>
                  </a:lnTo>
                  <a:lnTo>
                    <a:pt x="210" y="629"/>
                  </a:lnTo>
                  <a:lnTo>
                    <a:pt x="359" y="659"/>
                  </a:lnTo>
                  <a:lnTo>
                    <a:pt x="479" y="629"/>
                  </a:lnTo>
                  <a:lnTo>
                    <a:pt x="59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99" y="90"/>
                  </a:lnTo>
                  <a:lnTo>
                    <a:pt x="479" y="3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8"/>
            <p:cNvSpPr/>
            <p:nvPr/>
          </p:nvSpPr>
          <p:spPr>
            <a:xfrm>
              <a:off x="435787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59" y="0"/>
                  </a:moveTo>
                  <a:lnTo>
                    <a:pt x="210" y="30"/>
                  </a:lnTo>
                  <a:lnTo>
                    <a:pt x="12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120" y="569"/>
                  </a:lnTo>
                  <a:lnTo>
                    <a:pt x="210" y="659"/>
                  </a:lnTo>
                  <a:lnTo>
                    <a:pt x="359" y="689"/>
                  </a:lnTo>
                  <a:lnTo>
                    <a:pt x="479" y="659"/>
                  </a:lnTo>
                  <a:lnTo>
                    <a:pt x="59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99" y="90"/>
                  </a:lnTo>
                  <a:lnTo>
                    <a:pt x="479" y="3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8"/>
            <p:cNvSpPr/>
            <p:nvPr/>
          </p:nvSpPr>
          <p:spPr>
            <a:xfrm>
              <a:off x="435787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59" y="1"/>
                  </a:moveTo>
                  <a:lnTo>
                    <a:pt x="210" y="31"/>
                  </a:lnTo>
                  <a:lnTo>
                    <a:pt x="12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120" y="599"/>
                  </a:lnTo>
                  <a:lnTo>
                    <a:pt x="210" y="659"/>
                  </a:lnTo>
                  <a:lnTo>
                    <a:pt x="359" y="689"/>
                  </a:lnTo>
                  <a:lnTo>
                    <a:pt x="479" y="659"/>
                  </a:lnTo>
                  <a:lnTo>
                    <a:pt x="59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99" y="120"/>
                  </a:lnTo>
                  <a:lnTo>
                    <a:pt x="479" y="31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8"/>
            <p:cNvSpPr/>
            <p:nvPr/>
          </p:nvSpPr>
          <p:spPr>
            <a:xfrm>
              <a:off x="435787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12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120" y="569"/>
                  </a:lnTo>
                  <a:lnTo>
                    <a:pt x="210" y="629"/>
                  </a:lnTo>
                  <a:lnTo>
                    <a:pt x="359" y="659"/>
                  </a:lnTo>
                  <a:lnTo>
                    <a:pt x="479" y="629"/>
                  </a:lnTo>
                  <a:lnTo>
                    <a:pt x="59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9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8"/>
            <p:cNvSpPr/>
            <p:nvPr/>
          </p:nvSpPr>
          <p:spPr>
            <a:xfrm>
              <a:off x="4467825" y="2101300"/>
              <a:ext cx="16475" cy="16475"/>
            </a:xfrm>
            <a:custGeom>
              <a:avLst/>
              <a:gdLst/>
              <a:ahLst/>
              <a:cxnLst/>
              <a:rect l="l" t="t" r="r" b="b"/>
              <a:pathLst>
                <a:path w="65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49" y="629"/>
                  </a:lnTo>
                  <a:lnTo>
                    <a:pt x="569" y="569"/>
                  </a:lnTo>
                  <a:lnTo>
                    <a:pt x="628" y="449"/>
                  </a:lnTo>
                  <a:lnTo>
                    <a:pt x="658" y="329"/>
                  </a:lnTo>
                  <a:lnTo>
                    <a:pt x="628" y="210"/>
                  </a:lnTo>
                  <a:lnTo>
                    <a:pt x="569" y="90"/>
                  </a:lnTo>
                  <a:lnTo>
                    <a:pt x="44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8"/>
            <p:cNvSpPr/>
            <p:nvPr/>
          </p:nvSpPr>
          <p:spPr>
            <a:xfrm>
              <a:off x="4467825" y="1990600"/>
              <a:ext cx="16475" cy="17225"/>
            </a:xfrm>
            <a:custGeom>
              <a:avLst/>
              <a:gdLst/>
              <a:ahLst/>
              <a:cxnLst/>
              <a:rect l="l" t="t" r="r" b="b"/>
              <a:pathLst>
                <a:path w="65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49" y="659"/>
                  </a:lnTo>
                  <a:lnTo>
                    <a:pt x="569" y="569"/>
                  </a:lnTo>
                  <a:lnTo>
                    <a:pt x="628" y="479"/>
                  </a:lnTo>
                  <a:lnTo>
                    <a:pt x="658" y="330"/>
                  </a:lnTo>
                  <a:lnTo>
                    <a:pt x="628" y="210"/>
                  </a:lnTo>
                  <a:lnTo>
                    <a:pt x="569" y="90"/>
                  </a:lnTo>
                  <a:lnTo>
                    <a:pt x="44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8"/>
            <p:cNvSpPr/>
            <p:nvPr/>
          </p:nvSpPr>
          <p:spPr>
            <a:xfrm>
              <a:off x="4467825" y="1879900"/>
              <a:ext cx="16475" cy="17225"/>
            </a:xfrm>
            <a:custGeom>
              <a:avLst/>
              <a:gdLst/>
              <a:ahLst/>
              <a:cxnLst/>
              <a:rect l="l" t="t" r="r" b="b"/>
              <a:pathLst>
                <a:path w="65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49" y="659"/>
                  </a:lnTo>
                  <a:lnTo>
                    <a:pt x="569" y="599"/>
                  </a:lnTo>
                  <a:lnTo>
                    <a:pt x="628" y="479"/>
                  </a:lnTo>
                  <a:lnTo>
                    <a:pt x="658" y="360"/>
                  </a:lnTo>
                  <a:lnTo>
                    <a:pt x="628" y="210"/>
                  </a:lnTo>
                  <a:lnTo>
                    <a:pt x="569" y="120"/>
                  </a:lnTo>
                  <a:lnTo>
                    <a:pt x="44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8"/>
            <p:cNvSpPr/>
            <p:nvPr/>
          </p:nvSpPr>
          <p:spPr>
            <a:xfrm>
              <a:off x="4467825" y="1769950"/>
              <a:ext cx="16475" cy="16475"/>
            </a:xfrm>
            <a:custGeom>
              <a:avLst/>
              <a:gdLst/>
              <a:ahLst/>
              <a:cxnLst/>
              <a:rect l="l" t="t" r="r" b="b"/>
              <a:pathLst>
                <a:path w="65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49" y="629"/>
                  </a:lnTo>
                  <a:lnTo>
                    <a:pt x="569" y="569"/>
                  </a:lnTo>
                  <a:lnTo>
                    <a:pt x="628" y="449"/>
                  </a:lnTo>
                  <a:lnTo>
                    <a:pt x="658" y="330"/>
                  </a:lnTo>
                  <a:lnTo>
                    <a:pt x="628" y="180"/>
                  </a:lnTo>
                  <a:lnTo>
                    <a:pt x="569" y="90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8"/>
            <p:cNvSpPr/>
            <p:nvPr/>
          </p:nvSpPr>
          <p:spPr>
            <a:xfrm>
              <a:off x="457702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8"/>
            <p:cNvSpPr/>
            <p:nvPr/>
          </p:nvSpPr>
          <p:spPr>
            <a:xfrm>
              <a:off x="457702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8"/>
            <p:cNvSpPr/>
            <p:nvPr/>
          </p:nvSpPr>
          <p:spPr>
            <a:xfrm>
              <a:off x="457702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69" y="120"/>
                  </a:lnTo>
                  <a:lnTo>
                    <a:pt x="47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8"/>
            <p:cNvSpPr/>
            <p:nvPr/>
          </p:nvSpPr>
          <p:spPr>
            <a:xfrm>
              <a:off x="457702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6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6" name="Google Shape;1066;p8"/>
          <p:cNvGrpSpPr/>
          <p:nvPr/>
        </p:nvGrpSpPr>
        <p:grpSpPr>
          <a:xfrm rot="-5400000">
            <a:off x="4409364" y="-51753"/>
            <a:ext cx="348351" cy="1842527"/>
            <a:chOff x="5650350" y="1819325"/>
            <a:chExt cx="98000" cy="518350"/>
          </a:xfrm>
        </p:grpSpPr>
        <p:sp>
          <p:nvSpPr>
            <p:cNvPr id="1067" name="Google Shape;1067;p8"/>
            <p:cNvSpPr/>
            <p:nvPr/>
          </p:nvSpPr>
          <p:spPr>
            <a:xfrm>
              <a:off x="5650350" y="1819325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0"/>
                  </a:moveTo>
                  <a:lnTo>
                    <a:pt x="150" y="30"/>
                  </a:lnTo>
                  <a:lnTo>
                    <a:pt x="90" y="90"/>
                  </a:lnTo>
                  <a:lnTo>
                    <a:pt x="30" y="180"/>
                  </a:lnTo>
                  <a:lnTo>
                    <a:pt x="0" y="269"/>
                  </a:lnTo>
                  <a:lnTo>
                    <a:pt x="30" y="359"/>
                  </a:lnTo>
                  <a:lnTo>
                    <a:pt x="90" y="449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49"/>
                  </a:lnTo>
                  <a:lnTo>
                    <a:pt x="509" y="359"/>
                  </a:lnTo>
                  <a:lnTo>
                    <a:pt x="539" y="269"/>
                  </a:lnTo>
                  <a:lnTo>
                    <a:pt x="509" y="180"/>
                  </a:lnTo>
                  <a:lnTo>
                    <a:pt x="449" y="90"/>
                  </a:lnTo>
                  <a:lnTo>
                    <a:pt x="359" y="3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8"/>
            <p:cNvSpPr/>
            <p:nvPr/>
          </p:nvSpPr>
          <p:spPr>
            <a:xfrm>
              <a:off x="5735600" y="1819325"/>
              <a:ext cx="12750" cy="13475"/>
            </a:xfrm>
            <a:custGeom>
              <a:avLst/>
              <a:gdLst/>
              <a:ahLst/>
              <a:cxnLst/>
              <a:rect l="l" t="t" r="r" b="b"/>
              <a:pathLst>
                <a:path w="510" h="539" extrusionOk="0">
                  <a:moveTo>
                    <a:pt x="240" y="0"/>
                  </a:moveTo>
                  <a:lnTo>
                    <a:pt x="150" y="30"/>
                  </a:lnTo>
                  <a:lnTo>
                    <a:pt x="61" y="90"/>
                  </a:lnTo>
                  <a:lnTo>
                    <a:pt x="1" y="180"/>
                  </a:lnTo>
                  <a:lnTo>
                    <a:pt x="1" y="269"/>
                  </a:lnTo>
                  <a:lnTo>
                    <a:pt x="1" y="359"/>
                  </a:lnTo>
                  <a:lnTo>
                    <a:pt x="61" y="449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49"/>
                  </a:lnTo>
                  <a:lnTo>
                    <a:pt x="479" y="359"/>
                  </a:lnTo>
                  <a:lnTo>
                    <a:pt x="509" y="269"/>
                  </a:lnTo>
                  <a:lnTo>
                    <a:pt x="479" y="180"/>
                  </a:lnTo>
                  <a:lnTo>
                    <a:pt x="420" y="90"/>
                  </a:lnTo>
                  <a:lnTo>
                    <a:pt x="360" y="3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8"/>
            <p:cNvSpPr/>
            <p:nvPr/>
          </p:nvSpPr>
          <p:spPr>
            <a:xfrm>
              <a:off x="5650350" y="1903825"/>
              <a:ext cx="13475" cy="12750"/>
            </a:xfrm>
            <a:custGeom>
              <a:avLst/>
              <a:gdLst/>
              <a:ahLst/>
              <a:cxnLst/>
              <a:rect l="l" t="t" r="r" b="b"/>
              <a:pathLst>
                <a:path w="539" h="510" extrusionOk="0">
                  <a:moveTo>
                    <a:pt x="150" y="1"/>
                  </a:moveTo>
                  <a:lnTo>
                    <a:pt x="90" y="61"/>
                  </a:lnTo>
                  <a:lnTo>
                    <a:pt x="30" y="151"/>
                  </a:lnTo>
                  <a:lnTo>
                    <a:pt x="0" y="24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480"/>
                  </a:lnTo>
                  <a:lnTo>
                    <a:pt x="269" y="510"/>
                  </a:lnTo>
                  <a:lnTo>
                    <a:pt x="359" y="480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40"/>
                  </a:lnTo>
                  <a:lnTo>
                    <a:pt x="509" y="151"/>
                  </a:lnTo>
                  <a:lnTo>
                    <a:pt x="449" y="61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8"/>
            <p:cNvSpPr/>
            <p:nvPr/>
          </p:nvSpPr>
          <p:spPr>
            <a:xfrm>
              <a:off x="5735600" y="1903825"/>
              <a:ext cx="12750" cy="12750"/>
            </a:xfrm>
            <a:custGeom>
              <a:avLst/>
              <a:gdLst/>
              <a:ahLst/>
              <a:cxnLst/>
              <a:rect l="l" t="t" r="r" b="b"/>
              <a:pathLst>
                <a:path w="510" h="510" extrusionOk="0">
                  <a:moveTo>
                    <a:pt x="150" y="1"/>
                  </a:moveTo>
                  <a:lnTo>
                    <a:pt x="61" y="61"/>
                  </a:lnTo>
                  <a:lnTo>
                    <a:pt x="1" y="151"/>
                  </a:lnTo>
                  <a:lnTo>
                    <a:pt x="1" y="24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480"/>
                  </a:lnTo>
                  <a:lnTo>
                    <a:pt x="240" y="510"/>
                  </a:lnTo>
                  <a:lnTo>
                    <a:pt x="360" y="480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40"/>
                  </a:lnTo>
                  <a:lnTo>
                    <a:pt x="479" y="151"/>
                  </a:lnTo>
                  <a:lnTo>
                    <a:pt x="420" y="61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8"/>
            <p:cNvSpPr/>
            <p:nvPr/>
          </p:nvSpPr>
          <p:spPr>
            <a:xfrm>
              <a:off x="5650350" y="1987600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269" y="1"/>
                  </a:moveTo>
                  <a:lnTo>
                    <a:pt x="150" y="31"/>
                  </a:lnTo>
                  <a:lnTo>
                    <a:pt x="90" y="91"/>
                  </a:lnTo>
                  <a:lnTo>
                    <a:pt x="30" y="180"/>
                  </a:lnTo>
                  <a:lnTo>
                    <a:pt x="0" y="27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70"/>
                  </a:lnTo>
                  <a:lnTo>
                    <a:pt x="509" y="180"/>
                  </a:lnTo>
                  <a:lnTo>
                    <a:pt x="449" y="91"/>
                  </a:lnTo>
                  <a:lnTo>
                    <a:pt x="359" y="3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8"/>
            <p:cNvSpPr/>
            <p:nvPr/>
          </p:nvSpPr>
          <p:spPr>
            <a:xfrm>
              <a:off x="5735600" y="1987600"/>
              <a:ext cx="12750" cy="13500"/>
            </a:xfrm>
            <a:custGeom>
              <a:avLst/>
              <a:gdLst/>
              <a:ahLst/>
              <a:cxnLst/>
              <a:rect l="l" t="t" r="r" b="b"/>
              <a:pathLst>
                <a:path w="510" h="540" extrusionOk="0">
                  <a:moveTo>
                    <a:pt x="240" y="1"/>
                  </a:moveTo>
                  <a:lnTo>
                    <a:pt x="150" y="31"/>
                  </a:lnTo>
                  <a:lnTo>
                    <a:pt x="61" y="91"/>
                  </a:lnTo>
                  <a:lnTo>
                    <a:pt x="1" y="180"/>
                  </a:lnTo>
                  <a:lnTo>
                    <a:pt x="1" y="27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70"/>
                  </a:lnTo>
                  <a:lnTo>
                    <a:pt x="479" y="180"/>
                  </a:lnTo>
                  <a:lnTo>
                    <a:pt x="420" y="91"/>
                  </a:lnTo>
                  <a:lnTo>
                    <a:pt x="360" y="31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8"/>
            <p:cNvSpPr/>
            <p:nvPr/>
          </p:nvSpPr>
          <p:spPr>
            <a:xfrm>
              <a:off x="5650350" y="2072125"/>
              <a:ext cx="13475" cy="12750"/>
            </a:xfrm>
            <a:custGeom>
              <a:avLst/>
              <a:gdLst/>
              <a:ahLst/>
              <a:cxnLst/>
              <a:rect l="l" t="t" r="r" b="b"/>
              <a:pathLst>
                <a:path w="539" h="510" extrusionOk="0">
                  <a:moveTo>
                    <a:pt x="150" y="1"/>
                  </a:moveTo>
                  <a:lnTo>
                    <a:pt x="90" y="60"/>
                  </a:lnTo>
                  <a:lnTo>
                    <a:pt x="30" y="150"/>
                  </a:lnTo>
                  <a:lnTo>
                    <a:pt x="0" y="240"/>
                  </a:lnTo>
                  <a:lnTo>
                    <a:pt x="30" y="360"/>
                  </a:lnTo>
                  <a:lnTo>
                    <a:pt x="90" y="449"/>
                  </a:lnTo>
                  <a:lnTo>
                    <a:pt x="150" y="479"/>
                  </a:lnTo>
                  <a:lnTo>
                    <a:pt x="269" y="509"/>
                  </a:lnTo>
                  <a:lnTo>
                    <a:pt x="359" y="479"/>
                  </a:lnTo>
                  <a:lnTo>
                    <a:pt x="449" y="449"/>
                  </a:lnTo>
                  <a:lnTo>
                    <a:pt x="509" y="360"/>
                  </a:lnTo>
                  <a:lnTo>
                    <a:pt x="539" y="240"/>
                  </a:lnTo>
                  <a:lnTo>
                    <a:pt x="509" y="150"/>
                  </a:lnTo>
                  <a:lnTo>
                    <a:pt x="449" y="60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8"/>
            <p:cNvSpPr/>
            <p:nvPr/>
          </p:nvSpPr>
          <p:spPr>
            <a:xfrm>
              <a:off x="5735600" y="2072125"/>
              <a:ext cx="12750" cy="12750"/>
            </a:xfrm>
            <a:custGeom>
              <a:avLst/>
              <a:gdLst/>
              <a:ahLst/>
              <a:cxnLst/>
              <a:rect l="l" t="t" r="r" b="b"/>
              <a:pathLst>
                <a:path w="510" h="510" extrusionOk="0">
                  <a:moveTo>
                    <a:pt x="150" y="1"/>
                  </a:moveTo>
                  <a:lnTo>
                    <a:pt x="61" y="60"/>
                  </a:lnTo>
                  <a:lnTo>
                    <a:pt x="1" y="150"/>
                  </a:lnTo>
                  <a:lnTo>
                    <a:pt x="1" y="240"/>
                  </a:lnTo>
                  <a:lnTo>
                    <a:pt x="1" y="360"/>
                  </a:lnTo>
                  <a:lnTo>
                    <a:pt x="61" y="449"/>
                  </a:lnTo>
                  <a:lnTo>
                    <a:pt x="150" y="479"/>
                  </a:lnTo>
                  <a:lnTo>
                    <a:pt x="240" y="509"/>
                  </a:lnTo>
                  <a:lnTo>
                    <a:pt x="360" y="479"/>
                  </a:lnTo>
                  <a:lnTo>
                    <a:pt x="420" y="449"/>
                  </a:lnTo>
                  <a:lnTo>
                    <a:pt x="479" y="360"/>
                  </a:lnTo>
                  <a:lnTo>
                    <a:pt x="509" y="240"/>
                  </a:lnTo>
                  <a:lnTo>
                    <a:pt x="479" y="150"/>
                  </a:lnTo>
                  <a:lnTo>
                    <a:pt x="420" y="60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8"/>
            <p:cNvSpPr/>
            <p:nvPr/>
          </p:nvSpPr>
          <p:spPr>
            <a:xfrm>
              <a:off x="5650350" y="2155900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0"/>
                  </a:moveTo>
                  <a:lnTo>
                    <a:pt x="150" y="30"/>
                  </a:lnTo>
                  <a:lnTo>
                    <a:pt x="90" y="90"/>
                  </a:lnTo>
                  <a:lnTo>
                    <a:pt x="30" y="150"/>
                  </a:lnTo>
                  <a:lnTo>
                    <a:pt x="0" y="270"/>
                  </a:lnTo>
                  <a:lnTo>
                    <a:pt x="30" y="359"/>
                  </a:lnTo>
                  <a:lnTo>
                    <a:pt x="90" y="449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49"/>
                  </a:lnTo>
                  <a:lnTo>
                    <a:pt x="509" y="359"/>
                  </a:lnTo>
                  <a:lnTo>
                    <a:pt x="539" y="270"/>
                  </a:lnTo>
                  <a:lnTo>
                    <a:pt x="509" y="150"/>
                  </a:lnTo>
                  <a:lnTo>
                    <a:pt x="449" y="90"/>
                  </a:lnTo>
                  <a:lnTo>
                    <a:pt x="359" y="3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8"/>
            <p:cNvSpPr/>
            <p:nvPr/>
          </p:nvSpPr>
          <p:spPr>
            <a:xfrm>
              <a:off x="5735600" y="2155900"/>
              <a:ext cx="12750" cy="13475"/>
            </a:xfrm>
            <a:custGeom>
              <a:avLst/>
              <a:gdLst/>
              <a:ahLst/>
              <a:cxnLst/>
              <a:rect l="l" t="t" r="r" b="b"/>
              <a:pathLst>
                <a:path w="510" h="539" extrusionOk="0">
                  <a:moveTo>
                    <a:pt x="240" y="0"/>
                  </a:moveTo>
                  <a:lnTo>
                    <a:pt x="150" y="30"/>
                  </a:lnTo>
                  <a:lnTo>
                    <a:pt x="61" y="90"/>
                  </a:lnTo>
                  <a:lnTo>
                    <a:pt x="1" y="150"/>
                  </a:lnTo>
                  <a:lnTo>
                    <a:pt x="1" y="270"/>
                  </a:lnTo>
                  <a:lnTo>
                    <a:pt x="1" y="359"/>
                  </a:lnTo>
                  <a:lnTo>
                    <a:pt x="61" y="449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49"/>
                  </a:lnTo>
                  <a:lnTo>
                    <a:pt x="479" y="359"/>
                  </a:lnTo>
                  <a:lnTo>
                    <a:pt x="509" y="270"/>
                  </a:lnTo>
                  <a:lnTo>
                    <a:pt x="479" y="150"/>
                  </a:lnTo>
                  <a:lnTo>
                    <a:pt x="420" y="90"/>
                  </a:lnTo>
                  <a:lnTo>
                    <a:pt x="360" y="3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8"/>
            <p:cNvSpPr/>
            <p:nvPr/>
          </p:nvSpPr>
          <p:spPr>
            <a:xfrm>
              <a:off x="5650350" y="2240425"/>
              <a:ext cx="13475" cy="12725"/>
            </a:xfrm>
            <a:custGeom>
              <a:avLst/>
              <a:gdLst/>
              <a:ahLst/>
              <a:cxnLst/>
              <a:rect l="l" t="t" r="r" b="b"/>
              <a:pathLst>
                <a:path w="539" h="509" extrusionOk="0">
                  <a:moveTo>
                    <a:pt x="150" y="0"/>
                  </a:moveTo>
                  <a:lnTo>
                    <a:pt x="90" y="60"/>
                  </a:lnTo>
                  <a:lnTo>
                    <a:pt x="30" y="150"/>
                  </a:lnTo>
                  <a:lnTo>
                    <a:pt x="0" y="239"/>
                  </a:lnTo>
                  <a:lnTo>
                    <a:pt x="30" y="359"/>
                  </a:lnTo>
                  <a:lnTo>
                    <a:pt x="90" y="419"/>
                  </a:lnTo>
                  <a:lnTo>
                    <a:pt x="150" y="479"/>
                  </a:lnTo>
                  <a:lnTo>
                    <a:pt x="269" y="509"/>
                  </a:lnTo>
                  <a:lnTo>
                    <a:pt x="359" y="479"/>
                  </a:lnTo>
                  <a:lnTo>
                    <a:pt x="449" y="419"/>
                  </a:lnTo>
                  <a:lnTo>
                    <a:pt x="509" y="359"/>
                  </a:lnTo>
                  <a:lnTo>
                    <a:pt x="539" y="239"/>
                  </a:lnTo>
                  <a:lnTo>
                    <a:pt x="509" y="150"/>
                  </a:lnTo>
                  <a:lnTo>
                    <a:pt x="449" y="6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8"/>
            <p:cNvSpPr/>
            <p:nvPr/>
          </p:nvSpPr>
          <p:spPr>
            <a:xfrm>
              <a:off x="5735600" y="2240425"/>
              <a:ext cx="12750" cy="12725"/>
            </a:xfrm>
            <a:custGeom>
              <a:avLst/>
              <a:gdLst/>
              <a:ahLst/>
              <a:cxnLst/>
              <a:rect l="l" t="t" r="r" b="b"/>
              <a:pathLst>
                <a:path w="510" h="509" extrusionOk="0">
                  <a:moveTo>
                    <a:pt x="150" y="0"/>
                  </a:moveTo>
                  <a:lnTo>
                    <a:pt x="61" y="60"/>
                  </a:lnTo>
                  <a:lnTo>
                    <a:pt x="1" y="150"/>
                  </a:lnTo>
                  <a:lnTo>
                    <a:pt x="1" y="239"/>
                  </a:lnTo>
                  <a:lnTo>
                    <a:pt x="1" y="359"/>
                  </a:lnTo>
                  <a:lnTo>
                    <a:pt x="61" y="419"/>
                  </a:lnTo>
                  <a:lnTo>
                    <a:pt x="150" y="479"/>
                  </a:lnTo>
                  <a:lnTo>
                    <a:pt x="240" y="509"/>
                  </a:lnTo>
                  <a:lnTo>
                    <a:pt x="360" y="479"/>
                  </a:lnTo>
                  <a:lnTo>
                    <a:pt x="420" y="419"/>
                  </a:lnTo>
                  <a:lnTo>
                    <a:pt x="479" y="359"/>
                  </a:lnTo>
                  <a:lnTo>
                    <a:pt x="509" y="239"/>
                  </a:lnTo>
                  <a:lnTo>
                    <a:pt x="479" y="150"/>
                  </a:lnTo>
                  <a:lnTo>
                    <a:pt x="420" y="60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8"/>
            <p:cNvSpPr/>
            <p:nvPr/>
          </p:nvSpPr>
          <p:spPr>
            <a:xfrm>
              <a:off x="5650350" y="2324175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269" y="1"/>
                  </a:moveTo>
                  <a:lnTo>
                    <a:pt x="150" y="31"/>
                  </a:lnTo>
                  <a:lnTo>
                    <a:pt x="90" y="91"/>
                  </a:lnTo>
                  <a:lnTo>
                    <a:pt x="30" y="151"/>
                  </a:lnTo>
                  <a:lnTo>
                    <a:pt x="0" y="27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510"/>
                  </a:lnTo>
                  <a:lnTo>
                    <a:pt x="269" y="539"/>
                  </a:lnTo>
                  <a:lnTo>
                    <a:pt x="359" y="510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70"/>
                  </a:lnTo>
                  <a:lnTo>
                    <a:pt x="509" y="151"/>
                  </a:lnTo>
                  <a:lnTo>
                    <a:pt x="449" y="91"/>
                  </a:lnTo>
                  <a:lnTo>
                    <a:pt x="359" y="3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8"/>
            <p:cNvSpPr/>
            <p:nvPr/>
          </p:nvSpPr>
          <p:spPr>
            <a:xfrm>
              <a:off x="5735600" y="2324175"/>
              <a:ext cx="12750" cy="13500"/>
            </a:xfrm>
            <a:custGeom>
              <a:avLst/>
              <a:gdLst/>
              <a:ahLst/>
              <a:cxnLst/>
              <a:rect l="l" t="t" r="r" b="b"/>
              <a:pathLst>
                <a:path w="510" h="540" extrusionOk="0">
                  <a:moveTo>
                    <a:pt x="240" y="1"/>
                  </a:moveTo>
                  <a:lnTo>
                    <a:pt x="150" y="31"/>
                  </a:lnTo>
                  <a:lnTo>
                    <a:pt x="61" y="91"/>
                  </a:lnTo>
                  <a:lnTo>
                    <a:pt x="1" y="151"/>
                  </a:lnTo>
                  <a:lnTo>
                    <a:pt x="1" y="27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510"/>
                  </a:lnTo>
                  <a:lnTo>
                    <a:pt x="240" y="539"/>
                  </a:lnTo>
                  <a:lnTo>
                    <a:pt x="360" y="510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70"/>
                  </a:lnTo>
                  <a:lnTo>
                    <a:pt x="479" y="151"/>
                  </a:lnTo>
                  <a:lnTo>
                    <a:pt x="420" y="91"/>
                  </a:lnTo>
                  <a:lnTo>
                    <a:pt x="360" y="31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1" name="Google Shape;1081;p8"/>
          <p:cNvGrpSpPr/>
          <p:nvPr/>
        </p:nvGrpSpPr>
        <p:grpSpPr>
          <a:xfrm>
            <a:off x="1782100" y="555188"/>
            <a:ext cx="169050" cy="149625"/>
            <a:chOff x="2626350" y="1752000"/>
            <a:chExt cx="169050" cy="149625"/>
          </a:xfrm>
        </p:grpSpPr>
        <p:sp>
          <p:nvSpPr>
            <p:cNvPr id="1082" name="Google Shape;1082;p8"/>
            <p:cNvSpPr/>
            <p:nvPr/>
          </p:nvSpPr>
          <p:spPr>
            <a:xfrm>
              <a:off x="2626350" y="1752000"/>
              <a:ext cx="169050" cy="149625"/>
            </a:xfrm>
            <a:custGeom>
              <a:avLst/>
              <a:gdLst/>
              <a:ahLst/>
              <a:cxnLst/>
              <a:rect l="l" t="t" r="r" b="b"/>
              <a:pathLst>
                <a:path w="6762" h="5985" extrusionOk="0">
                  <a:moveTo>
                    <a:pt x="2364" y="1"/>
                  </a:moveTo>
                  <a:lnTo>
                    <a:pt x="2184" y="31"/>
                  </a:lnTo>
                  <a:lnTo>
                    <a:pt x="2005" y="90"/>
                  </a:lnTo>
                  <a:lnTo>
                    <a:pt x="1855" y="210"/>
                  </a:lnTo>
                  <a:lnTo>
                    <a:pt x="1765" y="330"/>
                  </a:lnTo>
                  <a:lnTo>
                    <a:pt x="1676" y="479"/>
                  </a:lnTo>
                  <a:lnTo>
                    <a:pt x="1616" y="629"/>
                  </a:lnTo>
                  <a:lnTo>
                    <a:pt x="1556" y="808"/>
                  </a:lnTo>
                  <a:lnTo>
                    <a:pt x="1526" y="958"/>
                  </a:lnTo>
                  <a:lnTo>
                    <a:pt x="1556" y="1137"/>
                  </a:lnTo>
                  <a:lnTo>
                    <a:pt x="1556" y="1317"/>
                  </a:lnTo>
                  <a:lnTo>
                    <a:pt x="1676" y="1676"/>
                  </a:lnTo>
                  <a:lnTo>
                    <a:pt x="1825" y="2035"/>
                  </a:lnTo>
                  <a:lnTo>
                    <a:pt x="2005" y="2364"/>
                  </a:lnTo>
                  <a:lnTo>
                    <a:pt x="2214" y="2663"/>
                  </a:lnTo>
                  <a:lnTo>
                    <a:pt x="2035" y="2574"/>
                  </a:lnTo>
                  <a:lnTo>
                    <a:pt x="1855" y="2484"/>
                  </a:lnTo>
                  <a:lnTo>
                    <a:pt x="1676" y="2394"/>
                  </a:lnTo>
                  <a:lnTo>
                    <a:pt x="1466" y="2334"/>
                  </a:lnTo>
                  <a:lnTo>
                    <a:pt x="1257" y="2304"/>
                  </a:lnTo>
                  <a:lnTo>
                    <a:pt x="1047" y="2304"/>
                  </a:lnTo>
                  <a:lnTo>
                    <a:pt x="838" y="2334"/>
                  </a:lnTo>
                  <a:lnTo>
                    <a:pt x="658" y="2394"/>
                  </a:lnTo>
                  <a:lnTo>
                    <a:pt x="479" y="2514"/>
                  </a:lnTo>
                  <a:lnTo>
                    <a:pt x="299" y="2633"/>
                  </a:lnTo>
                  <a:lnTo>
                    <a:pt x="180" y="2813"/>
                  </a:lnTo>
                  <a:lnTo>
                    <a:pt x="90" y="2992"/>
                  </a:lnTo>
                  <a:lnTo>
                    <a:pt x="30" y="3202"/>
                  </a:lnTo>
                  <a:lnTo>
                    <a:pt x="0" y="3381"/>
                  </a:lnTo>
                  <a:lnTo>
                    <a:pt x="30" y="3591"/>
                  </a:lnTo>
                  <a:lnTo>
                    <a:pt x="120" y="3770"/>
                  </a:lnTo>
                  <a:lnTo>
                    <a:pt x="210" y="3890"/>
                  </a:lnTo>
                  <a:lnTo>
                    <a:pt x="299" y="4010"/>
                  </a:lnTo>
                  <a:lnTo>
                    <a:pt x="449" y="4069"/>
                  </a:lnTo>
                  <a:lnTo>
                    <a:pt x="599" y="4159"/>
                  </a:lnTo>
                  <a:lnTo>
                    <a:pt x="748" y="4189"/>
                  </a:lnTo>
                  <a:lnTo>
                    <a:pt x="898" y="4219"/>
                  </a:lnTo>
                  <a:lnTo>
                    <a:pt x="1047" y="4219"/>
                  </a:lnTo>
                  <a:lnTo>
                    <a:pt x="1227" y="4189"/>
                  </a:lnTo>
                  <a:lnTo>
                    <a:pt x="1526" y="4159"/>
                  </a:lnTo>
                  <a:lnTo>
                    <a:pt x="1795" y="4069"/>
                  </a:lnTo>
                  <a:lnTo>
                    <a:pt x="2095" y="3950"/>
                  </a:lnTo>
                  <a:lnTo>
                    <a:pt x="2364" y="3830"/>
                  </a:lnTo>
                  <a:lnTo>
                    <a:pt x="2364" y="3830"/>
                  </a:lnTo>
                  <a:lnTo>
                    <a:pt x="2244" y="3920"/>
                  </a:lnTo>
                  <a:lnTo>
                    <a:pt x="2124" y="4069"/>
                  </a:lnTo>
                  <a:lnTo>
                    <a:pt x="2035" y="4189"/>
                  </a:lnTo>
                  <a:lnTo>
                    <a:pt x="1975" y="4339"/>
                  </a:lnTo>
                  <a:lnTo>
                    <a:pt x="1915" y="4488"/>
                  </a:lnTo>
                  <a:lnTo>
                    <a:pt x="1885" y="4638"/>
                  </a:lnTo>
                  <a:lnTo>
                    <a:pt x="1855" y="4817"/>
                  </a:lnTo>
                  <a:lnTo>
                    <a:pt x="1855" y="4967"/>
                  </a:lnTo>
                  <a:lnTo>
                    <a:pt x="1885" y="5117"/>
                  </a:lnTo>
                  <a:lnTo>
                    <a:pt x="1945" y="5296"/>
                  </a:lnTo>
                  <a:lnTo>
                    <a:pt x="2005" y="5446"/>
                  </a:lnTo>
                  <a:lnTo>
                    <a:pt x="2095" y="5565"/>
                  </a:lnTo>
                  <a:lnTo>
                    <a:pt x="2214" y="5685"/>
                  </a:lnTo>
                  <a:lnTo>
                    <a:pt x="2334" y="5805"/>
                  </a:lnTo>
                  <a:lnTo>
                    <a:pt x="2454" y="5894"/>
                  </a:lnTo>
                  <a:lnTo>
                    <a:pt x="2603" y="5954"/>
                  </a:lnTo>
                  <a:lnTo>
                    <a:pt x="2753" y="5984"/>
                  </a:lnTo>
                  <a:lnTo>
                    <a:pt x="3082" y="5984"/>
                  </a:lnTo>
                  <a:lnTo>
                    <a:pt x="3261" y="5954"/>
                  </a:lnTo>
                  <a:lnTo>
                    <a:pt x="3411" y="5865"/>
                  </a:lnTo>
                  <a:lnTo>
                    <a:pt x="3531" y="5805"/>
                  </a:lnTo>
                  <a:lnTo>
                    <a:pt x="3650" y="5685"/>
                  </a:lnTo>
                  <a:lnTo>
                    <a:pt x="3740" y="5565"/>
                  </a:lnTo>
                  <a:lnTo>
                    <a:pt x="3830" y="5416"/>
                  </a:lnTo>
                  <a:lnTo>
                    <a:pt x="3890" y="5266"/>
                  </a:lnTo>
                  <a:lnTo>
                    <a:pt x="3920" y="5087"/>
                  </a:lnTo>
                  <a:lnTo>
                    <a:pt x="3949" y="4937"/>
                  </a:lnTo>
                  <a:lnTo>
                    <a:pt x="3949" y="4787"/>
                  </a:lnTo>
                  <a:lnTo>
                    <a:pt x="3890" y="4638"/>
                  </a:lnTo>
                  <a:lnTo>
                    <a:pt x="3830" y="4518"/>
                  </a:lnTo>
                  <a:lnTo>
                    <a:pt x="3949" y="4638"/>
                  </a:lnTo>
                  <a:lnTo>
                    <a:pt x="4189" y="4877"/>
                  </a:lnTo>
                  <a:lnTo>
                    <a:pt x="4488" y="5027"/>
                  </a:lnTo>
                  <a:lnTo>
                    <a:pt x="4787" y="5147"/>
                  </a:lnTo>
                  <a:lnTo>
                    <a:pt x="4967" y="5176"/>
                  </a:lnTo>
                  <a:lnTo>
                    <a:pt x="5116" y="5206"/>
                  </a:lnTo>
                  <a:lnTo>
                    <a:pt x="5296" y="5206"/>
                  </a:lnTo>
                  <a:lnTo>
                    <a:pt x="5445" y="5176"/>
                  </a:lnTo>
                  <a:lnTo>
                    <a:pt x="5625" y="5147"/>
                  </a:lnTo>
                  <a:lnTo>
                    <a:pt x="5774" y="5087"/>
                  </a:lnTo>
                  <a:lnTo>
                    <a:pt x="5924" y="4997"/>
                  </a:lnTo>
                  <a:lnTo>
                    <a:pt x="6044" y="4877"/>
                  </a:lnTo>
                  <a:lnTo>
                    <a:pt x="6163" y="4758"/>
                  </a:lnTo>
                  <a:lnTo>
                    <a:pt x="6253" y="4638"/>
                  </a:lnTo>
                  <a:lnTo>
                    <a:pt x="6313" y="4488"/>
                  </a:lnTo>
                  <a:lnTo>
                    <a:pt x="6373" y="4309"/>
                  </a:lnTo>
                  <a:lnTo>
                    <a:pt x="6373" y="4159"/>
                  </a:lnTo>
                  <a:lnTo>
                    <a:pt x="6373" y="3980"/>
                  </a:lnTo>
                  <a:lnTo>
                    <a:pt x="6343" y="3830"/>
                  </a:lnTo>
                  <a:lnTo>
                    <a:pt x="6253" y="3681"/>
                  </a:lnTo>
                  <a:lnTo>
                    <a:pt x="6044" y="3381"/>
                  </a:lnTo>
                  <a:lnTo>
                    <a:pt x="5924" y="3262"/>
                  </a:lnTo>
                  <a:lnTo>
                    <a:pt x="5804" y="3172"/>
                  </a:lnTo>
                  <a:lnTo>
                    <a:pt x="5655" y="3082"/>
                  </a:lnTo>
                  <a:lnTo>
                    <a:pt x="5505" y="3022"/>
                  </a:lnTo>
                  <a:lnTo>
                    <a:pt x="5356" y="2962"/>
                  </a:lnTo>
                  <a:lnTo>
                    <a:pt x="5176" y="2933"/>
                  </a:lnTo>
                  <a:lnTo>
                    <a:pt x="5685" y="2813"/>
                  </a:lnTo>
                  <a:lnTo>
                    <a:pt x="5924" y="2723"/>
                  </a:lnTo>
                  <a:lnTo>
                    <a:pt x="6163" y="2603"/>
                  </a:lnTo>
                  <a:lnTo>
                    <a:pt x="6373" y="2454"/>
                  </a:lnTo>
                  <a:lnTo>
                    <a:pt x="6552" y="2274"/>
                  </a:lnTo>
                  <a:lnTo>
                    <a:pt x="6702" y="2065"/>
                  </a:lnTo>
                  <a:lnTo>
                    <a:pt x="6732" y="1945"/>
                  </a:lnTo>
                  <a:lnTo>
                    <a:pt x="6762" y="1796"/>
                  </a:lnTo>
                  <a:lnTo>
                    <a:pt x="6762" y="1646"/>
                  </a:lnTo>
                  <a:lnTo>
                    <a:pt x="6732" y="1497"/>
                  </a:lnTo>
                  <a:lnTo>
                    <a:pt x="6672" y="1347"/>
                  </a:lnTo>
                  <a:lnTo>
                    <a:pt x="6582" y="1197"/>
                  </a:lnTo>
                  <a:lnTo>
                    <a:pt x="6493" y="1078"/>
                  </a:lnTo>
                  <a:lnTo>
                    <a:pt x="6343" y="988"/>
                  </a:lnTo>
                  <a:lnTo>
                    <a:pt x="6223" y="898"/>
                  </a:lnTo>
                  <a:lnTo>
                    <a:pt x="6074" y="838"/>
                  </a:lnTo>
                  <a:lnTo>
                    <a:pt x="5924" y="808"/>
                  </a:lnTo>
                  <a:lnTo>
                    <a:pt x="5745" y="778"/>
                  </a:lnTo>
                  <a:lnTo>
                    <a:pt x="5595" y="808"/>
                  </a:lnTo>
                  <a:lnTo>
                    <a:pt x="5445" y="808"/>
                  </a:lnTo>
                  <a:lnTo>
                    <a:pt x="5146" y="928"/>
                  </a:lnTo>
                  <a:lnTo>
                    <a:pt x="4877" y="1108"/>
                  </a:lnTo>
                  <a:lnTo>
                    <a:pt x="4638" y="1317"/>
                  </a:lnTo>
                  <a:lnTo>
                    <a:pt x="4428" y="1556"/>
                  </a:lnTo>
                  <a:lnTo>
                    <a:pt x="4279" y="1826"/>
                  </a:lnTo>
                  <a:lnTo>
                    <a:pt x="4129" y="2125"/>
                  </a:lnTo>
                  <a:lnTo>
                    <a:pt x="4039" y="1706"/>
                  </a:lnTo>
                  <a:lnTo>
                    <a:pt x="3860" y="1287"/>
                  </a:lnTo>
                  <a:lnTo>
                    <a:pt x="3650" y="868"/>
                  </a:lnTo>
                  <a:lnTo>
                    <a:pt x="3411" y="479"/>
                  </a:lnTo>
                  <a:lnTo>
                    <a:pt x="3291" y="360"/>
                  </a:lnTo>
                  <a:lnTo>
                    <a:pt x="3112" y="210"/>
                  </a:lnTo>
                  <a:lnTo>
                    <a:pt x="2962" y="120"/>
                  </a:lnTo>
                  <a:lnTo>
                    <a:pt x="2753" y="31"/>
                  </a:lnTo>
                  <a:lnTo>
                    <a:pt x="2573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8"/>
            <p:cNvSpPr/>
            <p:nvPr/>
          </p:nvSpPr>
          <p:spPr>
            <a:xfrm>
              <a:off x="2685425" y="1805100"/>
              <a:ext cx="56125" cy="56875"/>
            </a:xfrm>
            <a:custGeom>
              <a:avLst/>
              <a:gdLst/>
              <a:ahLst/>
              <a:cxnLst/>
              <a:rect l="l" t="t" r="r" b="b"/>
              <a:pathLst>
                <a:path w="2245" h="2275" extrusionOk="0">
                  <a:moveTo>
                    <a:pt x="1108" y="1"/>
                  </a:moveTo>
                  <a:lnTo>
                    <a:pt x="898" y="31"/>
                  </a:lnTo>
                  <a:lnTo>
                    <a:pt x="689" y="61"/>
                  </a:lnTo>
                  <a:lnTo>
                    <a:pt x="479" y="180"/>
                  </a:lnTo>
                  <a:lnTo>
                    <a:pt x="270" y="330"/>
                  </a:lnTo>
                  <a:lnTo>
                    <a:pt x="150" y="539"/>
                  </a:lnTo>
                  <a:lnTo>
                    <a:pt x="31" y="779"/>
                  </a:lnTo>
                  <a:lnTo>
                    <a:pt x="1" y="1018"/>
                  </a:lnTo>
                  <a:lnTo>
                    <a:pt x="1" y="1257"/>
                  </a:lnTo>
                  <a:lnTo>
                    <a:pt x="61" y="1497"/>
                  </a:lnTo>
                  <a:lnTo>
                    <a:pt x="150" y="1706"/>
                  </a:lnTo>
                  <a:lnTo>
                    <a:pt x="270" y="1916"/>
                  </a:lnTo>
                  <a:lnTo>
                    <a:pt x="450" y="2095"/>
                  </a:lnTo>
                  <a:lnTo>
                    <a:pt x="689" y="2215"/>
                  </a:lnTo>
                  <a:lnTo>
                    <a:pt x="809" y="2245"/>
                  </a:lnTo>
                  <a:lnTo>
                    <a:pt x="928" y="2275"/>
                  </a:lnTo>
                  <a:lnTo>
                    <a:pt x="1227" y="2275"/>
                  </a:lnTo>
                  <a:lnTo>
                    <a:pt x="1377" y="2245"/>
                  </a:lnTo>
                  <a:lnTo>
                    <a:pt x="1527" y="2185"/>
                  </a:lnTo>
                  <a:lnTo>
                    <a:pt x="1646" y="2125"/>
                  </a:lnTo>
                  <a:lnTo>
                    <a:pt x="1766" y="2035"/>
                  </a:lnTo>
                  <a:lnTo>
                    <a:pt x="1975" y="1826"/>
                  </a:lnTo>
                  <a:lnTo>
                    <a:pt x="2125" y="1586"/>
                  </a:lnTo>
                  <a:lnTo>
                    <a:pt x="2215" y="1317"/>
                  </a:lnTo>
                  <a:lnTo>
                    <a:pt x="2245" y="1168"/>
                  </a:lnTo>
                  <a:lnTo>
                    <a:pt x="2245" y="1048"/>
                  </a:lnTo>
                  <a:lnTo>
                    <a:pt x="2215" y="898"/>
                  </a:lnTo>
                  <a:lnTo>
                    <a:pt x="2185" y="749"/>
                  </a:lnTo>
                  <a:lnTo>
                    <a:pt x="2125" y="599"/>
                  </a:lnTo>
                  <a:lnTo>
                    <a:pt x="2035" y="479"/>
                  </a:lnTo>
                  <a:lnTo>
                    <a:pt x="1916" y="300"/>
                  </a:lnTo>
                  <a:lnTo>
                    <a:pt x="1736" y="180"/>
                  </a:lnTo>
                  <a:lnTo>
                    <a:pt x="1527" y="91"/>
                  </a:lnTo>
                  <a:lnTo>
                    <a:pt x="1317" y="31"/>
                  </a:lnTo>
                  <a:lnTo>
                    <a:pt x="110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4" name="Google Shape;1084;p8"/>
          <p:cNvGrpSpPr/>
          <p:nvPr/>
        </p:nvGrpSpPr>
        <p:grpSpPr>
          <a:xfrm>
            <a:off x="4158625" y="4359363"/>
            <a:ext cx="154850" cy="154125"/>
            <a:chOff x="1898575" y="1639050"/>
            <a:chExt cx="154850" cy="154125"/>
          </a:xfrm>
        </p:grpSpPr>
        <p:sp>
          <p:nvSpPr>
            <p:cNvPr id="1085" name="Google Shape;1085;p8"/>
            <p:cNvSpPr/>
            <p:nvPr/>
          </p:nvSpPr>
          <p:spPr>
            <a:xfrm>
              <a:off x="1898575" y="1639050"/>
              <a:ext cx="154850" cy="154125"/>
            </a:xfrm>
            <a:custGeom>
              <a:avLst/>
              <a:gdLst/>
              <a:ahLst/>
              <a:cxnLst/>
              <a:rect l="l" t="t" r="r" b="b"/>
              <a:pathLst>
                <a:path w="6194" h="6165" extrusionOk="0">
                  <a:moveTo>
                    <a:pt x="1497" y="1"/>
                  </a:moveTo>
                  <a:lnTo>
                    <a:pt x="1317" y="31"/>
                  </a:lnTo>
                  <a:lnTo>
                    <a:pt x="1108" y="61"/>
                  </a:lnTo>
                  <a:lnTo>
                    <a:pt x="928" y="151"/>
                  </a:lnTo>
                  <a:lnTo>
                    <a:pt x="779" y="270"/>
                  </a:lnTo>
                  <a:lnTo>
                    <a:pt x="629" y="450"/>
                  </a:lnTo>
                  <a:lnTo>
                    <a:pt x="569" y="569"/>
                  </a:lnTo>
                  <a:lnTo>
                    <a:pt x="539" y="719"/>
                  </a:lnTo>
                  <a:lnTo>
                    <a:pt x="539" y="899"/>
                  </a:lnTo>
                  <a:lnTo>
                    <a:pt x="569" y="1048"/>
                  </a:lnTo>
                  <a:lnTo>
                    <a:pt x="599" y="1198"/>
                  </a:lnTo>
                  <a:lnTo>
                    <a:pt x="659" y="1347"/>
                  </a:lnTo>
                  <a:lnTo>
                    <a:pt x="749" y="1497"/>
                  </a:lnTo>
                  <a:lnTo>
                    <a:pt x="838" y="1617"/>
                  </a:lnTo>
                  <a:lnTo>
                    <a:pt x="1018" y="1856"/>
                  </a:lnTo>
                  <a:lnTo>
                    <a:pt x="1257" y="2065"/>
                  </a:lnTo>
                  <a:lnTo>
                    <a:pt x="1467" y="2245"/>
                  </a:lnTo>
                  <a:lnTo>
                    <a:pt x="1736" y="2394"/>
                  </a:lnTo>
                  <a:lnTo>
                    <a:pt x="1586" y="2365"/>
                  </a:lnTo>
                  <a:lnTo>
                    <a:pt x="1407" y="2335"/>
                  </a:lnTo>
                  <a:lnTo>
                    <a:pt x="1257" y="2305"/>
                  </a:lnTo>
                  <a:lnTo>
                    <a:pt x="1108" y="2335"/>
                  </a:lnTo>
                  <a:lnTo>
                    <a:pt x="928" y="2365"/>
                  </a:lnTo>
                  <a:lnTo>
                    <a:pt x="779" y="2394"/>
                  </a:lnTo>
                  <a:lnTo>
                    <a:pt x="629" y="2484"/>
                  </a:lnTo>
                  <a:lnTo>
                    <a:pt x="479" y="2544"/>
                  </a:lnTo>
                  <a:lnTo>
                    <a:pt x="360" y="2664"/>
                  </a:lnTo>
                  <a:lnTo>
                    <a:pt x="270" y="2783"/>
                  </a:lnTo>
                  <a:lnTo>
                    <a:pt x="180" y="2903"/>
                  </a:lnTo>
                  <a:lnTo>
                    <a:pt x="90" y="3053"/>
                  </a:lnTo>
                  <a:lnTo>
                    <a:pt x="31" y="3202"/>
                  </a:lnTo>
                  <a:lnTo>
                    <a:pt x="1" y="3382"/>
                  </a:lnTo>
                  <a:lnTo>
                    <a:pt x="1" y="3531"/>
                  </a:lnTo>
                  <a:lnTo>
                    <a:pt x="31" y="3711"/>
                  </a:lnTo>
                  <a:lnTo>
                    <a:pt x="61" y="3860"/>
                  </a:lnTo>
                  <a:lnTo>
                    <a:pt x="150" y="4010"/>
                  </a:lnTo>
                  <a:lnTo>
                    <a:pt x="240" y="4130"/>
                  </a:lnTo>
                  <a:lnTo>
                    <a:pt x="360" y="4249"/>
                  </a:lnTo>
                  <a:lnTo>
                    <a:pt x="479" y="4339"/>
                  </a:lnTo>
                  <a:lnTo>
                    <a:pt x="629" y="4429"/>
                  </a:lnTo>
                  <a:lnTo>
                    <a:pt x="779" y="4459"/>
                  </a:lnTo>
                  <a:lnTo>
                    <a:pt x="928" y="4489"/>
                  </a:lnTo>
                  <a:lnTo>
                    <a:pt x="1108" y="4489"/>
                  </a:lnTo>
                  <a:lnTo>
                    <a:pt x="1257" y="4459"/>
                  </a:lnTo>
                  <a:lnTo>
                    <a:pt x="1437" y="4399"/>
                  </a:lnTo>
                  <a:lnTo>
                    <a:pt x="1586" y="4339"/>
                  </a:lnTo>
                  <a:lnTo>
                    <a:pt x="1706" y="4249"/>
                  </a:lnTo>
                  <a:lnTo>
                    <a:pt x="1796" y="4160"/>
                  </a:lnTo>
                  <a:lnTo>
                    <a:pt x="1866" y="4043"/>
                  </a:lnTo>
                  <a:lnTo>
                    <a:pt x="1826" y="4190"/>
                  </a:lnTo>
                  <a:lnTo>
                    <a:pt x="1766" y="4519"/>
                  </a:lnTo>
                  <a:lnTo>
                    <a:pt x="1766" y="4848"/>
                  </a:lnTo>
                  <a:lnTo>
                    <a:pt x="1826" y="5177"/>
                  </a:lnTo>
                  <a:lnTo>
                    <a:pt x="1856" y="5326"/>
                  </a:lnTo>
                  <a:lnTo>
                    <a:pt x="1945" y="5476"/>
                  </a:lnTo>
                  <a:lnTo>
                    <a:pt x="2035" y="5626"/>
                  </a:lnTo>
                  <a:lnTo>
                    <a:pt x="2125" y="5775"/>
                  </a:lnTo>
                  <a:lnTo>
                    <a:pt x="2245" y="5895"/>
                  </a:lnTo>
                  <a:lnTo>
                    <a:pt x="2364" y="5985"/>
                  </a:lnTo>
                  <a:lnTo>
                    <a:pt x="2514" y="6074"/>
                  </a:lnTo>
                  <a:lnTo>
                    <a:pt x="2663" y="6134"/>
                  </a:lnTo>
                  <a:lnTo>
                    <a:pt x="2843" y="6164"/>
                  </a:lnTo>
                  <a:lnTo>
                    <a:pt x="3172" y="6164"/>
                  </a:lnTo>
                  <a:lnTo>
                    <a:pt x="3322" y="6104"/>
                  </a:lnTo>
                  <a:lnTo>
                    <a:pt x="3471" y="6044"/>
                  </a:lnTo>
                  <a:lnTo>
                    <a:pt x="3621" y="5955"/>
                  </a:lnTo>
                  <a:lnTo>
                    <a:pt x="3740" y="5835"/>
                  </a:lnTo>
                  <a:lnTo>
                    <a:pt x="3830" y="5715"/>
                  </a:lnTo>
                  <a:lnTo>
                    <a:pt x="3980" y="5386"/>
                  </a:lnTo>
                  <a:lnTo>
                    <a:pt x="4010" y="5207"/>
                  </a:lnTo>
                  <a:lnTo>
                    <a:pt x="4040" y="5057"/>
                  </a:lnTo>
                  <a:lnTo>
                    <a:pt x="4040" y="4908"/>
                  </a:lnTo>
                  <a:lnTo>
                    <a:pt x="4040" y="4728"/>
                  </a:lnTo>
                  <a:lnTo>
                    <a:pt x="3980" y="4549"/>
                  </a:lnTo>
                  <a:lnTo>
                    <a:pt x="3920" y="4399"/>
                  </a:lnTo>
                  <a:lnTo>
                    <a:pt x="4279" y="4758"/>
                  </a:lnTo>
                  <a:lnTo>
                    <a:pt x="4488" y="4937"/>
                  </a:lnTo>
                  <a:lnTo>
                    <a:pt x="4698" y="5087"/>
                  </a:lnTo>
                  <a:lnTo>
                    <a:pt x="4937" y="5207"/>
                  </a:lnTo>
                  <a:lnTo>
                    <a:pt x="5206" y="5267"/>
                  </a:lnTo>
                  <a:lnTo>
                    <a:pt x="5446" y="5267"/>
                  </a:lnTo>
                  <a:lnTo>
                    <a:pt x="5566" y="5237"/>
                  </a:lnTo>
                  <a:lnTo>
                    <a:pt x="5685" y="5177"/>
                  </a:lnTo>
                  <a:lnTo>
                    <a:pt x="5835" y="5117"/>
                  </a:lnTo>
                  <a:lnTo>
                    <a:pt x="5954" y="4997"/>
                  </a:lnTo>
                  <a:lnTo>
                    <a:pt x="6044" y="4878"/>
                  </a:lnTo>
                  <a:lnTo>
                    <a:pt x="6134" y="4728"/>
                  </a:lnTo>
                  <a:lnTo>
                    <a:pt x="6164" y="4578"/>
                  </a:lnTo>
                  <a:lnTo>
                    <a:pt x="6194" y="4429"/>
                  </a:lnTo>
                  <a:lnTo>
                    <a:pt x="6194" y="4279"/>
                  </a:lnTo>
                  <a:lnTo>
                    <a:pt x="6194" y="4100"/>
                  </a:lnTo>
                  <a:lnTo>
                    <a:pt x="6134" y="3950"/>
                  </a:lnTo>
                  <a:lnTo>
                    <a:pt x="6074" y="3801"/>
                  </a:lnTo>
                  <a:lnTo>
                    <a:pt x="5984" y="3681"/>
                  </a:lnTo>
                  <a:lnTo>
                    <a:pt x="5895" y="3561"/>
                  </a:lnTo>
                  <a:lnTo>
                    <a:pt x="5625" y="3352"/>
                  </a:lnTo>
                  <a:lnTo>
                    <a:pt x="5356" y="3202"/>
                  </a:lnTo>
                  <a:lnTo>
                    <a:pt x="5057" y="3112"/>
                  </a:lnTo>
                  <a:lnTo>
                    <a:pt x="4728" y="3053"/>
                  </a:lnTo>
                  <a:lnTo>
                    <a:pt x="4399" y="3053"/>
                  </a:lnTo>
                  <a:lnTo>
                    <a:pt x="4100" y="3083"/>
                  </a:lnTo>
                  <a:lnTo>
                    <a:pt x="4399" y="2783"/>
                  </a:lnTo>
                  <a:lnTo>
                    <a:pt x="4698" y="2424"/>
                  </a:lnTo>
                  <a:lnTo>
                    <a:pt x="4967" y="2035"/>
                  </a:lnTo>
                  <a:lnTo>
                    <a:pt x="5147" y="1646"/>
                  </a:lnTo>
                  <a:lnTo>
                    <a:pt x="5206" y="1467"/>
                  </a:lnTo>
                  <a:lnTo>
                    <a:pt x="5236" y="1258"/>
                  </a:lnTo>
                  <a:lnTo>
                    <a:pt x="5236" y="1048"/>
                  </a:lnTo>
                  <a:lnTo>
                    <a:pt x="5206" y="839"/>
                  </a:lnTo>
                  <a:lnTo>
                    <a:pt x="5147" y="659"/>
                  </a:lnTo>
                  <a:lnTo>
                    <a:pt x="5057" y="480"/>
                  </a:lnTo>
                  <a:lnTo>
                    <a:pt x="4937" y="330"/>
                  </a:lnTo>
                  <a:lnTo>
                    <a:pt x="4758" y="240"/>
                  </a:lnTo>
                  <a:lnTo>
                    <a:pt x="4608" y="151"/>
                  </a:lnTo>
                  <a:lnTo>
                    <a:pt x="4459" y="121"/>
                  </a:lnTo>
                  <a:lnTo>
                    <a:pt x="4279" y="121"/>
                  </a:lnTo>
                  <a:lnTo>
                    <a:pt x="4100" y="151"/>
                  </a:lnTo>
                  <a:lnTo>
                    <a:pt x="3950" y="180"/>
                  </a:lnTo>
                  <a:lnTo>
                    <a:pt x="3770" y="270"/>
                  </a:lnTo>
                  <a:lnTo>
                    <a:pt x="3621" y="360"/>
                  </a:lnTo>
                  <a:lnTo>
                    <a:pt x="3501" y="450"/>
                  </a:lnTo>
                  <a:lnTo>
                    <a:pt x="3262" y="719"/>
                  </a:lnTo>
                  <a:lnTo>
                    <a:pt x="3022" y="1048"/>
                  </a:lnTo>
                  <a:lnTo>
                    <a:pt x="2813" y="1377"/>
                  </a:lnTo>
                  <a:lnTo>
                    <a:pt x="2663" y="1706"/>
                  </a:lnTo>
                  <a:lnTo>
                    <a:pt x="2663" y="1497"/>
                  </a:lnTo>
                  <a:lnTo>
                    <a:pt x="2663" y="1287"/>
                  </a:lnTo>
                  <a:lnTo>
                    <a:pt x="2604" y="1078"/>
                  </a:lnTo>
                  <a:lnTo>
                    <a:pt x="2544" y="899"/>
                  </a:lnTo>
                  <a:lnTo>
                    <a:pt x="2484" y="689"/>
                  </a:lnTo>
                  <a:lnTo>
                    <a:pt x="2364" y="510"/>
                  </a:lnTo>
                  <a:lnTo>
                    <a:pt x="2245" y="360"/>
                  </a:lnTo>
                  <a:lnTo>
                    <a:pt x="2095" y="210"/>
                  </a:lnTo>
                  <a:lnTo>
                    <a:pt x="1915" y="121"/>
                  </a:lnTo>
                  <a:lnTo>
                    <a:pt x="1706" y="31"/>
                  </a:lnTo>
                  <a:lnTo>
                    <a:pt x="1497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8"/>
            <p:cNvSpPr/>
            <p:nvPr/>
          </p:nvSpPr>
          <p:spPr>
            <a:xfrm>
              <a:off x="1939725" y="1687675"/>
              <a:ext cx="56850" cy="56125"/>
            </a:xfrm>
            <a:custGeom>
              <a:avLst/>
              <a:gdLst/>
              <a:ahLst/>
              <a:cxnLst/>
              <a:rect l="l" t="t" r="r" b="b"/>
              <a:pathLst>
                <a:path w="2274" h="2245" extrusionOk="0">
                  <a:moveTo>
                    <a:pt x="1167" y="1"/>
                  </a:moveTo>
                  <a:lnTo>
                    <a:pt x="928" y="31"/>
                  </a:lnTo>
                  <a:lnTo>
                    <a:pt x="688" y="120"/>
                  </a:lnTo>
                  <a:lnTo>
                    <a:pt x="479" y="240"/>
                  </a:lnTo>
                  <a:lnTo>
                    <a:pt x="299" y="420"/>
                  </a:lnTo>
                  <a:lnTo>
                    <a:pt x="150" y="599"/>
                  </a:lnTo>
                  <a:lnTo>
                    <a:pt x="60" y="808"/>
                  </a:lnTo>
                  <a:lnTo>
                    <a:pt x="0" y="1078"/>
                  </a:lnTo>
                  <a:lnTo>
                    <a:pt x="0" y="1317"/>
                  </a:lnTo>
                  <a:lnTo>
                    <a:pt x="30" y="1437"/>
                  </a:lnTo>
                  <a:lnTo>
                    <a:pt x="60" y="1586"/>
                  </a:lnTo>
                  <a:lnTo>
                    <a:pt x="120" y="1706"/>
                  </a:lnTo>
                  <a:lnTo>
                    <a:pt x="210" y="1826"/>
                  </a:lnTo>
                  <a:lnTo>
                    <a:pt x="329" y="1915"/>
                  </a:lnTo>
                  <a:lnTo>
                    <a:pt x="449" y="2035"/>
                  </a:lnTo>
                  <a:lnTo>
                    <a:pt x="569" y="2095"/>
                  </a:lnTo>
                  <a:lnTo>
                    <a:pt x="688" y="2155"/>
                  </a:lnTo>
                  <a:lnTo>
                    <a:pt x="988" y="2245"/>
                  </a:lnTo>
                  <a:lnTo>
                    <a:pt x="1257" y="2245"/>
                  </a:lnTo>
                  <a:lnTo>
                    <a:pt x="1556" y="2185"/>
                  </a:lnTo>
                  <a:lnTo>
                    <a:pt x="1676" y="2155"/>
                  </a:lnTo>
                  <a:lnTo>
                    <a:pt x="1795" y="2065"/>
                  </a:lnTo>
                  <a:lnTo>
                    <a:pt x="1915" y="1975"/>
                  </a:lnTo>
                  <a:lnTo>
                    <a:pt x="2005" y="1885"/>
                  </a:lnTo>
                  <a:lnTo>
                    <a:pt x="2094" y="1766"/>
                  </a:lnTo>
                  <a:lnTo>
                    <a:pt x="2184" y="1616"/>
                  </a:lnTo>
                  <a:lnTo>
                    <a:pt x="2244" y="1407"/>
                  </a:lnTo>
                  <a:lnTo>
                    <a:pt x="2274" y="1197"/>
                  </a:lnTo>
                  <a:lnTo>
                    <a:pt x="2244" y="988"/>
                  </a:lnTo>
                  <a:lnTo>
                    <a:pt x="2214" y="779"/>
                  </a:lnTo>
                  <a:lnTo>
                    <a:pt x="2124" y="569"/>
                  </a:lnTo>
                  <a:lnTo>
                    <a:pt x="2005" y="390"/>
                  </a:lnTo>
                  <a:lnTo>
                    <a:pt x="1825" y="240"/>
                  </a:lnTo>
                  <a:lnTo>
                    <a:pt x="1646" y="120"/>
                  </a:lnTo>
                  <a:lnTo>
                    <a:pt x="1406" y="31"/>
                  </a:lnTo>
                  <a:lnTo>
                    <a:pt x="116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7" name="Google Shape;1087;p8"/>
          <p:cNvGrpSpPr/>
          <p:nvPr/>
        </p:nvGrpSpPr>
        <p:grpSpPr>
          <a:xfrm>
            <a:off x="8149050" y="1997025"/>
            <a:ext cx="159325" cy="148100"/>
            <a:chOff x="996550" y="1565775"/>
            <a:chExt cx="159325" cy="148100"/>
          </a:xfrm>
        </p:grpSpPr>
        <p:sp>
          <p:nvSpPr>
            <p:cNvPr id="1088" name="Google Shape;1088;p8"/>
            <p:cNvSpPr/>
            <p:nvPr/>
          </p:nvSpPr>
          <p:spPr>
            <a:xfrm>
              <a:off x="996550" y="1565775"/>
              <a:ext cx="159325" cy="148100"/>
            </a:xfrm>
            <a:custGeom>
              <a:avLst/>
              <a:gdLst/>
              <a:ahLst/>
              <a:cxnLst/>
              <a:rect l="l" t="t" r="r" b="b"/>
              <a:pathLst>
                <a:path w="6373" h="5924" extrusionOk="0">
                  <a:moveTo>
                    <a:pt x="2872" y="0"/>
                  </a:moveTo>
                  <a:lnTo>
                    <a:pt x="2723" y="60"/>
                  </a:lnTo>
                  <a:lnTo>
                    <a:pt x="2573" y="120"/>
                  </a:lnTo>
                  <a:lnTo>
                    <a:pt x="2453" y="209"/>
                  </a:lnTo>
                  <a:lnTo>
                    <a:pt x="2334" y="299"/>
                  </a:lnTo>
                  <a:lnTo>
                    <a:pt x="2214" y="419"/>
                  </a:lnTo>
                  <a:lnTo>
                    <a:pt x="2154" y="568"/>
                  </a:lnTo>
                  <a:lnTo>
                    <a:pt x="2094" y="718"/>
                  </a:lnTo>
                  <a:lnTo>
                    <a:pt x="2065" y="898"/>
                  </a:lnTo>
                  <a:lnTo>
                    <a:pt x="2065" y="1047"/>
                  </a:lnTo>
                  <a:lnTo>
                    <a:pt x="2065" y="1227"/>
                  </a:lnTo>
                  <a:lnTo>
                    <a:pt x="2094" y="1376"/>
                  </a:lnTo>
                  <a:lnTo>
                    <a:pt x="2154" y="1526"/>
                  </a:lnTo>
                  <a:lnTo>
                    <a:pt x="2244" y="1645"/>
                  </a:lnTo>
                  <a:lnTo>
                    <a:pt x="2330" y="1710"/>
                  </a:lnTo>
                  <a:lnTo>
                    <a:pt x="2214" y="1645"/>
                  </a:lnTo>
                  <a:lnTo>
                    <a:pt x="1885" y="1526"/>
                  </a:lnTo>
                  <a:lnTo>
                    <a:pt x="1556" y="1436"/>
                  </a:lnTo>
                  <a:lnTo>
                    <a:pt x="1227" y="1436"/>
                  </a:lnTo>
                  <a:lnTo>
                    <a:pt x="1077" y="1466"/>
                  </a:lnTo>
                  <a:lnTo>
                    <a:pt x="898" y="1496"/>
                  </a:lnTo>
                  <a:lnTo>
                    <a:pt x="748" y="1556"/>
                  </a:lnTo>
                  <a:lnTo>
                    <a:pt x="599" y="1616"/>
                  </a:lnTo>
                  <a:lnTo>
                    <a:pt x="449" y="1705"/>
                  </a:lnTo>
                  <a:lnTo>
                    <a:pt x="329" y="1825"/>
                  </a:lnTo>
                  <a:lnTo>
                    <a:pt x="210" y="1945"/>
                  </a:lnTo>
                  <a:lnTo>
                    <a:pt x="120" y="2094"/>
                  </a:lnTo>
                  <a:lnTo>
                    <a:pt x="60" y="2244"/>
                  </a:lnTo>
                  <a:lnTo>
                    <a:pt x="30" y="2393"/>
                  </a:lnTo>
                  <a:lnTo>
                    <a:pt x="0" y="2573"/>
                  </a:lnTo>
                  <a:lnTo>
                    <a:pt x="0" y="2723"/>
                  </a:lnTo>
                  <a:lnTo>
                    <a:pt x="30" y="2902"/>
                  </a:lnTo>
                  <a:lnTo>
                    <a:pt x="90" y="3052"/>
                  </a:lnTo>
                  <a:lnTo>
                    <a:pt x="180" y="3171"/>
                  </a:lnTo>
                  <a:lnTo>
                    <a:pt x="299" y="3291"/>
                  </a:lnTo>
                  <a:lnTo>
                    <a:pt x="599" y="3500"/>
                  </a:lnTo>
                  <a:lnTo>
                    <a:pt x="748" y="3590"/>
                  </a:lnTo>
                  <a:lnTo>
                    <a:pt x="898" y="3650"/>
                  </a:lnTo>
                  <a:lnTo>
                    <a:pt x="1047" y="3680"/>
                  </a:lnTo>
                  <a:lnTo>
                    <a:pt x="1227" y="3710"/>
                  </a:lnTo>
                  <a:lnTo>
                    <a:pt x="1406" y="3680"/>
                  </a:lnTo>
                  <a:lnTo>
                    <a:pt x="1586" y="3680"/>
                  </a:lnTo>
                  <a:lnTo>
                    <a:pt x="1137" y="3949"/>
                  </a:lnTo>
                  <a:lnTo>
                    <a:pt x="928" y="4099"/>
                  </a:lnTo>
                  <a:lnTo>
                    <a:pt x="748" y="4278"/>
                  </a:lnTo>
                  <a:lnTo>
                    <a:pt x="569" y="4488"/>
                  </a:lnTo>
                  <a:lnTo>
                    <a:pt x="479" y="4727"/>
                  </a:lnTo>
                  <a:lnTo>
                    <a:pt x="419" y="4996"/>
                  </a:lnTo>
                  <a:lnTo>
                    <a:pt x="419" y="5116"/>
                  </a:lnTo>
                  <a:lnTo>
                    <a:pt x="419" y="5236"/>
                  </a:lnTo>
                  <a:lnTo>
                    <a:pt x="479" y="5385"/>
                  </a:lnTo>
                  <a:lnTo>
                    <a:pt x="569" y="5535"/>
                  </a:lnTo>
                  <a:lnTo>
                    <a:pt x="658" y="5655"/>
                  </a:lnTo>
                  <a:lnTo>
                    <a:pt x="778" y="5744"/>
                  </a:lnTo>
                  <a:lnTo>
                    <a:pt x="928" y="5834"/>
                  </a:lnTo>
                  <a:lnTo>
                    <a:pt x="1077" y="5894"/>
                  </a:lnTo>
                  <a:lnTo>
                    <a:pt x="1227" y="5924"/>
                  </a:lnTo>
                  <a:lnTo>
                    <a:pt x="1556" y="5924"/>
                  </a:lnTo>
                  <a:lnTo>
                    <a:pt x="1706" y="5894"/>
                  </a:lnTo>
                  <a:lnTo>
                    <a:pt x="1855" y="5834"/>
                  </a:lnTo>
                  <a:lnTo>
                    <a:pt x="2005" y="5744"/>
                  </a:lnTo>
                  <a:lnTo>
                    <a:pt x="2244" y="5565"/>
                  </a:lnTo>
                  <a:lnTo>
                    <a:pt x="2453" y="5296"/>
                  </a:lnTo>
                  <a:lnTo>
                    <a:pt x="2603" y="5026"/>
                  </a:lnTo>
                  <a:lnTo>
                    <a:pt x="2723" y="4727"/>
                  </a:lnTo>
                  <a:lnTo>
                    <a:pt x="2783" y="4428"/>
                  </a:lnTo>
                  <a:lnTo>
                    <a:pt x="2813" y="4099"/>
                  </a:lnTo>
                  <a:lnTo>
                    <a:pt x="3052" y="4458"/>
                  </a:lnTo>
                  <a:lnTo>
                    <a:pt x="3351" y="4817"/>
                  </a:lnTo>
                  <a:lnTo>
                    <a:pt x="3680" y="5146"/>
                  </a:lnTo>
                  <a:lnTo>
                    <a:pt x="4009" y="5415"/>
                  </a:lnTo>
                  <a:lnTo>
                    <a:pt x="4189" y="5505"/>
                  </a:lnTo>
                  <a:lnTo>
                    <a:pt x="4368" y="5595"/>
                  </a:lnTo>
                  <a:lnTo>
                    <a:pt x="4578" y="5625"/>
                  </a:lnTo>
                  <a:lnTo>
                    <a:pt x="4787" y="5655"/>
                  </a:lnTo>
                  <a:lnTo>
                    <a:pt x="4967" y="5625"/>
                  </a:lnTo>
                  <a:lnTo>
                    <a:pt x="5176" y="5565"/>
                  </a:lnTo>
                  <a:lnTo>
                    <a:pt x="5326" y="5475"/>
                  </a:lnTo>
                  <a:lnTo>
                    <a:pt x="5475" y="5325"/>
                  </a:lnTo>
                  <a:lnTo>
                    <a:pt x="5565" y="5206"/>
                  </a:lnTo>
                  <a:lnTo>
                    <a:pt x="5655" y="5056"/>
                  </a:lnTo>
                  <a:lnTo>
                    <a:pt x="5685" y="4877"/>
                  </a:lnTo>
                  <a:lnTo>
                    <a:pt x="5685" y="4727"/>
                  </a:lnTo>
                  <a:lnTo>
                    <a:pt x="5685" y="4548"/>
                  </a:lnTo>
                  <a:lnTo>
                    <a:pt x="5655" y="4368"/>
                  </a:lnTo>
                  <a:lnTo>
                    <a:pt x="5595" y="4218"/>
                  </a:lnTo>
                  <a:lnTo>
                    <a:pt x="5505" y="4039"/>
                  </a:lnTo>
                  <a:lnTo>
                    <a:pt x="5296" y="3740"/>
                  </a:lnTo>
                  <a:lnTo>
                    <a:pt x="5026" y="3441"/>
                  </a:lnTo>
                  <a:lnTo>
                    <a:pt x="4757" y="3171"/>
                  </a:lnTo>
                  <a:lnTo>
                    <a:pt x="4458" y="2962"/>
                  </a:lnTo>
                  <a:lnTo>
                    <a:pt x="4667" y="3022"/>
                  </a:lnTo>
                  <a:lnTo>
                    <a:pt x="4877" y="3052"/>
                  </a:lnTo>
                  <a:lnTo>
                    <a:pt x="5296" y="3052"/>
                  </a:lnTo>
                  <a:lnTo>
                    <a:pt x="5475" y="2992"/>
                  </a:lnTo>
                  <a:lnTo>
                    <a:pt x="5685" y="2932"/>
                  </a:lnTo>
                  <a:lnTo>
                    <a:pt x="5864" y="2842"/>
                  </a:lnTo>
                  <a:lnTo>
                    <a:pt x="6044" y="2723"/>
                  </a:lnTo>
                  <a:lnTo>
                    <a:pt x="6163" y="2573"/>
                  </a:lnTo>
                  <a:lnTo>
                    <a:pt x="6283" y="2393"/>
                  </a:lnTo>
                  <a:lnTo>
                    <a:pt x="6343" y="2184"/>
                  </a:lnTo>
                  <a:lnTo>
                    <a:pt x="6373" y="1975"/>
                  </a:lnTo>
                  <a:lnTo>
                    <a:pt x="6373" y="1795"/>
                  </a:lnTo>
                  <a:lnTo>
                    <a:pt x="6343" y="1586"/>
                  </a:lnTo>
                  <a:lnTo>
                    <a:pt x="6253" y="1406"/>
                  </a:lnTo>
                  <a:lnTo>
                    <a:pt x="6104" y="1257"/>
                  </a:lnTo>
                  <a:lnTo>
                    <a:pt x="5984" y="1167"/>
                  </a:lnTo>
                  <a:lnTo>
                    <a:pt x="5834" y="1107"/>
                  </a:lnTo>
                  <a:lnTo>
                    <a:pt x="5685" y="1077"/>
                  </a:lnTo>
                  <a:lnTo>
                    <a:pt x="5535" y="1047"/>
                  </a:lnTo>
                  <a:lnTo>
                    <a:pt x="5385" y="1077"/>
                  </a:lnTo>
                  <a:lnTo>
                    <a:pt x="5206" y="1107"/>
                  </a:lnTo>
                  <a:lnTo>
                    <a:pt x="5056" y="1137"/>
                  </a:lnTo>
                  <a:lnTo>
                    <a:pt x="4937" y="1197"/>
                  </a:lnTo>
                  <a:lnTo>
                    <a:pt x="4667" y="1346"/>
                  </a:lnTo>
                  <a:lnTo>
                    <a:pt x="4398" y="1526"/>
                  </a:lnTo>
                  <a:lnTo>
                    <a:pt x="4189" y="1705"/>
                  </a:lnTo>
                  <a:lnTo>
                    <a:pt x="3979" y="1915"/>
                  </a:lnTo>
                  <a:lnTo>
                    <a:pt x="3979" y="1915"/>
                  </a:lnTo>
                  <a:lnTo>
                    <a:pt x="4039" y="1795"/>
                  </a:lnTo>
                  <a:lnTo>
                    <a:pt x="4099" y="1645"/>
                  </a:lnTo>
                  <a:lnTo>
                    <a:pt x="4159" y="1466"/>
                  </a:lnTo>
                  <a:lnTo>
                    <a:pt x="4159" y="1316"/>
                  </a:lnTo>
                  <a:lnTo>
                    <a:pt x="4189" y="1167"/>
                  </a:lnTo>
                  <a:lnTo>
                    <a:pt x="4159" y="987"/>
                  </a:lnTo>
                  <a:lnTo>
                    <a:pt x="4129" y="838"/>
                  </a:lnTo>
                  <a:lnTo>
                    <a:pt x="4069" y="688"/>
                  </a:lnTo>
                  <a:lnTo>
                    <a:pt x="3979" y="539"/>
                  </a:lnTo>
                  <a:lnTo>
                    <a:pt x="3890" y="419"/>
                  </a:lnTo>
                  <a:lnTo>
                    <a:pt x="3770" y="299"/>
                  </a:lnTo>
                  <a:lnTo>
                    <a:pt x="3650" y="180"/>
                  </a:lnTo>
                  <a:lnTo>
                    <a:pt x="3531" y="90"/>
                  </a:lnTo>
                  <a:lnTo>
                    <a:pt x="3381" y="30"/>
                  </a:lnTo>
                  <a:lnTo>
                    <a:pt x="3201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8"/>
            <p:cNvSpPr/>
            <p:nvPr/>
          </p:nvSpPr>
          <p:spPr>
            <a:xfrm>
              <a:off x="1045900" y="1606900"/>
              <a:ext cx="56125" cy="57625"/>
            </a:xfrm>
            <a:custGeom>
              <a:avLst/>
              <a:gdLst/>
              <a:ahLst/>
              <a:cxnLst/>
              <a:rect l="l" t="t" r="r" b="b"/>
              <a:pathLst>
                <a:path w="2245" h="2305" extrusionOk="0">
                  <a:moveTo>
                    <a:pt x="1048" y="0"/>
                  </a:moveTo>
                  <a:lnTo>
                    <a:pt x="898" y="30"/>
                  </a:lnTo>
                  <a:lnTo>
                    <a:pt x="779" y="60"/>
                  </a:lnTo>
                  <a:lnTo>
                    <a:pt x="629" y="120"/>
                  </a:lnTo>
                  <a:lnTo>
                    <a:pt x="509" y="210"/>
                  </a:lnTo>
                  <a:lnTo>
                    <a:pt x="390" y="300"/>
                  </a:lnTo>
                  <a:lnTo>
                    <a:pt x="270" y="419"/>
                  </a:lnTo>
                  <a:lnTo>
                    <a:pt x="180" y="539"/>
                  </a:lnTo>
                  <a:lnTo>
                    <a:pt x="61" y="778"/>
                  </a:lnTo>
                  <a:lnTo>
                    <a:pt x="1" y="1078"/>
                  </a:lnTo>
                  <a:lnTo>
                    <a:pt x="1" y="1347"/>
                  </a:lnTo>
                  <a:lnTo>
                    <a:pt x="31" y="1496"/>
                  </a:lnTo>
                  <a:lnTo>
                    <a:pt x="61" y="1616"/>
                  </a:lnTo>
                  <a:lnTo>
                    <a:pt x="120" y="1766"/>
                  </a:lnTo>
                  <a:lnTo>
                    <a:pt x="210" y="1885"/>
                  </a:lnTo>
                  <a:lnTo>
                    <a:pt x="300" y="2005"/>
                  </a:lnTo>
                  <a:lnTo>
                    <a:pt x="420" y="2095"/>
                  </a:lnTo>
                  <a:lnTo>
                    <a:pt x="629" y="2214"/>
                  </a:lnTo>
                  <a:lnTo>
                    <a:pt x="839" y="2274"/>
                  </a:lnTo>
                  <a:lnTo>
                    <a:pt x="1048" y="2304"/>
                  </a:lnTo>
                  <a:lnTo>
                    <a:pt x="1257" y="2304"/>
                  </a:lnTo>
                  <a:lnTo>
                    <a:pt x="1467" y="2244"/>
                  </a:lnTo>
                  <a:lnTo>
                    <a:pt x="1676" y="2155"/>
                  </a:lnTo>
                  <a:lnTo>
                    <a:pt x="1856" y="2035"/>
                  </a:lnTo>
                  <a:lnTo>
                    <a:pt x="2005" y="1885"/>
                  </a:lnTo>
                  <a:lnTo>
                    <a:pt x="2155" y="1646"/>
                  </a:lnTo>
                  <a:lnTo>
                    <a:pt x="2215" y="1437"/>
                  </a:lnTo>
                  <a:lnTo>
                    <a:pt x="2245" y="1167"/>
                  </a:lnTo>
                  <a:lnTo>
                    <a:pt x="2215" y="928"/>
                  </a:lnTo>
                  <a:lnTo>
                    <a:pt x="2125" y="719"/>
                  </a:lnTo>
                  <a:lnTo>
                    <a:pt x="2005" y="509"/>
                  </a:lnTo>
                  <a:lnTo>
                    <a:pt x="1826" y="300"/>
                  </a:lnTo>
                  <a:lnTo>
                    <a:pt x="1646" y="180"/>
                  </a:lnTo>
                  <a:lnTo>
                    <a:pt x="1407" y="60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0" name="Google Shape;1090;p8"/>
          <p:cNvGrpSpPr/>
          <p:nvPr/>
        </p:nvGrpSpPr>
        <p:grpSpPr>
          <a:xfrm>
            <a:off x="7272775" y="870188"/>
            <a:ext cx="169050" cy="149625"/>
            <a:chOff x="2626350" y="1752000"/>
            <a:chExt cx="169050" cy="149625"/>
          </a:xfrm>
        </p:grpSpPr>
        <p:sp>
          <p:nvSpPr>
            <p:cNvPr id="1091" name="Google Shape;1091;p8"/>
            <p:cNvSpPr/>
            <p:nvPr/>
          </p:nvSpPr>
          <p:spPr>
            <a:xfrm>
              <a:off x="2626350" y="1752000"/>
              <a:ext cx="169050" cy="149625"/>
            </a:xfrm>
            <a:custGeom>
              <a:avLst/>
              <a:gdLst/>
              <a:ahLst/>
              <a:cxnLst/>
              <a:rect l="l" t="t" r="r" b="b"/>
              <a:pathLst>
                <a:path w="6762" h="5985" extrusionOk="0">
                  <a:moveTo>
                    <a:pt x="2364" y="1"/>
                  </a:moveTo>
                  <a:lnTo>
                    <a:pt x="2184" y="31"/>
                  </a:lnTo>
                  <a:lnTo>
                    <a:pt x="2005" y="90"/>
                  </a:lnTo>
                  <a:lnTo>
                    <a:pt x="1855" y="210"/>
                  </a:lnTo>
                  <a:lnTo>
                    <a:pt x="1765" y="330"/>
                  </a:lnTo>
                  <a:lnTo>
                    <a:pt x="1676" y="479"/>
                  </a:lnTo>
                  <a:lnTo>
                    <a:pt x="1616" y="629"/>
                  </a:lnTo>
                  <a:lnTo>
                    <a:pt x="1556" y="808"/>
                  </a:lnTo>
                  <a:lnTo>
                    <a:pt x="1526" y="958"/>
                  </a:lnTo>
                  <a:lnTo>
                    <a:pt x="1556" y="1137"/>
                  </a:lnTo>
                  <a:lnTo>
                    <a:pt x="1556" y="1317"/>
                  </a:lnTo>
                  <a:lnTo>
                    <a:pt x="1676" y="1676"/>
                  </a:lnTo>
                  <a:lnTo>
                    <a:pt x="1825" y="2035"/>
                  </a:lnTo>
                  <a:lnTo>
                    <a:pt x="2005" y="2364"/>
                  </a:lnTo>
                  <a:lnTo>
                    <a:pt x="2214" y="2663"/>
                  </a:lnTo>
                  <a:lnTo>
                    <a:pt x="2035" y="2574"/>
                  </a:lnTo>
                  <a:lnTo>
                    <a:pt x="1855" y="2484"/>
                  </a:lnTo>
                  <a:lnTo>
                    <a:pt x="1676" y="2394"/>
                  </a:lnTo>
                  <a:lnTo>
                    <a:pt x="1466" y="2334"/>
                  </a:lnTo>
                  <a:lnTo>
                    <a:pt x="1257" y="2304"/>
                  </a:lnTo>
                  <a:lnTo>
                    <a:pt x="1047" y="2304"/>
                  </a:lnTo>
                  <a:lnTo>
                    <a:pt x="838" y="2334"/>
                  </a:lnTo>
                  <a:lnTo>
                    <a:pt x="658" y="2394"/>
                  </a:lnTo>
                  <a:lnTo>
                    <a:pt x="479" y="2514"/>
                  </a:lnTo>
                  <a:lnTo>
                    <a:pt x="299" y="2633"/>
                  </a:lnTo>
                  <a:lnTo>
                    <a:pt x="180" y="2813"/>
                  </a:lnTo>
                  <a:lnTo>
                    <a:pt x="90" y="2992"/>
                  </a:lnTo>
                  <a:lnTo>
                    <a:pt x="30" y="3202"/>
                  </a:lnTo>
                  <a:lnTo>
                    <a:pt x="0" y="3381"/>
                  </a:lnTo>
                  <a:lnTo>
                    <a:pt x="30" y="3591"/>
                  </a:lnTo>
                  <a:lnTo>
                    <a:pt x="120" y="3770"/>
                  </a:lnTo>
                  <a:lnTo>
                    <a:pt x="210" y="3890"/>
                  </a:lnTo>
                  <a:lnTo>
                    <a:pt x="299" y="4010"/>
                  </a:lnTo>
                  <a:lnTo>
                    <a:pt x="449" y="4069"/>
                  </a:lnTo>
                  <a:lnTo>
                    <a:pt x="599" y="4159"/>
                  </a:lnTo>
                  <a:lnTo>
                    <a:pt x="748" y="4189"/>
                  </a:lnTo>
                  <a:lnTo>
                    <a:pt x="898" y="4219"/>
                  </a:lnTo>
                  <a:lnTo>
                    <a:pt x="1047" y="4219"/>
                  </a:lnTo>
                  <a:lnTo>
                    <a:pt x="1227" y="4189"/>
                  </a:lnTo>
                  <a:lnTo>
                    <a:pt x="1526" y="4159"/>
                  </a:lnTo>
                  <a:lnTo>
                    <a:pt x="1795" y="4069"/>
                  </a:lnTo>
                  <a:lnTo>
                    <a:pt x="2095" y="3950"/>
                  </a:lnTo>
                  <a:lnTo>
                    <a:pt x="2364" y="3830"/>
                  </a:lnTo>
                  <a:lnTo>
                    <a:pt x="2364" y="3830"/>
                  </a:lnTo>
                  <a:lnTo>
                    <a:pt x="2244" y="3920"/>
                  </a:lnTo>
                  <a:lnTo>
                    <a:pt x="2124" y="4069"/>
                  </a:lnTo>
                  <a:lnTo>
                    <a:pt x="2035" y="4189"/>
                  </a:lnTo>
                  <a:lnTo>
                    <a:pt x="1975" y="4339"/>
                  </a:lnTo>
                  <a:lnTo>
                    <a:pt x="1915" y="4488"/>
                  </a:lnTo>
                  <a:lnTo>
                    <a:pt x="1885" y="4638"/>
                  </a:lnTo>
                  <a:lnTo>
                    <a:pt x="1855" y="4817"/>
                  </a:lnTo>
                  <a:lnTo>
                    <a:pt x="1855" y="4967"/>
                  </a:lnTo>
                  <a:lnTo>
                    <a:pt x="1885" y="5117"/>
                  </a:lnTo>
                  <a:lnTo>
                    <a:pt x="1945" y="5296"/>
                  </a:lnTo>
                  <a:lnTo>
                    <a:pt x="2005" y="5446"/>
                  </a:lnTo>
                  <a:lnTo>
                    <a:pt x="2095" y="5565"/>
                  </a:lnTo>
                  <a:lnTo>
                    <a:pt x="2214" y="5685"/>
                  </a:lnTo>
                  <a:lnTo>
                    <a:pt x="2334" y="5805"/>
                  </a:lnTo>
                  <a:lnTo>
                    <a:pt x="2454" y="5894"/>
                  </a:lnTo>
                  <a:lnTo>
                    <a:pt x="2603" y="5954"/>
                  </a:lnTo>
                  <a:lnTo>
                    <a:pt x="2753" y="5984"/>
                  </a:lnTo>
                  <a:lnTo>
                    <a:pt x="3082" y="5984"/>
                  </a:lnTo>
                  <a:lnTo>
                    <a:pt x="3261" y="5954"/>
                  </a:lnTo>
                  <a:lnTo>
                    <a:pt x="3411" y="5865"/>
                  </a:lnTo>
                  <a:lnTo>
                    <a:pt x="3531" y="5805"/>
                  </a:lnTo>
                  <a:lnTo>
                    <a:pt x="3650" y="5685"/>
                  </a:lnTo>
                  <a:lnTo>
                    <a:pt x="3740" y="5565"/>
                  </a:lnTo>
                  <a:lnTo>
                    <a:pt x="3830" y="5416"/>
                  </a:lnTo>
                  <a:lnTo>
                    <a:pt x="3890" y="5266"/>
                  </a:lnTo>
                  <a:lnTo>
                    <a:pt x="3920" y="5087"/>
                  </a:lnTo>
                  <a:lnTo>
                    <a:pt x="3949" y="4937"/>
                  </a:lnTo>
                  <a:lnTo>
                    <a:pt x="3949" y="4787"/>
                  </a:lnTo>
                  <a:lnTo>
                    <a:pt x="3890" y="4638"/>
                  </a:lnTo>
                  <a:lnTo>
                    <a:pt x="3830" y="4518"/>
                  </a:lnTo>
                  <a:lnTo>
                    <a:pt x="3949" y="4638"/>
                  </a:lnTo>
                  <a:lnTo>
                    <a:pt x="4189" y="4877"/>
                  </a:lnTo>
                  <a:lnTo>
                    <a:pt x="4488" y="5027"/>
                  </a:lnTo>
                  <a:lnTo>
                    <a:pt x="4787" y="5147"/>
                  </a:lnTo>
                  <a:lnTo>
                    <a:pt x="4967" y="5176"/>
                  </a:lnTo>
                  <a:lnTo>
                    <a:pt x="5116" y="5206"/>
                  </a:lnTo>
                  <a:lnTo>
                    <a:pt x="5296" y="5206"/>
                  </a:lnTo>
                  <a:lnTo>
                    <a:pt x="5445" y="5176"/>
                  </a:lnTo>
                  <a:lnTo>
                    <a:pt x="5625" y="5147"/>
                  </a:lnTo>
                  <a:lnTo>
                    <a:pt x="5774" y="5087"/>
                  </a:lnTo>
                  <a:lnTo>
                    <a:pt x="5924" y="4997"/>
                  </a:lnTo>
                  <a:lnTo>
                    <a:pt x="6044" y="4877"/>
                  </a:lnTo>
                  <a:lnTo>
                    <a:pt x="6163" y="4758"/>
                  </a:lnTo>
                  <a:lnTo>
                    <a:pt x="6253" y="4638"/>
                  </a:lnTo>
                  <a:lnTo>
                    <a:pt x="6313" y="4488"/>
                  </a:lnTo>
                  <a:lnTo>
                    <a:pt x="6373" y="4309"/>
                  </a:lnTo>
                  <a:lnTo>
                    <a:pt x="6373" y="4159"/>
                  </a:lnTo>
                  <a:lnTo>
                    <a:pt x="6373" y="3980"/>
                  </a:lnTo>
                  <a:lnTo>
                    <a:pt x="6343" y="3830"/>
                  </a:lnTo>
                  <a:lnTo>
                    <a:pt x="6253" y="3681"/>
                  </a:lnTo>
                  <a:lnTo>
                    <a:pt x="6044" y="3381"/>
                  </a:lnTo>
                  <a:lnTo>
                    <a:pt x="5924" y="3262"/>
                  </a:lnTo>
                  <a:lnTo>
                    <a:pt x="5804" y="3172"/>
                  </a:lnTo>
                  <a:lnTo>
                    <a:pt x="5655" y="3082"/>
                  </a:lnTo>
                  <a:lnTo>
                    <a:pt x="5505" y="3022"/>
                  </a:lnTo>
                  <a:lnTo>
                    <a:pt x="5356" y="2962"/>
                  </a:lnTo>
                  <a:lnTo>
                    <a:pt x="5176" y="2933"/>
                  </a:lnTo>
                  <a:lnTo>
                    <a:pt x="5685" y="2813"/>
                  </a:lnTo>
                  <a:lnTo>
                    <a:pt x="5924" y="2723"/>
                  </a:lnTo>
                  <a:lnTo>
                    <a:pt x="6163" y="2603"/>
                  </a:lnTo>
                  <a:lnTo>
                    <a:pt x="6373" y="2454"/>
                  </a:lnTo>
                  <a:lnTo>
                    <a:pt x="6552" y="2274"/>
                  </a:lnTo>
                  <a:lnTo>
                    <a:pt x="6702" y="2065"/>
                  </a:lnTo>
                  <a:lnTo>
                    <a:pt x="6732" y="1945"/>
                  </a:lnTo>
                  <a:lnTo>
                    <a:pt x="6762" y="1796"/>
                  </a:lnTo>
                  <a:lnTo>
                    <a:pt x="6762" y="1646"/>
                  </a:lnTo>
                  <a:lnTo>
                    <a:pt x="6732" y="1497"/>
                  </a:lnTo>
                  <a:lnTo>
                    <a:pt x="6672" y="1347"/>
                  </a:lnTo>
                  <a:lnTo>
                    <a:pt x="6582" y="1197"/>
                  </a:lnTo>
                  <a:lnTo>
                    <a:pt x="6493" y="1078"/>
                  </a:lnTo>
                  <a:lnTo>
                    <a:pt x="6343" y="988"/>
                  </a:lnTo>
                  <a:lnTo>
                    <a:pt x="6223" y="898"/>
                  </a:lnTo>
                  <a:lnTo>
                    <a:pt x="6074" y="838"/>
                  </a:lnTo>
                  <a:lnTo>
                    <a:pt x="5924" y="808"/>
                  </a:lnTo>
                  <a:lnTo>
                    <a:pt x="5745" y="778"/>
                  </a:lnTo>
                  <a:lnTo>
                    <a:pt x="5595" y="808"/>
                  </a:lnTo>
                  <a:lnTo>
                    <a:pt x="5445" y="808"/>
                  </a:lnTo>
                  <a:lnTo>
                    <a:pt x="5146" y="928"/>
                  </a:lnTo>
                  <a:lnTo>
                    <a:pt x="4877" y="1108"/>
                  </a:lnTo>
                  <a:lnTo>
                    <a:pt x="4638" y="1317"/>
                  </a:lnTo>
                  <a:lnTo>
                    <a:pt x="4428" y="1556"/>
                  </a:lnTo>
                  <a:lnTo>
                    <a:pt x="4279" y="1826"/>
                  </a:lnTo>
                  <a:lnTo>
                    <a:pt x="4129" y="2125"/>
                  </a:lnTo>
                  <a:lnTo>
                    <a:pt x="4039" y="1706"/>
                  </a:lnTo>
                  <a:lnTo>
                    <a:pt x="3860" y="1287"/>
                  </a:lnTo>
                  <a:lnTo>
                    <a:pt x="3650" y="868"/>
                  </a:lnTo>
                  <a:lnTo>
                    <a:pt x="3411" y="479"/>
                  </a:lnTo>
                  <a:lnTo>
                    <a:pt x="3291" y="360"/>
                  </a:lnTo>
                  <a:lnTo>
                    <a:pt x="3112" y="210"/>
                  </a:lnTo>
                  <a:lnTo>
                    <a:pt x="2962" y="120"/>
                  </a:lnTo>
                  <a:lnTo>
                    <a:pt x="2753" y="31"/>
                  </a:lnTo>
                  <a:lnTo>
                    <a:pt x="2573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8"/>
            <p:cNvSpPr/>
            <p:nvPr/>
          </p:nvSpPr>
          <p:spPr>
            <a:xfrm>
              <a:off x="2685425" y="1805100"/>
              <a:ext cx="56125" cy="56875"/>
            </a:xfrm>
            <a:custGeom>
              <a:avLst/>
              <a:gdLst/>
              <a:ahLst/>
              <a:cxnLst/>
              <a:rect l="l" t="t" r="r" b="b"/>
              <a:pathLst>
                <a:path w="2245" h="2275" extrusionOk="0">
                  <a:moveTo>
                    <a:pt x="1108" y="1"/>
                  </a:moveTo>
                  <a:lnTo>
                    <a:pt x="898" y="31"/>
                  </a:lnTo>
                  <a:lnTo>
                    <a:pt x="689" y="61"/>
                  </a:lnTo>
                  <a:lnTo>
                    <a:pt x="479" y="180"/>
                  </a:lnTo>
                  <a:lnTo>
                    <a:pt x="270" y="330"/>
                  </a:lnTo>
                  <a:lnTo>
                    <a:pt x="150" y="539"/>
                  </a:lnTo>
                  <a:lnTo>
                    <a:pt x="31" y="779"/>
                  </a:lnTo>
                  <a:lnTo>
                    <a:pt x="1" y="1018"/>
                  </a:lnTo>
                  <a:lnTo>
                    <a:pt x="1" y="1257"/>
                  </a:lnTo>
                  <a:lnTo>
                    <a:pt x="61" y="1497"/>
                  </a:lnTo>
                  <a:lnTo>
                    <a:pt x="150" y="1706"/>
                  </a:lnTo>
                  <a:lnTo>
                    <a:pt x="270" y="1916"/>
                  </a:lnTo>
                  <a:lnTo>
                    <a:pt x="450" y="2095"/>
                  </a:lnTo>
                  <a:lnTo>
                    <a:pt x="689" y="2215"/>
                  </a:lnTo>
                  <a:lnTo>
                    <a:pt x="809" y="2245"/>
                  </a:lnTo>
                  <a:lnTo>
                    <a:pt x="928" y="2275"/>
                  </a:lnTo>
                  <a:lnTo>
                    <a:pt x="1227" y="2275"/>
                  </a:lnTo>
                  <a:lnTo>
                    <a:pt x="1377" y="2245"/>
                  </a:lnTo>
                  <a:lnTo>
                    <a:pt x="1527" y="2185"/>
                  </a:lnTo>
                  <a:lnTo>
                    <a:pt x="1646" y="2125"/>
                  </a:lnTo>
                  <a:lnTo>
                    <a:pt x="1766" y="2035"/>
                  </a:lnTo>
                  <a:lnTo>
                    <a:pt x="1975" y="1826"/>
                  </a:lnTo>
                  <a:lnTo>
                    <a:pt x="2125" y="1586"/>
                  </a:lnTo>
                  <a:lnTo>
                    <a:pt x="2215" y="1317"/>
                  </a:lnTo>
                  <a:lnTo>
                    <a:pt x="2245" y="1168"/>
                  </a:lnTo>
                  <a:lnTo>
                    <a:pt x="2245" y="1048"/>
                  </a:lnTo>
                  <a:lnTo>
                    <a:pt x="2215" y="898"/>
                  </a:lnTo>
                  <a:lnTo>
                    <a:pt x="2185" y="749"/>
                  </a:lnTo>
                  <a:lnTo>
                    <a:pt x="2125" y="599"/>
                  </a:lnTo>
                  <a:lnTo>
                    <a:pt x="2035" y="479"/>
                  </a:lnTo>
                  <a:lnTo>
                    <a:pt x="1916" y="300"/>
                  </a:lnTo>
                  <a:lnTo>
                    <a:pt x="1736" y="180"/>
                  </a:lnTo>
                  <a:lnTo>
                    <a:pt x="1527" y="91"/>
                  </a:lnTo>
                  <a:lnTo>
                    <a:pt x="1317" y="31"/>
                  </a:lnTo>
                  <a:lnTo>
                    <a:pt x="110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3" name="Google Shape;1093;p8"/>
          <p:cNvGrpSpPr/>
          <p:nvPr/>
        </p:nvGrpSpPr>
        <p:grpSpPr>
          <a:xfrm>
            <a:off x="860300" y="2335863"/>
            <a:ext cx="154850" cy="154125"/>
            <a:chOff x="1898575" y="1639050"/>
            <a:chExt cx="154850" cy="154125"/>
          </a:xfrm>
        </p:grpSpPr>
        <p:sp>
          <p:nvSpPr>
            <p:cNvPr id="1094" name="Google Shape;1094;p8"/>
            <p:cNvSpPr/>
            <p:nvPr/>
          </p:nvSpPr>
          <p:spPr>
            <a:xfrm>
              <a:off x="1898575" y="1639050"/>
              <a:ext cx="154850" cy="154125"/>
            </a:xfrm>
            <a:custGeom>
              <a:avLst/>
              <a:gdLst/>
              <a:ahLst/>
              <a:cxnLst/>
              <a:rect l="l" t="t" r="r" b="b"/>
              <a:pathLst>
                <a:path w="6194" h="6165" extrusionOk="0">
                  <a:moveTo>
                    <a:pt x="1497" y="1"/>
                  </a:moveTo>
                  <a:lnTo>
                    <a:pt x="1317" y="31"/>
                  </a:lnTo>
                  <a:lnTo>
                    <a:pt x="1108" y="61"/>
                  </a:lnTo>
                  <a:lnTo>
                    <a:pt x="928" y="151"/>
                  </a:lnTo>
                  <a:lnTo>
                    <a:pt x="779" y="270"/>
                  </a:lnTo>
                  <a:lnTo>
                    <a:pt x="629" y="450"/>
                  </a:lnTo>
                  <a:lnTo>
                    <a:pt x="569" y="569"/>
                  </a:lnTo>
                  <a:lnTo>
                    <a:pt x="539" y="719"/>
                  </a:lnTo>
                  <a:lnTo>
                    <a:pt x="539" y="899"/>
                  </a:lnTo>
                  <a:lnTo>
                    <a:pt x="569" y="1048"/>
                  </a:lnTo>
                  <a:lnTo>
                    <a:pt x="599" y="1198"/>
                  </a:lnTo>
                  <a:lnTo>
                    <a:pt x="659" y="1347"/>
                  </a:lnTo>
                  <a:lnTo>
                    <a:pt x="749" y="1497"/>
                  </a:lnTo>
                  <a:lnTo>
                    <a:pt x="838" y="1617"/>
                  </a:lnTo>
                  <a:lnTo>
                    <a:pt x="1018" y="1856"/>
                  </a:lnTo>
                  <a:lnTo>
                    <a:pt x="1257" y="2065"/>
                  </a:lnTo>
                  <a:lnTo>
                    <a:pt x="1467" y="2245"/>
                  </a:lnTo>
                  <a:lnTo>
                    <a:pt x="1736" y="2394"/>
                  </a:lnTo>
                  <a:lnTo>
                    <a:pt x="1586" y="2365"/>
                  </a:lnTo>
                  <a:lnTo>
                    <a:pt x="1407" y="2335"/>
                  </a:lnTo>
                  <a:lnTo>
                    <a:pt x="1257" y="2305"/>
                  </a:lnTo>
                  <a:lnTo>
                    <a:pt x="1108" y="2335"/>
                  </a:lnTo>
                  <a:lnTo>
                    <a:pt x="928" y="2365"/>
                  </a:lnTo>
                  <a:lnTo>
                    <a:pt x="779" y="2394"/>
                  </a:lnTo>
                  <a:lnTo>
                    <a:pt x="629" y="2484"/>
                  </a:lnTo>
                  <a:lnTo>
                    <a:pt x="479" y="2544"/>
                  </a:lnTo>
                  <a:lnTo>
                    <a:pt x="360" y="2664"/>
                  </a:lnTo>
                  <a:lnTo>
                    <a:pt x="270" y="2783"/>
                  </a:lnTo>
                  <a:lnTo>
                    <a:pt x="180" y="2903"/>
                  </a:lnTo>
                  <a:lnTo>
                    <a:pt x="90" y="3053"/>
                  </a:lnTo>
                  <a:lnTo>
                    <a:pt x="31" y="3202"/>
                  </a:lnTo>
                  <a:lnTo>
                    <a:pt x="1" y="3382"/>
                  </a:lnTo>
                  <a:lnTo>
                    <a:pt x="1" y="3531"/>
                  </a:lnTo>
                  <a:lnTo>
                    <a:pt x="31" y="3711"/>
                  </a:lnTo>
                  <a:lnTo>
                    <a:pt x="61" y="3860"/>
                  </a:lnTo>
                  <a:lnTo>
                    <a:pt x="150" y="4010"/>
                  </a:lnTo>
                  <a:lnTo>
                    <a:pt x="240" y="4130"/>
                  </a:lnTo>
                  <a:lnTo>
                    <a:pt x="360" y="4249"/>
                  </a:lnTo>
                  <a:lnTo>
                    <a:pt x="479" y="4339"/>
                  </a:lnTo>
                  <a:lnTo>
                    <a:pt x="629" y="4429"/>
                  </a:lnTo>
                  <a:lnTo>
                    <a:pt x="779" y="4459"/>
                  </a:lnTo>
                  <a:lnTo>
                    <a:pt x="928" y="4489"/>
                  </a:lnTo>
                  <a:lnTo>
                    <a:pt x="1108" y="4489"/>
                  </a:lnTo>
                  <a:lnTo>
                    <a:pt x="1257" y="4459"/>
                  </a:lnTo>
                  <a:lnTo>
                    <a:pt x="1437" y="4399"/>
                  </a:lnTo>
                  <a:lnTo>
                    <a:pt x="1586" y="4339"/>
                  </a:lnTo>
                  <a:lnTo>
                    <a:pt x="1706" y="4249"/>
                  </a:lnTo>
                  <a:lnTo>
                    <a:pt x="1796" y="4160"/>
                  </a:lnTo>
                  <a:lnTo>
                    <a:pt x="1866" y="4043"/>
                  </a:lnTo>
                  <a:lnTo>
                    <a:pt x="1826" y="4190"/>
                  </a:lnTo>
                  <a:lnTo>
                    <a:pt x="1766" y="4519"/>
                  </a:lnTo>
                  <a:lnTo>
                    <a:pt x="1766" y="4848"/>
                  </a:lnTo>
                  <a:lnTo>
                    <a:pt x="1826" y="5177"/>
                  </a:lnTo>
                  <a:lnTo>
                    <a:pt x="1856" y="5326"/>
                  </a:lnTo>
                  <a:lnTo>
                    <a:pt x="1945" y="5476"/>
                  </a:lnTo>
                  <a:lnTo>
                    <a:pt x="2035" y="5626"/>
                  </a:lnTo>
                  <a:lnTo>
                    <a:pt x="2125" y="5775"/>
                  </a:lnTo>
                  <a:lnTo>
                    <a:pt x="2245" y="5895"/>
                  </a:lnTo>
                  <a:lnTo>
                    <a:pt x="2364" y="5985"/>
                  </a:lnTo>
                  <a:lnTo>
                    <a:pt x="2514" y="6074"/>
                  </a:lnTo>
                  <a:lnTo>
                    <a:pt x="2663" y="6134"/>
                  </a:lnTo>
                  <a:lnTo>
                    <a:pt x="2843" y="6164"/>
                  </a:lnTo>
                  <a:lnTo>
                    <a:pt x="3172" y="6164"/>
                  </a:lnTo>
                  <a:lnTo>
                    <a:pt x="3322" y="6104"/>
                  </a:lnTo>
                  <a:lnTo>
                    <a:pt x="3471" y="6044"/>
                  </a:lnTo>
                  <a:lnTo>
                    <a:pt x="3621" y="5955"/>
                  </a:lnTo>
                  <a:lnTo>
                    <a:pt x="3740" y="5835"/>
                  </a:lnTo>
                  <a:lnTo>
                    <a:pt x="3830" y="5715"/>
                  </a:lnTo>
                  <a:lnTo>
                    <a:pt x="3980" y="5386"/>
                  </a:lnTo>
                  <a:lnTo>
                    <a:pt x="4010" y="5207"/>
                  </a:lnTo>
                  <a:lnTo>
                    <a:pt x="4040" y="5057"/>
                  </a:lnTo>
                  <a:lnTo>
                    <a:pt x="4040" y="4908"/>
                  </a:lnTo>
                  <a:lnTo>
                    <a:pt x="4040" y="4728"/>
                  </a:lnTo>
                  <a:lnTo>
                    <a:pt x="3980" y="4549"/>
                  </a:lnTo>
                  <a:lnTo>
                    <a:pt x="3920" y="4399"/>
                  </a:lnTo>
                  <a:lnTo>
                    <a:pt x="4279" y="4758"/>
                  </a:lnTo>
                  <a:lnTo>
                    <a:pt x="4488" y="4937"/>
                  </a:lnTo>
                  <a:lnTo>
                    <a:pt x="4698" y="5087"/>
                  </a:lnTo>
                  <a:lnTo>
                    <a:pt x="4937" y="5207"/>
                  </a:lnTo>
                  <a:lnTo>
                    <a:pt x="5206" y="5267"/>
                  </a:lnTo>
                  <a:lnTo>
                    <a:pt x="5446" y="5267"/>
                  </a:lnTo>
                  <a:lnTo>
                    <a:pt x="5566" y="5237"/>
                  </a:lnTo>
                  <a:lnTo>
                    <a:pt x="5685" y="5177"/>
                  </a:lnTo>
                  <a:lnTo>
                    <a:pt x="5835" y="5117"/>
                  </a:lnTo>
                  <a:lnTo>
                    <a:pt x="5954" y="4997"/>
                  </a:lnTo>
                  <a:lnTo>
                    <a:pt x="6044" y="4878"/>
                  </a:lnTo>
                  <a:lnTo>
                    <a:pt x="6134" y="4728"/>
                  </a:lnTo>
                  <a:lnTo>
                    <a:pt x="6164" y="4578"/>
                  </a:lnTo>
                  <a:lnTo>
                    <a:pt x="6194" y="4429"/>
                  </a:lnTo>
                  <a:lnTo>
                    <a:pt x="6194" y="4279"/>
                  </a:lnTo>
                  <a:lnTo>
                    <a:pt x="6194" y="4100"/>
                  </a:lnTo>
                  <a:lnTo>
                    <a:pt x="6134" y="3950"/>
                  </a:lnTo>
                  <a:lnTo>
                    <a:pt x="6074" y="3801"/>
                  </a:lnTo>
                  <a:lnTo>
                    <a:pt x="5984" y="3681"/>
                  </a:lnTo>
                  <a:lnTo>
                    <a:pt x="5895" y="3561"/>
                  </a:lnTo>
                  <a:lnTo>
                    <a:pt x="5625" y="3352"/>
                  </a:lnTo>
                  <a:lnTo>
                    <a:pt x="5356" y="3202"/>
                  </a:lnTo>
                  <a:lnTo>
                    <a:pt x="5057" y="3112"/>
                  </a:lnTo>
                  <a:lnTo>
                    <a:pt x="4728" y="3053"/>
                  </a:lnTo>
                  <a:lnTo>
                    <a:pt x="4399" y="3053"/>
                  </a:lnTo>
                  <a:lnTo>
                    <a:pt x="4100" y="3083"/>
                  </a:lnTo>
                  <a:lnTo>
                    <a:pt x="4399" y="2783"/>
                  </a:lnTo>
                  <a:lnTo>
                    <a:pt x="4698" y="2424"/>
                  </a:lnTo>
                  <a:lnTo>
                    <a:pt x="4967" y="2035"/>
                  </a:lnTo>
                  <a:lnTo>
                    <a:pt x="5147" y="1646"/>
                  </a:lnTo>
                  <a:lnTo>
                    <a:pt x="5206" y="1467"/>
                  </a:lnTo>
                  <a:lnTo>
                    <a:pt x="5236" y="1258"/>
                  </a:lnTo>
                  <a:lnTo>
                    <a:pt x="5236" y="1048"/>
                  </a:lnTo>
                  <a:lnTo>
                    <a:pt x="5206" y="839"/>
                  </a:lnTo>
                  <a:lnTo>
                    <a:pt x="5147" y="659"/>
                  </a:lnTo>
                  <a:lnTo>
                    <a:pt x="5057" y="480"/>
                  </a:lnTo>
                  <a:lnTo>
                    <a:pt x="4937" y="330"/>
                  </a:lnTo>
                  <a:lnTo>
                    <a:pt x="4758" y="240"/>
                  </a:lnTo>
                  <a:lnTo>
                    <a:pt x="4608" y="151"/>
                  </a:lnTo>
                  <a:lnTo>
                    <a:pt x="4459" y="121"/>
                  </a:lnTo>
                  <a:lnTo>
                    <a:pt x="4279" y="121"/>
                  </a:lnTo>
                  <a:lnTo>
                    <a:pt x="4100" y="151"/>
                  </a:lnTo>
                  <a:lnTo>
                    <a:pt x="3950" y="180"/>
                  </a:lnTo>
                  <a:lnTo>
                    <a:pt x="3770" y="270"/>
                  </a:lnTo>
                  <a:lnTo>
                    <a:pt x="3621" y="360"/>
                  </a:lnTo>
                  <a:lnTo>
                    <a:pt x="3501" y="450"/>
                  </a:lnTo>
                  <a:lnTo>
                    <a:pt x="3262" y="719"/>
                  </a:lnTo>
                  <a:lnTo>
                    <a:pt x="3022" y="1048"/>
                  </a:lnTo>
                  <a:lnTo>
                    <a:pt x="2813" y="1377"/>
                  </a:lnTo>
                  <a:lnTo>
                    <a:pt x="2663" y="1706"/>
                  </a:lnTo>
                  <a:lnTo>
                    <a:pt x="2663" y="1497"/>
                  </a:lnTo>
                  <a:lnTo>
                    <a:pt x="2663" y="1287"/>
                  </a:lnTo>
                  <a:lnTo>
                    <a:pt x="2604" y="1078"/>
                  </a:lnTo>
                  <a:lnTo>
                    <a:pt x="2544" y="899"/>
                  </a:lnTo>
                  <a:lnTo>
                    <a:pt x="2484" y="689"/>
                  </a:lnTo>
                  <a:lnTo>
                    <a:pt x="2364" y="510"/>
                  </a:lnTo>
                  <a:lnTo>
                    <a:pt x="2245" y="360"/>
                  </a:lnTo>
                  <a:lnTo>
                    <a:pt x="2095" y="210"/>
                  </a:lnTo>
                  <a:lnTo>
                    <a:pt x="1915" y="121"/>
                  </a:lnTo>
                  <a:lnTo>
                    <a:pt x="1706" y="31"/>
                  </a:lnTo>
                  <a:lnTo>
                    <a:pt x="1497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8"/>
            <p:cNvSpPr/>
            <p:nvPr/>
          </p:nvSpPr>
          <p:spPr>
            <a:xfrm>
              <a:off x="1939725" y="1687675"/>
              <a:ext cx="56850" cy="56125"/>
            </a:xfrm>
            <a:custGeom>
              <a:avLst/>
              <a:gdLst/>
              <a:ahLst/>
              <a:cxnLst/>
              <a:rect l="l" t="t" r="r" b="b"/>
              <a:pathLst>
                <a:path w="2274" h="2245" extrusionOk="0">
                  <a:moveTo>
                    <a:pt x="1167" y="1"/>
                  </a:moveTo>
                  <a:lnTo>
                    <a:pt x="928" y="31"/>
                  </a:lnTo>
                  <a:lnTo>
                    <a:pt x="688" y="120"/>
                  </a:lnTo>
                  <a:lnTo>
                    <a:pt x="479" y="240"/>
                  </a:lnTo>
                  <a:lnTo>
                    <a:pt x="299" y="420"/>
                  </a:lnTo>
                  <a:lnTo>
                    <a:pt x="150" y="599"/>
                  </a:lnTo>
                  <a:lnTo>
                    <a:pt x="60" y="808"/>
                  </a:lnTo>
                  <a:lnTo>
                    <a:pt x="0" y="1078"/>
                  </a:lnTo>
                  <a:lnTo>
                    <a:pt x="0" y="1317"/>
                  </a:lnTo>
                  <a:lnTo>
                    <a:pt x="30" y="1437"/>
                  </a:lnTo>
                  <a:lnTo>
                    <a:pt x="60" y="1586"/>
                  </a:lnTo>
                  <a:lnTo>
                    <a:pt x="120" y="1706"/>
                  </a:lnTo>
                  <a:lnTo>
                    <a:pt x="210" y="1826"/>
                  </a:lnTo>
                  <a:lnTo>
                    <a:pt x="329" y="1915"/>
                  </a:lnTo>
                  <a:lnTo>
                    <a:pt x="449" y="2035"/>
                  </a:lnTo>
                  <a:lnTo>
                    <a:pt x="569" y="2095"/>
                  </a:lnTo>
                  <a:lnTo>
                    <a:pt x="688" y="2155"/>
                  </a:lnTo>
                  <a:lnTo>
                    <a:pt x="988" y="2245"/>
                  </a:lnTo>
                  <a:lnTo>
                    <a:pt x="1257" y="2245"/>
                  </a:lnTo>
                  <a:lnTo>
                    <a:pt x="1556" y="2185"/>
                  </a:lnTo>
                  <a:lnTo>
                    <a:pt x="1676" y="2155"/>
                  </a:lnTo>
                  <a:lnTo>
                    <a:pt x="1795" y="2065"/>
                  </a:lnTo>
                  <a:lnTo>
                    <a:pt x="1915" y="1975"/>
                  </a:lnTo>
                  <a:lnTo>
                    <a:pt x="2005" y="1885"/>
                  </a:lnTo>
                  <a:lnTo>
                    <a:pt x="2094" y="1766"/>
                  </a:lnTo>
                  <a:lnTo>
                    <a:pt x="2184" y="1616"/>
                  </a:lnTo>
                  <a:lnTo>
                    <a:pt x="2244" y="1407"/>
                  </a:lnTo>
                  <a:lnTo>
                    <a:pt x="2274" y="1197"/>
                  </a:lnTo>
                  <a:lnTo>
                    <a:pt x="2244" y="988"/>
                  </a:lnTo>
                  <a:lnTo>
                    <a:pt x="2214" y="779"/>
                  </a:lnTo>
                  <a:lnTo>
                    <a:pt x="2124" y="569"/>
                  </a:lnTo>
                  <a:lnTo>
                    <a:pt x="2005" y="390"/>
                  </a:lnTo>
                  <a:lnTo>
                    <a:pt x="1825" y="240"/>
                  </a:lnTo>
                  <a:lnTo>
                    <a:pt x="1646" y="120"/>
                  </a:lnTo>
                  <a:lnTo>
                    <a:pt x="1406" y="31"/>
                  </a:lnTo>
                  <a:lnTo>
                    <a:pt x="116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6" name="Google Shape;1096;p8"/>
          <p:cNvGrpSpPr/>
          <p:nvPr/>
        </p:nvGrpSpPr>
        <p:grpSpPr>
          <a:xfrm rot="-6982043" flipH="1">
            <a:off x="-476181" y="-3070804"/>
            <a:ext cx="2854304" cy="5720033"/>
            <a:chOff x="238125" y="1457650"/>
            <a:chExt cx="1411500" cy="2828650"/>
          </a:xfrm>
        </p:grpSpPr>
        <p:sp>
          <p:nvSpPr>
            <p:cNvPr id="1097" name="Google Shape;1097;p8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8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8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8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8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8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8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8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8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8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8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8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8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8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8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8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8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8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8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8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8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8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8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8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8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8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8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8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8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8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8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8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8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8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8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8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8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8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8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8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8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8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8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8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8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8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8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8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8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8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p9"/>
          <p:cNvSpPr/>
          <p:nvPr/>
        </p:nvSpPr>
        <p:spPr>
          <a:xfrm rot="5400000">
            <a:off x="-2617000" y="-1383511"/>
            <a:ext cx="9144000" cy="3910016"/>
          </a:xfrm>
          <a:custGeom>
            <a:avLst/>
            <a:gdLst/>
            <a:ahLst/>
            <a:cxnLst/>
            <a:rect l="l" t="t" r="r" b="b"/>
            <a:pathLst>
              <a:path w="285750" h="122188" extrusionOk="0">
                <a:moveTo>
                  <a:pt x="15069" y="0"/>
                </a:moveTo>
                <a:lnTo>
                  <a:pt x="13134" y="38"/>
                </a:lnTo>
                <a:lnTo>
                  <a:pt x="11199" y="112"/>
                </a:lnTo>
                <a:lnTo>
                  <a:pt x="9265" y="224"/>
                </a:lnTo>
                <a:lnTo>
                  <a:pt x="7330" y="447"/>
                </a:lnTo>
                <a:lnTo>
                  <a:pt x="6362" y="596"/>
                </a:lnTo>
                <a:lnTo>
                  <a:pt x="5395" y="745"/>
                </a:lnTo>
                <a:lnTo>
                  <a:pt x="4465" y="931"/>
                </a:lnTo>
                <a:lnTo>
                  <a:pt x="3535" y="1117"/>
                </a:lnTo>
                <a:lnTo>
                  <a:pt x="2642" y="1377"/>
                </a:lnTo>
                <a:lnTo>
                  <a:pt x="1749" y="1638"/>
                </a:lnTo>
                <a:lnTo>
                  <a:pt x="856" y="1935"/>
                </a:lnTo>
                <a:lnTo>
                  <a:pt x="0" y="2233"/>
                </a:lnTo>
                <a:lnTo>
                  <a:pt x="0" y="122188"/>
                </a:lnTo>
                <a:lnTo>
                  <a:pt x="285750" y="122188"/>
                </a:lnTo>
                <a:lnTo>
                  <a:pt x="285750" y="4316"/>
                </a:lnTo>
                <a:lnTo>
                  <a:pt x="284225" y="4465"/>
                </a:lnTo>
                <a:lnTo>
                  <a:pt x="282662" y="4614"/>
                </a:lnTo>
                <a:lnTo>
                  <a:pt x="281136" y="4800"/>
                </a:lnTo>
                <a:lnTo>
                  <a:pt x="279611" y="5023"/>
                </a:lnTo>
                <a:lnTo>
                  <a:pt x="278085" y="5247"/>
                </a:lnTo>
                <a:lnTo>
                  <a:pt x="276560" y="5507"/>
                </a:lnTo>
                <a:lnTo>
                  <a:pt x="275072" y="5805"/>
                </a:lnTo>
                <a:lnTo>
                  <a:pt x="273583" y="6140"/>
                </a:lnTo>
                <a:lnTo>
                  <a:pt x="272058" y="6474"/>
                </a:lnTo>
                <a:lnTo>
                  <a:pt x="270570" y="6884"/>
                </a:lnTo>
                <a:lnTo>
                  <a:pt x="269118" y="7293"/>
                </a:lnTo>
                <a:lnTo>
                  <a:pt x="267630" y="7739"/>
                </a:lnTo>
                <a:lnTo>
                  <a:pt x="266179" y="8186"/>
                </a:lnTo>
                <a:lnTo>
                  <a:pt x="264728" y="8707"/>
                </a:lnTo>
                <a:lnTo>
                  <a:pt x="263277" y="9228"/>
                </a:lnTo>
                <a:lnTo>
                  <a:pt x="261863" y="9786"/>
                </a:lnTo>
                <a:lnTo>
                  <a:pt x="260449" y="10381"/>
                </a:lnTo>
                <a:lnTo>
                  <a:pt x="259035" y="11014"/>
                </a:lnTo>
                <a:lnTo>
                  <a:pt x="257622" y="11683"/>
                </a:lnTo>
                <a:lnTo>
                  <a:pt x="256245" y="12353"/>
                </a:lnTo>
                <a:lnTo>
                  <a:pt x="254868" y="13060"/>
                </a:lnTo>
                <a:lnTo>
                  <a:pt x="253492" y="13841"/>
                </a:lnTo>
                <a:lnTo>
                  <a:pt x="252152" y="14623"/>
                </a:lnTo>
                <a:lnTo>
                  <a:pt x="250775" y="15404"/>
                </a:lnTo>
                <a:lnTo>
                  <a:pt x="249473" y="16260"/>
                </a:lnTo>
                <a:lnTo>
                  <a:pt x="248134" y="17153"/>
                </a:lnTo>
                <a:lnTo>
                  <a:pt x="246831" y="18046"/>
                </a:lnTo>
                <a:lnTo>
                  <a:pt x="245566" y="19013"/>
                </a:lnTo>
                <a:lnTo>
                  <a:pt x="244264" y="19981"/>
                </a:lnTo>
                <a:lnTo>
                  <a:pt x="242999" y="20985"/>
                </a:lnTo>
                <a:lnTo>
                  <a:pt x="241771" y="22027"/>
                </a:lnTo>
                <a:lnTo>
                  <a:pt x="240543" y="23106"/>
                </a:lnTo>
                <a:lnTo>
                  <a:pt x="239650" y="23887"/>
                </a:lnTo>
                <a:lnTo>
                  <a:pt x="238832" y="24669"/>
                </a:lnTo>
                <a:lnTo>
                  <a:pt x="237195" y="26231"/>
                </a:lnTo>
                <a:lnTo>
                  <a:pt x="235632" y="27831"/>
                </a:lnTo>
                <a:lnTo>
                  <a:pt x="234181" y="29506"/>
                </a:lnTo>
                <a:lnTo>
                  <a:pt x="232767" y="31180"/>
                </a:lnTo>
                <a:lnTo>
                  <a:pt x="231465" y="32929"/>
                </a:lnTo>
                <a:lnTo>
                  <a:pt x="230200" y="34677"/>
                </a:lnTo>
                <a:lnTo>
                  <a:pt x="228972" y="36463"/>
                </a:lnTo>
                <a:lnTo>
                  <a:pt x="227856" y="38249"/>
                </a:lnTo>
                <a:lnTo>
                  <a:pt x="226740" y="40109"/>
                </a:lnTo>
                <a:lnTo>
                  <a:pt x="225698" y="41970"/>
                </a:lnTo>
                <a:lnTo>
                  <a:pt x="224693" y="43867"/>
                </a:lnTo>
                <a:lnTo>
                  <a:pt x="223726" y="45765"/>
                </a:lnTo>
                <a:lnTo>
                  <a:pt x="222796" y="47700"/>
                </a:lnTo>
                <a:lnTo>
                  <a:pt x="221866" y="49634"/>
                </a:lnTo>
                <a:lnTo>
                  <a:pt x="221010" y="51569"/>
                </a:lnTo>
                <a:lnTo>
                  <a:pt x="219298" y="55550"/>
                </a:lnTo>
                <a:lnTo>
                  <a:pt x="217661" y="59532"/>
                </a:lnTo>
                <a:lnTo>
                  <a:pt x="216024" y="63550"/>
                </a:lnTo>
                <a:lnTo>
                  <a:pt x="214350" y="67605"/>
                </a:lnTo>
                <a:lnTo>
                  <a:pt x="212675" y="71624"/>
                </a:lnTo>
                <a:lnTo>
                  <a:pt x="211782" y="73633"/>
                </a:lnTo>
                <a:lnTo>
                  <a:pt x="210889" y="75642"/>
                </a:lnTo>
                <a:lnTo>
                  <a:pt x="209922" y="77651"/>
                </a:lnTo>
                <a:lnTo>
                  <a:pt x="208955" y="79623"/>
                </a:lnTo>
                <a:lnTo>
                  <a:pt x="207950" y="81595"/>
                </a:lnTo>
                <a:lnTo>
                  <a:pt x="206908" y="83567"/>
                </a:lnTo>
                <a:lnTo>
                  <a:pt x="206462" y="84274"/>
                </a:lnTo>
                <a:lnTo>
                  <a:pt x="206015" y="84981"/>
                </a:lnTo>
                <a:lnTo>
                  <a:pt x="205569" y="85688"/>
                </a:lnTo>
                <a:lnTo>
                  <a:pt x="205048" y="86358"/>
                </a:lnTo>
                <a:lnTo>
                  <a:pt x="204527" y="86990"/>
                </a:lnTo>
                <a:lnTo>
                  <a:pt x="204006" y="87660"/>
                </a:lnTo>
                <a:lnTo>
                  <a:pt x="203448" y="88255"/>
                </a:lnTo>
                <a:lnTo>
                  <a:pt x="202890" y="88888"/>
                </a:lnTo>
                <a:lnTo>
                  <a:pt x="202295" y="89483"/>
                </a:lnTo>
                <a:lnTo>
                  <a:pt x="201662" y="90041"/>
                </a:lnTo>
                <a:lnTo>
                  <a:pt x="201030" y="90599"/>
                </a:lnTo>
                <a:lnTo>
                  <a:pt x="200397" y="91120"/>
                </a:lnTo>
                <a:lnTo>
                  <a:pt x="199727" y="91641"/>
                </a:lnTo>
                <a:lnTo>
                  <a:pt x="199058" y="92125"/>
                </a:lnTo>
                <a:lnTo>
                  <a:pt x="198351" y="92608"/>
                </a:lnTo>
                <a:lnTo>
                  <a:pt x="197644" y="93055"/>
                </a:lnTo>
                <a:lnTo>
                  <a:pt x="196937" y="93501"/>
                </a:lnTo>
                <a:lnTo>
                  <a:pt x="196193" y="93874"/>
                </a:lnTo>
                <a:lnTo>
                  <a:pt x="195449" y="94283"/>
                </a:lnTo>
                <a:lnTo>
                  <a:pt x="194667" y="94618"/>
                </a:lnTo>
                <a:lnTo>
                  <a:pt x="193923" y="94953"/>
                </a:lnTo>
                <a:lnTo>
                  <a:pt x="193142" y="95250"/>
                </a:lnTo>
                <a:lnTo>
                  <a:pt x="192323" y="95548"/>
                </a:lnTo>
                <a:lnTo>
                  <a:pt x="191542" y="95808"/>
                </a:lnTo>
                <a:lnTo>
                  <a:pt x="190723" y="96032"/>
                </a:lnTo>
                <a:lnTo>
                  <a:pt x="189905" y="96218"/>
                </a:lnTo>
                <a:lnTo>
                  <a:pt x="189086" y="96366"/>
                </a:lnTo>
                <a:lnTo>
                  <a:pt x="188268" y="96515"/>
                </a:lnTo>
                <a:lnTo>
                  <a:pt x="187412" y="96627"/>
                </a:lnTo>
                <a:lnTo>
                  <a:pt x="186593" y="96701"/>
                </a:lnTo>
                <a:lnTo>
                  <a:pt x="185738" y="96738"/>
                </a:lnTo>
                <a:lnTo>
                  <a:pt x="184882" y="96776"/>
                </a:lnTo>
                <a:lnTo>
                  <a:pt x="183803" y="96738"/>
                </a:lnTo>
                <a:lnTo>
                  <a:pt x="182687" y="96664"/>
                </a:lnTo>
                <a:lnTo>
                  <a:pt x="181608" y="96515"/>
                </a:lnTo>
                <a:lnTo>
                  <a:pt x="180491" y="96329"/>
                </a:lnTo>
                <a:lnTo>
                  <a:pt x="179115" y="96069"/>
                </a:lnTo>
                <a:lnTo>
                  <a:pt x="177775" y="95734"/>
                </a:lnTo>
                <a:lnTo>
                  <a:pt x="176436" y="95362"/>
                </a:lnTo>
                <a:lnTo>
                  <a:pt x="175134" y="94953"/>
                </a:lnTo>
                <a:lnTo>
                  <a:pt x="173831" y="94506"/>
                </a:lnTo>
                <a:lnTo>
                  <a:pt x="172566" y="93985"/>
                </a:lnTo>
                <a:lnTo>
                  <a:pt x="171301" y="93464"/>
                </a:lnTo>
                <a:lnTo>
                  <a:pt x="170073" y="92906"/>
                </a:lnTo>
                <a:lnTo>
                  <a:pt x="168846" y="92311"/>
                </a:lnTo>
                <a:lnTo>
                  <a:pt x="167618" y="91678"/>
                </a:lnTo>
                <a:lnTo>
                  <a:pt x="165236" y="90376"/>
                </a:lnTo>
                <a:lnTo>
                  <a:pt x="162855" y="89037"/>
                </a:lnTo>
                <a:lnTo>
                  <a:pt x="160511" y="87660"/>
                </a:lnTo>
                <a:lnTo>
                  <a:pt x="158130" y="86283"/>
                </a:lnTo>
                <a:lnTo>
                  <a:pt x="155786" y="84944"/>
                </a:lnTo>
                <a:lnTo>
                  <a:pt x="154558" y="84311"/>
                </a:lnTo>
                <a:lnTo>
                  <a:pt x="153367" y="83679"/>
                </a:lnTo>
                <a:lnTo>
                  <a:pt x="152140" y="83084"/>
                </a:lnTo>
                <a:lnTo>
                  <a:pt x="150912" y="82525"/>
                </a:lnTo>
                <a:lnTo>
                  <a:pt x="149684" y="81967"/>
                </a:lnTo>
                <a:lnTo>
                  <a:pt x="148419" y="81446"/>
                </a:lnTo>
                <a:lnTo>
                  <a:pt x="147154" y="80963"/>
                </a:lnTo>
                <a:lnTo>
                  <a:pt x="145889" y="80553"/>
                </a:lnTo>
                <a:lnTo>
                  <a:pt x="144549" y="80144"/>
                </a:lnTo>
                <a:lnTo>
                  <a:pt x="143210" y="79809"/>
                </a:lnTo>
                <a:lnTo>
                  <a:pt x="141870" y="79549"/>
                </a:lnTo>
                <a:lnTo>
                  <a:pt x="140494" y="79326"/>
                </a:lnTo>
                <a:lnTo>
                  <a:pt x="139564" y="79214"/>
                </a:lnTo>
                <a:lnTo>
                  <a:pt x="138633" y="79140"/>
                </a:lnTo>
                <a:lnTo>
                  <a:pt x="137703" y="79102"/>
                </a:lnTo>
                <a:lnTo>
                  <a:pt x="135248" y="79102"/>
                </a:lnTo>
                <a:lnTo>
                  <a:pt x="133722" y="79214"/>
                </a:lnTo>
                <a:lnTo>
                  <a:pt x="132197" y="79363"/>
                </a:lnTo>
                <a:lnTo>
                  <a:pt x="130671" y="79549"/>
                </a:lnTo>
                <a:lnTo>
                  <a:pt x="129146" y="79772"/>
                </a:lnTo>
                <a:lnTo>
                  <a:pt x="127620" y="79995"/>
                </a:lnTo>
                <a:lnTo>
                  <a:pt x="124606" y="80516"/>
                </a:lnTo>
                <a:lnTo>
                  <a:pt x="121555" y="81037"/>
                </a:lnTo>
                <a:lnTo>
                  <a:pt x="120030" y="81298"/>
                </a:lnTo>
                <a:lnTo>
                  <a:pt x="118504" y="81521"/>
                </a:lnTo>
                <a:lnTo>
                  <a:pt x="116979" y="81707"/>
                </a:lnTo>
                <a:lnTo>
                  <a:pt x="115453" y="81856"/>
                </a:lnTo>
                <a:lnTo>
                  <a:pt x="113928" y="81930"/>
                </a:lnTo>
                <a:lnTo>
                  <a:pt x="112402" y="81967"/>
                </a:lnTo>
                <a:lnTo>
                  <a:pt x="111137" y="81930"/>
                </a:lnTo>
                <a:lnTo>
                  <a:pt x="109835" y="81856"/>
                </a:lnTo>
                <a:lnTo>
                  <a:pt x="108645" y="81707"/>
                </a:lnTo>
                <a:lnTo>
                  <a:pt x="107491" y="81558"/>
                </a:lnTo>
                <a:lnTo>
                  <a:pt x="106375" y="81335"/>
                </a:lnTo>
                <a:lnTo>
                  <a:pt x="105259" y="81112"/>
                </a:lnTo>
                <a:lnTo>
                  <a:pt x="104180" y="80814"/>
                </a:lnTo>
                <a:lnTo>
                  <a:pt x="103138" y="80516"/>
                </a:lnTo>
                <a:lnTo>
                  <a:pt x="102096" y="80144"/>
                </a:lnTo>
                <a:lnTo>
                  <a:pt x="101092" y="79772"/>
                </a:lnTo>
                <a:lnTo>
                  <a:pt x="100124" y="79363"/>
                </a:lnTo>
                <a:lnTo>
                  <a:pt x="99157" y="78916"/>
                </a:lnTo>
                <a:lnTo>
                  <a:pt x="98227" y="78470"/>
                </a:lnTo>
                <a:lnTo>
                  <a:pt x="97334" y="77949"/>
                </a:lnTo>
                <a:lnTo>
                  <a:pt x="96441" y="77428"/>
                </a:lnTo>
                <a:lnTo>
                  <a:pt x="95548" y="76870"/>
                </a:lnTo>
                <a:lnTo>
                  <a:pt x="94729" y="76312"/>
                </a:lnTo>
                <a:lnTo>
                  <a:pt x="93873" y="75679"/>
                </a:lnTo>
                <a:lnTo>
                  <a:pt x="93092" y="75084"/>
                </a:lnTo>
                <a:lnTo>
                  <a:pt x="92273" y="74414"/>
                </a:lnTo>
                <a:lnTo>
                  <a:pt x="91492" y="73745"/>
                </a:lnTo>
                <a:lnTo>
                  <a:pt x="90748" y="73038"/>
                </a:lnTo>
                <a:lnTo>
                  <a:pt x="90004" y="72331"/>
                </a:lnTo>
                <a:lnTo>
                  <a:pt x="89297" y="71587"/>
                </a:lnTo>
                <a:lnTo>
                  <a:pt x="88590" y="70805"/>
                </a:lnTo>
                <a:lnTo>
                  <a:pt x="87883" y="70024"/>
                </a:lnTo>
                <a:lnTo>
                  <a:pt x="87213" y="69243"/>
                </a:lnTo>
                <a:lnTo>
                  <a:pt x="86544" y="68424"/>
                </a:lnTo>
                <a:lnTo>
                  <a:pt x="85241" y="66712"/>
                </a:lnTo>
                <a:lnTo>
                  <a:pt x="84013" y="65001"/>
                </a:lnTo>
                <a:lnTo>
                  <a:pt x="82786" y="63178"/>
                </a:lnTo>
                <a:lnTo>
                  <a:pt x="81632" y="61317"/>
                </a:lnTo>
                <a:lnTo>
                  <a:pt x="80516" y="59457"/>
                </a:lnTo>
                <a:lnTo>
                  <a:pt x="79437" y="57522"/>
                </a:lnTo>
                <a:lnTo>
                  <a:pt x="78358" y="55550"/>
                </a:lnTo>
                <a:lnTo>
                  <a:pt x="77316" y="53578"/>
                </a:lnTo>
                <a:lnTo>
                  <a:pt x="76312" y="51569"/>
                </a:lnTo>
                <a:lnTo>
                  <a:pt x="74265" y="47551"/>
                </a:lnTo>
                <a:lnTo>
                  <a:pt x="72256" y="43533"/>
                </a:lnTo>
                <a:lnTo>
                  <a:pt x="70247" y="39589"/>
                </a:lnTo>
                <a:lnTo>
                  <a:pt x="69205" y="37654"/>
                </a:lnTo>
                <a:lnTo>
                  <a:pt x="68163" y="35756"/>
                </a:lnTo>
                <a:lnTo>
                  <a:pt x="67084" y="33859"/>
                </a:lnTo>
                <a:lnTo>
                  <a:pt x="66005" y="32073"/>
                </a:lnTo>
                <a:lnTo>
                  <a:pt x="64963" y="30510"/>
                </a:lnTo>
                <a:lnTo>
                  <a:pt x="63959" y="28985"/>
                </a:lnTo>
                <a:lnTo>
                  <a:pt x="62880" y="27459"/>
                </a:lnTo>
                <a:lnTo>
                  <a:pt x="61801" y="25934"/>
                </a:lnTo>
                <a:lnTo>
                  <a:pt x="60685" y="24483"/>
                </a:lnTo>
                <a:lnTo>
                  <a:pt x="59531" y="23031"/>
                </a:lnTo>
                <a:lnTo>
                  <a:pt x="58378" y="21580"/>
                </a:lnTo>
                <a:lnTo>
                  <a:pt x="57187" y="20167"/>
                </a:lnTo>
                <a:lnTo>
                  <a:pt x="55997" y="18790"/>
                </a:lnTo>
                <a:lnTo>
                  <a:pt x="54732" y="17450"/>
                </a:lnTo>
                <a:lnTo>
                  <a:pt x="53467" y="16148"/>
                </a:lnTo>
                <a:lnTo>
                  <a:pt x="52164" y="14883"/>
                </a:lnTo>
                <a:lnTo>
                  <a:pt x="50862" y="13655"/>
                </a:lnTo>
                <a:lnTo>
                  <a:pt x="49485" y="12465"/>
                </a:lnTo>
                <a:lnTo>
                  <a:pt x="48109" y="11311"/>
                </a:lnTo>
                <a:lnTo>
                  <a:pt x="46732" y="10195"/>
                </a:lnTo>
                <a:lnTo>
                  <a:pt x="45281" y="9116"/>
                </a:lnTo>
                <a:lnTo>
                  <a:pt x="43830" y="8112"/>
                </a:lnTo>
                <a:lnTo>
                  <a:pt x="42342" y="7144"/>
                </a:lnTo>
                <a:lnTo>
                  <a:pt x="40853" y="6214"/>
                </a:lnTo>
                <a:lnTo>
                  <a:pt x="39291" y="5358"/>
                </a:lnTo>
                <a:lnTo>
                  <a:pt x="37728" y="4577"/>
                </a:lnTo>
                <a:lnTo>
                  <a:pt x="36128" y="3833"/>
                </a:lnTo>
                <a:lnTo>
                  <a:pt x="34491" y="3126"/>
                </a:lnTo>
                <a:lnTo>
                  <a:pt x="32854" y="2530"/>
                </a:lnTo>
                <a:lnTo>
                  <a:pt x="31142" y="1972"/>
                </a:lnTo>
                <a:lnTo>
                  <a:pt x="29431" y="1489"/>
                </a:lnTo>
                <a:lnTo>
                  <a:pt x="27719" y="1079"/>
                </a:lnTo>
                <a:lnTo>
                  <a:pt x="25933" y="707"/>
                </a:lnTo>
                <a:lnTo>
                  <a:pt x="24110" y="447"/>
                </a:lnTo>
                <a:lnTo>
                  <a:pt x="22287" y="261"/>
                </a:lnTo>
                <a:lnTo>
                  <a:pt x="20427" y="112"/>
                </a:lnTo>
                <a:lnTo>
                  <a:pt x="17822" y="38"/>
                </a:lnTo>
                <a:lnTo>
                  <a:pt x="1506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9" name="Google Shape;1149;p9"/>
          <p:cNvSpPr txBox="1">
            <a:spLocks noGrp="1"/>
          </p:cNvSpPr>
          <p:nvPr>
            <p:ph type="subTitle" idx="1"/>
          </p:nvPr>
        </p:nvSpPr>
        <p:spPr>
          <a:xfrm>
            <a:off x="3966700" y="2456650"/>
            <a:ext cx="4159800" cy="13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0" name="Google Shape;1150;p9"/>
          <p:cNvSpPr txBox="1">
            <a:spLocks noGrp="1"/>
          </p:cNvSpPr>
          <p:nvPr>
            <p:ph type="title"/>
          </p:nvPr>
        </p:nvSpPr>
        <p:spPr>
          <a:xfrm>
            <a:off x="3939100" y="1610750"/>
            <a:ext cx="4215000" cy="80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3900"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grpSp>
        <p:nvGrpSpPr>
          <p:cNvPr id="1151" name="Google Shape;1151;p9"/>
          <p:cNvGrpSpPr/>
          <p:nvPr/>
        </p:nvGrpSpPr>
        <p:grpSpPr>
          <a:xfrm rot="-4093967">
            <a:off x="-487150" y="2397390"/>
            <a:ext cx="2854315" cy="5720055"/>
            <a:chOff x="238125" y="1457650"/>
            <a:chExt cx="1411500" cy="2828650"/>
          </a:xfrm>
        </p:grpSpPr>
        <p:sp>
          <p:nvSpPr>
            <p:cNvPr id="1152" name="Google Shape;1152;p9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9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9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9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9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9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9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9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9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9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9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9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9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9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9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9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9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9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9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9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9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9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9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9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9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9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9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9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9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9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9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9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9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9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9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9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9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9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9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9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9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9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9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9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9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9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9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9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9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9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2" name="Google Shape;1202;p9"/>
          <p:cNvGrpSpPr/>
          <p:nvPr/>
        </p:nvGrpSpPr>
        <p:grpSpPr>
          <a:xfrm rot="6982043">
            <a:off x="6757526" y="-2653066"/>
            <a:ext cx="2854304" cy="5720033"/>
            <a:chOff x="238125" y="1457650"/>
            <a:chExt cx="1411500" cy="2828650"/>
          </a:xfrm>
        </p:grpSpPr>
        <p:sp>
          <p:nvSpPr>
            <p:cNvPr id="1203" name="Google Shape;1203;p9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9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9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9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9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9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9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9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9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9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9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9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9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9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9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9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9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9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9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9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9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9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9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9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9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9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9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9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9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9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9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9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9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9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9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9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9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9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9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9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9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9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9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9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9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9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9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9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9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9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3" name="Google Shape;1253;p9"/>
          <p:cNvGrpSpPr/>
          <p:nvPr/>
        </p:nvGrpSpPr>
        <p:grpSpPr>
          <a:xfrm>
            <a:off x="7039179" y="4352943"/>
            <a:ext cx="1646603" cy="1251708"/>
            <a:chOff x="2928875" y="3008450"/>
            <a:chExt cx="436325" cy="331675"/>
          </a:xfrm>
        </p:grpSpPr>
        <p:sp>
          <p:nvSpPr>
            <p:cNvPr id="1254" name="Google Shape;1254;p9"/>
            <p:cNvSpPr/>
            <p:nvPr/>
          </p:nvSpPr>
          <p:spPr>
            <a:xfrm>
              <a:off x="3136775" y="3090475"/>
              <a:ext cx="90525" cy="249650"/>
            </a:xfrm>
            <a:custGeom>
              <a:avLst/>
              <a:gdLst/>
              <a:ahLst/>
              <a:cxnLst/>
              <a:rect l="l" t="t" r="r" b="b"/>
              <a:pathLst>
                <a:path w="3621" h="9986" extrusionOk="0">
                  <a:moveTo>
                    <a:pt x="3112" y="1"/>
                  </a:moveTo>
                  <a:lnTo>
                    <a:pt x="2631" y="1359"/>
                  </a:lnTo>
                  <a:lnTo>
                    <a:pt x="2122" y="2716"/>
                  </a:lnTo>
                  <a:lnTo>
                    <a:pt x="1726" y="3791"/>
                  </a:lnTo>
                  <a:lnTo>
                    <a:pt x="1330" y="4866"/>
                  </a:lnTo>
                  <a:lnTo>
                    <a:pt x="1075" y="5602"/>
                  </a:lnTo>
                  <a:lnTo>
                    <a:pt x="849" y="6365"/>
                  </a:lnTo>
                  <a:lnTo>
                    <a:pt x="623" y="7129"/>
                  </a:lnTo>
                  <a:lnTo>
                    <a:pt x="425" y="7921"/>
                  </a:lnTo>
                  <a:lnTo>
                    <a:pt x="170" y="8939"/>
                  </a:lnTo>
                  <a:lnTo>
                    <a:pt x="0" y="9986"/>
                  </a:lnTo>
                  <a:lnTo>
                    <a:pt x="283" y="9986"/>
                  </a:lnTo>
                  <a:lnTo>
                    <a:pt x="651" y="8430"/>
                  </a:lnTo>
                  <a:lnTo>
                    <a:pt x="1075" y="6903"/>
                  </a:lnTo>
                  <a:lnTo>
                    <a:pt x="1528" y="5375"/>
                  </a:lnTo>
                  <a:lnTo>
                    <a:pt x="2065" y="3876"/>
                  </a:lnTo>
                  <a:lnTo>
                    <a:pt x="2405" y="2943"/>
                  </a:lnTo>
                  <a:lnTo>
                    <a:pt x="2801" y="1981"/>
                  </a:lnTo>
                  <a:lnTo>
                    <a:pt x="3197" y="1047"/>
                  </a:lnTo>
                  <a:lnTo>
                    <a:pt x="3621" y="11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9"/>
            <p:cNvSpPr/>
            <p:nvPr/>
          </p:nvSpPr>
          <p:spPr>
            <a:xfrm>
              <a:off x="3214550" y="3029675"/>
              <a:ext cx="39625" cy="63650"/>
            </a:xfrm>
            <a:custGeom>
              <a:avLst/>
              <a:gdLst/>
              <a:ahLst/>
              <a:cxnLst/>
              <a:rect l="l" t="t" r="r" b="b"/>
              <a:pathLst>
                <a:path w="1585" h="2546" extrusionOk="0">
                  <a:moveTo>
                    <a:pt x="1076" y="0"/>
                  </a:moveTo>
                  <a:lnTo>
                    <a:pt x="765" y="594"/>
                  </a:lnTo>
                  <a:lnTo>
                    <a:pt x="510" y="1188"/>
                  </a:lnTo>
                  <a:lnTo>
                    <a:pt x="1" y="2433"/>
                  </a:lnTo>
                  <a:lnTo>
                    <a:pt x="510" y="2546"/>
                  </a:lnTo>
                  <a:lnTo>
                    <a:pt x="1019" y="1386"/>
                  </a:lnTo>
                  <a:lnTo>
                    <a:pt x="1585" y="255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9"/>
            <p:cNvSpPr/>
            <p:nvPr/>
          </p:nvSpPr>
          <p:spPr>
            <a:xfrm>
              <a:off x="3154450" y="3096150"/>
              <a:ext cx="104675" cy="243975"/>
            </a:xfrm>
            <a:custGeom>
              <a:avLst/>
              <a:gdLst/>
              <a:ahLst/>
              <a:cxnLst/>
              <a:rect l="l" t="t" r="r" b="b"/>
              <a:pathLst>
                <a:path w="4187" h="9759" extrusionOk="0">
                  <a:moveTo>
                    <a:pt x="3282" y="0"/>
                  </a:moveTo>
                  <a:lnTo>
                    <a:pt x="3027" y="594"/>
                  </a:lnTo>
                  <a:lnTo>
                    <a:pt x="2631" y="1499"/>
                  </a:lnTo>
                  <a:lnTo>
                    <a:pt x="2263" y="2404"/>
                  </a:lnTo>
                  <a:lnTo>
                    <a:pt x="1896" y="3338"/>
                  </a:lnTo>
                  <a:lnTo>
                    <a:pt x="1556" y="4271"/>
                  </a:lnTo>
                  <a:lnTo>
                    <a:pt x="1245" y="5205"/>
                  </a:lnTo>
                  <a:lnTo>
                    <a:pt x="934" y="6167"/>
                  </a:lnTo>
                  <a:lnTo>
                    <a:pt x="651" y="7128"/>
                  </a:lnTo>
                  <a:lnTo>
                    <a:pt x="396" y="8090"/>
                  </a:lnTo>
                  <a:lnTo>
                    <a:pt x="198" y="8910"/>
                  </a:lnTo>
                  <a:lnTo>
                    <a:pt x="0" y="9759"/>
                  </a:lnTo>
                  <a:lnTo>
                    <a:pt x="1924" y="9759"/>
                  </a:lnTo>
                  <a:lnTo>
                    <a:pt x="2235" y="8033"/>
                  </a:lnTo>
                  <a:lnTo>
                    <a:pt x="2575" y="6336"/>
                  </a:lnTo>
                  <a:lnTo>
                    <a:pt x="2773" y="5375"/>
                  </a:lnTo>
                  <a:lnTo>
                    <a:pt x="2999" y="4385"/>
                  </a:lnTo>
                  <a:lnTo>
                    <a:pt x="3253" y="3423"/>
                  </a:lnTo>
                  <a:lnTo>
                    <a:pt x="3508" y="2461"/>
                  </a:lnTo>
                  <a:lnTo>
                    <a:pt x="3847" y="1386"/>
                  </a:lnTo>
                  <a:lnTo>
                    <a:pt x="4187" y="340"/>
                  </a:lnTo>
                  <a:lnTo>
                    <a:pt x="3734" y="142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9"/>
            <p:cNvSpPr/>
            <p:nvPr/>
          </p:nvSpPr>
          <p:spPr>
            <a:xfrm>
              <a:off x="3236475" y="3041700"/>
              <a:ext cx="43875" cy="62950"/>
            </a:xfrm>
            <a:custGeom>
              <a:avLst/>
              <a:gdLst/>
              <a:ahLst/>
              <a:cxnLst/>
              <a:rect l="l" t="t" r="r" b="b"/>
              <a:pathLst>
                <a:path w="1755" h="2518" extrusionOk="0">
                  <a:moveTo>
                    <a:pt x="1047" y="0"/>
                  </a:moveTo>
                  <a:lnTo>
                    <a:pt x="510" y="1075"/>
                  </a:lnTo>
                  <a:lnTo>
                    <a:pt x="1" y="2178"/>
                  </a:lnTo>
                  <a:lnTo>
                    <a:pt x="453" y="2320"/>
                  </a:lnTo>
                  <a:lnTo>
                    <a:pt x="906" y="2518"/>
                  </a:lnTo>
                  <a:lnTo>
                    <a:pt x="1132" y="1895"/>
                  </a:lnTo>
                  <a:lnTo>
                    <a:pt x="1387" y="1301"/>
                  </a:lnTo>
                  <a:lnTo>
                    <a:pt x="1754" y="481"/>
                  </a:lnTo>
                  <a:lnTo>
                    <a:pt x="1415" y="226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9"/>
            <p:cNvSpPr/>
            <p:nvPr/>
          </p:nvSpPr>
          <p:spPr>
            <a:xfrm>
              <a:off x="2942300" y="3169675"/>
              <a:ext cx="67900" cy="170450"/>
            </a:xfrm>
            <a:custGeom>
              <a:avLst/>
              <a:gdLst/>
              <a:ahLst/>
              <a:cxnLst/>
              <a:rect l="l" t="t" r="r" b="b"/>
              <a:pathLst>
                <a:path w="2716" h="6818" extrusionOk="0">
                  <a:moveTo>
                    <a:pt x="1217" y="1"/>
                  </a:moveTo>
                  <a:lnTo>
                    <a:pt x="849" y="482"/>
                  </a:lnTo>
                  <a:lnTo>
                    <a:pt x="538" y="991"/>
                  </a:lnTo>
                  <a:lnTo>
                    <a:pt x="255" y="1528"/>
                  </a:lnTo>
                  <a:lnTo>
                    <a:pt x="0" y="2094"/>
                  </a:lnTo>
                  <a:lnTo>
                    <a:pt x="566" y="3339"/>
                  </a:lnTo>
                  <a:lnTo>
                    <a:pt x="1075" y="4583"/>
                  </a:lnTo>
                  <a:lnTo>
                    <a:pt x="1528" y="5686"/>
                  </a:lnTo>
                  <a:lnTo>
                    <a:pt x="1952" y="6818"/>
                  </a:lnTo>
                  <a:lnTo>
                    <a:pt x="2716" y="6818"/>
                  </a:lnTo>
                  <a:lnTo>
                    <a:pt x="2490" y="5969"/>
                  </a:lnTo>
                  <a:lnTo>
                    <a:pt x="2292" y="5121"/>
                  </a:lnTo>
                  <a:lnTo>
                    <a:pt x="1924" y="3424"/>
                  </a:lnTo>
                  <a:lnTo>
                    <a:pt x="1585" y="1698"/>
                  </a:lnTo>
                  <a:lnTo>
                    <a:pt x="121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9"/>
            <p:cNvSpPr/>
            <p:nvPr/>
          </p:nvSpPr>
          <p:spPr>
            <a:xfrm>
              <a:off x="2930975" y="3117350"/>
              <a:ext cx="41750" cy="104700"/>
            </a:xfrm>
            <a:custGeom>
              <a:avLst/>
              <a:gdLst/>
              <a:ahLst/>
              <a:cxnLst/>
              <a:rect l="l" t="t" r="r" b="b"/>
              <a:pathLst>
                <a:path w="1670" h="4188" extrusionOk="0">
                  <a:moveTo>
                    <a:pt x="1076" y="1"/>
                  </a:moveTo>
                  <a:lnTo>
                    <a:pt x="878" y="368"/>
                  </a:lnTo>
                  <a:lnTo>
                    <a:pt x="708" y="736"/>
                  </a:lnTo>
                  <a:lnTo>
                    <a:pt x="538" y="1132"/>
                  </a:lnTo>
                  <a:lnTo>
                    <a:pt x="369" y="1528"/>
                  </a:lnTo>
                  <a:lnTo>
                    <a:pt x="255" y="1924"/>
                  </a:lnTo>
                  <a:lnTo>
                    <a:pt x="142" y="2348"/>
                  </a:lnTo>
                  <a:lnTo>
                    <a:pt x="57" y="2773"/>
                  </a:lnTo>
                  <a:lnTo>
                    <a:pt x="1" y="3197"/>
                  </a:lnTo>
                  <a:lnTo>
                    <a:pt x="453" y="4187"/>
                  </a:lnTo>
                  <a:lnTo>
                    <a:pt x="708" y="3621"/>
                  </a:lnTo>
                  <a:lnTo>
                    <a:pt x="991" y="3084"/>
                  </a:lnTo>
                  <a:lnTo>
                    <a:pt x="1302" y="2575"/>
                  </a:lnTo>
                  <a:lnTo>
                    <a:pt x="1670" y="2094"/>
                  </a:lnTo>
                  <a:lnTo>
                    <a:pt x="1642" y="1981"/>
                  </a:lnTo>
                  <a:lnTo>
                    <a:pt x="1387" y="991"/>
                  </a:lnTo>
                  <a:lnTo>
                    <a:pt x="1076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9"/>
            <p:cNvSpPr/>
            <p:nvPr/>
          </p:nvSpPr>
          <p:spPr>
            <a:xfrm>
              <a:off x="3073825" y="3092600"/>
              <a:ext cx="33975" cy="247525"/>
            </a:xfrm>
            <a:custGeom>
              <a:avLst/>
              <a:gdLst/>
              <a:ahLst/>
              <a:cxnLst/>
              <a:rect l="l" t="t" r="r" b="b"/>
              <a:pathLst>
                <a:path w="1359" h="9901" extrusionOk="0">
                  <a:moveTo>
                    <a:pt x="1359" y="1"/>
                  </a:moveTo>
                  <a:lnTo>
                    <a:pt x="736" y="170"/>
                  </a:lnTo>
                  <a:lnTo>
                    <a:pt x="114" y="368"/>
                  </a:lnTo>
                  <a:lnTo>
                    <a:pt x="29" y="3140"/>
                  </a:lnTo>
                  <a:lnTo>
                    <a:pt x="1" y="4300"/>
                  </a:lnTo>
                  <a:lnTo>
                    <a:pt x="29" y="5432"/>
                  </a:lnTo>
                  <a:lnTo>
                    <a:pt x="86" y="6591"/>
                  </a:lnTo>
                  <a:lnTo>
                    <a:pt x="142" y="7723"/>
                  </a:lnTo>
                  <a:lnTo>
                    <a:pt x="255" y="8826"/>
                  </a:lnTo>
                  <a:lnTo>
                    <a:pt x="369" y="9901"/>
                  </a:lnTo>
                  <a:lnTo>
                    <a:pt x="1132" y="9901"/>
                  </a:lnTo>
                  <a:lnTo>
                    <a:pt x="1132" y="9759"/>
                  </a:lnTo>
                  <a:lnTo>
                    <a:pt x="1104" y="8741"/>
                  </a:lnTo>
                  <a:lnTo>
                    <a:pt x="1104" y="7751"/>
                  </a:lnTo>
                  <a:lnTo>
                    <a:pt x="1132" y="6733"/>
                  </a:lnTo>
                  <a:lnTo>
                    <a:pt x="1189" y="5743"/>
                  </a:lnTo>
                  <a:lnTo>
                    <a:pt x="1274" y="3763"/>
                  </a:lnTo>
                  <a:lnTo>
                    <a:pt x="1274" y="2660"/>
                  </a:lnTo>
                  <a:lnTo>
                    <a:pt x="1302" y="1528"/>
                  </a:lnTo>
                  <a:lnTo>
                    <a:pt x="1359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9"/>
            <p:cNvSpPr/>
            <p:nvPr/>
          </p:nvSpPr>
          <p:spPr>
            <a:xfrm>
              <a:off x="3076650" y="3010575"/>
              <a:ext cx="38925" cy="91250"/>
            </a:xfrm>
            <a:custGeom>
              <a:avLst/>
              <a:gdLst/>
              <a:ahLst/>
              <a:cxnLst/>
              <a:rect l="l" t="t" r="r" b="b"/>
              <a:pathLst>
                <a:path w="1557" h="3650" extrusionOk="0">
                  <a:moveTo>
                    <a:pt x="1557" y="0"/>
                  </a:moveTo>
                  <a:lnTo>
                    <a:pt x="906" y="114"/>
                  </a:lnTo>
                  <a:lnTo>
                    <a:pt x="284" y="283"/>
                  </a:lnTo>
                  <a:lnTo>
                    <a:pt x="142" y="1358"/>
                  </a:lnTo>
                  <a:lnTo>
                    <a:pt x="57" y="2433"/>
                  </a:lnTo>
                  <a:lnTo>
                    <a:pt x="1" y="3649"/>
                  </a:lnTo>
                  <a:lnTo>
                    <a:pt x="623" y="3451"/>
                  </a:lnTo>
                  <a:lnTo>
                    <a:pt x="1246" y="3282"/>
                  </a:lnTo>
                  <a:lnTo>
                    <a:pt x="1359" y="1726"/>
                  </a:lnTo>
                  <a:lnTo>
                    <a:pt x="1528" y="142"/>
                  </a:lnTo>
                  <a:lnTo>
                    <a:pt x="155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9"/>
            <p:cNvSpPr/>
            <p:nvPr/>
          </p:nvSpPr>
          <p:spPr>
            <a:xfrm>
              <a:off x="3040600" y="3106050"/>
              <a:ext cx="32550" cy="234075"/>
            </a:xfrm>
            <a:custGeom>
              <a:avLst/>
              <a:gdLst/>
              <a:ahLst/>
              <a:cxnLst/>
              <a:rect l="l" t="t" r="r" b="b"/>
              <a:pathLst>
                <a:path w="1302" h="9363" extrusionOk="0">
                  <a:moveTo>
                    <a:pt x="1019" y="0"/>
                  </a:moveTo>
                  <a:lnTo>
                    <a:pt x="255" y="311"/>
                  </a:lnTo>
                  <a:lnTo>
                    <a:pt x="113" y="1471"/>
                  </a:lnTo>
                  <a:lnTo>
                    <a:pt x="29" y="2631"/>
                  </a:lnTo>
                  <a:lnTo>
                    <a:pt x="0" y="3791"/>
                  </a:lnTo>
                  <a:lnTo>
                    <a:pt x="0" y="4950"/>
                  </a:lnTo>
                  <a:lnTo>
                    <a:pt x="29" y="6053"/>
                  </a:lnTo>
                  <a:lnTo>
                    <a:pt x="85" y="7157"/>
                  </a:lnTo>
                  <a:lnTo>
                    <a:pt x="142" y="8260"/>
                  </a:lnTo>
                  <a:lnTo>
                    <a:pt x="255" y="9363"/>
                  </a:lnTo>
                  <a:lnTo>
                    <a:pt x="1301" y="9363"/>
                  </a:lnTo>
                  <a:lnTo>
                    <a:pt x="1188" y="8458"/>
                  </a:lnTo>
                  <a:lnTo>
                    <a:pt x="1103" y="7553"/>
                  </a:lnTo>
                  <a:lnTo>
                    <a:pt x="1047" y="6647"/>
                  </a:lnTo>
                  <a:lnTo>
                    <a:pt x="990" y="5742"/>
                  </a:lnTo>
                  <a:lnTo>
                    <a:pt x="962" y="3932"/>
                  </a:lnTo>
                  <a:lnTo>
                    <a:pt x="962" y="2093"/>
                  </a:lnTo>
                  <a:lnTo>
                    <a:pt x="101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9"/>
            <p:cNvSpPr/>
            <p:nvPr/>
          </p:nvSpPr>
          <p:spPr>
            <a:xfrm>
              <a:off x="3046950" y="3021175"/>
              <a:ext cx="26200" cy="92675"/>
            </a:xfrm>
            <a:custGeom>
              <a:avLst/>
              <a:gdLst/>
              <a:ahLst/>
              <a:cxnLst/>
              <a:rect l="l" t="t" r="r" b="b"/>
              <a:pathLst>
                <a:path w="1048" h="3707" extrusionOk="0">
                  <a:moveTo>
                    <a:pt x="1047" y="1"/>
                  </a:moveTo>
                  <a:lnTo>
                    <a:pt x="934" y="29"/>
                  </a:lnTo>
                  <a:lnTo>
                    <a:pt x="906" y="142"/>
                  </a:lnTo>
                  <a:lnTo>
                    <a:pt x="595" y="1019"/>
                  </a:lnTo>
                  <a:lnTo>
                    <a:pt x="369" y="1896"/>
                  </a:lnTo>
                  <a:lnTo>
                    <a:pt x="142" y="2801"/>
                  </a:lnTo>
                  <a:lnTo>
                    <a:pt x="1" y="3706"/>
                  </a:lnTo>
                  <a:lnTo>
                    <a:pt x="765" y="3395"/>
                  </a:lnTo>
                  <a:lnTo>
                    <a:pt x="821" y="2405"/>
                  </a:lnTo>
                  <a:lnTo>
                    <a:pt x="878" y="1443"/>
                  </a:lnTo>
                  <a:lnTo>
                    <a:pt x="963" y="708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9"/>
            <p:cNvSpPr/>
            <p:nvPr/>
          </p:nvSpPr>
          <p:spPr>
            <a:xfrm>
              <a:off x="3112725" y="3086950"/>
              <a:ext cx="31850" cy="171150"/>
            </a:xfrm>
            <a:custGeom>
              <a:avLst/>
              <a:gdLst/>
              <a:ahLst/>
              <a:cxnLst/>
              <a:rect l="l" t="t" r="r" b="b"/>
              <a:pathLst>
                <a:path w="1274" h="6846" extrusionOk="0">
                  <a:moveTo>
                    <a:pt x="1273" y="0"/>
                  </a:moveTo>
                  <a:lnTo>
                    <a:pt x="736" y="57"/>
                  </a:lnTo>
                  <a:lnTo>
                    <a:pt x="227" y="142"/>
                  </a:lnTo>
                  <a:lnTo>
                    <a:pt x="170" y="1132"/>
                  </a:lnTo>
                  <a:lnTo>
                    <a:pt x="142" y="2122"/>
                  </a:lnTo>
                  <a:lnTo>
                    <a:pt x="114" y="3197"/>
                  </a:lnTo>
                  <a:lnTo>
                    <a:pt x="114" y="4300"/>
                  </a:lnTo>
                  <a:lnTo>
                    <a:pt x="1" y="6280"/>
                  </a:lnTo>
                  <a:lnTo>
                    <a:pt x="1" y="6846"/>
                  </a:lnTo>
                  <a:lnTo>
                    <a:pt x="199" y="5545"/>
                  </a:lnTo>
                  <a:lnTo>
                    <a:pt x="397" y="4272"/>
                  </a:lnTo>
                  <a:lnTo>
                    <a:pt x="821" y="2122"/>
                  </a:lnTo>
                  <a:lnTo>
                    <a:pt x="127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9"/>
            <p:cNvSpPr/>
            <p:nvPr/>
          </p:nvSpPr>
          <p:spPr>
            <a:xfrm>
              <a:off x="3118375" y="3008450"/>
              <a:ext cx="44575" cy="82050"/>
            </a:xfrm>
            <a:custGeom>
              <a:avLst/>
              <a:gdLst/>
              <a:ahLst/>
              <a:cxnLst/>
              <a:rect l="l" t="t" r="r" b="b"/>
              <a:pathLst>
                <a:path w="1783" h="3282" extrusionOk="0">
                  <a:moveTo>
                    <a:pt x="708" y="1"/>
                  </a:moveTo>
                  <a:lnTo>
                    <a:pt x="284" y="29"/>
                  </a:lnTo>
                  <a:lnTo>
                    <a:pt x="227" y="538"/>
                  </a:lnTo>
                  <a:lnTo>
                    <a:pt x="86" y="1924"/>
                  </a:lnTo>
                  <a:lnTo>
                    <a:pt x="1" y="3282"/>
                  </a:lnTo>
                  <a:lnTo>
                    <a:pt x="510" y="3197"/>
                  </a:lnTo>
                  <a:lnTo>
                    <a:pt x="1047" y="3140"/>
                  </a:lnTo>
                  <a:lnTo>
                    <a:pt x="1415" y="1556"/>
                  </a:lnTo>
                  <a:lnTo>
                    <a:pt x="1783" y="29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9"/>
            <p:cNvSpPr/>
            <p:nvPr/>
          </p:nvSpPr>
          <p:spPr>
            <a:xfrm>
              <a:off x="3112025" y="3085525"/>
              <a:ext cx="92650" cy="254600"/>
            </a:xfrm>
            <a:custGeom>
              <a:avLst/>
              <a:gdLst/>
              <a:ahLst/>
              <a:cxnLst/>
              <a:rect l="l" t="t" r="r" b="b"/>
              <a:pathLst>
                <a:path w="3706" h="10184" extrusionOk="0">
                  <a:moveTo>
                    <a:pt x="2235" y="1"/>
                  </a:moveTo>
                  <a:lnTo>
                    <a:pt x="1726" y="29"/>
                  </a:lnTo>
                  <a:lnTo>
                    <a:pt x="1528" y="906"/>
                  </a:lnTo>
                  <a:lnTo>
                    <a:pt x="1103" y="2914"/>
                  </a:lnTo>
                  <a:lnTo>
                    <a:pt x="736" y="4923"/>
                  </a:lnTo>
                  <a:lnTo>
                    <a:pt x="425" y="6931"/>
                  </a:lnTo>
                  <a:lnTo>
                    <a:pt x="142" y="8939"/>
                  </a:lnTo>
                  <a:lnTo>
                    <a:pt x="0" y="10071"/>
                  </a:lnTo>
                  <a:lnTo>
                    <a:pt x="0" y="10184"/>
                  </a:lnTo>
                  <a:lnTo>
                    <a:pt x="566" y="10184"/>
                  </a:lnTo>
                  <a:lnTo>
                    <a:pt x="707" y="9448"/>
                  </a:lnTo>
                  <a:lnTo>
                    <a:pt x="849" y="8685"/>
                  </a:lnTo>
                  <a:lnTo>
                    <a:pt x="1019" y="7949"/>
                  </a:lnTo>
                  <a:lnTo>
                    <a:pt x="1217" y="7242"/>
                  </a:lnTo>
                  <a:lnTo>
                    <a:pt x="1584" y="5998"/>
                  </a:lnTo>
                  <a:lnTo>
                    <a:pt x="2009" y="4810"/>
                  </a:lnTo>
                  <a:lnTo>
                    <a:pt x="2885" y="2405"/>
                  </a:lnTo>
                  <a:lnTo>
                    <a:pt x="3281" y="1245"/>
                  </a:lnTo>
                  <a:lnTo>
                    <a:pt x="3706" y="114"/>
                  </a:lnTo>
                  <a:lnTo>
                    <a:pt x="3225" y="57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9"/>
            <p:cNvSpPr/>
            <p:nvPr/>
          </p:nvSpPr>
          <p:spPr>
            <a:xfrm>
              <a:off x="3155150" y="3009875"/>
              <a:ext cx="77100" cy="78500"/>
            </a:xfrm>
            <a:custGeom>
              <a:avLst/>
              <a:gdLst/>
              <a:ahLst/>
              <a:cxnLst/>
              <a:rect l="l" t="t" r="r" b="b"/>
              <a:pathLst>
                <a:path w="3084" h="3140" extrusionOk="0">
                  <a:moveTo>
                    <a:pt x="736" y="0"/>
                  </a:moveTo>
                  <a:lnTo>
                    <a:pt x="340" y="1528"/>
                  </a:lnTo>
                  <a:lnTo>
                    <a:pt x="1" y="3055"/>
                  </a:lnTo>
                  <a:lnTo>
                    <a:pt x="510" y="3027"/>
                  </a:lnTo>
                  <a:lnTo>
                    <a:pt x="991" y="3027"/>
                  </a:lnTo>
                  <a:lnTo>
                    <a:pt x="1500" y="3083"/>
                  </a:lnTo>
                  <a:lnTo>
                    <a:pt x="1981" y="3140"/>
                  </a:lnTo>
                  <a:lnTo>
                    <a:pt x="2462" y="1980"/>
                  </a:lnTo>
                  <a:lnTo>
                    <a:pt x="2745" y="1301"/>
                  </a:lnTo>
                  <a:lnTo>
                    <a:pt x="3084" y="623"/>
                  </a:lnTo>
                  <a:lnTo>
                    <a:pt x="2518" y="396"/>
                  </a:lnTo>
                  <a:lnTo>
                    <a:pt x="1924" y="226"/>
                  </a:lnTo>
                  <a:lnTo>
                    <a:pt x="1330" y="85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9"/>
            <p:cNvSpPr/>
            <p:nvPr/>
          </p:nvSpPr>
          <p:spPr>
            <a:xfrm>
              <a:off x="3213150" y="3108875"/>
              <a:ext cx="92650" cy="231250"/>
            </a:xfrm>
            <a:custGeom>
              <a:avLst/>
              <a:gdLst/>
              <a:ahLst/>
              <a:cxnLst/>
              <a:rect l="l" t="t" r="r" b="b"/>
              <a:pathLst>
                <a:path w="3706" h="9250" extrusionOk="0">
                  <a:moveTo>
                    <a:pt x="2207" y="0"/>
                  </a:moveTo>
                  <a:lnTo>
                    <a:pt x="2037" y="538"/>
                  </a:lnTo>
                  <a:lnTo>
                    <a:pt x="1726" y="1528"/>
                  </a:lnTo>
                  <a:lnTo>
                    <a:pt x="1443" y="2518"/>
                  </a:lnTo>
                  <a:lnTo>
                    <a:pt x="990" y="4187"/>
                  </a:lnTo>
                  <a:lnTo>
                    <a:pt x="623" y="5856"/>
                  </a:lnTo>
                  <a:lnTo>
                    <a:pt x="283" y="7553"/>
                  </a:lnTo>
                  <a:lnTo>
                    <a:pt x="0" y="9250"/>
                  </a:lnTo>
                  <a:lnTo>
                    <a:pt x="142" y="9250"/>
                  </a:lnTo>
                  <a:lnTo>
                    <a:pt x="566" y="7836"/>
                  </a:lnTo>
                  <a:lnTo>
                    <a:pt x="821" y="7128"/>
                  </a:lnTo>
                  <a:lnTo>
                    <a:pt x="1047" y="6421"/>
                  </a:lnTo>
                  <a:lnTo>
                    <a:pt x="1330" y="5714"/>
                  </a:lnTo>
                  <a:lnTo>
                    <a:pt x="1613" y="5035"/>
                  </a:lnTo>
                  <a:lnTo>
                    <a:pt x="1895" y="4356"/>
                  </a:lnTo>
                  <a:lnTo>
                    <a:pt x="2207" y="3678"/>
                  </a:lnTo>
                  <a:lnTo>
                    <a:pt x="2574" y="2970"/>
                  </a:lnTo>
                  <a:lnTo>
                    <a:pt x="2914" y="2291"/>
                  </a:lnTo>
                  <a:lnTo>
                    <a:pt x="3310" y="1613"/>
                  </a:lnTo>
                  <a:lnTo>
                    <a:pt x="3706" y="962"/>
                  </a:lnTo>
                  <a:lnTo>
                    <a:pt x="3677" y="934"/>
                  </a:lnTo>
                  <a:lnTo>
                    <a:pt x="3310" y="679"/>
                  </a:lnTo>
                  <a:lnTo>
                    <a:pt x="2942" y="425"/>
                  </a:lnTo>
                  <a:lnTo>
                    <a:pt x="2574" y="198"/>
                  </a:lnTo>
                  <a:lnTo>
                    <a:pt x="220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9"/>
            <p:cNvSpPr/>
            <p:nvPr/>
          </p:nvSpPr>
          <p:spPr>
            <a:xfrm>
              <a:off x="3268300" y="3060075"/>
              <a:ext cx="57300" cy="72875"/>
            </a:xfrm>
            <a:custGeom>
              <a:avLst/>
              <a:gdLst/>
              <a:ahLst/>
              <a:cxnLst/>
              <a:rect l="l" t="t" r="r" b="b"/>
              <a:pathLst>
                <a:path w="2292" h="2915" extrusionOk="0">
                  <a:moveTo>
                    <a:pt x="793" y="1"/>
                  </a:moveTo>
                  <a:lnTo>
                    <a:pt x="368" y="934"/>
                  </a:lnTo>
                  <a:lnTo>
                    <a:pt x="170" y="1443"/>
                  </a:lnTo>
                  <a:lnTo>
                    <a:pt x="1" y="1952"/>
                  </a:lnTo>
                  <a:lnTo>
                    <a:pt x="368" y="2150"/>
                  </a:lnTo>
                  <a:lnTo>
                    <a:pt x="736" y="2377"/>
                  </a:lnTo>
                  <a:lnTo>
                    <a:pt x="1104" y="2631"/>
                  </a:lnTo>
                  <a:lnTo>
                    <a:pt x="1471" y="2886"/>
                  </a:lnTo>
                  <a:lnTo>
                    <a:pt x="1500" y="2914"/>
                  </a:lnTo>
                  <a:lnTo>
                    <a:pt x="2292" y="1641"/>
                  </a:lnTo>
                  <a:lnTo>
                    <a:pt x="1952" y="1189"/>
                  </a:lnTo>
                  <a:lnTo>
                    <a:pt x="1585" y="764"/>
                  </a:lnTo>
                  <a:lnTo>
                    <a:pt x="1217" y="368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9"/>
            <p:cNvSpPr/>
            <p:nvPr/>
          </p:nvSpPr>
          <p:spPr>
            <a:xfrm>
              <a:off x="2930275" y="3234750"/>
              <a:ext cx="50225" cy="105375"/>
            </a:xfrm>
            <a:custGeom>
              <a:avLst/>
              <a:gdLst/>
              <a:ahLst/>
              <a:cxnLst/>
              <a:rect l="l" t="t" r="r" b="b"/>
              <a:pathLst>
                <a:path w="2009" h="4215" extrusionOk="0">
                  <a:moveTo>
                    <a:pt x="255" y="0"/>
                  </a:moveTo>
                  <a:lnTo>
                    <a:pt x="1" y="651"/>
                  </a:lnTo>
                  <a:lnTo>
                    <a:pt x="57" y="1132"/>
                  </a:lnTo>
                  <a:lnTo>
                    <a:pt x="142" y="1584"/>
                  </a:lnTo>
                  <a:lnTo>
                    <a:pt x="255" y="2065"/>
                  </a:lnTo>
                  <a:lnTo>
                    <a:pt x="397" y="2518"/>
                  </a:lnTo>
                  <a:lnTo>
                    <a:pt x="566" y="2970"/>
                  </a:lnTo>
                  <a:lnTo>
                    <a:pt x="764" y="3395"/>
                  </a:lnTo>
                  <a:lnTo>
                    <a:pt x="962" y="3819"/>
                  </a:lnTo>
                  <a:lnTo>
                    <a:pt x="1217" y="4215"/>
                  </a:lnTo>
                  <a:lnTo>
                    <a:pt x="2009" y="4215"/>
                  </a:lnTo>
                  <a:lnTo>
                    <a:pt x="1472" y="2857"/>
                  </a:lnTo>
                  <a:lnTo>
                    <a:pt x="934" y="1499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9"/>
            <p:cNvSpPr/>
            <p:nvPr/>
          </p:nvSpPr>
          <p:spPr>
            <a:xfrm>
              <a:off x="2928875" y="3217075"/>
              <a:ext cx="7800" cy="33950"/>
            </a:xfrm>
            <a:custGeom>
              <a:avLst/>
              <a:gdLst/>
              <a:ahLst/>
              <a:cxnLst/>
              <a:rect l="l" t="t" r="r" b="b"/>
              <a:pathLst>
                <a:path w="312" h="1358" extrusionOk="0">
                  <a:moveTo>
                    <a:pt x="0" y="0"/>
                  </a:moveTo>
                  <a:lnTo>
                    <a:pt x="0" y="368"/>
                  </a:lnTo>
                  <a:lnTo>
                    <a:pt x="0" y="877"/>
                  </a:lnTo>
                  <a:lnTo>
                    <a:pt x="57" y="1358"/>
                  </a:lnTo>
                  <a:lnTo>
                    <a:pt x="311" y="7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9"/>
            <p:cNvSpPr/>
            <p:nvPr/>
          </p:nvSpPr>
          <p:spPr>
            <a:xfrm>
              <a:off x="3001700" y="3119475"/>
              <a:ext cx="34675" cy="212875"/>
            </a:xfrm>
            <a:custGeom>
              <a:avLst/>
              <a:gdLst/>
              <a:ahLst/>
              <a:cxnLst/>
              <a:rect l="l" t="t" r="r" b="b"/>
              <a:pathLst>
                <a:path w="1387" h="8515" extrusionOk="0">
                  <a:moveTo>
                    <a:pt x="1387" y="1"/>
                  </a:moveTo>
                  <a:lnTo>
                    <a:pt x="906" y="255"/>
                  </a:lnTo>
                  <a:lnTo>
                    <a:pt x="453" y="510"/>
                  </a:lnTo>
                  <a:lnTo>
                    <a:pt x="1" y="849"/>
                  </a:lnTo>
                  <a:lnTo>
                    <a:pt x="199" y="2631"/>
                  </a:lnTo>
                  <a:lnTo>
                    <a:pt x="481" y="4413"/>
                  </a:lnTo>
                  <a:lnTo>
                    <a:pt x="623" y="5290"/>
                  </a:lnTo>
                  <a:lnTo>
                    <a:pt x="793" y="6167"/>
                  </a:lnTo>
                  <a:lnTo>
                    <a:pt x="991" y="7044"/>
                  </a:lnTo>
                  <a:lnTo>
                    <a:pt x="1217" y="7921"/>
                  </a:lnTo>
                  <a:lnTo>
                    <a:pt x="1358" y="8515"/>
                  </a:lnTo>
                  <a:lnTo>
                    <a:pt x="1330" y="8062"/>
                  </a:lnTo>
                  <a:lnTo>
                    <a:pt x="1245" y="7044"/>
                  </a:lnTo>
                  <a:lnTo>
                    <a:pt x="1189" y="6054"/>
                  </a:lnTo>
                  <a:lnTo>
                    <a:pt x="1160" y="5036"/>
                  </a:lnTo>
                  <a:lnTo>
                    <a:pt x="1132" y="4017"/>
                  </a:lnTo>
                  <a:lnTo>
                    <a:pt x="1132" y="3027"/>
                  </a:lnTo>
                  <a:lnTo>
                    <a:pt x="1189" y="2009"/>
                  </a:lnTo>
                  <a:lnTo>
                    <a:pt x="1273" y="991"/>
                  </a:lnTo>
                  <a:lnTo>
                    <a:pt x="138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9"/>
            <p:cNvSpPr/>
            <p:nvPr/>
          </p:nvSpPr>
          <p:spPr>
            <a:xfrm>
              <a:off x="2995325" y="3026850"/>
              <a:ext cx="62275" cy="113875"/>
            </a:xfrm>
            <a:custGeom>
              <a:avLst/>
              <a:gdLst/>
              <a:ahLst/>
              <a:cxnLst/>
              <a:rect l="l" t="t" r="r" b="b"/>
              <a:pathLst>
                <a:path w="2491" h="4555" extrusionOk="0">
                  <a:moveTo>
                    <a:pt x="2490" y="0"/>
                  </a:moveTo>
                  <a:lnTo>
                    <a:pt x="1811" y="368"/>
                  </a:lnTo>
                  <a:lnTo>
                    <a:pt x="1189" y="764"/>
                  </a:lnTo>
                  <a:lnTo>
                    <a:pt x="567" y="1188"/>
                  </a:lnTo>
                  <a:lnTo>
                    <a:pt x="1" y="1697"/>
                  </a:lnTo>
                  <a:lnTo>
                    <a:pt x="114" y="3055"/>
                  </a:lnTo>
                  <a:lnTo>
                    <a:pt x="256" y="4554"/>
                  </a:lnTo>
                  <a:lnTo>
                    <a:pt x="708" y="4215"/>
                  </a:lnTo>
                  <a:lnTo>
                    <a:pt x="1161" y="3960"/>
                  </a:lnTo>
                  <a:lnTo>
                    <a:pt x="1642" y="3706"/>
                  </a:lnTo>
                  <a:lnTo>
                    <a:pt x="1698" y="3168"/>
                  </a:lnTo>
                  <a:lnTo>
                    <a:pt x="1868" y="2376"/>
                  </a:lnTo>
                  <a:lnTo>
                    <a:pt x="2038" y="1584"/>
                  </a:lnTo>
                  <a:lnTo>
                    <a:pt x="2236" y="79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9"/>
            <p:cNvSpPr/>
            <p:nvPr/>
          </p:nvSpPr>
          <p:spPr>
            <a:xfrm>
              <a:off x="2980475" y="3147775"/>
              <a:ext cx="47425" cy="192350"/>
            </a:xfrm>
            <a:custGeom>
              <a:avLst/>
              <a:gdLst/>
              <a:ahLst/>
              <a:cxnLst/>
              <a:rect l="l" t="t" r="r" b="b"/>
              <a:pathLst>
                <a:path w="1897" h="7694" extrusionOk="0">
                  <a:moveTo>
                    <a:pt x="454" y="0"/>
                  </a:moveTo>
                  <a:lnTo>
                    <a:pt x="227" y="226"/>
                  </a:lnTo>
                  <a:lnTo>
                    <a:pt x="1" y="481"/>
                  </a:lnTo>
                  <a:lnTo>
                    <a:pt x="227" y="1471"/>
                  </a:lnTo>
                  <a:lnTo>
                    <a:pt x="454" y="2489"/>
                  </a:lnTo>
                  <a:lnTo>
                    <a:pt x="850" y="4526"/>
                  </a:lnTo>
                  <a:lnTo>
                    <a:pt x="1189" y="6110"/>
                  </a:lnTo>
                  <a:lnTo>
                    <a:pt x="1387" y="6902"/>
                  </a:lnTo>
                  <a:lnTo>
                    <a:pt x="1613" y="7694"/>
                  </a:lnTo>
                  <a:lnTo>
                    <a:pt x="1896" y="7694"/>
                  </a:lnTo>
                  <a:lnTo>
                    <a:pt x="1528" y="6308"/>
                  </a:lnTo>
                  <a:lnTo>
                    <a:pt x="1217" y="4894"/>
                  </a:lnTo>
                  <a:lnTo>
                    <a:pt x="934" y="3479"/>
                  </a:lnTo>
                  <a:lnTo>
                    <a:pt x="708" y="2065"/>
                  </a:lnTo>
                  <a:lnTo>
                    <a:pt x="595" y="1047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9"/>
            <p:cNvSpPr/>
            <p:nvPr/>
          </p:nvSpPr>
          <p:spPr>
            <a:xfrm>
              <a:off x="2964925" y="3079175"/>
              <a:ext cx="26900" cy="80625"/>
            </a:xfrm>
            <a:custGeom>
              <a:avLst/>
              <a:gdLst/>
              <a:ahLst/>
              <a:cxnLst/>
              <a:rect l="l" t="t" r="r" b="b"/>
              <a:pathLst>
                <a:path w="1076" h="3225" extrusionOk="0">
                  <a:moveTo>
                    <a:pt x="849" y="0"/>
                  </a:moveTo>
                  <a:lnTo>
                    <a:pt x="397" y="509"/>
                  </a:lnTo>
                  <a:lnTo>
                    <a:pt x="1" y="1075"/>
                  </a:lnTo>
                  <a:lnTo>
                    <a:pt x="340" y="2150"/>
                  </a:lnTo>
                  <a:lnTo>
                    <a:pt x="623" y="3225"/>
                  </a:lnTo>
                  <a:lnTo>
                    <a:pt x="849" y="2970"/>
                  </a:lnTo>
                  <a:lnTo>
                    <a:pt x="1076" y="2744"/>
                  </a:lnTo>
                  <a:lnTo>
                    <a:pt x="962" y="1386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9"/>
            <p:cNvSpPr/>
            <p:nvPr/>
          </p:nvSpPr>
          <p:spPr>
            <a:xfrm>
              <a:off x="3313550" y="3110275"/>
              <a:ext cx="32575" cy="45300"/>
            </a:xfrm>
            <a:custGeom>
              <a:avLst/>
              <a:gdLst/>
              <a:ahLst/>
              <a:cxnLst/>
              <a:rect l="l" t="t" r="r" b="b"/>
              <a:pathLst>
                <a:path w="1303" h="1812" extrusionOk="0">
                  <a:moveTo>
                    <a:pt x="708" y="1"/>
                  </a:moveTo>
                  <a:lnTo>
                    <a:pt x="1" y="1161"/>
                  </a:lnTo>
                  <a:lnTo>
                    <a:pt x="369" y="1472"/>
                  </a:lnTo>
                  <a:lnTo>
                    <a:pt x="708" y="1811"/>
                  </a:lnTo>
                  <a:lnTo>
                    <a:pt x="1302" y="1076"/>
                  </a:lnTo>
                  <a:lnTo>
                    <a:pt x="1019" y="510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9"/>
            <p:cNvSpPr/>
            <p:nvPr/>
          </p:nvSpPr>
          <p:spPr>
            <a:xfrm>
              <a:off x="3229400" y="3139275"/>
              <a:ext cx="101875" cy="195200"/>
            </a:xfrm>
            <a:custGeom>
              <a:avLst/>
              <a:gdLst/>
              <a:ahLst/>
              <a:cxnLst/>
              <a:rect l="l" t="t" r="r" b="b"/>
              <a:pathLst>
                <a:path w="4075" h="7808" extrusionOk="0">
                  <a:moveTo>
                    <a:pt x="3367" y="1"/>
                  </a:moveTo>
                  <a:lnTo>
                    <a:pt x="3225" y="199"/>
                  </a:lnTo>
                  <a:lnTo>
                    <a:pt x="2858" y="877"/>
                  </a:lnTo>
                  <a:lnTo>
                    <a:pt x="2462" y="1556"/>
                  </a:lnTo>
                  <a:lnTo>
                    <a:pt x="2122" y="2264"/>
                  </a:lnTo>
                  <a:lnTo>
                    <a:pt x="1783" y="2971"/>
                  </a:lnTo>
                  <a:lnTo>
                    <a:pt x="1443" y="3706"/>
                  </a:lnTo>
                  <a:lnTo>
                    <a:pt x="1132" y="4413"/>
                  </a:lnTo>
                  <a:lnTo>
                    <a:pt x="849" y="5149"/>
                  </a:lnTo>
                  <a:lnTo>
                    <a:pt x="595" y="5884"/>
                  </a:lnTo>
                  <a:lnTo>
                    <a:pt x="284" y="6846"/>
                  </a:lnTo>
                  <a:lnTo>
                    <a:pt x="1" y="7808"/>
                  </a:lnTo>
                  <a:lnTo>
                    <a:pt x="199" y="7214"/>
                  </a:lnTo>
                  <a:lnTo>
                    <a:pt x="453" y="6648"/>
                  </a:lnTo>
                  <a:lnTo>
                    <a:pt x="680" y="6054"/>
                  </a:lnTo>
                  <a:lnTo>
                    <a:pt x="963" y="5488"/>
                  </a:lnTo>
                  <a:lnTo>
                    <a:pt x="1528" y="4385"/>
                  </a:lnTo>
                  <a:lnTo>
                    <a:pt x="2179" y="3310"/>
                  </a:lnTo>
                  <a:lnTo>
                    <a:pt x="2631" y="2631"/>
                  </a:lnTo>
                  <a:lnTo>
                    <a:pt x="3084" y="1952"/>
                  </a:lnTo>
                  <a:lnTo>
                    <a:pt x="3565" y="1302"/>
                  </a:lnTo>
                  <a:lnTo>
                    <a:pt x="4074" y="651"/>
                  </a:lnTo>
                  <a:lnTo>
                    <a:pt x="3735" y="312"/>
                  </a:lnTo>
                  <a:lnTo>
                    <a:pt x="336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9"/>
            <p:cNvSpPr/>
            <p:nvPr/>
          </p:nvSpPr>
          <p:spPr>
            <a:xfrm>
              <a:off x="3237900" y="3163325"/>
              <a:ext cx="113875" cy="176800"/>
            </a:xfrm>
            <a:custGeom>
              <a:avLst/>
              <a:gdLst/>
              <a:ahLst/>
              <a:cxnLst/>
              <a:rect l="l" t="t" r="r" b="b"/>
              <a:pathLst>
                <a:path w="4555" h="7072" extrusionOk="0">
                  <a:moveTo>
                    <a:pt x="3989" y="0"/>
                  </a:moveTo>
                  <a:lnTo>
                    <a:pt x="3423" y="736"/>
                  </a:lnTo>
                  <a:lnTo>
                    <a:pt x="2885" y="1471"/>
                  </a:lnTo>
                  <a:lnTo>
                    <a:pt x="2376" y="2235"/>
                  </a:lnTo>
                  <a:lnTo>
                    <a:pt x="1895" y="3027"/>
                  </a:lnTo>
                  <a:lnTo>
                    <a:pt x="1443" y="3819"/>
                  </a:lnTo>
                  <a:lnTo>
                    <a:pt x="1019" y="4639"/>
                  </a:lnTo>
                  <a:lnTo>
                    <a:pt x="623" y="5488"/>
                  </a:lnTo>
                  <a:lnTo>
                    <a:pt x="255" y="6336"/>
                  </a:lnTo>
                  <a:lnTo>
                    <a:pt x="0" y="7072"/>
                  </a:lnTo>
                  <a:lnTo>
                    <a:pt x="905" y="7072"/>
                  </a:lnTo>
                  <a:lnTo>
                    <a:pt x="1273" y="6252"/>
                  </a:lnTo>
                  <a:lnTo>
                    <a:pt x="1669" y="5431"/>
                  </a:lnTo>
                  <a:lnTo>
                    <a:pt x="2320" y="4215"/>
                  </a:lnTo>
                  <a:lnTo>
                    <a:pt x="3027" y="3027"/>
                  </a:lnTo>
                  <a:lnTo>
                    <a:pt x="3762" y="1896"/>
                  </a:lnTo>
                  <a:lnTo>
                    <a:pt x="4554" y="764"/>
                  </a:lnTo>
                  <a:lnTo>
                    <a:pt x="4300" y="368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9"/>
            <p:cNvSpPr/>
            <p:nvPr/>
          </p:nvSpPr>
          <p:spPr>
            <a:xfrm>
              <a:off x="3337600" y="3147775"/>
              <a:ext cx="21250" cy="34675"/>
            </a:xfrm>
            <a:custGeom>
              <a:avLst/>
              <a:gdLst/>
              <a:ahLst/>
              <a:cxnLst/>
              <a:rect l="l" t="t" r="r" b="b"/>
              <a:pathLst>
                <a:path w="850" h="1387" extrusionOk="0">
                  <a:moveTo>
                    <a:pt x="510" y="0"/>
                  </a:moveTo>
                  <a:lnTo>
                    <a:pt x="170" y="424"/>
                  </a:lnTo>
                  <a:lnTo>
                    <a:pt x="1" y="622"/>
                  </a:lnTo>
                  <a:lnTo>
                    <a:pt x="312" y="990"/>
                  </a:lnTo>
                  <a:lnTo>
                    <a:pt x="566" y="1386"/>
                  </a:lnTo>
                  <a:lnTo>
                    <a:pt x="849" y="1018"/>
                  </a:lnTo>
                  <a:lnTo>
                    <a:pt x="708" y="509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9"/>
            <p:cNvSpPr/>
            <p:nvPr/>
          </p:nvSpPr>
          <p:spPr>
            <a:xfrm>
              <a:off x="3271825" y="3191600"/>
              <a:ext cx="93375" cy="148525"/>
            </a:xfrm>
            <a:custGeom>
              <a:avLst/>
              <a:gdLst/>
              <a:ahLst/>
              <a:cxnLst/>
              <a:rect l="l" t="t" r="r" b="b"/>
              <a:pathLst>
                <a:path w="3735" h="5941" extrusionOk="0">
                  <a:moveTo>
                    <a:pt x="3424" y="1"/>
                  </a:moveTo>
                  <a:lnTo>
                    <a:pt x="2575" y="1217"/>
                  </a:lnTo>
                  <a:lnTo>
                    <a:pt x="2179" y="1839"/>
                  </a:lnTo>
                  <a:lnTo>
                    <a:pt x="1783" y="2490"/>
                  </a:lnTo>
                  <a:lnTo>
                    <a:pt x="1302" y="3310"/>
                  </a:lnTo>
                  <a:lnTo>
                    <a:pt x="850" y="4187"/>
                  </a:lnTo>
                  <a:lnTo>
                    <a:pt x="397" y="5064"/>
                  </a:lnTo>
                  <a:lnTo>
                    <a:pt x="1" y="5941"/>
                  </a:lnTo>
                  <a:lnTo>
                    <a:pt x="312" y="5941"/>
                  </a:lnTo>
                  <a:lnTo>
                    <a:pt x="652" y="5262"/>
                  </a:lnTo>
                  <a:lnTo>
                    <a:pt x="1048" y="4611"/>
                  </a:lnTo>
                  <a:lnTo>
                    <a:pt x="1444" y="3989"/>
                  </a:lnTo>
                  <a:lnTo>
                    <a:pt x="1896" y="3367"/>
                  </a:lnTo>
                  <a:lnTo>
                    <a:pt x="2320" y="2886"/>
                  </a:lnTo>
                  <a:lnTo>
                    <a:pt x="2773" y="2405"/>
                  </a:lnTo>
                  <a:lnTo>
                    <a:pt x="3254" y="1953"/>
                  </a:lnTo>
                  <a:lnTo>
                    <a:pt x="3735" y="1528"/>
                  </a:lnTo>
                  <a:lnTo>
                    <a:pt x="3735" y="1387"/>
                  </a:lnTo>
                  <a:lnTo>
                    <a:pt x="3735" y="934"/>
                  </a:lnTo>
                  <a:lnTo>
                    <a:pt x="3678" y="482"/>
                  </a:lnTo>
                  <a:lnTo>
                    <a:pt x="3424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9"/>
            <p:cNvSpPr/>
            <p:nvPr/>
          </p:nvSpPr>
          <p:spPr>
            <a:xfrm>
              <a:off x="3357400" y="3185950"/>
              <a:ext cx="6400" cy="17700"/>
            </a:xfrm>
            <a:custGeom>
              <a:avLst/>
              <a:gdLst/>
              <a:ahLst/>
              <a:cxnLst/>
              <a:rect l="l" t="t" r="r" b="b"/>
              <a:pathLst>
                <a:path w="256" h="708" extrusionOk="0">
                  <a:moveTo>
                    <a:pt x="170" y="0"/>
                  </a:moveTo>
                  <a:lnTo>
                    <a:pt x="1" y="227"/>
                  </a:lnTo>
                  <a:lnTo>
                    <a:pt x="255" y="708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9"/>
            <p:cNvSpPr/>
            <p:nvPr/>
          </p:nvSpPr>
          <p:spPr>
            <a:xfrm>
              <a:off x="3290925" y="3243225"/>
              <a:ext cx="73575" cy="96900"/>
            </a:xfrm>
            <a:custGeom>
              <a:avLst/>
              <a:gdLst/>
              <a:ahLst/>
              <a:cxnLst/>
              <a:rect l="l" t="t" r="r" b="b"/>
              <a:pathLst>
                <a:path w="2943" h="3876" extrusionOk="0">
                  <a:moveTo>
                    <a:pt x="2943" y="1"/>
                  </a:moveTo>
                  <a:lnTo>
                    <a:pt x="2575" y="312"/>
                  </a:lnTo>
                  <a:lnTo>
                    <a:pt x="2179" y="708"/>
                  </a:lnTo>
                  <a:lnTo>
                    <a:pt x="1811" y="1132"/>
                  </a:lnTo>
                  <a:lnTo>
                    <a:pt x="1472" y="1556"/>
                  </a:lnTo>
                  <a:lnTo>
                    <a:pt x="1132" y="1981"/>
                  </a:lnTo>
                  <a:lnTo>
                    <a:pt x="821" y="2433"/>
                  </a:lnTo>
                  <a:lnTo>
                    <a:pt x="538" y="2914"/>
                  </a:lnTo>
                  <a:lnTo>
                    <a:pt x="284" y="3395"/>
                  </a:lnTo>
                  <a:lnTo>
                    <a:pt x="1" y="3876"/>
                  </a:lnTo>
                  <a:lnTo>
                    <a:pt x="1019" y="3876"/>
                  </a:lnTo>
                  <a:lnTo>
                    <a:pt x="1387" y="3282"/>
                  </a:lnTo>
                  <a:lnTo>
                    <a:pt x="1811" y="2716"/>
                  </a:lnTo>
                  <a:lnTo>
                    <a:pt x="2235" y="2150"/>
                  </a:lnTo>
                  <a:lnTo>
                    <a:pt x="2660" y="1613"/>
                  </a:lnTo>
                  <a:lnTo>
                    <a:pt x="2773" y="1217"/>
                  </a:lnTo>
                  <a:lnTo>
                    <a:pt x="2858" y="821"/>
                  </a:lnTo>
                  <a:lnTo>
                    <a:pt x="2914" y="425"/>
                  </a:lnTo>
                  <a:lnTo>
                    <a:pt x="294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9"/>
            <p:cNvSpPr/>
            <p:nvPr/>
          </p:nvSpPr>
          <p:spPr>
            <a:xfrm>
              <a:off x="3328400" y="3311825"/>
              <a:ext cx="19825" cy="28300"/>
            </a:xfrm>
            <a:custGeom>
              <a:avLst/>
              <a:gdLst/>
              <a:ahLst/>
              <a:cxnLst/>
              <a:rect l="l" t="t" r="r" b="b"/>
              <a:pathLst>
                <a:path w="793" h="1132" extrusionOk="0">
                  <a:moveTo>
                    <a:pt x="793" y="0"/>
                  </a:moveTo>
                  <a:lnTo>
                    <a:pt x="369" y="566"/>
                  </a:lnTo>
                  <a:lnTo>
                    <a:pt x="1" y="1132"/>
                  </a:lnTo>
                  <a:lnTo>
                    <a:pt x="199" y="1132"/>
                  </a:lnTo>
                  <a:lnTo>
                    <a:pt x="510" y="566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4" name="Google Shape;1284;p9"/>
          <p:cNvGrpSpPr/>
          <p:nvPr/>
        </p:nvGrpSpPr>
        <p:grpSpPr>
          <a:xfrm>
            <a:off x="3152275" y="795375"/>
            <a:ext cx="169050" cy="149625"/>
            <a:chOff x="2626350" y="1752000"/>
            <a:chExt cx="169050" cy="149625"/>
          </a:xfrm>
        </p:grpSpPr>
        <p:sp>
          <p:nvSpPr>
            <p:cNvPr id="1285" name="Google Shape;1285;p9"/>
            <p:cNvSpPr/>
            <p:nvPr/>
          </p:nvSpPr>
          <p:spPr>
            <a:xfrm>
              <a:off x="2626350" y="1752000"/>
              <a:ext cx="169050" cy="149625"/>
            </a:xfrm>
            <a:custGeom>
              <a:avLst/>
              <a:gdLst/>
              <a:ahLst/>
              <a:cxnLst/>
              <a:rect l="l" t="t" r="r" b="b"/>
              <a:pathLst>
                <a:path w="6762" h="5985" extrusionOk="0">
                  <a:moveTo>
                    <a:pt x="2364" y="1"/>
                  </a:moveTo>
                  <a:lnTo>
                    <a:pt x="2184" y="31"/>
                  </a:lnTo>
                  <a:lnTo>
                    <a:pt x="2005" y="90"/>
                  </a:lnTo>
                  <a:lnTo>
                    <a:pt x="1855" y="210"/>
                  </a:lnTo>
                  <a:lnTo>
                    <a:pt x="1765" y="330"/>
                  </a:lnTo>
                  <a:lnTo>
                    <a:pt x="1676" y="479"/>
                  </a:lnTo>
                  <a:lnTo>
                    <a:pt x="1616" y="629"/>
                  </a:lnTo>
                  <a:lnTo>
                    <a:pt x="1556" y="808"/>
                  </a:lnTo>
                  <a:lnTo>
                    <a:pt x="1526" y="958"/>
                  </a:lnTo>
                  <a:lnTo>
                    <a:pt x="1556" y="1137"/>
                  </a:lnTo>
                  <a:lnTo>
                    <a:pt x="1556" y="1317"/>
                  </a:lnTo>
                  <a:lnTo>
                    <a:pt x="1676" y="1676"/>
                  </a:lnTo>
                  <a:lnTo>
                    <a:pt x="1825" y="2035"/>
                  </a:lnTo>
                  <a:lnTo>
                    <a:pt x="2005" y="2364"/>
                  </a:lnTo>
                  <a:lnTo>
                    <a:pt x="2214" y="2663"/>
                  </a:lnTo>
                  <a:lnTo>
                    <a:pt x="2035" y="2574"/>
                  </a:lnTo>
                  <a:lnTo>
                    <a:pt x="1855" y="2484"/>
                  </a:lnTo>
                  <a:lnTo>
                    <a:pt x="1676" y="2394"/>
                  </a:lnTo>
                  <a:lnTo>
                    <a:pt x="1466" y="2334"/>
                  </a:lnTo>
                  <a:lnTo>
                    <a:pt x="1257" y="2304"/>
                  </a:lnTo>
                  <a:lnTo>
                    <a:pt x="1047" y="2304"/>
                  </a:lnTo>
                  <a:lnTo>
                    <a:pt x="838" y="2334"/>
                  </a:lnTo>
                  <a:lnTo>
                    <a:pt x="658" y="2394"/>
                  </a:lnTo>
                  <a:lnTo>
                    <a:pt x="479" y="2514"/>
                  </a:lnTo>
                  <a:lnTo>
                    <a:pt x="299" y="2633"/>
                  </a:lnTo>
                  <a:lnTo>
                    <a:pt x="180" y="2813"/>
                  </a:lnTo>
                  <a:lnTo>
                    <a:pt x="90" y="2992"/>
                  </a:lnTo>
                  <a:lnTo>
                    <a:pt x="30" y="3202"/>
                  </a:lnTo>
                  <a:lnTo>
                    <a:pt x="0" y="3381"/>
                  </a:lnTo>
                  <a:lnTo>
                    <a:pt x="30" y="3591"/>
                  </a:lnTo>
                  <a:lnTo>
                    <a:pt x="120" y="3770"/>
                  </a:lnTo>
                  <a:lnTo>
                    <a:pt x="210" y="3890"/>
                  </a:lnTo>
                  <a:lnTo>
                    <a:pt x="299" y="4010"/>
                  </a:lnTo>
                  <a:lnTo>
                    <a:pt x="449" y="4069"/>
                  </a:lnTo>
                  <a:lnTo>
                    <a:pt x="599" y="4159"/>
                  </a:lnTo>
                  <a:lnTo>
                    <a:pt x="748" y="4189"/>
                  </a:lnTo>
                  <a:lnTo>
                    <a:pt x="898" y="4219"/>
                  </a:lnTo>
                  <a:lnTo>
                    <a:pt x="1047" y="4219"/>
                  </a:lnTo>
                  <a:lnTo>
                    <a:pt x="1227" y="4189"/>
                  </a:lnTo>
                  <a:lnTo>
                    <a:pt x="1526" y="4159"/>
                  </a:lnTo>
                  <a:lnTo>
                    <a:pt x="1795" y="4069"/>
                  </a:lnTo>
                  <a:lnTo>
                    <a:pt x="2095" y="3950"/>
                  </a:lnTo>
                  <a:lnTo>
                    <a:pt x="2364" y="3830"/>
                  </a:lnTo>
                  <a:lnTo>
                    <a:pt x="2364" y="3830"/>
                  </a:lnTo>
                  <a:lnTo>
                    <a:pt x="2244" y="3920"/>
                  </a:lnTo>
                  <a:lnTo>
                    <a:pt x="2124" y="4069"/>
                  </a:lnTo>
                  <a:lnTo>
                    <a:pt x="2035" y="4189"/>
                  </a:lnTo>
                  <a:lnTo>
                    <a:pt x="1975" y="4339"/>
                  </a:lnTo>
                  <a:lnTo>
                    <a:pt x="1915" y="4488"/>
                  </a:lnTo>
                  <a:lnTo>
                    <a:pt x="1885" y="4638"/>
                  </a:lnTo>
                  <a:lnTo>
                    <a:pt x="1855" y="4817"/>
                  </a:lnTo>
                  <a:lnTo>
                    <a:pt x="1855" y="4967"/>
                  </a:lnTo>
                  <a:lnTo>
                    <a:pt x="1885" y="5117"/>
                  </a:lnTo>
                  <a:lnTo>
                    <a:pt x="1945" y="5296"/>
                  </a:lnTo>
                  <a:lnTo>
                    <a:pt x="2005" y="5446"/>
                  </a:lnTo>
                  <a:lnTo>
                    <a:pt x="2095" y="5565"/>
                  </a:lnTo>
                  <a:lnTo>
                    <a:pt x="2214" y="5685"/>
                  </a:lnTo>
                  <a:lnTo>
                    <a:pt x="2334" y="5805"/>
                  </a:lnTo>
                  <a:lnTo>
                    <a:pt x="2454" y="5894"/>
                  </a:lnTo>
                  <a:lnTo>
                    <a:pt x="2603" y="5954"/>
                  </a:lnTo>
                  <a:lnTo>
                    <a:pt x="2753" y="5984"/>
                  </a:lnTo>
                  <a:lnTo>
                    <a:pt x="3082" y="5984"/>
                  </a:lnTo>
                  <a:lnTo>
                    <a:pt x="3261" y="5954"/>
                  </a:lnTo>
                  <a:lnTo>
                    <a:pt x="3411" y="5865"/>
                  </a:lnTo>
                  <a:lnTo>
                    <a:pt x="3531" y="5805"/>
                  </a:lnTo>
                  <a:lnTo>
                    <a:pt x="3650" y="5685"/>
                  </a:lnTo>
                  <a:lnTo>
                    <a:pt x="3740" y="5565"/>
                  </a:lnTo>
                  <a:lnTo>
                    <a:pt x="3830" y="5416"/>
                  </a:lnTo>
                  <a:lnTo>
                    <a:pt x="3890" y="5266"/>
                  </a:lnTo>
                  <a:lnTo>
                    <a:pt x="3920" y="5087"/>
                  </a:lnTo>
                  <a:lnTo>
                    <a:pt x="3949" y="4937"/>
                  </a:lnTo>
                  <a:lnTo>
                    <a:pt x="3949" y="4787"/>
                  </a:lnTo>
                  <a:lnTo>
                    <a:pt x="3890" y="4638"/>
                  </a:lnTo>
                  <a:lnTo>
                    <a:pt x="3830" y="4518"/>
                  </a:lnTo>
                  <a:lnTo>
                    <a:pt x="3949" y="4638"/>
                  </a:lnTo>
                  <a:lnTo>
                    <a:pt x="4189" y="4877"/>
                  </a:lnTo>
                  <a:lnTo>
                    <a:pt x="4488" y="5027"/>
                  </a:lnTo>
                  <a:lnTo>
                    <a:pt x="4787" y="5147"/>
                  </a:lnTo>
                  <a:lnTo>
                    <a:pt x="4967" y="5176"/>
                  </a:lnTo>
                  <a:lnTo>
                    <a:pt x="5116" y="5206"/>
                  </a:lnTo>
                  <a:lnTo>
                    <a:pt x="5296" y="5206"/>
                  </a:lnTo>
                  <a:lnTo>
                    <a:pt x="5445" y="5176"/>
                  </a:lnTo>
                  <a:lnTo>
                    <a:pt x="5625" y="5147"/>
                  </a:lnTo>
                  <a:lnTo>
                    <a:pt x="5774" y="5087"/>
                  </a:lnTo>
                  <a:lnTo>
                    <a:pt x="5924" y="4997"/>
                  </a:lnTo>
                  <a:lnTo>
                    <a:pt x="6044" y="4877"/>
                  </a:lnTo>
                  <a:lnTo>
                    <a:pt x="6163" y="4758"/>
                  </a:lnTo>
                  <a:lnTo>
                    <a:pt x="6253" y="4638"/>
                  </a:lnTo>
                  <a:lnTo>
                    <a:pt x="6313" y="4488"/>
                  </a:lnTo>
                  <a:lnTo>
                    <a:pt x="6373" y="4309"/>
                  </a:lnTo>
                  <a:lnTo>
                    <a:pt x="6373" y="4159"/>
                  </a:lnTo>
                  <a:lnTo>
                    <a:pt x="6373" y="3980"/>
                  </a:lnTo>
                  <a:lnTo>
                    <a:pt x="6343" y="3830"/>
                  </a:lnTo>
                  <a:lnTo>
                    <a:pt x="6253" y="3681"/>
                  </a:lnTo>
                  <a:lnTo>
                    <a:pt x="6044" y="3381"/>
                  </a:lnTo>
                  <a:lnTo>
                    <a:pt x="5924" y="3262"/>
                  </a:lnTo>
                  <a:lnTo>
                    <a:pt x="5804" y="3172"/>
                  </a:lnTo>
                  <a:lnTo>
                    <a:pt x="5655" y="3082"/>
                  </a:lnTo>
                  <a:lnTo>
                    <a:pt x="5505" y="3022"/>
                  </a:lnTo>
                  <a:lnTo>
                    <a:pt x="5356" y="2962"/>
                  </a:lnTo>
                  <a:lnTo>
                    <a:pt x="5176" y="2933"/>
                  </a:lnTo>
                  <a:lnTo>
                    <a:pt x="5685" y="2813"/>
                  </a:lnTo>
                  <a:lnTo>
                    <a:pt x="5924" y="2723"/>
                  </a:lnTo>
                  <a:lnTo>
                    <a:pt x="6163" y="2603"/>
                  </a:lnTo>
                  <a:lnTo>
                    <a:pt x="6373" y="2454"/>
                  </a:lnTo>
                  <a:lnTo>
                    <a:pt x="6552" y="2274"/>
                  </a:lnTo>
                  <a:lnTo>
                    <a:pt x="6702" y="2065"/>
                  </a:lnTo>
                  <a:lnTo>
                    <a:pt x="6732" y="1945"/>
                  </a:lnTo>
                  <a:lnTo>
                    <a:pt x="6762" y="1796"/>
                  </a:lnTo>
                  <a:lnTo>
                    <a:pt x="6762" y="1646"/>
                  </a:lnTo>
                  <a:lnTo>
                    <a:pt x="6732" y="1497"/>
                  </a:lnTo>
                  <a:lnTo>
                    <a:pt x="6672" y="1347"/>
                  </a:lnTo>
                  <a:lnTo>
                    <a:pt x="6582" y="1197"/>
                  </a:lnTo>
                  <a:lnTo>
                    <a:pt x="6493" y="1078"/>
                  </a:lnTo>
                  <a:lnTo>
                    <a:pt x="6343" y="988"/>
                  </a:lnTo>
                  <a:lnTo>
                    <a:pt x="6223" y="898"/>
                  </a:lnTo>
                  <a:lnTo>
                    <a:pt x="6074" y="838"/>
                  </a:lnTo>
                  <a:lnTo>
                    <a:pt x="5924" y="808"/>
                  </a:lnTo>
                  <a:lnTo>
                    <a:pt x="5745" y="778"/>
                  </a:lnTo>
                  <a:lnTo>
                    <a:pt x="5595" y="808"/>
                  </a:lnTo>
                  <a:lnTo>
                    <a:pt x="5445" y="808"/>
                  </a:lnTo>
                  <a:lnTo>
                    <a:pt x="5146" y="928"/>
                  </a:lnTo>
                  <a:lnTo>
                    <a:pt x="4877" y="1108"/>
                  </a:lnTo>
                  <a:lnTo>
                    <a:pt x="4638" y="1317"/>
                  </a:lnTo>
                  <a:lnTo>
                    <a:pt x="4428" y="1556"/>
                  </a:lnTo>
                  <a:lnTo>
                    <a:pt x="4279" y="1826"/>
                  </a:lnTo>
                  <a:lnTo>
                    <a:pt x="4129" y="2125"/>
                  </a:lnTo>
                  <a:lnTo>
                    <a:pt x="4039" y="1706"/>
                  </a:lnTo>
                  <a:lnTo>
                    <a:pt x="3860" y="1287"/>
                  </a:lnTo>
                  <a:lnTo>
                    <a:pt x="3650" y="868"/>
                  </a:lnTo>
                  <a:lnTo>
                    <a:pt x="3411" y="479"/>
                  </a:lnTo>
                  <a:lnTo>
                    <a:pt x="3291" y="360"/>
                  </a:lnTo>
                  <a:lnTo>
                    <a:pt x="3112" y="210"/>
                  </a:lnTo>
                  <a:lnTo>
                    <a:pt x="2962" y="120"/>
                  </a:lnTo>
                  <a:lnTo>
                    <a:pt x="2753" y="31"/>
                  </a:lnTo>
                  <a:lnTo>
                    <a:pt x="2573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9"/>
            <p:cNvSpPr/>
            <p:nvPr/>
          </p:nvSpPr>
          <p:spPr>
            <a:xfrm>
              <a:off x="2685425" y="1805100"/>
              <a:ext cx="56125" cy="56875"/>
            </a:xfrm>
            <a:custGeom>
              <a:avLst/>
              <a:gdLst/>
              <a:ahLst/>
              <a:cxnLst/>
              <a:rect l="l" t="t" r="r" b="b"/>
              <a:pathLst>
                <a:path w="2245" h="2275" extrusionOk="0">
                  <a:moveTo>
                    <a:pt x="1108" y="1"/>
                  </a:moveTo>
                  <a:lnTo>
                    <a:pt x="898" y="31"/>
                  </a:lnTo>
                  <a:lnTo>
                    <a:pt x="689" y="61"/>
                  </a:lnTo>
                  <a:lnTo>
                    <a:pt x="479" y="180"/>
                  </a:lnTo>
                  <a:lnTo>
                    <a:pt x="270" y="330"/>
                  </a:lnTo>
                  <a:lnTo>
                    <a:pt x="150" y="539"/>
                  </a:lnTo>
                  <a:lnTo>
                    <a:pt x="31" y="779"/>
                  </a:lnTo>
                  <a:lnTo>
                    <a:pt x="1" y="1018"/>
                  </a:lnTo>
                  <a:lnTo>
                    <a:pt x="1" y="1257"/>
                  </a:lnTo>
                  <a:lnTo>
                    <a:pt x="61" y="1497"/>
                  </a:lnTo>
                  <a:lnTo>
                    <a:pt x="150" y="1706"/>
                  </a:lnTo>
                  <a:lnTo>
                    <a:pt x="270" y="1916"/>
                  </a:lnTo>
                  <a:lnTo>
                    <a:pt x="450" y="2095"/>
                  </a:lnTo>
                  <a:lnTo>
                    <a:pt x="689" y="2215"/>
                  </a:lnTo>
                  <a:lnTo>
                    <a:pt x="809" y="2245"/>
                  </a:lnTo>
                  <a:lnTo>
                    <a:pt x="928" y="2275"/>
                  </a:lnTo>
                  <a:lnTo>
                    <a:pt x="1227" y="2275"/>
                  </a:lnTo>
                  <a:lnTo>
                    <a:pt x="1377" y="2245"/>
                  </a:lnTo>
                  <a:lnTo>
                    <a:pt x="1527" y="2185"/>
                  </a:lnTo>
                  <a:lnTo>
                    <a:pt x="1646" y="2125"/>
                  </a:lnTo>
                  <a:lnTo>
                    <a:pt x="1766" y="2035"/>
                  </a:lnTo>
                  <a:lnTo>
                    <a:pt x="1975" y="1826"/>
                  </a:lnTo>
                  <a:lnTo>
                    <a:pt x="2125" y="1586"/>
                  </a:lnTo>
                  <a:lnTo>
                    <a:pt x="2215" y="1317"/>
                  </a:lnTo>
                  <a:lnTo>
                    <a:pt x="2245" y="1168"/>
                  </a:lnTo>
                  <a:lnTo>
                    <a:pt x="2245" y="1048"/>
                  </a:lnTo>
                  <a:lnTo>
                    <a:pt x="2215" y="898"/>
                  </a:lnTo>
                  <a:lnTo>
                    <a:pt x="2185" y="749"/>
                  </a:lnTo>
                  <a:lnTo>
                    <a:pt x="2125" y="599"/>
                  </a:lnTo>
                  <a:lnTo>
                    <a:pt x="2035" y="479"/>
                  </a:lnTo>
                  <a:lnTo>
                    <a:pt x="1916" y="300"/>
                  </a:lnTo>
                  <a:lnTo>
                    <a:pt x="1736" y="180"/>
                  </a:lnTo>
                  <a:lnTo>
                    <a:pt x="1527" y="91"/>
                  </a:lnTo>
                  <a:lnTo>
                    <a:pt x="1317" y="31"/>
                  </a:lnTo>
                  <a:lnTo>
                    <a:pt x="110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7" name="Google Shape;1287;p9"/>
          <p:cNvGrpSpPr/>
          <p:nvPr/>
        </p:nvGrpSpPr>
        <p:grpSpPr>
          <a:xfrm>
            <a:off x="2997425" y="4272825"/>
            <a:ext cx="154850" cy="154125"/>
            <a:chOff x="1898575" y="1639050"/>
            <a:chExt cx="154850" cy="154125"/>
          </a:xfrm>
        </p:grpSpPr>
        <p:sp>
          <p:nvSpPr>
            <p:cNvPr id="1288" name="Google Shape;1288;p9"/>
            <p:cNvSpPr/>
            <p:nvPr/>
          </p:nvSpPr>
          <p:spPr>
            <a:xfrm>
              <a:off x="1898575" y="1639050"/>
              <a:ext cx="154850" cy="154125"/>
            </a:xfrm>
            <a:custGeom>
              <a:avLst/>
              <a:gdLst/>
              <a:ahLst/>
              <a:cxnLst/>
              <a:rect l="l" t="t" r="r" b="b"/>
              <a:pathLst>
                <a:path w="6194" h="6165" extrusionOk="0">
                  <a:moveTo>
                    <a:pt x="1497" y="1"/>
                  </a:moveTo>
                  <a:lnTo>
                    <a:pt x="1317" y="31"/>
                  </a:lnTo>
                  <a:lnTo>
                    <a:pt x="1108" y="61"/>
                  </a:lnTo>
                  <a:lnTo>
                    <a:pt x="928" y="151"/>
                  </a:lnTo>
                  <a:lnTo>
                    <a:pt x="779" y="270"/>
                  </a:lnTo>
                  <a:lnTo>
                    <a:pt x="629" y="450"/>
                  </a:lnTo>
                  <a:lnTo>
                    <a:pt x="569" y="569"/>
                  </a:lnTo>
                  <a:lnTo>
                    <a:pt x="539" y="719"/>
                  </a:lnTo>
                  <a:lnTo>
                    <a:pt x="539" y="899"/>
                  </a:lnTo>
                  <a:lnTo>
                    <a:pt x="569" y="1048"/>
                  </a:lnTo>
                  <a:lnTo>
                    <a:pt x="599" y="1198"/>
                  </a:lnTo>
                  <a:lnTo>
                    <a:pt x="659" y="1347"/>
                  </a:lnTo>
                  <a:lnTo>
                    <a:pt x="749" y="1497"/>
                  </a:lnTo>
                  <a:lnTo>
                    <a:pt x="838" y="1617"/>
                  </a:lnTo>
                  <a:lnTo>
                    <a:pt x="1018" y="1856"/>
                  </a:lnTo>
                  <a:lnTo>
                    <a:pt x="1257" y="2065"/>
                  </a:lnTo>
                  <a:lnTo>
                    <a:pt x="1467" y="2245"/>
                  </a:lnTo>
                  <a:lnTo>
                    <a:pt x="1736" y="2394"/>
                  </a:lnTo>
                  <a:lnTo>
                    <a:pt x="1586" y="2365"/>
                  </a:lnTo>
                  <a:lnTo>
                    <a:pt x="1407" y="2335"/>
                  </a:lnTo>
                  <a:lnTo>
                    <a:pt x="1257" y="2305"/>
                  </a:lnTo>
                  <a:lnTo>
                    <a:pt x="1108" y="2335"/>
                  </a:lnTo>
                  <a:lnTo>
                    <a:pt x="928" y="2365"/>
                  </a:lnTo>
                  <a:lnTo>
                    <a:pt x="779" y="2394"/>
                  </a:lnTo>
                  <a:lnTo>
                    <a:pt x="629" y="2484"/>
                  </a:lnTo>
                  <a:lnTo>
                    <a:pt x="479" y="2544"/>
                  </a:lnTo>
                  <a:lnTo>
                    <a:pt x="360" y="2664"/>
                  </a:lnTo>
                  <a:lnTo>
                    <a:pt x="270" y="2783"/>
                  </a:lnTo>
                  <a:lnTo>
                    <a:pt x="180" y="2903"/>
                  </a:lnTo>
                  <a:lnTo>
                    <a:pt x="90" y="3053"/>
                  </a:lnTo>
                  <a:lnTo>
                    <a:pt x="31" y="3202"/>
                  </a:lnTo>
                  <a:lnTo>
                    <a:pt x="1" y="3382"/>
                  </a:lnTo>
                  <a:lnTo>
                    <a:pt x="1" y="3531"/>
                  </a:lnTo>
                  <a:lnTo>
                    <a:pt x="31" y="3711"/>
                  </a:lnTo>
                  <a:lnTo>
                    <a:pt x="61" y="3860"/>
                  </a:lnTo>
                  <a:lnTo>
                    <a:pt x="150" y="4010"/>
                  </a:lnTo>
                  <a:lnTo>
                    <a:pt x="240" y="4130"/>
                  </a:lnTo>
                  <a:lnTo>
                    <a:pt x="360" y="4249"/>
                  </a:lnTo>
                  <a:lnTo>
                    <a:pt x="479" y="4339"/>
                  </a:lnTo>
                  <a:lnTo>
                    <a:pt x="629" y="4429"/>
                  </a:lnTo>
                  <a:lnTo>
                    <a:pt x="779" y="4459"/>
                  </a:lnTo>
                  <a:lnTo>
                    <a:pt x="928" y="4489"/>
                  </a:lnTo>
                  <a:lnTo>
                    <a:pt x="1108" y="4489"/>
                  </a:lnTo>
                  <a:lnTo>
                    <a:pt x="1257" y="4459"/>
                  </a:lnTo>
                  <a:lnTo>
                    <a:pt x="1437" y="4399"/>
                  </a:lnTo>
                  <a:lnTo>
                    <a:pt x="1586" y="4339"/>
                  </a:lnTo>
                  <a:lnTo>
                    <a:pt x="1706" y="4249"/>
                  </a:lnTo>
                  <a:lnTo>
                    <a:pt x="1796" y="4160"/>
                  </a:lnTo>
                  <a:lnTo>
                    <a:pt x="1866" y="4043"/>
                  </a:lnTo>
                  <a:lnTo>
                    <a:pt x="1826" y="4190"/>
                  </a:lnTo>
                  <a:lnTo>
                    <a:pt x="1766" y="4519"/>
                  </a:lnTo>
                  <a:lnTo>
                    <a:pt x="1766" y="4848"/>
                  </a:lnTo>
                  <a:lnTo>
                    <a:pt x="1826" y="5177"/>
                  </a:lnTo>
                  <a:lnTo>
                    <a:pt x="1856" y="5326"/>
                  </a:lnTo>
                  <a:lnTo>
                    <a:pt x="1945" y="5476"/>
                  </a:lnTo>
                  <a:lnTo>
                    <a:pt x="2035" y="5626"/>
                  </a:lnTo>
                  <a:lnTo>
                    <a:pt x="2125" y="5775"/>
                  </a:lnTo>
                  <a:lnTo>
                    <a:pt x="2245" y="5895"/>
                  </a:lnTo>
                  <a:lnTo>
                    <a:pt x="2364" y="5985"/>
                  </a:lnTo>
                  <a:lnTo>
                    <a:pt x="2514" y="6074"/>
                  </a:lnTo>
                  <a:lnTo>
                    <a:pt x="2663" y="6134"/>
                  </a:lnTo>
                  <a:lnTo>
                    <a:pt x="2843" y="6164"/>
                  </a:lnTo>
                  <a:lnTo>
                    <a:pt x="3172" y="6164"/>
                  </a:lnTo>
                  <a:lnTo>
                    <a:pt x="3322" y="6104"/>
                  </a:lnTo>
                  <a:lnTo>
                    <a:pt x="3471" y="6044"/>
                  </a:lnTo>
                  <a:lnTo>
                    <a:pt x="3621" y="5955"/>
                  </a:lnTo>
                  <a:lnTo>
                    <a:pt x="3740" y="5835"/>
                  </a:lnTo>
                  <a:lnTo>
                    <a:pt x="3830" y="5715"/>
                  </a:lnTo>
                  <a:lnTo>
                    <a:pt x="3980" y="5386"/>
                  </a:lnTo>
                  <a:lnTo>
                    <a:pt x="4010" y="5207"/>
                  </a:lnTo>
                  <a:lnTo>
                    <a:pt x="4040" y="5057"/>
                  </a:lnTo>
                  <a:lnTo>
                    <a:pt x="4040" y="4908"/>
                  </a:lnTo>
                  <a:lnTo>
                    <a:pt x="4040" y="4728"/>
                  </a:lnTo>
                  <a:lnTo>
                    <a:pt x="3980" y="4549"/>
                  </a:lnTo>
                  <a:lnTo>
                    <a:pt x="3920" y="4399"/>
                  </a:lnTo>
                  <a:lnTo>
                    <a:pt x="4279" y="4758"/>
                  </a:lnTo>
                  <a:lnTo>
                    <a:pt x="4488" y="4937"/>
                  </a:lnTo>
                  <a:lnTo>
                    <a:pt x="4698" y="5087"/>
                  </a:lnTo>
                  <a:lnTo>
                    <a:pt x="4937" y="5207"/>
                  </a:lnTo>
                  <a:lnTo>
                    <a:pt x="5206" y="5267"/>
                  </a:lnTo>
                  <a:lnTo>
                    <a:pt x="5446" y="5267"/>
                  </a:lnTo>
                  <a:lnTo>
                    <a:pt x="5566" y="5237"/>
                  </a:lnTo>
                  <a:lnTo>
                    <a:pt x="5685" y="5177"/>
                  </a:lnTo>
                  <a:lnTo>
                    <a:pt x="5835" y="5117"/>
                  </a:lnTo>
                  <a:lnTo>
                    <a:pt x="5954" y="4997"/>
                  </a:lnTo>
                  <a:lnTo>
                    <a:pt x="6044" y="4878"/>
                  </a:lnTo>
                  <a:lnTo>
                    <a:pt x="6134" y="4728"/>
                  </a:lnTo>
                  <a:lnTo>
                    <a:pt x="6164" y="4578"/>
                  </a:lnTo>
                  <a:lnTo>
                    <a:pt x="6194" y="4429"/>
                  </a:lnTo>
                  <a:lnTo>
                    <a:pt x="6194" y="4279"/>
                  </a:lnTo>
                  <a:lnTo>
                    <a:pt x="6194" y="4100"/>
                  </a:lnTo>
                  <a:lnTo>
                    <a:pt x="6134" y="3950"/>
                  </a:lnTo>
                  <a:lnTo>
                    <a:pt x="6074" y="3801"/>
                  </a:lnTo>
                  <a:lnTo>
                    <a:pt x="5984" y="3681"/>
                  </a:lnTo>
                  <a:lnTo>
                    <a:pt x="5895" y="3561"/>
                  </a:lnTo>
                  <a:lnTo>
                    <a:pt x="5625" y="3352"/>
                  </a:lnTo>
                  <a:lnTo>
                    <a:pt x="5356" y="3202"/>
                  </a:lnTo>
                  <a:lnTo>
                    <a:pt x="5057" y="3112"/>
                  </a:lnTo>
                  <a:lnTo>
                    <a:pt x="4728" y="3053"/>
                  </a:lnTo>
                  <a:lnTo>
                    <a:pt x="4399" y="3053"/>
                  </a:lnTo>
                  <a:lnTo>
                    <a:pt x="4100" y="3083"/>
                  </a:lnTo>
                  <a:lnTo>
                    <a:pt x="4399" y="2783"/>
                  </a:lnTo>
                  <a:lnTo>
                    <a:pt x="4698" y="2424"/>
                  </a:lnTo>
                  <a:lnTo>
                    <a:pt x="4967" y="2035"/>
                  </a:lnTo>
                  <a:lnTo>
                    <a:pt x="5147" y="1646"/>
                  </a:lnTo>
                  <a:lnTo>
                    <a:pt x="5206" y="1467"/>
                  </a:lnTo>
                  <a:lnTo>
                    <a:pt x="5236" y="1258"/>
                  </a:lnTo>
                  <a:lnTo>
                    <a:pt x="5236" y="1048"/>
                  </a:lnTo>
                  <a:lnTo>
                    <a:pt x="5206" y="839"/>
                  </a:lnTo>
                  <a:lnTo>
                    <a:pt x="5147" y="659"/>
                  </a:lnTo>
                  <a:lnTo>
                    <a:pt x="5057" y="480"/>
                  </a:lnTo>
                  <a:lnTo>
                    <a:pt x="4937" y="330"/>
                  </a:lnTo>
                  <a:lnTo>
                    <a:pt x="4758" y="240"/>
                  </a:lnTo>
                  <a:lnTo>
                    <a:pt x="4608" y="151"/>
                  </a:lnTo>
                  <a:lnTo>
                    <a:pt x="4459" y="121"/>
                  </a:lnTo>
                  <a:lnTo>
                    <a:pt x="4279" y="121"/>
                  </a:lnTo>
                  <a:lnTo>
                    <a:pt x="4100" y="151"/>
                  </a:lnTo>
                  <a:lnTo>
                    <a:pt x="3950" y="180"/>
                  </a:lnTo>
                  <a:lnTo>
                    <a:pt x="3770" y="270"/>
                  </a:lnTo>
                  <a:lnTo>
                    <a:pt x="3621" y="360"/>
                  </a:lnTo>
                  <a:lnTo>
                    <a:pt x="3501" y="450"/>
                  </a:lnTo>
                  <a:lnTo>
                    <a:pt x="3262" y="719"/>
                  </a:lnTo>
                  <a:lnTo>
                    <a:pt x="3022" y="1048"/>
                  </a:lnTo>
                  <a:lnTo>
                    <a:pt x="2813" y="1377"/>
                  </a:lnTo>
                  <a:lnTo>
                    <a:pt x="2663" y="1706"/>
                  </a:lnTo>
                  <a:lnTo>
                    <a:pt x="2663" y="1497"/>
                  </a:lnTo>
                  <a:lnTo>
                    <a:pt x="2663" y="1287"/>
                  </a:lnTo>
                  <a:lnTo>
                    <a:pt x="2604" y="1078"/>
                  </a:lnTo>
                  <a:lnTo>
                    <a:pt x="2544" y="899"/>
                  </a:lnTo>
                  <a:lnTo>
                    <a:pt x="2484" y="689"/>
                  </a:lnTo>
                  <a:lnTo>
                    <a:pt x="2364" y="510"/>
                  </a:lnTo>
                  <a:lnTo>
                    <a:pt x="2245" y="360"/>
                  </a:lnTo>
                  <a:lnTo>
                    <a:pt x="2095" y="210"/>
                  </a:lnTo>
                  <a:lnTo>
                    <a:pt x="1915" y="121"/>
                  </a:lnTo>
                  <a:lnTo>
                    <a:pt x="1706" y="31"/>
                  </a:lnTo>
                  <a:lnTo>
                    <a:pt x="1497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9"/>
            <p:cNvSpPr/>
            <p:nvPr/>
          </p:nvSpPr>
          <p:spPr>
            <a:xfrm>
              <a:off x="1939725" y="1687675"/>
              <a:ext cx="56850" cy="56125"/>
            </a:xfrm>
            <a:custGeom>
              <a:avLst/>
              <a:gdLst/>
              <a:ahLst/>
              <a:cxnLst/>
              <a:rect l="l" t="t" r="r" b="b"/>
              <a:pathLst>
                <a:path w="2274" h="2245" extrusionOk="0">
                  <a:moveTo>
                    <a:pt x="1167" y="1"/>
                  </a:moveTo>
                  <a:lnTo>
                    <a:pt x="928" y="31"/>
                  </a:lnTo>
                  <a:lnTo>
                    <a:pt x="688" y="120"/>
                  </a:lnTo>
                  <a:lnTo>
                    <a:pt x="479" y="240"/>
                  </a:lnTo>
                  <a:lnTo>
                    <a:pt x="299" y="420"/>
                  </a:lnTo>
                  <a:lnTo>
                    <a:pt x="150" y="599"/>
                  </a:lnTo>
                  <a:lnTo>
                    <a:pt x="60" y="808"/>
                  </a:lnTo>
                  <a:lnTo>
                    <a:pt x="0" y="1078"/>
                  </a:lnTo>
                  <a:lnTo>
                    <a:pt x="0" y="1317"/>
                  </a:lnTo>
                  <a:lnTo>
                    <a:pt x="30" y="1437"/>
                  </a:lnTo>
                  <a:lnTo>
                    <a:pt x="60" y="1586"/>
                  </a:lnTo>
                  <a:lnTo>
                    <a:pt x="120" y="1706"/>
                  </a:lnTo>
                  <a:lnTo>
                    <a:pt x="210" y="1826"/>
                  </a:lnTo>
                  <a:lnTo>
                    <a:pt x="329" y="1915"/>
                  </a:lnTo>
                  <a:lnTo>
                    <a:pt x="449" y="2035"/>
                  </a:lnTo>
                  <a:lnTo>
                    <a:pt x="569" y="2095"/>
                  </a:lnTo>
                  <a:lnTo>
                    <a:pt x="688" y="2155"/>
                  </a:lnTo>
                  <a:lnTo>
                    <a:pt x="988" y="2245"/>
                  </a:lnTo>
                  <a:lnTo>
                    <a:pt x="1257" y="2245"/>
                  </a:lnTo>
                  <a:lnTo>
                    <a:pt x="1556" y="2185"/>
                  </a:lnTo>
                  <a:lnTo>
                    <a:pt x="1676" y="2155"/>
                  </a:lnTo>
                  <a:lnTo>
                    <a:pt x="1795" y="2065"/>
                  </a:lnTo>
                  <a:lnTo>
                    <a:pt x="1915" y="1975"/>
                  </a:lnTo>
                  <a:lnTo>
                    <a:pt x="2005" y="1885"/>
                  </a:lnTo>
                  <a:lnTo>
                    <a:pt x="2094" y="1766"/>
                  </a:lnTo>
                  <a:lnTo>
                    <a:pt x="2184" y="1616"/>
                  </a:lnTo>
                  <a:lnTo>
                    <a:pt x="2244" y="1407"/>
                  </a:lnTo>
                  <a:lnTo>
                    <a:pt x="2274" y="1197"/>
                  </a:lnTo>
                  <a:lnTo>
                    <a:pt x="2244" y="988"/>
                  </a:lnTo>
                  <a:lnTo>
                    <a:pt x="2214" y="779"/>
                  </a:lnTo>
                  <a:lnTo>
                    <a:pt x="2124" y="569"/>
                  </a:lnTo>
                  <a:lnTo>
                    <a:pt x="2005" y="390"/>
                  </a:lnTo>
                  <a:lnTo>
                    <a:pt x="1825" y="240"/>
                  </a:lnTo>
                  <a:lnTo>
                    <a:pt x="1646" y="120"/>
                  </a:lnTo>
                  <a:lnTo>
                    <a:pt x="1406" y="31"/>
                  </a:lnTo>
                  <a:lnTo>
                    <a:pt x="116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0" name="Google Shape;1290;p9"/>
          <p:cNvGrpSpPr/>
          <p:nvPr/>
        </p:nvGrpSpPr>
        <p:grpSpPr>
          <a:xfrm>
            <a:off x="521050" y="2755825"/>
            <a:ext cx="159325" cy="148100"/>
            <a:chOff x="996550" y="1565775"/>
            <a:chExt cx="159325" cy="148100"/>
          </a:xfrm>
        </p:grpSpPr>
        <p:sp>
          <p:nvSpPr>
            <p:cNvPr id="1291" name="Google Shape;1291;p9"/>
            <p:cNvSpPr/>
            <p:nvPr/>
          </p:nvSpPr>
          <p:spPr>
            <a:xfrm>
              <a:off x="996550" y="1565775"/>
              <a:ext cx="159325" cy="148100"/>
            </a:xfrm>
            <a:custGeom>
              <a:avLst/>
              <a:gdLst/>
              <a:ahLst/>
              <a:cxnLst/>
              <a:rect l="l" t="t" r="r" b="b"/>
              <a:pathLst>
                <a:path w="6373" h="5924" extrusionOk="0">
                  <a:moveTo>
                    <a:pt x="2872" y="0"/>
                  </a:moveTo>
                  <a:lnTo>
                    <a:pt x="2723" y="60"/>
                  </a:lnTo>
                  <a:lnTo>
                    <a:pt x="2573" y="120"/>
                  </a:lnTo>
                  <a:lnTo>
                    <a:pt x="2453" y="209"/>
                  </a:lnTo>
                  <a:lnTo>
                    <a:pt x="2334" y="299"/>
                  </a:lnTo>
                  <a:lnTo>
                    <a:pt x="2214" y="419"/>
                  </a:lnTo>
                  <a:lnTo>
                    <a:pt x="2154" y="568"/>
                  </a:lnTo>
                  <a:lnTo>
                    <a:pt x="2094" y="718"/>
                  </a:lnTo>
                  <a:lnTo>
                    <a:pt x="2065" y="898"/>
                  </a:lnTo>
                  <a:lnTo>
                    <a:pt x="2065" y="1047"/>
                  </a:lnTo>
                  <a:lnTo>
                    <a:pt x="2065" y="1227"/>
                  </a:lnTo>
                  <a:lnTo>
                    <a:pt x="2094" y="1376"/>
                  </a:lnTo>
                  <a:lnTo>
                    <a:pt x="2154" y="1526"/>
                  </a:lnTo>
                  <a:lnTo>
                    <a:pt x="2244" y="1645"/>
                  </a:lnTo>
                  <a:lnTo>
                    <a:pt x="2330" y="1710"/>
                  </a:lnTo>
                  <a:lnTo>
                    <a:pt x="2214" y="1645"/>
                  </a:lnTo>
                  <a:lnTo>
                    <a:pt x="1885" y="1526"/>
                  </a:lnTo>
                  <a:lnTo>
                    <a:pt x="1556" y="1436"/>
                  </a:lnTo>
                  <a:lnTo>
                    <a:pt x="1227" y="1436"/>
                  </a:lnTo>
                  <a:lnTo>
                    <a:pt x="1077" y="1466"/>
                  </a:lnTo>
                  <a:lnTo>
                    <a:pt x="898" y="1496"/>
                  </a:lnTo>
                  <a:lnTo>
                    <a:pt x="748" y="1556"/>
                  </a:lnTo>
                  <a:lnTo>
                    <a:pt x="599" y="1616"/>
                  </a:lnTo>
                  <a:lnTo>
                    <a:pt x="449" y="1705"/>
                  </a:lnTo>
                  <a:lnTo>
                    <a:pt x="329" y="1825"/>
                  </a:lnTo>
                  <a:lnTo>
                    <a:pt x="210" y="1945"/>
                  </a:lnTo>
                  <a:lnTo>
                    <a:pt x="120" y="2094"/>
                  </a:lnTo>
                  <a:lnTo>
                    <a:pt x="60" y="2244"/>
                  </a:lnTo>
                  <a:lnTo>
                    <a:pt x="30" y="2393"/>
                  </a:lnTo>
                  <a:lnTo>
                    <a:pt x="0" y="2573"/>
                  </a:lnTo>
                  <a:lnTo>
                    <a:pt x="0" y="2723"/>
                  </a:lnTo>
                  <a:lnTo>
                    <a:pt x="30" y="2902"/>
                  </a:lnTo>
                  <a:lnTo>
                    <a:pt x="90" y="3052"/>
                  </a:lnTo>
                  <a:lnTo>
                    <a:pt x="180" y="3171"/>
                  </a:lnTo>
                  <a:lnTo>
                    <a:pt x="299" y="3291"/>
                  </a:lnTo>
                  <a:lnTo>
                    <a:pt x="599" y="3500"/>
                  </a:lnTo>
                  <a:lnTo>
                    <a:pt x="748" y="3590"/>
                  </a:lnTo>
                  <a:lnTo>
                    <a:pt x="898" y="3650"/>
                  </a:lnTo>
                  <a:lnTo>
                    <a:pt x="1047" y="3680"/>
                  </a:lnTo>
                  <a:lnTo>
                    <a:pt x="1227" y="3710"/>
                  </a:lnTo>
                  <a:lnTo>
                    <a:pt x="1406" y="3680"/>
                  </a:lnTo>
                  <a:lnTo>
                    <a:pt x="1586" y="3680"/>
                  </a:lnTo>
                  <a:lnTo>
                    <a:pt x="1137" y="3949"/>
                  </a:lnTo>
                  <a:lnTo>
                    <a:pt x="928" y="4099"/>
                  </a:lnTo>
                  <a:lnTo>
                    <a:pt x="748" y="4278"/>
                  </a:lnTo>
                  <a:lnTo>
                    <a:pt x="569" y="4488"/>
                  </a:lnTo>
                  <a:lnTo>
                    <a:pt x="479" y="4727"/>
                  </a:lnTo>
                  <a:lnTo>
                    <a:pt x="419" y="4996"/>
                  </a:lnTo>
                  <a:lnTo>
                    <a:pt x="419" y="5116"/>
                  </a:lnTo>
                  <a:lnTo>
                    <a:pt x="419" y="5236"/>
                  </a:lnTo>
                  <a:lnTo>
                    <a:pt x="479" y="5385"/>
                  </a:lnTo>
                  <a:lnTo>
                    <a:pt x="569" y="5535"/>
                  </a:lnTo>
                  <a:lnTo>
                    <a:pt x="658" y="5655"/>
                  </a:lnTo>
                  <a:lnTo>
                    <a:pt x="778" y="5744"/>
                  </a:lnTo>
                  <a:lnTo>
                    <a:pt x="928" y="5834"/>
                  </a:lnTo>
                  <a:lnTo>
                    <a:pt x="1077" y="5894"/>
                  </a:lnTo>
                  <a:lnTo>
                    <a:pt x="1227" y="5924"/>
                  </a:lnTo>
                  <a:lnTo>
                    <a:pt x="1556" y="5924"/>
                  </a:lnTo>
                  <a:lnTo>
                    <a:pt x="1706" y="5894"/>
                  </a:lnTo>
                  <a:lnTo>
                    <a:pt x="1855" y="5834"/>
                  </a:lnTo>
                  <a:lnTo>
                    <a:pt x="2005" y="5744"/>
                  </a:lnTo>
                  <a:lnTo>
                    <a:pt x="2244" y="5565"/>
                  </a:lnTo>
                  <a:lnTo>
                    <a:pt x="2453" y="5296"/>
                  </a:lnTo>
                  <a:lnTo>
                    <a:pt x="2603" y="5026"/>
                  </a:lnTo>
                  <a:lnTo>
                    <a:pt x="2723" y="4727"/>
                  </a:lnTo>
                  <a:lnTo>
                    <a:pt x="2783" y="4428"/>
                  </a:lnTo>
                  <a:lnTo>
                    <a:pt x="2813" y="4099"/>
                  </a:lnTo>
                  <a:lnTo>
                    <a:pt x="3052" y="4458"/>
                  </a:lnTo>
                  <a:lnTo>
                    <a:pt x="3351" y="4817"/>
                  </a:lnTo>
                  <a:lnTo>
                    <a:pt x="3680" y="5146"/>
                  </a:lnTo>
                  <a:lnTo>
                    <a:pt x="4009" y="5415"/>
                  </a:lnTo>
                  <a:lnTo>
                    <a:pt x="4189" y="5505"/>
                  </a:lnTo>
                  <a:lnTo>
                    <a:pt x="4368" y="5595"/>
                  </a:lnTo>
                  <a:lnTo>
                    <a:pt x="4578" y="5625"/>
                  </a:lnTo>
                  <a:lnTo>
                    <a:pt x="4787" y="5655"/>
                  </a:lnTo>
                  <a:lnTo>
                    <a:pt x="4967" y="5625"/>
                  </a:lnTo>
                  <a:lnTo>
                    <a:pt x="5176" y="5565"/>
                  </a:lnTo>
                  <a:lnTo>
                    <a:pt x="5326" y="5475"/>
                  </a:lnTo>
                  <a:lnTo>
                    <a:pt x="5475" y="5325"/>
                  </a:lnTo>
                  <a:lnTo>
                    <a:pt x="5565" y="5206"/>
                  </a:lnTo>
                  <a:lnTo>
                    <a:pt x="5655" y="5056"/>
                  </a:lnTo>
                  <a:lnTo>
                    <a:pt x="5685" y="4877"/>
                  </a:lnTo>
                  <a:lnTo>
                    <a:pt x="5685" y="4727"/>
                  </a:lnTo>
                  <a:lnTo>
                    <a:pt x="5685" y="4548"/>
                  </a:lnTo>
                  <a:lnTo>
                    <a:pt x="5655" y="4368"/>
                  </a:lnTo>
                  <a:lnTo>
                    <a:pt x="5595" y="4218"/>
                  </a:lnTo>
                  <a:lnTo>
                    <a:pt x="5505" y="4039"/>
                  </a:lnTo>
                  <a:lnTo>
                    <a:pt x="5296" y="3740"/>
                  </a:lnTo>
                  <a:lnTo>
                    <a:pt x="5026" y="3441"/>
                  </a:lnTo>
                  <a:lnTo>
                    <a:pt x="4757" y="3171"/>
                  </a:lnTo>
                  <a:lnTo>
                    <a:pt x="4458" y="2962"/>
                  </a:lnTo>
                  <a:lnTo>
                    <a:pt x="4667" y="3022"/>
                  </a:lnTo>
                  <a:lnTo>
                    <a:pt x="4877" y="3052"/>
                  </a:lnTo>
                  <a:lnTo>
                    <a:pt x="5296" y="3052"/>
                  </a:lnTo>
                  <a:lnTo>
                    <a:pt x="5475" y="2992"/>
                  </a:lnTo>
                  <a:lnTo>
                    <a:pt x="5685" y="2932"/>
                  </a:lnTo>
                  <a:lnTo>
                    <a:pt x="5864" y="2842"/>
                  </a:lnTo>
                  <a:lnTo>
                    <a:pt x="6044" y="2723"/>
                  </a:lnTo>
                  <a:lnTo>
                    <a:pt x="6163" y="2573"/>
                  </a:lnTo>
                  <a:lnTo>
                    <a:pt x="6283" y="2393"/>
                  </a:lnTo>
                  <a:lnTo>
                    <a:pt x="6343" y="2184"/>
                  </a:lnTo>
                  <a:lnTo>
                    <a:pt x="6373" y="1975"/>
                  </a:lnTo>
                  <a:lnTo>
                    <a:pt x="6373" y="1795"/>
                  </a:lnTo>
                  <a:lnTo>
                    <a:pt x="6343" y="1586"/>
                  </a:lnTo>
                  <a:lnTo>
                    <a:pt x="6253" y="1406"/>
                  </a:lnTo>
                  <a:lnTo>
                    <a:pt x="6104" y="1257"/>
                  </a:lnTo>
                  <a:lnTo>
                    <a:pt x="5984" y="1167"/>
                  </a:lnTo>
                  <a:lnTo>
                    <a:pt x="5834" y="1107"/>
                  </a:lnTo>
                  <a:lnTo>
                    <a:pt x="5685" y="1077"/>
                  </a:lnTo>
                  <a:lnTo>
                    <a:pt x="5535" y="1047"/>
                  </a:lnTo>
                  <a:lnTo>
                    <a:pt x="5385" y="1077"/>
                  </a:lnTo>
                  <a:lnTo>
                    <a:pt x="5206" y="1107"/>
                  </a:lnTo>
                  <a:lnTo>
                    <a:pt x="5056" y="1137"/>
                  </a:lnTo>
                  <a:lnTo>
                    <a:pt x="4937" y="1197"/>
                  </a:lnTo>
                  <a:lnTo>
                    <a:pt x="4667" y="1346"/>
                  </a:lnTo>
                  <a:lnTo>
                    <a:pt x="4398" y="1526"/>
                  </a:lnTo>
                  <a:lnTo>
                    <a:pt x="4189" y="1705"/>
                  </a:lnTo>
                  <a:lnTo>
                    <a:pt x="3979" y="1915"/>
                  </a:lnTo>
                  <a:lnTo>
                    <a:pt x="3979" y="1915"/>
                  </a:lnTo>
                  <a:lnTo>
                    <a:pt x="4039" y="1795"/>
                  </a:lnTo>
                  <a:lnTo>
                    <a:pt x="4099" y="1645"/>
                  </a:lnTo>
                  <a:lnTo>
                    <a:pt x="4159" y="1466"/>
                  </a:lnTo>
                  <a:lnTo>
                    <a:pt x="4159" y="1316"/>
                  </a:lnTo>
                  <a:lnTo>
                    <a:pt x="4189" y="1167"/>
                  </a:lnTo>
                  <a:lnTo>
                    <a:pt x="4159" y="987"/>
                  </a:lnTo>
                  <a:lnTo>
                    <a:pt x="4129" y="838"/>
                  </a:lnTo>
                  <a:lnTo>
                    <a:pt x="4069" y="688"/>
                  </a:lnTo>
                  <a:lnTo>
                    <a:pt x="3979" y="539"/>
                  </a:lnTo>
                  <a:lnTo>
                    <a:pt x="3890" y="419"/>
                  </a:lnTo>
                  <a:lnTo>
                    <a:pt x="3770" y="299"/>
                  </a:lnTo>
                  <a:lnTo>
                    <a:pt x="3650" y="180"/>
                  </a:lnTo>
                  <a:lnTo>
                    <a:pt x="3531" y="90"/>
                  </a:lnTo>
                  <a:lnTo>
                    <a:pt x="3381" y="30"/>
                  </a:lnTo>
                  <a:lnTo>
                    <a:pt x="3201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9"/>
            <p:cNvSpPr/>
            <p:nvPr/>
          </p:nvSpPr>
          <p:spPr>
            <a:xfrm>
              <a:off x="1045900" y="1606900"/>
              <a:ext cx="56125" cy="57625"/>
            </a:xfrm>
            <a:custGeom>
              <a:avLst/>
              <a:gdLst/>
              <a:ahLst/>
              <a:cxnLst/>
              <a:rect l="l" t="t" r="r" b="b"/>
              <a:pathLst>
                <a:path w="2245" h="2305" extrusionOk="0">
                  <a:moveTo>
                    <a:pt x="1048" y="0"/>
                  </a:moveTo>
                  <a:lnTo>
                    <a:pt x="898" y="30"/>
                  </a:lnTo>
                  <a:lnTo>
                    <a:pt x="779" y="60"/>
                  </a:lnTo>
                  <a:lnTo>
                    <a:pt x="629" y="120"/>
                  </a:lnTo>
                  <a:lnTo>
                    <a:pt x="509" y="210"/>
                  </a:lnTo>
                  <a:lnTo>
                    <a:pt x="390" y="300"/>
                  </a:lnTo>
                  <a:lnTo>
                    <a:pt x="270" y="419"/>
                  </a:lnTo>
                  <a:lnTo>
                    <a:pt x="180" y="539"/>
                  </a:lnTo>
                  <a:lnTo>
                    <a:pt x="61" y="778"/>
                  </a:lnTo>
                  <a:lnTo>
                    <a:pt x="1" y="1078"/>
                  </a:lnTo>
                  <a:lnTo>
                    <a:pt x="1" y="1347"/>
                  </a:lnTo>
                  <a:lnTo>
                    <a:pt x="31" y="1496"/>
                  </a:lnTo>
                  <a:lnTo>
                    <a:pt x="61" y="1616"/>
                  </a:lnTo>
                  <a:lnTo>
                    <a:pt x="120" y="1766"/>
                  </a:lnTo>
                  <a:lnTo>
                    <a:pt x="210" y="1885"/>
                  </a:lnTo>
                  <a:lnTo>
                    <a:pt x="300" y="2005"/>
                  </a:lnTo>
                  <a:lnTo>
                    <a:pt x="420" y="2095"/>
                  </a:lnTo>
                  <a:lnTo>
                    <a:pt x="629" y="2214"/>
                  </a:lnTo>
                  <a:lnTo>
                    <a:pt x="839" y="2274"/>
                  </a:lnTo>
                  <a:lnTo>
                    <a:pt x="1048" y="2304"/>
                  </a:lnTo>
                  <a:lnTo>
                    <a:pt x="1257" y="2304"/>
                  </a:lnTo>
                  <a:lnTo>
                    <a:pt x="1467" y="2244"/>
                  </a:lnTo>
                  <a:lnTo>
                    <a:pt x="1676" y="2155"/>
                  </a:lnTo>
                  <a:lnTo>
                    <a:pt x="1856" y="2035"/>
                  </a:lnTo>
                  <a:lnTo>
                    <a:pt x="2005" y="1885"/>
                  </a:lnTo>
                  <a:lnTo>
                    <a:pt x="2155" y="1646"/>
                  </a:lnTo>
                  <a:lnTo>
                    <a:pt x="2215" y="1437"/>
                  </a:lnTo>
                  <a:lnTo>
                    <a:pt x="2245" y="1167"/>
                  </a:lnTo>
                  <a:lnTo>
                    <a:pt x="2215" y="928"/>
                  </a:lnTo>
                  <a:lnTo>
                    <a:pt x="2125" y="719"/>
                  </a:lnTo>
                  <a:lnTo>
                    <a:pt x="2005" y="509"/>
                  </a:lnTo>
                  <a:lnTo>
                    <a:pt x="1826" y="300"/>
                  </a:lnTo>
                  <a:lnTo>
                    <a:pt x="1646" y="180"/>
                  </a:lnTo>
                  <a:lnTo>
                    <a:pt x="1407" y="60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Google Shape;1600;p13"/>
          <p:cNvSpPr/>
          <p:nvPr/>
        </p:nvSpPr>
        <p:spPr>
          <a:xfrm flipH="1">
            <a:off x="0" y="1233489"/>
            <a:ext cx="9144000" cy="3910016"/>
          </a:xfrm>
          <a:custGeom>
            <a:avLst/>
            <a:gdLst/>
            <a:ahLst/>
            <a:cxnLst/>
            <a:rect l="l" t="t" r="r" b="b"/>
            <a:pathLst>
              <a:path w="285750" h="122188" extrusionOk="0">
                <a:moveTo>
                  <a:pt x="15069" y="0"/>
                </a:moveTo>
                <a:lnTo>
                  <a:pt x="13134" y="38"/>
                </a:lnTo>
                <a:lnTo>
                  <a:pt x="11199" y="112"/>
                </a:lnTo>
                <a:lnTo>
                  <a:pt x="9265" y="224"/>
                </a:lnTo>
                <a:lnTo>
                  <a:pt x="7330" y="447"/>
                </a:lnTo>
                <a:lnTo>
                  <a:pt x="6362" y="596"/>
                </a:lnTo>
                <a:lnTo>
                  <a:pt x="5395" y="745"/>
                </a:lnTo>
                <a:lnTo>
                  <a:pt x="4465" y="931"/>
                </a:lnTo>
                <a:lnTo>
                  <a:pt x="3535" y="1117"/>
                </a:lnTo>
                <a:lnTo>
                  <a:pt x="2642" y="1377"/>
                </a:lnTo>
                <a:lnTo>
                  <a:pt x="1749" y="1638"/>
                </a:lnTo>
                <a:lnTo>
                  <a:pt x="856" y="1935"/>
                </a:lnTo>
                <a:lnTo>
                  <a:pt x="0" y="2233"/>
                </a:lnTo>
                <a:lnTo>
                  <a:pt x="0" y="122188"/>
                </a:lnTo>
                <a:lnTo>
                  <a:pt x="285750" y="122188"/>
                </a:lnTo>
                <a:lnTo>
                  <a:pt x="285750" y="4316"/>
                </a:lnTo>
                <a:lnTo>
                  <a:pt x="284225" y="4465"/>
                </a:lnTo>
                <a:lnTo>
                  <a:pt x="282662" y="4614"/>
                </a:lnTo>
                <a:lnTo>
                  <a:pt x="281136" y="4800"/>
                </a:lnTo>
                <a:lnTo>
                  <a:pt x="279611" y="5023"/>
                </a:lnTo>
                <a:lnTo>
                  <a:pt x="278085" y="5247"/>
                </a:lnTo>
                <a:lnTo>
                  <a:pt x="276560" y="5507"/>
                </a:lnTo>
                <a:lnTo>
                  <a:pt x="275072" y="5805"/>
                </a:lnTo>
                <a:lnTo>
                  <a:pt x="273583" y="6140"/>
                </a:lnTo>
                <a:lnTo>
                  <a:pt x="272058" y="6474"/>
                </a:lnTo>
                <a:lnTo>
                  <a:pt x="270570" y="6884"/>
                </a:lnTo>
                <a:lnTo>
                  <a:pt x="269118" y="7293"/>
                </a:lnTo>
                <a:lnTo>
                  <a:pt x="267630" y="7739"/>
                </a:lnTo>
                <a:lnTo>
                  <a:pt x="266179" y="8186"/>
                </a:lnTo>
                <a:lnTo>
                  <a:pt x="264728" y="8707"/>
                </a:lnTo>
                <a:lnTo>
                  <a:pt x="263277" y="9228"/>
                </a:lnTo>
                <a:lnTo>
                  <a:pt x="261863" y="9786"/>
                </a:lnTo>
                <a:lnTo>
                  <a:pt x="260449" y="10381"/>
                </a:lnTo>
                <a:lnTo>
                  <a:pt x="259035" y="11014"/>
                </a:lnTo>
                <a:lnTo>
                  <a:pt x="257622" y="11683"/>
                </a:lnTo>
                <a:lnTo>
                  <a:pt x="256245" y="12353"/>
                </a:lnTo>
                <a:lnTo>
                  <a:pt x="254868" y="13060"/>
                </a:lnTo>
                <a:lnTo>
                  <a:pt x="253492" y="13841"/>
                </a:lnTo>
                <a:lnTo>
                  <a:pt x="252152" y="14623"/>
                </a:lnTo>
                <a:lnTo>
                  <a:pt x="250775" y="15404"/>
                </a:lnTo>
                <a:lnTo>
                  <a:pt x="249473" y="16260"/>
                </a:lnTo>
                <a:lnTo>
                  <a:pt x="248134" y="17153"/>
                </a:lnTo>
                <a:lnTo>
                  <a:pt x="246831" y="18046"/>
                </a:lnTo>
                <a:lnTo>
                  <a:pt x="245566" y="19013"/>
                </a:lnTo>
                <a:lnTo>
                  <a:pt x="244264" y="19981"/>
                </a:lnTo>
                <a:lnTo>
                  <a:pt x="242999" y="20985"/>
                </a:lnTo>
                <a:lnTo>
                  <a:pt x="241771" y="22027"/>
                </a:lnTo>
                <a:lnTo>
                  <a:pt x="240543" y="23106"/>
                </a:lnTo>
                <a:lnTo>
                  <a:pt x="239650" y="23887"/>
                </a:lnTo>
                <a:lnTo>
                  <a:pt x="238832" y="24669"/>
                </a:lnTo>
                <a:lnTo>
                  <a:pt x="237195" y="26231"/>
                </a:lnTo>
                <a:lnTo>
                  <a:pt x="235632" y="27831"/>
                </a:lnTo>
                <a:lnTo>
                  <a:pt x="234181" y="29506"/>
                </a:lnTo>
                <a:lnTo>
                  <a:pt x="232767" y="31180"/>
                </a:lnTo>
                <a:lnTo>
                  <a:pt x="231465" y="32929"/>
                </a:lnTo>
                <a:lnTo>
                  <a:pt x="230200" y="34677"/>
                </a:lnTo>
                <a:lnTo>
                  <a:pt x="228972" y="36463"/>
                </a:lnTo>
                <a:lnTo>
                  <a:pt x="227856" y="38249"/>
                </a:lnTo>
                <a:lnTo>
                  <a:pt x="226740" y="40109"/>
                </a:lnTo>
                <a:lnTo>
                  <a:pt x="225698" y="41970"/>
                </a:lnTo>
                <a:lnTo>
                  <a:pt x="224693" y="43867"/>
                </a:lnTo>
                <a:lnTo>
                  <a:pt x="223726" y="45765"/>
                </a:lnTo>
                <a:lnTo>
                  <a:pt x="222796" y="47700"/>
                </a:lnTo>
                <a:lnTo>
                  <a:pt x="221866" y="49634"/>
                </a:lnTo>
                <a:lnTo>
                  <a:pt x="221010" y="51569"/>
                </a:lnTo>
                <a:lnTo>
                  <a:pt x="219298" y="55550"/>
                </a:lnTo>
                <a:lnTo>
                  <a:pt x="217661" y="59532"/>
                </a:lnTo>
                <a:lnTo>
                  <a:pt x="216024" y="63550"/>
                </a:lnTo>
                <a:lnTo>
                  <a:pt x="214350" y="67605"/>
                </a:lnTo>
                <a:lnTo>
                  <a:pt x="212675" y="71624"/>
                </a:lnTo>
                <a:lnTo>
                  <a:pt x="211782" y="73633"/>
                </a:lnTo>
                <a:lnTo>
                  <a:pt x="210889" y="75642"/>
                </a:lnTo>
                <a:lnTo>
                  <a:pt x="209922" y="77651"/>
                </a:lnTo>
                <a:lnTo>
                  <a:pt x="208955" y="79623"/>
                </a:lnTo>
                <a:lnTo>
                  <a:pt x="207950" y="81595"/>
                </a:lnTo>
                <a:lnTo>
                  <a:pt x="206908" y="83567"/>
                </a:lnTo>
                <a:lnTo>
                  <a:pt x="206462" y="84274"/>
                </a:lnTo>
                <a:lnTo>
                  <a:pt x="206015" y="84981"/>
                </a:lnTo>
                <a:lnTo>
                  <a:pt x="205569" y="85688"/>
                </a:lnTo>
                <a:lnTo>
                  <a:pt x="205048" y="86358"/>
                </a:lnTo>
                <a:lnTo>
                  <a:pt x="204527" y="86990"/>
                </a:lnTo>
                <a:lnTo>
                  <a:pt x="204006" y="87660"/>
                </a:lnTo>
                <a:lnTo>
                  <a:pt x="203448" y="88255"/>
                </a:lnTo>
                <a:lnTo>
                  <a:pt x="202890" y="88888"/>
                </a:lnTo>
                <a:lnTo>
                  <a:pt x="202295" y="89483"/>
                </a:lnTo>
                <a:lnTo>
                  <a:pt x="201662" y="90041"/>
                </a:lnTo>
                <a:lnTo>
                  <a:pt x="201030" y="90599"/>
                </a:lnTo>
                <a:lnTo>
                  <a:pt x="200397" y="91120"/>
                </a:lnTo>
                <a:lnTo>
                  <a:pt x="199727" y="91641"/>
                </a:lnTo>
                <a:lnTo>
                  <a:pt x="199058" y="92125"/>
                </a:lnTo>
                <a:lnTo>
                  <a:pt x="198351" y="92608"/>
                </a:lnTo>
                <a:lnTo>
                  <a:pt x="197644" y="93055"/>
                </a:lnTo>
                <a:lnTo>
                  <a:pt x="196937" y="93501"/>
                </a:lnTo>
                <a:lnTo>
                  <a:pt x="196193" y="93874"/>
                </a:lnTo>
                <a:lnTo>
                  <a:pt x="195449" y="94283"/>
                </a:lnTo>
                <a:lnTo>
                  <a:pt x="194667" y="94618"/>
                </a:lnTo>
                <a:lnTo>
                  <a:pt x="193923" y="94953"/>
                </a:lnTo>
                <a:lnTo>
                  <a:pt x="193142" y="95250"/>
                </a:lnTo>
                <a:lnTo>
                  <a:pt x="192323" y="95548"/>
                </a:lnTo>
                <a:lnTo>
                  <a:pt x="191542" y="95808"/>
                </a:lnTo>
                <a:lnTo>
                  <a:pt x="190723" y="96032"/>
                </a:lnTo>
                <a:lnTo>
                  <a:pt x="189905" y="96218"/>
                </a:lnTo>
                <a:lnTo>
                  <a:pt x="189086" y="96366"/>
                </a:lnTo>
                <a:lnTo>
                  <a:pt x="188268" y="96515"/>
                </a:lnTo>
                <a:lnTo>
                  <a:pt x="187412" y="96627"/>
                </a:lnTo>
                <a:lnTo>
                  <a:pt x="186593" y="96701"/>
                </a:lnTo>
                <a:lnTo>
                  <a:pt x="185738" y="96738"/>
                </a:lnTo>
                <a:lnTo>
                  <a:pt x="184882" y="96776"/>
                </a:lnTo>
                <a:lnTo>
                  <a:pt x="183803" y="96738"/>
                </a:lnTo>
                <a:lnTo>
                  <a:pt x="182687" y="96664"/>
                </a:lnTo>
                <a:lnTo>
                  <a:pt x="181608" y="96515"/>
                </a:lnTo>
                <a:lnTo>
                  <a:pt x="180491" y="96329"/>
                </a:lnTo>
                <a:lnTo>
                  <a:pt x="179115" y="96069"/>
                </a:lnTo>
                <a:lnTo>
                  <a:pt x="177775" y="95734"/>
                </a:lnTo>
                <a:lnTo>
                  <a:pt x="176436" y="95362"/>
                </a:lnTo>
                <a:lnTo>
                  <a:pt x="175134" y="94953"/>
                </a:lnTo>
                <a:lnTo>
                  <a:pt x="173831" y="94506"/>
                </a:lnTo>
                <a:lnTo>
                  <a:pt x="172566" y="93985"/>
                </a:lnTo>
                <a:lnTo>
                  <a:pt x="171301" y="93464"/>
                </a:lnTo>
                <a:lnTo>
                  <a:pt x="170073" y="92906"/>
                </a:lnTo>
                <a:lnTo>
                  <a:pt x="168846" y="92311"/>
                </a:lnTo>
                <a:lnTo>
                  <a:pt x="167618" y="91678"/>
                </a:lnTo>
                <a:lnTo>
                  <a:pt x="165236" y="90376"/>
                </a:lnTo>
                <a:lnTo>
                  <a:pt x="162855" y="89037"/>
                </a:lnTo>
                <a:lnTo>
                  <a:pt x="160511" y="87660"/>
                </a:lnTo>
                <a:lnTo>
                  <a:pt x="158130" y="86283"/>
                </a:lnTo>
                <a:lnTo>
                  <a:pt x="155786" y="84944"/>
                </a:lnTo>
                <a:lnTo>
                  <a:pt x="154558" y="84311"/>
                </a:lnTo>
                <a:lnTo>
                  <a:pt x="153367" y="83679"/>
                </a:lnTo>
                <a:lnTo>
                  <a:pt x="152140" y="83084"/>
                </a:lnTo>
                <a:lnTo>
                  <a:pt x="150912" y="82525"/>
                </a:lnTo>
                <a:lnTo>
                  <a:pt x="149684" y="81967"/>
                </a:lnTo>
                <a:lnTo>
                  <a:pt x="148419" y="81446"/>
                </a:lnTo>
                <a:lnTo>
                  <a:pt x="147154" y="80963"/>
                </a:lnTo>
                <a:lnTo>
                  <a:pt x="145889" y="80553"/>
                </a:lnTo>
                <a:lnTo>
                  <a:pt x="144549" y="80144"/>
                </a:lnTo>
                <a:lnTo>
                  <a:pt x="143210" y="79809"/>
                </a:lnTo>
                <a:lnTo>
                  <a:pt x="141870" y="79549"/>
                </a:lnTo>
                <a:lnTo>
                  <a:pt x="140494" y="79326"/>
                </a:lnTo>
                <a:lnTo>
                  <a:pt x="139564" y="79214"/>
                </a:lnTo>
                <a:lnTo>
                  <a:pt x="138633" y="79140"/>
                </a:lnTo>
                <a:lnTo>
                  <a:pt x="137703" y="79102"/>
                </a:lnTo>
                <a:lnTo>
                  <a:pt x="135248" y="79102"/>
                </a:lnTo>
                <a:lnTo>
                  <a:pt x="133722" y="79214"/>
                </a:lnTo>
                <a:lnTo>
                  <a:pt x="132197" y="79363"/>
                </a:lnTo>
                <a:lnTo>
                  <a:pt x="130671" y="79549"/>
                </a:lnTo>
                <a:lnTo>
                  <a:pt x="129146" y="79772"/>
                </a:lnTo>
                <a:lnTo>
                  <a:pt x="127620" y="79995"/>
                </a:lnTo>
                <a:lnTo>
                  <a:pt x="124606" y="80516"/>
                </a:lnTo>
                <a:lnTo>
                  <a:pt x="121555" y="81037"/>
                </a:lnTo>
                <a:lnTo>
                  <a:pt x="120030" y="81298"/>
                </a:lnTo>
                <a:lnTo>
                  <a:pt x="118504" y="81521"/>
                </a:lnTo>
                <a:lnTo>
                  <a:pt x="116979" y="81707"/>
                </a:lnTo>
                <a:lnTo>
                  <a:pt x="115453" y="81856"/>
                </a:lnTo>
                <a:lnTo>
                  <a:pt x="113928" y="81930"/>
                </a:lnTo>
                <a:lnTo>
                  <a:pt x="112402" y="81967"/>
                </a:lnTo>
                <a:lnTo>
                  <a:pt x="111137" y="81930"/>
                </a:lnTo>
                <a:lnTo>
                  <a:pt x="109835" y="81856"/>
                </a:lnTo>
                <a:lnTo>
                  <a:pt x="108645" y="81707"/>
                </a:lnTo>
                <a:lnTo>
                  <a:pt x="107491" y="81558"/>
                </a:lnTo>
                <a:lnTo>
                  <a:pt x="106375" y="81335"/>
                </a:lnTo>
                <a:lnTo>
                  <a:pt x="105259" y="81112"/>
                </a:lnTo>
                <a:lnTo>
                  <a:pt x="104180" y="80814"/>
                </a:lnTo>
                <a:lnTo>
                  <a:pt x="103138" y="80516"/>
                </a:lnTo>
                <a:lnTo>
                  <a:pt x="102096" y="80144"/>
                </a:lnTo>
                <a:lnTo>
                  <a:pt x="101092" y="79772"/>
                </a:lnTo>
                <a:lnTo>
                  <a:pt x="100124" y="79363"/>
                </a:lnTo>
                <a:lnTo>
                  <a:pt x="99157" y="78916"/>
                </a:lnTo>
                <a:lnTo>
                  <a:pt x="98227" y="78470"/>
                </a:lnTo>
                <a:lnTo>
                  <a:pt x="97334" y="77949"/>
                </a:lnTo>
                <a:lnTo>
                  <a:pt x="96441" y="77428"/>
                </a:lnTo>
                <a:lnTo>
                  <a:pt x="95548" y="76870"/>
                </a:lnTo>
                <a:lnTo>
                  <a:pt x="94729" y="76312"/>
                </a:lnTo>
                <a:lnTo>
                  <a:pt x="93873" y="75679"/>
                </a:lnTo>
                <a:lnTo>
                  <a:pt x="93092" y="75084"/>
                </a:lnTo>
                <a:lnTo>
                  <a:pt x="92273" y="74414"/>
                </a:lnTo>
                <a:lnTo>
                  <a:pt x="91492" y="73745"/>
                </a:lnTo>
                <a:lnTo>
                  <a:pt x="90748" y="73038"/>
                </a:lnTo>
                <a:lnTo>
                  <a:pt x="90004" y="72331"/>
                </a:lnTo>
                <a:lnTo>
                  <a:pt x="89297" y="71587"/>
                </a:lnTo>
                <a:lnTo>
                  <a:pt x="88590" y="70805"/>
                </a:lnTo>
                <a:lnTo>
                  <a:pt x="87883" y="70024"/>
                </a:lnTo>
                <a:lnTo>
                  <a:pt x="87213" y="69243"/>
                </a:lnTo>
                <a:lnTo>
                  <a:pt x="86544" y="68424"/>
                </a:lnTo>
                <a:lnTo>
                  <a:pt x="85241" y="66712"/>
                </a:lnTo>
                <a:lnTo>
                  <a:pt x="84013" y="65001"/>
                </a:lnTo>
                <a:lnTo>
                  <a:pt x="82786" y="63178"/>
                </a:lnTo>
                <a:lnTo>
                  <a:pt x="81632" y="61317"/>
                </a:lnTo>
                <a:lnTo>
                  <a:pt x="80516" y="59457"/>
                </a:lnTo>
                <a:lnTo>
                  <a:pt x="79437" y="57522"/>
                </a:lnTo>
                <a:lnTo>
                  <a:pt x="78358" y="55550"/>
                </a:lnTo>
                <a:lnTo>
                  <a:pt x="77316" y="53578"/>
                </a:lnTo>
                <a:lnTo>
                  <a:pt x="76312" y="51569"/>
                </a:lnTo>
                <a:lnTo>
                  <a:pt x="74265" y="47551"/>
                </a:lnTo>
                <a:lnTo>
                  <a:pt x="72256" y="43533"/>
                </a:lnTo>
                <a:lnTo>
                  <a:pt x="70247" y="39589"/>
                </a:lnTo>
                <a:lnTo>
                  <a:pt x="69205" y="37654"/>
                </a:lnTo>
                <a:lnTo>
                  <a:pt x="68163" y="35756"/>
                </a:lnTo>
                <a:lnTo>
                  <a:pt x="67084" y="33859"/>
                </a:lnTo>
                <a:lnTo>
                  <a:pt x="66005" y="32073"/>
                </a:lnTo>
                <a:lnTo>
                  <a:pt x="64963" y="30510"/>
                </a:lnTo>
                <a:lnTo>
                  <a:pt x="63959" y="28985"/>
                </a:lnTo>
                <a:lnTo>
                  <a:pt x="62880" y="27459"/>
                </a:lnTo>
                <a:lnTo>
                  <a:pt x="61801" y="25934"/>
                </a:lnTo>
                <a:lnTo>
                  <a:pt x="60685" y="24483"/>
                </a:lnTo>
                <a:lnTo>
                  <a:pt x="59531" y="23031"/>
                </a:lnTo>
                <a:lnTo>
                  <a:pt x="58378" y="21580"/>
                </a:lnTo>
                <a:lnTo>
                  <a:pt x="57187" y="20167"/>
                </a:lnTo>
                <a:lnTo>
                  <a:pt x="55997" y="18790"/>
                </a:lnTo>
                <a:lnTo>
                  <a:pt x="54732" y="17450"/>
                </a:lnTo>
                <a:lnTo>
                  <a:pt x="53467" y="16148"/>
                </a:lnTo>
                <a:lnTo>
                  <a:pt x="52164" y="14883"/>
                </a:lnTo>
                <a:lnTo>
                  <a:pt x="50862" y="13655"/>
                </a:lnTo>
                <a:lnTo>
                  <a:pt x="49485" y="12465"/>
                </a:lnTo>
                <a:lnTo>
                  <a:pt x="48109" y="11311"/>
                </a:lnTo>
                <a:lnTo>
                  <a:pt x="46732" y="10195"/>
                </a:lnTo>
                <a:lnTo>
                  <a:pt x="45281" y="9116"/>
                </a:lnTo>
                <a:lnTo>
                  <a:pt x="43830" y="8112"/>
                </a:lnTo>
                <a:lnTo>
                  <a:pt x="42342" y="7144"/>
                </a:lnTo>
                <a:lnTo>
                  <a:pt x="40853" y="6214"/>
                </a:lnTo>
                <a:lnTo>
                  <a:pt x="39291" y="5358"/>
                </a:lnTo>
                <a:lnTo>
                  <a:pt x="37728" y="4577"/>
                </a:lnTo>
                <a:lnTo>
                  <a:pt x="36128" y="3833"/>
                </a:lnTo>
                <a:lnTo>
                  <a:pt x="34491" y="3126"/>
                </a:lnTo>
                <a:lnTo>
                  <a:pt x="32854" y="2530"/>
                </a:lnTo>
                <a:lnTo>
                  <a:pt x="31142" y="1972"/>
                </a:lnTo>
                <a:lnTo>
                  <a:pt x="29431" y="1489"/>
                </a:lnTo>
                <a:lnTo>
                  <a:pt x="27719" y="1079"/>
                </a:lnTo>
                <a:lnTo>
                  <a:pt x="25933" y="707"/>
                </a:lnTo>
                <a:lnTo>
                  <a:pt x="24110" y="447"/>
                </a:lnTo>
                <a:lnTo>
                  <a:pt x="22287" y="261"/>
                </a:lnTo>
                <a:lnTo>
                  <a:pt x="20427" y="112"/>
                </a:lnTo>
                <a:lnTo>
                  <a:pt x="17822" y="38"/>
                </a:lnTo>
                <a:lnTo>
                  <a:pt x="1506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1" name="Google Shape;1601;p13"/>
          <p:cNvSpPr txBox="1">
            <a:spLocks noGrp="1"/>
          </p:cNvSpPr>
          <p:nvPr>
            <p:ph type="title"/>
          </p:nvPr>
        </p:nvSpPr>
        <p:spPr>
          <a:xfrm>
            <a:off x="2069613" y="1674636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02" name="Google Shape;1602;p13"/>
          <p:cNvSpPr txBox="1">
            <a:spLocks noGrp="1"/>
          </p:cNvSpPr>
          <p:nvPr>
            <p:ph type="subTitle" idx="1"/>
          </p:nvPr>
        </p:nvSpPr>
        <p:spPr>
          <a:xfrm>
            <a:off x="2069613" y="2139226"/>
            <a:ext cx="23055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3" name="Google Shape;1603;p13"/>
          <p:cNvSpPr txBox="1">
            <a:spLocks noGrp="1"/>
          </p:cNvSpPr>
          <p:nvPr>
            <p:ph type="title" idx="2"/>
          </p:nvPr>
        </p:nvSpPr>
        <p:spPr>
          <a:xfrm>
            <a:off x="5922982" y="1674636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04" name="Google Shape;1604;p13"/>
          <p:cNvSpPr txBox="1">
            <a:spLocks noGrp="1"/>
          </p:cNvSpPr>
          <p:nvPr>
            <p:ph type="subTitle" idx="3"/>
          </p:nvPr>
        </p:nvSpPr>
        <p:spPr>
          <a:xfrm>
            <a:off x="5922983" y="2139226"/>
            <a:ext cx="23055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5" name="Google Shape;1605;p13"/>
          <p:cNvSpPr txBox="1">
            <a:spLocks noGrp="1"/>
          </p:cNvSpPr>
          <p:nvPr>
            <p:ph type="title" idx="4"/>
          </p:nvPr>
        </p:nvSpPr>
        <p:spPr>
          <a:xfrm>
            <a:off x="2069613" y="3185299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06" name="Google Shape;1606;p13"/>
          <p:cNvSpPr txBox="1">
            <a:spLocks noGrp="1"/>
          </p:cNvSpPr>
          <p:nvPr>
            <p:ph type="subTitle" idx="5"/>
          </p:nvPr>
        </p:nvSpPr>
        <p:spPr>
          <a:xfrm>
            <a:off x="2069613" y="3649900"/>
            <a:ext cx="23055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7" name="Google Shape;1607;p13"/>
          <p:cNvSpPr txBox="1">
            <a:spLocks noGrp="1"/>
          </p:cNvSpPr>
          <p:nvPr>
            <p:ph type="title" idx="6"/>
          </p:nvPr>
        </p:nvSpPr>
        <p:spPr>
          <a:xfrm>
            <a:off x="5922982" y="3185299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08" name="Google Shape;1608;p13"/>
          <p:cNvSpPr txBox="1">
            <a:spLocks noGrp="1"/>
          </p:cNvSpPr>
          <p:nvPr>
            <p:ph type="subTitle" idx="7"/>
          </p:nvPr>
        </p:nvSpPr>
        <p:spPr>
          <a:xfrm>
            <a:off x="5922983" y="3649900"/>
            <a:ext cx="23055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9" name="Google Shape;1609;p13"/>
          <p:cNvSpPr txBox="1">
            <a:spLocks noGrp="1"/>
          </p:cNvSpPr>
          <p:nvPr>
            <p:ph type="title" idx="8" hasCustomPrompt="1"/>
          </p:nvPr>
        </p:nvSpPr>
        <p:spPr>
          <a:xfrm>
            <a:off x="874125" y="1658013"/>
            <a:ext cx="1048200" cy="10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7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610" name="Google Shape;1610;p13"/>
          <p:cNvSpPr txBox="1">
            <a:spLocks noGrp="1"/>
          </p:cNvSpPr>
          <p:nvPr>
            <p:ph type="title" idx="9" hasCustomPrompt="1"/>
          </p:nvPr>
        </p:nvSpPr>
        <p:spPr>
          <a:xfrm>
            <a:off x="874125" y="3137513"/>
            <a:ext cx="1048200" cy="10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7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611" name="Google Shape;1611;p13"/>
          <p:cNvSpPr txBox="1">
            <a:spLocks noGrp="1"/>
          </p:cNvSpPr>
          <p:nvPr>
            <p:ph type="title" idx="13" hasCustomPrompt="1"/>
          </p:nvPr>
        </p:nvSpPr>
        <p:spPr>
          <a:xfrm>
            <a:off x="4724300" y="1658013"/>
            <a:ext cx="1048200" cy="10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7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612" name="Google Shape;1612;p13"/>
          <p:cNvSpPr txBox="1">
            <a:spLocks noGrp="1"/>
          </p:cNvSpPr>
          <p:nvPr>
            <p:ph type="title" idx="14" hasCustomPrompt="1"/>
          </p:nvPr>
        </p:nvSpPr>
        <p:spPr>
          <a:xfrm>
            <a:off x="4724300" y="3137513"/>
            <a:ext cx="1048200" cy="10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7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613" name="Google Shape;1613;p13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grpSp>
        <p:nvGrpSpPr>
          <p:cNvPr id="1614" name="Google Shape;1614;p13"/>
          <p:cNvGrpSpPr/>
          <p:nvPr/>
        </p:nvGrpSpPr>
        <p:grpSpPr>
          <a:xfrm rot="-4093967">
            <a:off x="-487150" y="2397390"/>
            <a:ext cx="2854315" cy="5720055"/>
            <a:chOff x="238125" y="1457650"/>
            <a:chExt cx="1411500" cy="2828650"/>
          </a:xfrm>
        </p:grpSpPr>
        <p:sp>
          <p:nvSpPr>
            <p:cNvPr id="1615" name="Google Shape;1615;p13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13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13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13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13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13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13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13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13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13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13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13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13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13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13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13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13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13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13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13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13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13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13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13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13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13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13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13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13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13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13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13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13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13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13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13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13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13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13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13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13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13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13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13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13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13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13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13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13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13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5" name="Google Shape;1665;p13"/>
          <p:cNvGrpSpPr/>
          <p:nvPr/>
        </p:nvGrpSpPr>
        <p:grpSpPr>
          <a:xfrm rot="6982043">
            <a:off x="6565601" y="-3042229"/>
            <a:ext cx="2854304" cy="5720033"/>
            <a:chOff x="238125" y="1457650"/>
            <a:chExt cx="1411500" cy="2828650"/>
          </a:xfrm>
        </p:grpSpPr>
        <p:sp>
          <p:nvSpPr>
            <p:cNvPr id="1666" name="Google Shape;1666;p13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13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13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13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13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13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13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13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13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13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13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13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13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13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13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13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13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13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13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13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13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13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13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13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13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13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13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13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13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13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13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13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13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13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13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13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13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13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13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13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13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13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13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13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13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13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13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13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13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13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6" name="Google Shape;1716;p13"/>
          <p:cNvGrpSpPr/>
          <p:nvPr/>
        </p:nvGrpSpPr>
        <p:grpSpPr>
          <a:xfrm>
            <a:off x="7955010" y="4695967"/>
            <a:ext cx="733244" cy="557413"/>
            <a:chOff x="2928875" y="3008450"/>
            <a:chExt cx="436325" cy="331675"/>
          </a:xfrm>
        </p:grpSpPr>
        <p:sp>
          <p:nvSpPr>
            <p:cNvPr id="1717" name="Google Shape;1717;p13"/>
            <p:cNvSpPr/>
            <p:nvPr/>
          </p:nvSpPr>
          <p:spPr>
            <a:xfrm>
              <a:off x="3136775" y="3090475"/>
              <a:ext cx="90525" cy="249650"/>
            </a:xfrm>
            <a:custGeom>
              <a:avLst/>
              <a:gdLst/>
              <a:ahLst/>
              <a:cxnLst/>
              <a:rect l="l" t="t" r="r" b="b"/>
              <a:pathLst>
                <a:path w="3621" h="9986" extrusionOk="0">
                  <a:moveTo>
                    <a:pt x="3112" y="1"/>
                  </a:moveTo>
                  <a:lnTo>
                    <a:pt x="2631" y="1359"/>
                  </a:lnTo>
                  <a:lnTo>
                    <a:pt x="2122" y="2716"/>
                  </a:lnTo>
                  <a:lnTo>
                    <a:pt x="1726" y="3791"/>
                  </a:lnTo>
                  <a:lnTo>
                    <a:pt x="1330" y="4866"/>
                  </a:lnTo>
                  <a:lnTo>
                    <a:pt x="1075" y="5602"/>
                  </a:lnTo>
                  <a:lnTo>
                    <a:pt x="849" y="6365"/>
                  </a:lnTo>
                  <a:lnTo>
                    <a:pt x="623" y="7129"/>
                  </a:lnTo>
                  <a:lnTo>
                    <a:pt x="425" y="7921"/>
                  </a:lnTo>
                  <a:lnTo>
                    <a:pt x="170" y="8939"/>
                  </a:lnTo>
                  <a:lnTo>
                    <a:pt x="0" y="9986"/>
                  </a:lnTo>
                  <a:lnTo>
                    <a:pt x="283" y="9986"/>
                  </a:lnTo>
                  <a:lnTo>
                    <a:pt x="651" y="8430"/>
                  </a:lnTo>
                  <a:lnTo>
                    <a:pt x="1075" y="6903"/>
                  </a:lnTo>
                  <a:lnTo>
                    <a:pt x="1528" y="5375"/>
                  </a:lnTo>
                  <a:lnTo>
                    <a:pt x="2065" y="3876"/>
                  </a:lnTo>
                  <a:lnTo>
                    <a:pt x="2405" y="2943"/>
                  </a:lnTo>
                  <a:lnTo>
                    <a:pt x="2801" y="1981"/>
                  </a:lnTo>
                  <a:lnTo>
                    <a:pt x="3197" y="1047"/>
                  </a:lnTo>
                  <a:lnTo>
                    <a:pt x="3621" y="11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13"/>
            <p:cNvSpPr/>
            <p:nvPr/>
          </p:nvSpPr>
          <p:spPr>
            <a:xfrm>
              <a:off x="3214550" y="3029675"/>
              <a:ext cx="39625" cy="63650"/>
            </a:xfrm>
            <a:custGeom>
              <a:avLst/>
              <a:gdLst/>
              <a:ahLst/>
              <a:cxnLst/>
              <a:rect l="l" t="t" r="r" b="b"/>
              <a:pathLst>
                <a:path w="1585" h="2546" extrusionOk="0">
                  <a:moveTo>
                    <a:pt x="1076" y="0"/>
                  </a:moveTo>
                  <a:lnTo>
                    <a:pt x="765" y="594"/>
                  </a:lnTo>
                  <a:lnTo>
                    <a:pt x="510" y="1188"/>
                  </a:lnTo>
                  <a:lnTo>
                    <a:pt x="1" y="2433"/>
                  </a:lnTo>
                  <a:lnTo>
                    <a:pt x="510" y="2546"/>
                  </a:lnTo>
                  <a:lnTo>
                    <a:pt x="1019" y="1386"/>
                  </a:lnTo>
                  <a:lnTo>
                    <a:pt x="1585" y="255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13"/>
            <p:cNvSpPr/>
            <p:nvPr/>
          </p:nvSpPr>
          <p:spPr>
            <a:xfrm>
              <a:off x="3154450" y="3096150"/>
              <a:ext cx="104675" cy="243975"/>
            </a:xfrm>
            <a:custGeom>
              <a:avLst/>
              <a:gdLst/>
              <a:ahLst/>
              <a:cxnLst/>
              <a:rect l="l" t="t" r="r" b="b"/>
              <a:pathLst>
                <a:path w="4187" h="9759" extrusionOk="0">
                  <a:moveTo>
                    <a:pt x="3282" y="0"/>
                  </a:moveTo>
                  <a:lnTo>
                    <a:pt x="3027" y="594"/>
                  </a:lnTo>
                  <a:lnTo>
                    <a:pt x="2631" y="1499"/>
                  </a:lnTo>
                  <a:lnTo>
                    <a:pt x="2263" y="2404"/>
                  </a:lnTo>
                  <a:lnTo>
                    <a:pt x="1896" y="3338"/>
                  </a:lnTo>
                  <a:lnTo>
                    <a:pt x="1556" y="4271"/>
                  </a:lnTo>
                  <a:lnTo>
                    <a:pt x="1245" y="5205"/>
                  </a:lnTo>
                  <a:lnTo>
                    <a:pt x="934" y="6167"/>
                  </a:lnTo>
                  <a:lnTo>
                    <a:pt x="651" y="7128"/>
                  </a:lnTo>
                  <a:lnTo>
                    <a:pt x="396" y="8090"/>
                  </a:lnTo>
                  <a:lnTo>
                    <a:pt x="198" y="8910"/>
                  </a:lnTo>
                  <a:lnTo>
                    <a:pt x="0" y="9759"/>
                  </a:lnTo>
                  <a:lnTo>
                    <a:pt x="1924" y="9759"/>
                  </a:lnTo>
                  <a:lnTo>
                    <a:pt x="2235" y="8033"/>
                  </a:lnTo>
                  <a:lnTo>
                    <a:pt x="2575" y="6336"/>
                  </a:lnTo>
                  <a:lnTo>
                    <a:pt x="2773" y="5375"/>
                  </a:lnTo>
                  <a:lnTo>
                    <a:pt x="2999" y="4385"/>
                  </a:lnTo>
                  <a:lnTo>
                    <a:pt x="3253" y="3423"/>
                  </a:lnTo>
                  <a:lnTo>
                    <a:pt x="3508" y="2461"/>
                  </a:lnTo>
                  <a:lnTo>
                    <a:pt x="3847" y="1386"/>
                  </a:lnTo>
                  <a:lnTo>
                    <a:pt x="4187" y="340"/>
                  </a:lnTo>
                  <a:lnTo>
                    <a:pt x="3734" y="142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13"/>
            <p:cNvSpPr/>
            <p:nvPr/>
          </p:nvSpPr>
          <p:spPr>
            <a:xfrm>
              <a:off x="3236475" y="3041700"/>
              <a:ext cx="43875" cy="62950"/>
            </a:xfrm>
            <a:custGeom>
              <a:avLst/>
              <a:gdLst/>
              <a:ahLst/>
              <a:cxnLst/>
              <a:rect l="l" t="t" r="r" b="b"/>
              <a:pathLst>
                <a:path w="1755" h="2518" extrusionOk="0">
                  <a:moveTo>
                    <a:pt x="1047" y="0"/>
                  </a:moveTo>
                  <a:lnTo>
                    <a:pt x="510" y="1075"/>
                  </a:lnTo>
                  <a:lnTo>
                    <a:pt x="1" y="2178"/>
                  </a:lnTo>
                  <a:lnTo>
                    <a:pt x="453" y="2320"/>
                  </a:lnTo>
                  <a:lnTo>
                    <a:pt x="906" y="2518"/>
                  </a:lnTo>
                  <a:lnTo>
                    <a:pt x="1132" y="1895"/>
                  </a:lnTo>
                  <a:lnTo>
                    <a:pt x="1387" y="1301"/>
                  </a:lnTo>
                  <a:lnTo>
                    <a:pt x="1754" y="481"/>
                  </a:lnTo>
                  <a:lnTo>
                    <a:pt x="1415" y="226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13"/>
            <p:cNvSpPr/>
            <p:nvPr/>
          </p:nvSpPr>
          <p:spPr>
            <a:xfrm>
              <a:off x="2942300" y="3169675"/>
              <a:ext cx="67900" cy="170450"/>
            </a:xfrm>
            <a:custGeom>
              <a:avLst/>
              <a:gdLst/>
              <a:ahLst/>
              <a:cxnLst/>
              <a:rect l="l" t="t" r="r" b="b"/>
              <a:pathLst>
                <a:path w="2716" h="6818" extrusionOk="0">
                  <a:moveTo>
                    <a:pt x="1217" y="1"/>
                  </a:moveTo>
                  <a:lnTo>
                    <a:pt x="849" y="482"/>
                  </a:lnTo>
                  <a:lnTo>
                    <a:pt x="538" y="991"/>
                  </a:lnTo>
                  <a:lnTo>
                    <a:pt x="255" y="1528"/>
                  </a:lnTo>
                  <a:lnTo>
                    <a:pt x="0" y="2094"/>
                  </a:lnTo>
                  <a:lnTo>
                    <a:pt x="566" y="3339"/>
                  </a:lnTo>
                  <a:lnTo>
                    <a:pt x="1075" y="4583"/>
                  </a:lnTo>
                  <a:lnTo>
                    <a:pt x="1528" y="5686"/>
                  </a:lnTo>
                  <a:lnTo>
                    <a:pt x="1952" y="6818"/>
                  </a:lnTo>
                  <a:lnTo>
                    <a:pt x="2716" y="6818"/>
                  </a:lnTo>
                  <a:lnTo>
                    <a:pt x="2490" y="5969"/>
                  </a:lnTo>
                  <a:lnTo>
                    <a:pt x="2292" y="5121"/>
                  </a:lnTo>
                  <a:lnTo>
                    <a:pt x="1924" y="3424"/>
                  </a:lnTo>
                  <a:lnTo>
                    <a:pt x="1585" y="1698"/>
                  </a:lnTo>
                  <a:lnTo>
                    <a:pt x="121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13"/>
            <p:cNvSpPr/>
            <p:nvPr/>
          </p:nvSpPr>
          <p:spPr>
            <a:xfrm>
              <a:off x="2930975" y="3117350"/>
              <a:ext cx="41750" cy="104700"/>
            </a:xfrm>
            <a:custGeom>
              <a:avLst/>
              <a:gdLst/>
              <a:ahLst/>
              <a:cxnLst/>
              <a:rect l="l" t="t" r="r" b="b"/>
              <a:pathLst>
                <a:path w="1670" h="4188" extrusionOk="0">
                  <a:moveTo>
                    <a:pt x="1076" y="1"/>
                  </a:moveTo>
                  <a:lnTo>
                    <a:pt x="878" y="368"/>
                  </a:lnTo>
                  <a:lnTo>
                    <a:pt x="708" y="736"/>
                  </a:lnTo>
                  <a:lnTo>
                    <a:pt x="538" y="1132"/>
                  </a:lnTo>
                  <a:lnTo>
                    <a:pt x="369" y="1528"/>
                  </a:lnTo>
                  <a:lnTo>
                    <a:pt x="255" y="1924"/>
                  </a:lnTo>
                  <a:lnTo>
                    <a:pt x="142" y="2348"/>
                  </a:lnTo>
                  <a:lnTo>
                    <a:pt x="57" y="2773"/>
                  </a:lnTo>
                  <a:lnTo>
                    <a:pt x="1" y="3197"/>
                  </a:lnTo>
                  <a:lnTo>
                    <a:pt x="453" y="4187"/>
                  </a:lnTo>
                  <a:lnTo>
                    <a:pt x="708" y="3621"/>
                  </a:lnTo>
                  <a:lnTo>
                    <a:pt x="991" y="3084"/>
                  </a:lnTo>
                  <a:lnTo>
                    <a:pt x="1302" y="2575"/>
                  </a:lnTo>
                  <a:lnTo>
                    <a:pt x="1670" y="2094"/>
                  </a:lnTo>
                  <a:lnTo>
                    <a:pt x="1642" y="1981"/>
                  </a:lnTo>
                  <a:lnTo>
                    <a:pt x="1387" y="991"/>
                  </a:lnTo>
                  <a:lnTo>
                    <a:pt x="1076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13"/>
            <p:cNvSpPr/>
            <p:nvPr/>
          </p:nvSpPr>
          <p:spPr>
            <a:xfrm>
              <a:off x="3073825" y="3092600"/>
              <a:ext cx="33975" cy="247525"/>
            </a:xfrm>
            <a:custGeom>
              <a:avLst/>
              <a:gdLst/>
              <a:ahLst/>
              <a:cxnLst/>
              <a:rect l="l" t="t" r="r" b="b"/>
              <a:pathLst>
                <a:path w="1359" h="9901" extrusionOk="0">
                  <a:moveTo>
                    <a:pt x="1359" y="1"/>
                  </a:moveTo>
                  <a:lnTo>
                    <a:pt x="736" y="170"/>
                  </a:lnTo>
                  <a:lnTo>
                    <a:pt x="114" y="368"/>
                  </a:lnTo>
                  <a:lnTo>
                    <a:pt x="29" y="3140"/>
                  </a:lnTo>
                  <a:lnTo>
                    <a:pt x="1" y="4300"/>
                  </a:lnTo>
                  <a:lnTo>
                    <a:pt x="29" y="5432"/>
                  </a:lnTo>
                  <a:lnTo>
                    <a:pt x="86" y="6591"/>
                  </a:lnTo>
                  <a:lnTo>
                    <a:pt x="142" y="7723"/>
                  </a:lnTo>
                  <a:lnTo>
                    <a:pt x="255" y="8826"/>
                  </a:lnTo>
                  <a:lnTo>
                    <a:pt x="369" y="9901"/>
                  </a:lnTo>
                  <a:lnTo>
                    <a:pt x="1132" y="9901"/>
                  </a:lnTo>
                  <a:lnTo>
                    <a:pt x="1132" y="9759"/>
                  </a:lnTo>
                  <a:lnTo>
                    <a:pt x="1104" y="8741"/>
                  </a:lnTo>
                  <a:lnTo>
                    <a:pt x="1104" y="7751"/>
                  </a:lnTo>
                  <a:lnTo>
                    <a:pt x="1132" y="6733"/>
                  </a:lnTo>
                  <a:lnTo>
                    <a:pt x="1189" y="5743"/>
                  </a:lnTo>
                  <a:lnTo>
                    <a:pt x="1274" y="3763"/>
                  </a:lnTo>
                  <a:lnTo>
                    <a:pt x="1274" y="2660"/>
                  </a:lnTo>
                  <a:lnTo>
                    <a:pt x="1302" y="1528"/>
                  </a:lnTo>
                  <a:lnTo>
                    <a:pt x="1359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13"/>
            <p:cNvSpPr/>
            <p:nvPr/>
          </p:nvSpPr>
          <p:spPr>
            <a:xfrm>
              <a:off x="3076650" y="3010575"/>
              <a:ext cx="38925" cy="91250"/>
            </a:xfrm>
            <a:custGeom>
              <a:avLst/>
              <a:gdLst/>
              <a:ahLst/>
              <a:cxnLst/>
              <a:rect l="l" t="t" r="r" b="b"/>
              <a:pathLst>
                <a:path w="1557" h="3650" extrusionOk="0">
                  <a:moveTo>
                    <a:pt x="1557" y="0"/>
                  </a:moveTo>
                  <a:lnTo>
                    <a:pt x="906" y="114"/>
                  </a:lnTo>
                  <a:lnTo>
                    <a:pt x="284" y="283"/>
                  </a:lnTo>
                  <a:lnTo>
                    <a:pt x="142" y="1358"/>
                  </a:lnTo>
                  <a:lnTo>
                    <a:pt x="57" y="2433"/>
                  </a:lnTo>
                  <a:lnTo>
                    <a:pt x="1" y="3649"/>
                  </a:lnTo>
                  <a:lnTo>
                    <a:pt x="623" y="3451"/>
                  </a:lnTo>
                  <a:lnTo>
                    <a:pt x="1246" y="3282"/>
                  </a:lnTo>
                  <a:lnTo>
                    <a:pt x="1359" y="1726"/>
                  </a:lnTo>
                  <a:lnTo>
                    <a:pt x="1528" y="142"/>
                  </a:lnTo>
                  <a:lnTo>
                    <a:pt x="155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13"/>
            <p:cNvSpPr/>
            <p:nvPr/>
          </p:nvSpPr>
          <p:spPr>
            <a:xfrm>
              <a:off x="3040600" y="3106050"/>
              <a:ext cx="32550" cy="234075"/>
            </a:xfrm>
            <a:custGeom>
              <a:avLst/>
              <a:gdLst/>
              <a:ahLst/>
              <a:cxnLst/>
              <a:rect l="l" t="t" r="r" b="b"/>
              <a:pathLst>
                <a:path w="1302" h="9363" extrusionOk="0">
                  <a:moveTo>
                    <a:pt x="1019" y="0"/>
                  </a:moveTo>
                  <a:lnTo>
                    <a:pt x="255" y="311"/>
                  </a:lnTo>
                  <a:lnTo>
                    <a:pt x="113" y="1471"/>
                  </a:lnTo>
                  <a:lnTo>
                    <a:pt x="29" y="2631"/>
                  </a:lnTo>
                  <a:lnTo>
                    <a:pt x="0" y="3791"/>
                  </a:lnTo>
                  <a:lnTo>
                    <a:pt x="0" y="4950"/>
                  </a:lnTo>
                  <a:lnTo>
                    <a:pt x="29" y="6053"/>
                  </a:lnTo>
                  <a:lnTo>
                    <a:pt x="85" y="7157"/>
                  </a:lnTo>
                  <a:lnTo>
                    <a:pt x="142" y="8260"/>
                  </a:lnTo>
                  <a:lnTo>
                    <a:pt x="255" y="9363"/>
                  </a:lnTo>
                  <a:lnTo>
                    <a:pt x="1301" y="9363"/>
                  </a:lnTo>
                  <a:lnTo>
                    <a:pt x="1188" y="8458"/>
                  </a:lnTo>
                  <a:lnTo>
                    <a:pt x="1103" y="7553"/>
                  </a:lnTo>
                  <a:lnTo>
                    <a:pt x="1047" y="6647"/>
                  </a:lnTo>
                  <a:lnTo>
                    <a:pt x="990" y="5742"/>
                  </a:lnTo>
                  <a:lnTo>
                    <a:pt x="962" y="3932"/>
                  </a:lnTo>
                  <a:lnTo>
                    <a:pt x="962" y="2093"/>
                  </a:lnTo>
                  <a:lnTo>
                    <a:pt x="101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13"/>
            <p:cNvSpPr/>
            <p:nvPr/>
          </p:nvSpPr>
          <p:spPr>
            <a:xfrm>
              <a:off x="3046950" y="3021175"/>
              <a:ext cx="26200" cy="92675"/>
            </a:xfrm>
            <a:custGeom>
              <a:avLst/>
              <a:gdLst/>
              <a:ahLst/>
              <a:cxnLst/>
              <a:rect l="l" t="t" r="r" b="b"/>
              <a:pathLst>
                <a:path w="1048" h="3707" extrusionOk="0">
                  <a:moveTo>
                    <a:pt x="1047" y="1"/>
                  </a:moveTo>
                  <a:lnTo>
                    <a:pt x="934" y="29"/>
                  </a:lnTo>
                  <a:lnTo>
                    <a:pt x="906" y="142"/>
                  </a:lnTo>
                  <a:lnTo>
                    <a:pt x="595" y="1019"/>
                  </a:lnTo>
                  <a:lnTo>
                    <a:pt x="369" y="1896"/>
                  </a:lnTo>
                  <a:lnTo>
                    <a:pt x="142" y="2801"/>
                  </a:lnTo>
                  <a:lnTo>
                    <a:pt x="1" y="3706"/>
                  </a:lnTo>
                  <a:lnTo>
                    <a:pt x="765" y="3395"/>
                  </a:lnTo>
                  <a:lnTo>
                    <a:pt x="821" y="2405"/>
                  </a:lnTo>
                  <a:lnTo>
                    <a:pt x="878" y="1443"/>
                  </a:lnTo>
                  <a:lnTo>
                    <a:pt x="963" y="708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13"/>
            <p:cNvSpPr/>
            <p:nvPr/>
          </p:nvSpPr>
          <p:spPr>
            <a:xfrm>
              <a:off x="3112725" y="3086950"/>
              <a:ext cx="31850" cy="171150"/>
            </a:xfrm>
            <a:custGeom>
              <a:avLst/>
              <a:gdLst/>
              <a:ahLst/>
              <a:cxnLst/>
              <a:rect l="l" t="t" r="r" b="b"/>
              <a:pathLst>
                <a:path w="1274" h="6846" extrusionOk="0">
                  <a:moveTo>
                    <a:pt x="1273" y="0"/>
                  </a:moveTo>
                  <a:lnTo>
                    <a:pt x="736" y="57"/>
                  </a:lnTo>
                  <a:lnTo>
                    <a:pt x="227" y="142"/>
                  </a:lnTo>
                  <a:lnTo>
                    <a:pt x="170" y="1132"/>
                  </a:lnTo>
                  <a:lnTo>
                    <a:pt x="142" y="2122"/>
                  </a:lnTo>
                  <a:lnTo>
                    <a:pt x="114" y="3197"/>
                  </a:lnTo>
                  <a:lnTo>
                    <a:pt x="114" y="4300"/>
                  </a:lnTo>
                  <a:lnTo>
                    <a:pt x="1" y="6280"/>
                  </a:lnTo>
                  <a:lnTo>
                    <a:pt x="1" y="6846"/>
                  </a:lnTo>
                  <a:lnTo>
                    <a:pt x="199" y="5545"/>
                  </a:lnTo>
                  <a:lnTo>
                    <a:pt x="397" y="4272"/>
                  </a:lnTo>
                  <a:lnTo>
                    <a:pt x="821" y="2122"/>
                  </a:lnTo>
                  <a:lnTo>
                    <a:pt x="127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13"/>
            <p:cNvSpPr/>
            <p:nvPr/>
          </p:nvSpPr>
          <p:spPr>
            <a:xfrm>
              <a:off x="3118375" y="3008450"/>
              <a:ext cx="44575" cy="82050"/>
            </a:xfrm>
            <a:custGeom>
              <a:avLst/>
              <a:gdLst/>
              <a:ahLst/>
              <a:cxnLst/>
              <a:rect l="l" t="t" r="r" b="b"/>
              <a:pathLst>
                <a:path w="1783" h="3282" extrusionOk="0">
                  <a:moveTo>
                    <a:pt x="708" y="1"/>
                  </a:moveTo>
                  <a:lnTo>
                    <a:pt x="284" y="29"/>
                  </a:lnTo>
                  <a:lnTo>
                    <a:pt x="227" y="538"/>
                  </a:lnTo>
                  <a:lnTo>
                    <a:pt x="86" y="1924"/>
                  </a:lnTo>
                  <a:lnTo>
                    <a:pt x="1" y="3282"/>
                  </a:lnTo>
                  <a:lnTo>
                    <a:pt x="510" y="3197"/>
                  </a:lnTo>
                  <a:lnTo>
                    <a:pt x="1047" y="3140"/>
                  </a:lnTo>
                  <a:lnTo>
                    <a:pt x="1415" y="1556"/>
                  </a:lnTo>
                  <a:lnTo>
                    <a:pt x="1783" y="29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13"/>
            <p:cNvSpPr/>
            <p:nvPr/>
          </p:nvSpPr>
          <p:spPr>
            <a:xfrm>
              <a:off x="3112025" y="3085525"/>
              <a:ext cx="92650" cy="254600"/>
            </a:xfrm>
            <a:custGeom>
              <a:avLst/>
              <a:gdLst/>
              <a:ahLst/>
              <a:cxnLst/>
              <a:rect l="l" t="t" r="r" b="b"/>
              <a:pathLst>
                <a:path w="3706" h="10184" extrusionOk="0">
                  <a:moveTo>
                    <a:pt x="2235" y="1"/>
                  </a:moveTo>
                  <a:lnTo>
                    <a:pt x="1726" y="29"/>
                  </a:lnTo>
                  <a:lnTo>
                    <a:pt x="1528" y="906"/>
                  </a:lnTo>
                  <a:lnTo>
                    <a:pt x="1103" y="2914"/>
                  </a:lnTo>
                  <a:lnTo>
                    <a:pt x="736" y="4923"/>
                  </a:lnTo>
                  <a:lnTo>
                    <a:pt x="425" y="6931"/>
                  </a:lnTo>
                  <a:lnTo>
                    <a:pt x="142" y="8939"/>
                  </a:lnTo>
                  <a:lnTo>
                    <a:pt x="0" y="10071"/>
                  </a:lnTo>
                  <a:lnTo>
                    <a:pt x="0" y="10184"/>
                  </a:lnTo>
                  <a:lnTo>
                    <a:pt x="566" y="10184"/>
                  </a:lnTo>
                  <a:lnTo>
                    <a:pt x="707" y="9448"/>
                  </a:lnTo>
                  <a:lnTo>
                    <a:pt x="849" y="8685"/>
                  </a:lnTo>
                  <a:lnTo>
                    <a:pt x="1019" y="7949"/>
                  </a:lnTo>
                  <a:lnTo>
                    <a:pt x="1217" y="7242"/>
                  </a:lnTo>
                  <a:lnTo>
                    <a:pt x="1584" y="5998"/>
                  </a:lnTo>
                  <a:lnTo>
                    <a:pt x="2009" y="4810"/>
                  </a:lnTo>
                  <a:lnTo>
                    <a:pt x="2885" y="2405"/>
                  </a:lnTo>
                  <a:lnTo>
                    <a:pt x="3281" y="1245"/>
                  </a:lnTo>
                  <a:lnTo>
                    <a:pt x="3706" y="114"/>
                  </a:lnTo>
                  <a:lnTo>
                    <a:pt x="3225" y="57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13"/>
            <p:cNvSpPr/>
            <p:nvPr/>
          </p:nvSpPr>
          <p:spPr>
            <a:xfrm>
              <a:off x="3155150" y="3009875"/>
              <a:ext cx="77100" cy="78500"/>
            </a:xfrm>
            <a:custGeom>
              <a:avLst/>
              <a:gdLst/>
              <a:ahLst/>
              <a:cxnLst/>
              <a:rect l="l" t="t" r="r" b="b"/>
              <a:pathLst>
                <a:path w="3084" h="3140" extrusionOk="0">
                  <a:moveTo>
                    <a:pt x="736" y="0"/>
                  </a:moveTo>
                  <a:lnTo>
                    <a:pt x="340" y="1528"/>
                  </a:lnTo>
                  <a:lnTo>
                    <a:pt x="1" y="3055"/>
                  </a:lnTo>
                  <a:lnTo>
                    <a:pt x="510" y="3027"/>
                  </a:lnTo>
                  <a:lnTo>
                    <a:pt x="991" y="3027"/>
                  </a:lnTo>
                  <a:lnTo>
                    <a:pt x="1500" y="3083"/>
                  </a:lnTo>
                  <a:lnTo>
                    <a:pt x="1981" y="3140"/>
                  </a:lnTo>
                  <a:lnTo>
                    <a:pt x="2462" y="1980"/>
                  </a:lnTo>
                  <a:lnTo>
                    <a:pt x="2745" y="1301"/>
                  </a:lnTo>
                  <a:lnTo>
                    <a:pt x="3084" y="623"/>
                  </a:lnTo>
                  <a:lnTo>
                    <a:pt x="2518" y="396"/>
                  </a:lnTo>
                  <a:lnTo>
                    <a:pt x="1924" y="226"/>
                  </a:lnTo>
                  <a:lnTo>
                    <a:pt x="1330" y="85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13"/>
            <p:cNvSpPr/>
            <p:nvPr/>
          </p:nvSpPr>
          <p:spPr>
            <a:xfrm>
              <a:off x="3213150" y="3108875"/>
              <a:ext cx="92650" cy="231250"/>
            </a:xfrm>
            <a:custGeom>
              <a:avLst/>
              <a:gdLst/>
              <a:ahLst/>
              <a:cxnLst/>
              <a:rect l="l" t="t" r="r" b="b"/>
              <a:pathLst>
                <a:path w="3706" h="9250" extrusionOk="0">
                  <a:moveTo>
                    <a:pt x="2207" y="0"/>
                  </a:moveTo>
                  <a:lnTo>
                    <a:pt x="2037" y="538"/>
                  </a:lnTo>
                  <a:lnTo>
                    <a:pt x="1726" y="1528"/>
                  </a:lnTo>
                  <a:lnTo>
                    <a:pt x="1443" y="2518"/>
                  </a:lnTo>
                  <a:lnTo>
                    <a:pt x="990" y="4187"/>
                  </a:lnTo>
                  <a:lnTo>
                    <a:pt x="623" y="5856"/>
                  </a:lnTo>
                  <a:lnTo>
                    <a:pt x="283" y="7553"/>
                  </a:lnTo>
                  <a:lnTo>
                    <a:pt x="0" y="9250"/>
                  </a:lnTo>
                  <a:lnTo>
                    <a:pt x="142" y="9250"/>
                  </a:lnTo>
                  <a:lnTo>
                    <a:pt x="566" y="7836"/>
                  </a:lnTo>
                  <a:lnTo>
                    <a:pt x="821" y="7128"/>
                  </a:lnTo>
                  <a:lnTo>
                    <a:pt x="1047" y="6421"/>
                  </a:lnTo>
                  <a:lnTo>
                    <a:pt x="1330" y="5714"/>
                  </a:lnTo>
                  <a:lnTo>
                    <a:pt x="1613" y="5035"/>
                  </a:lnTo>
                  <a:lnTo>
                    <a:pt x="1895" y="4356"/>
                  </a:lnTo>
                  <a:lnTo>
                    <a:pt x="2207" y="3678"/>
                  </a:lnTo>
                  <a:lnTo>
                    <a:pt x="2574" y="2970"/>
                  </a:lnTo>
                  <a:lnTo>
                    <a:pt x="2914" y="2291"/>
                  </a:lnTo>
                  <a:lnTo>
                    <a:pt x="3310" y="1613"/>
                  </a:lnTo>
                  <a:lnTo>
                    <a:pt x="3706" y="962"/>
                  </a:lnTo>
                  <a:lnTo>
                    <a:pt x="3677" y="934"/>
                  </a:lnTo>
                  <a:lnTo>
                    <a:pt x="3310" y="679"/>
                  </a:lnTo>
                  <a:lnTo>
                    <a:pt x="2942" y="425"/>
                  </a:lnTo>
                  <a:lnTo>
                    <a:pt x="2574" y="198"/>
                  </a:lnTo>
                  <a:lnTo>
                    <a:pt x="220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13"/>
            <p:cNvSpPr/>
            <p:nvPr/>
          </p:nvSpPr>
          <p:spPr>
            <a:xfrm>
              <a:off x="3268300" y="3060075"/>
              <a:ext cx="57300" cy="72875"/>
            </a:xfrm>
            <a:custGeom>
              <a:avLst/>
              <a:gdLst/>
              <a:ahLst/>
              <a:cxnLst/>
              <a:rect l="l" t="t" r="r" b="b"/>
              <a:pathLst>
                <a:path w="2292" h="2915" extrusionOk="0">
                  <a:moveTo>
                    <a:pt x="793" y="1"/>
                  </a:moveTo>
                  <a:lnTo>
                    <a:pt x="368" y="934"/>
                  </a:lnTo>
                  <a:lnTo>
                    <a:pt x="170" y="1443"/>
                  </a:lnTo>
                  <a:lnTo>
                    <a:pt x="1" y="1952"/>
                  </a:lnTo>
                  <a:lnTo>
                    <a:pt x="368" y="2150"/>
                  </a:lnTo>
                  <a:lnTo>
                    <a:pt x="736" y="2377"/>
                  </a:lnTo>
                  <a:lnTo>
                    <a:pt x="1104" y="2631"/>
                  </a:lnTo>
                  <a:lnTo>
                    <a:pt x="1471" y="2886"/>
                  </a:lnTo>
                  <a:lnTo>
                    <a:pt x="1500" y="2914"/>
                  </a:lnTo>
                  <a:lnTo>
                    <a:pt x="2292" y="1641"/>
                  </a:lnTo>
                  <a:lnTo>
                    <a:pt x="1952" y="1189"/>
                  </a:lnTo>
                  <a:lnTo>
                    <a:pt x="1585" y="764"/>
                  </a:lnTo>
                  <a:lnTo>
                    <a:pt x="1217" y="368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13"/>
            <p:cNvSpPr/>
            <p:nvPr/>
          </p:nvSpPr>
          <p:spPr>
            <a:xfrm>
              <a:off x="2930275" y="3234750"/>
              <a:ext cx="50225" cy="105375"/>
            </a:xfrm>
            <a:custGeom>
              <a:avLst/>
              <a:gdLst/>
              <a:ahLst/>
              <a:cxnLst/>
              <a:rect l="l" t="t" r="r" b="b"/>
              <a:pathLst>
                <a:path w="2009" h="4215" extrusionOk="0">
                  <a:moveTo>
                    <a:pt x="255" y="0"/>
                  </a:moveTo>
                  <a:lnTo>
                    <a:pt x="1" y="651"/>
                  </a:lnTo>
                  <a:lnTo>
                    <a:pt x="57" y="1132"/>
                  </a:lnTo>
                  <a:lnTo>
                    <a:pt x="142" y="1584"/>
                  </a:lnTo>
                  <a:lnTo>
                    <a:pt x="255" y="2065"/>
                  </a:lnTo>
                  <a:lnTo>
                    <a:pt x="397" y="2518"/>
                  </a:lnTo>
                  <a:lnTo>
                    <a:pt x="566" y="2970"/>
                  </a:lnTo>
                  <a:lnTo>
                    <a:pt x="764" y="3395"/>
                  </a:lnTo>
                  <a:lnTo>
                    <a:pt x="962" y="3819"/>
                  </a:lnTo>
                  <a:lnTo>
                    <a:pt x="1217" y="4215"/>
                  </a:lnTo>
                  <a:lnTo>
                    <a:pt x="2009" y="4215"/>
                  </a:lnTo>
                  <a:lnTo>
                    <a:pt x="1472" y="2857"/>
                  </a:lnTo>
                  <a:lnTo>
                    <a:pt x="934" y="1499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13"/>
            <p:cNvSpPr/>
            <p:nvPr/>
          </p:nvSpPr>
          <p:spPr>
            <a:xfrm>
              <a:off x="2928875" y="3217075"/>
              <a:ext cx="7800" cy="33950"/>
            </a:xfrm>
            <a:custGeom>
              <a:avLst/>
              <a:gdLst/>
              <a:ahLst/>
              <a:cxnLst/>
              <a:rect l="l" t="t" r="r" b="b"/>
              <a:pathLst>
                <a:path w="312" h="1358" extrusionOk="0">
                  <a:moveTo>
                    <a:pt x="0" y="0"/>
                  </a:moveTo>
                  <a:lnTo>
                    <a:pt x="0" y="368"/>
                  </a:lnTo>
                  <a:lnTo>
                    <a:pt x="0" y="877"/>
                  </a:lnTo>
                  <a:lnTo>
                    <a:pt x="57" y="1358"/>
                  </a:lnTo>
                  <a:lnTo>
                    <a:pt x="311" y="7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13"/>
            <p:cNvSpPr/>
            <p:nvPr/>
          </p:nvSpPr>
          <p:spPr>
            <a:xfrm>
              <a:off x="3001700" y="3119475"/>
              <a:ext cx="34675" cy="212875"/>
            </a:xfrm>
            <a:custGeom>
              <a:avLst/>
              <a:gdLst/>
              <a:ahLst/>
              <a:cxnLst/>
              <a:rect l="l" t="t" r="r" b="b"/>
              <a:pathLst>
                <a:path w="1387" h="8515" extrusionOk="0">
                  <a:moveTo>
                    <a:pt x="1387" y="1"/>
                  </a:moveTo>
                  <a:lnTo>
                    <a:pt x="906" y="255"/>
                  </a:lnTo>
                  <a:lnTo>
                    <a:pt x="453" y="510"/>
                  </a:lnTo>
                  <a:lnTo>
                    <a:pt x="1" y="849"/>
                  </a:lnTo>
                  <a:lnTo>
                    <a:pt x="199" y="2631"/>
                  </a:lnTo>
                  <a:lnTo>
                    <a:pt x="481" y="4413"/>
                  </a:lnTo>
                  <a:lnTo>
                    <a:pt x="623" y="5290"/>
                  </a:lnTo>
                  <a:lnTo>
                    <a:pt x="793" y="6167"/>
                  </a:lnTo>
                  <a:lnTo>
                    <a:pt x="991" y="7044"/>
                  </a:lnTo>
                  <a:lnTo>
                    <a:pt x="1217" y="7921"/>
                  </a:lnTo>
                  <a:lnTo>
                    <a:pt x="1358" y="8515"/>
                  </a:lnTo>
                  <a:lnTo>
                    <a:pt x="1330" y="8062"/>
                  </a:lnTo>
                  <a:lnTo>
                    <a:pt x="1245" y="7044"/>
                  </a:lnTo>
                  <a:lnTo>
                    <a:pt x="1189" y="6054"/>
                  </a:lnTo>
                  <a:lnTo>
                    <a:pt x="1160" y="5036"/>
                  </a:lnTo>
                  <a:lnTo>
                    <a:pt x="1132" y="4017"/>
                  </a:lnTo>
                  <a:lnTo>
                    <a:pt x="1132" y="3027"/>
                  </a:lnTo>
                  <a:lnTo>
                    <a:pt x="1189" y="2009"/>
                  </a:lnTo>
                  <a:lnTo>
                    <a:pt x="1273" y="991"/>
                  </a:lnTo>
                  <a:lnTo>
                    <a:pt x="138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13"/>
            <p:cNvSpPr/>
            <p:nvPr/>
          </p:nvSpPr>
          <p:spPr>
            <a:xfrm>
              <a:off x="2995325" y="3026850"/>
              <a:ext cx="62275" cy="113875"/>
            </a:xfrm>
            <a:custGeom>
              <a:avLst/>
              <a:gdLst/>
              <a:ahLst/>
              <a:cxnLst/>
              <a:rect l="l" t="t" r="r" b="b"/>
              <a:pathLst>
                <a:path w="2491" h="4555" extrusionOk="0">
                  <a:moveTo>
                    <a:pt x="2490" y="0"/>
                  </a:moveTo>
                  <a:lnTo>
                    <a:pt x="1811" y="368"/>
                  </a:lnTo>
                  <a:lnTo>
                    <a:pt x="1189" y="764"/>
                  </a:lnTo>
                  <a:lnTo>
                    <a:pt x="567" y="1188"/>
                  </a:lnTo>
                  <a:lnTo>
                    <a:pt x="1" y="1697"/>
                  </a:lnTo>
                  <a:lnTo>
                    <a:pt x="114" y="3055"/>
                  </a:lnTo>
                  <a:lnTo>
                    <a:pt x="256" y="4554"/>
                  </a:lnTo>
                  <a:lnTo>
                    <a:pt x="708" y="4215"/>
                  </a:lnTo>
                  <a:lnTo>
                    <a:pt x="1161" y="3960"/>
                  </a:lnTo>
                  <a:lnTo>
                    <a:pt x="1642" y="3706"/>
                  </a:lnTo>
                  <a:lnTo>
                    <a:pt x="1698" y="3168"/>
                  </a:lnTo>
                  <a:lnTo>
                    <a:pt x="1868" y="2376"/>
                  </a:lnTo>
                  <a:lnTo>
                    <a:pt x="2038" y="1584"/>
                  </a:lnTo>
                  <a:lnTo>
                    <a:pt x="2236" y="79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13"/>
            <p:cNvSpPr/>
            <p:nvPr/>
          </p:nvSpPr>
          <p:spPr>
            <a:xfrm>
              <a:off x="2980475" y="3147775"/>
              <a:ext cx="47425" cy="192350"/>
            </a:xfrm>
            <a:custGeom>
              <a:avLst/>
              <a:gdLst/>
              <a:ahLst/>
              <a:cxnLst/>
              <a:rect l="l" t="t" r="r" b="b"/>
              <a:pathLst>
                <a:path w="1897" h="7694" extrusionOk="0">
                  <a:moveTo>
                    <a:pt x="454" y="0"/>
                  </a:moveTo>
                  <a:lnTo>
                    <a:pt x="227" y="226"/>
                  </a:lnTo>
                  <a:lnTo>
                    <a:pt x="1" y="481"/>
                  </a:lnTo>
                  <a:lnTo>
                    <a:pt x="227" y="1471"/>
                  </a:lnTo>
                  <a:lnTo>
                    <a:pt x="454" y="2489"/>
                  </a:lnTo>
                  <a:lnTo>
                    <a:pt x="850" y="4526"/>
                  </a:lnTo>
                  <a:lnTo>
                    <a:pt x="1189" y="6110"/>
                  </a:lnTo>
                  <a:lnTo>
                    <a:pt x="1387" y="6902"/>
                  </a:lnTo>
                  <a:lnTo>
                    <a:pt x="1613" y="7694"/>
                  </a:lnTo>
                  <a:lnTo>
                    <a:pt x="1896" y="7694"/>
                  </a:lnTo>
                  <a:lnTo>
                    <a:pt x="1528" y="6308"/>
                  </a:lnTo>
                  <a:lnTo>
                    <a:pt x="1217" y="4894"/>
                  </a:lnTo>
                  <a:lnTo>
                    <a:pt x="934" y="3479"/>
                  </a:lnTo>
                  <a:lnTo>
                    <a:pt x="708" y="2065"/>
                  </a:lnTo>
                  <a:lnTo>
                    <a:pt x="595" y="1047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13"/>
            <p:cNvSpPr/>
            <p:nvPr/>
          </p:nvSpPr>
          <p:spPr>
            <a:xfrm>
              <a:off x="2964925" y="3079175"/>
              <a:ext cx="26900" cy="80625"/>
            </a:xfrm>
            <a:custGeom>
              <a:avLst/>
              <a:gdLst/>
              <a:ahLst/>
              <a:cxnLst/>
              <a:rect l="l" t="t" r="r" b="b"/>
              <a:pathLst>
                <a:path w="1076" h="3225" extrusionOk="0">
                  <a:moveTo>
                    <a:pt x="849" y="0"/>
                  </a:moveTo>
                  <a:lnTo>
                    <a:pt x="397" y="509"/>
                  </a:lnTo>
                  <a:lnTo>
                    <a:pt x="1" y="1075"/>
                  </a:lnTo>
                  <a:lnTo>
                    <a:pt x="340" y="2150"/>
                  </a:lnTo>
                  <a:lnTo>
                    <a:pt x="623" y="3225"/>
                  </a:lnTo>
                  <a:lnTo>
                    <a:pt x="849" y="2970"/>
                  </a:lnTo>
                  <a:lnTo>
                    <a:pt x="1076" y="2744"/>
                  </a:lnTo>
                  <a:lnTo>
                    <a:pt x="962" y="1386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13"/>
            <p:cNvSpPr/>
            <p:nvPr/>
          </p:nvSpPr>
          <p:spPr>
            <a:xfrm>
              <a:off x="3313550" y="3110275"/>
              <a:ext cx="32575" cy="45300"/>
            </a:xfrm>
            <a:custGeom>
              <a:avLst/>
              <a:gdLst/>
              <a:ahLst/>
              <a:cxnLst/>
              <a:rect l="l" t="t" r="r" b="b"/>
              <a:pathLst>
                <a:path w="1303" h="1812" extrusionOk="0">
                  <a:moveTo>
                    <a:pt x="708" y="1"/>
                  </a:moveTo>
                  <a:lnTo>
                    <a:pt x="1" y="1161"/>
                  </a:lnTo>
                  <a:lnTo>
                    <a:pt x="369" y="1472"/>
                  </a:lnTo>
                  <a:lnTo>
                    <a:pt x="708" y="1811"/>
                  </a:lnTo>
                  <a:lnTo>
                    <a:pt x="1302" y="1076"/>
                  </a:lnTo>
                  <a:lnTo>
                    <a:pt x="1019" y="510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13"/>
            <p:cNvSpPr/>
            <p:nvPr/>
          </p:nvSpPr>
          <p:spPr>
            <a:xfrm>
              <a:off x="3229400" y="3139275"/>
              <a:ext cx="101875" cy="195200"/>
            </a:xfrm>
            <a:custGeom>
              <a:avLst/>
              <a:gdLst/>
              <a:ahLst/>
              <a:cxnLst/>
              <a:rect l="l" t="t" r="r" b="b"/>
              <a:pathLst>
                <a:path w="4075" h="7808" extrusionOk="0">
                  <a:moveTo>
                    <a:pt x="3367" y="1"/>
                  </a:moveTo>
                  <a:lnTo>
                    <a:pt x="3225" y="199"/>
                  </a:lnTo>
                  <a:lnTo>
                    <a:pt x="2858" y="877"/>
                  </a:lnTo>
                  <a:lnTo>
                    <a:pt x="2462" y="1556"/>
                  </a:lnTo>
                  <a:lnTo>
                    <a:pt x="2122" y="2264"/>
                  </a:lnTo>
                  <a:lnTo>
                    <a:pt x="1783" y="2971"/>
                  </a:lnTo>
                  <a:lnTo>
                    <a:pt x="1443" y="3706"/>
                  </a:lnTo>
                  <a:lnTo>
                    <a:pt x="1132" y="4413"/>
                  </a:lnTo>
                  <a:lnTo>
                    <a:pt x="849" y="5149"/>
                  </a:lnTo>
                  <a:lnTo>
                    <a:pt x="595" y="5884"/>
                  </a:lnTo>
                  <a:lnTo>
                    <a:pt x="284" y="6846"/>
                  </a:lnTo>
                  <a:lnTo>
                    <a:pt x="1" y="7808"/>
                  </a:lnTo>
                  <a:lnTo>
                    <a:pt x="199" y="7214"/>
                  </a:lnTo>
                  <a:lnTo>
                    <a:pt x="453" y="6648"/>
                  </a:lnTo>
                  <a:lnTo>
                    <a:pt x="680" y="6054"/>
                  </a:lnTo>
                  <a:lnTo>
                    <a:pt x="963" y="5488"/>
                  </a:lnTo>
                  <a:lnTo>
                    <a:pt x="1528" y="4385"/>
                  </a:lnTo>
                  <a:lnTo>
                    <a:pt x="2179" y="3310"/>
                  </a:lnTo>
                  <a:lnTo>
                    <a:pt x="2631" y="2631"/>
                  </a:lnTo>
                  <a:lnTo>
                    <a:pt x="3084" y="1952"/>
                  </a:lnTo>
                  <a:lnTo>
                    <a:pt x="3565" y="1302"/>
                  </a:lnTo>
                  <a:lnTo>
                    <a:pt x="4074" y="651"/>
                  </a:lnTo>
                  <a:lnTo>
                    <a:pt x="3735" y="312"/>
                  </a:lnTo>
                  <a:lnTo>
                    <a:pt x="336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13"/>
            <p:cNvSpPr/>
            <p:nvPr/>
          </p:nvSpPr>
          <p:spPr>
            <a:xfrm>
              <a:off x="3237900" y="3163325"/>
              <a:ext cx="113875" cy="176800"/>
            </a:xfrm>
            <a:custGeom>
              <a:avLst/>
              <a:gdLst/>
              <a:ahLst/>
              <a:cxnLst/>
              <a:rect l="l" t="t" r="r" b="b"/>
              <a:pathLst>
                <a:path w="4555" h="7072" extrusionOk="0">
                  <a:moveTo>
                    <a:pt x="3989" y="0"/>
                  </a:moveTo>
                  <a:lnTo>
                    <a:pt x="3423" y="736"/>
                  </a:lnTo>
                  <a:lnTo>
                    <a:pt x="2885" y="1471"/>
                  </a:lnTo>
                  <a:lnTo>
                    <a:pt x="2376" y="2235"/>
                  </a:lnTo>
                  <a:lnTo>
                    <a:pt x="1895" y="3027"/>
                  </a:lnTo>
                  <a:lnTo>
                    <a:pt x="1443" y="3819"/>
                  </a:lnTo>
                  <a:lnTo>
                    <a:pt x="1019" y="4639"/>
                  </a:lnTo>
                  <a:lnTo>
                    <a:pt x="623" y="5488"/>
                  </a:lnTo>
                  <a:lnTo>
                    <a:pt x="255" y="6336"/>
                  </a:lnTo>
                  <a:lnTo>
                    <a:pt x="0" y="7072"/>
                  </a:lnTo>
                  <a:lnTo>
                    <a:pt x="905" y="7072"/>
                  </a:lnTo>
                  <a:lnTo>
                    <a:pt x="1273" y="6252"/>
                  </a:lnTo>
                  <a:lnTo>
                    <a:pt x="1669" y="5431"/>
                  </a:lnTo>
                  <a:lnTo>
                    <a:pt x="2320" y="4215"/>
                  </a:lnTo>
                  <a:lnTo>
                    <a:pt x="3027" y="3027"/>
                  </a:lnTo>
                  <a:lnTo>
                    <a:pt x="3762" y="1896"/>
                  </a:lnTo>
                  <a:lnTo>
                    <a:pt x="4554" y="764"/>
                  </a:lnTo>
                  <a:lnTo>
                    <a:pt x="4300" y="368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13"/>
            <p:cNvSpPr/>
            <p:nvPr/>
          </p:nvSpPr>
          <p:spPr>
            <a:xfrm>
              <a:off x="3337600" y="3147775"/>
              <a:ext cx="21250" cy="34675"/>
            </a:xfrm>
            <a:custGeom>
              <a:avLst/>
              <a:gdLst/>
              <a:ahLst/>
              <a:cxnLst/>
              <a:rect l="l" t="t" r="r" b="b"/>
              <a:pathLst>
                <a:path w="850" h="1387" extrusionOk="0">
                  <a:moveTo>
                    <a:pt x="510" y="0"/>
                  </a:moveTo>
                  <a:lnTo>
                    <a:pt x="170" y="424"/>
                  </a:lnTo>
                  <a:lnTo>
                    <a:pt x="1" y="622"/>
                  </a:lnTo>
                  <a:lnTo>
                    <a:pt x="312" y="990"/>
                  </a:lnTo>
                  <a:lnTo>
                    <a:pt x="566" y="1386"/>
                  </a:lnTo>
                  <a:lnTo>
                    <a:pt x="849" y="1018"/>
                  </a:lnTo>
                  <a:lnTo>
                    <a:pt x="708" y="509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13"/>
            <p:cNvSpPr/>
            <p:nvPr/>
          </p:nvSpPr>
          <p:spPr>
            <a:xfrm>
              <a:off x="3271825" y="3191600"/>
              <a:ext cx="93375" cy="148525"/>
            </a:xfrm>
            <a:custGeom>
              <a:avLst/>
              <a:gdLst/>
              <a:ahLst/>
              <a:cxnLst/>
              <a:rect l="l" t="t" r="r" b="b"/>
              <a:pathLst>
                <a:path w="3735" h="5941" extrusionOk="0">
                  <a:moveTo>
                    <a:pt x="3424" y="1"/>
                  </a:moveTo>
                  <a:lnTo>
                    <a:pt x="2575" y="1217"/>
                  </a:lnTo>
                  <a:lnTo>
                    <a:pt x="2179" y="1839"/>
                  </a:lnTo>
                  <a:lnTo>
                    <a:pt x="1783" y="2490"/>
                  </a:lnTo>
                  <a:lnTo>
                    <a:pt x="1302" y="3310"/>
                  </a:lnTo>
                  <a:lnTo>
                    <a:pt x="850" y="4187"/>
                  </a:lnTo>
                  <a:lnTo>
                    <a:pt x="397" y="5064"/>
                  </a:lnTo>
                  <a:lnTo>
                    <a:pt x="1" y="5941"/>
                  </a:lnTo>
                  <a:lnTo>
                    <a:pt x="312" y="5941"/>
                  </a:lnTo>
                  <a:lnTo>
                    <a:pt x="652" y="5262"/>
                  </a:lnTo>
                  <a:lnTo>
                    <a:pt x="1048" y="4611"/>
                  </a:lnTo>
                  <a:lnTo>
                    <a:pt x="1444" y="3989"/>
                  </a:lnTo>
                  <a:lnTo>
                    <a:pt x="1896" y="3367"/>
                  </a:lnTo>
                  <a:lnTo>
                    <a:pt x="2320" y="2886"/>
                  </a:lnTo>
                  <a:lnTo>
                    <a:pt x="2773" y="2405"/>
                  </a:lnTo>
                  <a:lnTo>
                    <a:pt x="3254" y="1953"/>
                  </a:lnTo>
                  <a:lnTo>
                    <a:pt x="3735" y="1528"/>
                  </a:lnTo>
                  <a:lnTo>
                    <a:pt x="3735" y="1387"/>
                  </a:lnTo>
                  <a:lnTo>
                    <a:pt x="3735" y="934"/>
                  </a:lnTo>
                  <a:lnTo>
                    <a:pt x="3678" y="482"/>
                  </a:lnTo>
                  <a:lnTo>
                    <a:pt x="3424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13"/>
            <p:cNvSpPr/>
            <p:nvPr/>
          </p:nvSpPr>
          <p:spPr>
            <a:xfrm>
              <a:off x="3357400" y="3185950"/>
              <a:ext cx="6400" cy="17700"/>
            </a:xfrm>
            <a:custGeom>
              <a:avLst/>
              <a:gdLst/>
              <a:ahLst/>
              <a:cxnLst/>
              <a:rect l="l" t="t" r="r" b="b"/>
              <a:pathLst>
                <a:path w="256" h="708" extrusionOk="0">
                  <a:moveTo>
                    <a:pt x="170" y="0"/>
                  </a:moveTo>
                  <a:lnTo>
                    <a:pt x="1" y="227"/>
                  </a:lnTo>
                  <a:lnTo>
                    <a:pt x="255" y="708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13"/>
            <p:cNvSpPr/>
            <p:nvPr/>
          </p:nvSpPr>
          <p:spPr>
            <a:xfrm>
              <a:off x="3290925" y="3243225"/>
              <a:ext cx="73575" cy="96900"/>
            </a:xfrm>
            <a:custGeom>
              <a:avLst/>
              <a:gdLst/>
              <a:ahLst/>
              <a:cxnLst/>
              <a:rect l="l" t="t" r="r" b="b"/>
              <a:pathLst>
                <a:path w="2943" h="3876" extrusionOk="0">
                  <a:moveTo>
                    <a:pt x="2943" y="1"/>
                  </a:moveTo>
                  <a:lnTo>
                    <a:pt x="2575" y="312"/>
                  </a:lnTo>
                  <a:lnTo>
                    <a:pt x="2179" y="708"/>
                  </a:lnTo>
                  <a:lnTo>
                    <a:pt x="1811" y="1132"/>
                  </a:lnTo>
                  <a:lnTo>
                    <a:pt x="1472" y="1556"/>
                  </a:lnTo>
                  <a:lnTo>
                    <a:pt x="1132" y="1981"/>
                  </a:lnTo>
                  <a:lnTo>
                    <a:pt x="821" y="2433"/>
                  </a:lnTo>
                  <a:lnTo>
                    <a:pt x="538" y="2914"/>
                  </a:lnTo>
                  <a:lnTo>
                    <a:pt x="284" y="3395"/>
                  </a:lnTo>
                  <a:lnTo>
                    <a:pt x="1" y="3876"/>
                  </a:lnTo>
                  <a:lnTo>
                    <a:pt x="1019" y="3876"/>
                  </a:lnTo>
                  <a:lnTo>
                    <a:pt x="1387" y="3282"/>
                  </a:lnTo>
                  <a:lnTo>
                    <a:pt x="1811" y="2716"/>
                  </a:lnTo>
                  <a:lnTo>
                    <a:pt x="2235" y="2150"/>
                  </a:lnTo>
                  <a:lnTo>
                    <a:pt x="2660" y="1613"/>
                  </a:lnTo>
                  <a:lnTo>
                    <a:pt x="2773" y="1217"/>
                  </a:lnTo>
                  <a:lnTo>
                    <a:pt x="2858" y="821"/>
                  </a:lnTo>
                  <a:lnTo>
                    <a:pt x="2914" y="425"/>
                  </a:lnTo>
                  <a:lnTo>
                    <a:pt x="294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13"/>
            <p:cNvSpPr/>
            <p:nvPr/>
          </p:nvSpPr>
          <p:spPr>
            <a:xfrm>
              <a:off x="3328400" y="3311825"/>
              <a:ext cx="19825" cy="28300"/>
            </a:xfrm>
            <a:custGeom>
              <a:avLst/>
              <a:gdLst/>
              <a:ahLst/>
              <a:cxnLst/>
              <a:rect l="l" t="t" r="r" b="b"/>
              <a:pathLst>
                <a:path w="793" h="1132" extrusionOk="0">
                  <a:moveTo>
                    <a:pt x="793" y="0"/>
                  </a:moveTo>
                  <a:lnTo>
                    <a:pt x="369" y="566"/>
                  </a:lnTo>
                  <a:lnTo>
                    <a:pt x="1" y="1132"/>
                  </a:lnTo>
                  <a:lnTo>
                    <a:pt x="199" y="1132"/>
                  </a:lnTo>
                  <a:lnTo>
                    <a:pt x="510" y="566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7" name="Google Shape;1747;p13"/>
          <p:cNvGrpSpPr/>
          <p:nvPr/>
        </p:nvGrpSpPr>
        <p:grpSpPr>
          <a:xfrm>
            <a:off x="4915463" y="272480"/>
            <a:ext cx="911869" cy="917806"/>
            <a:chOff x="4248675" y="1769950"/>
            <a:chExt cx="345575" cy="347825"/>
          </a:xfrm>
        </p:grpSpPr>
        <p:sp>
          <p:nvSpPr>
            <p:cNvPr id="1748" name="Google Shape;1748;p13"/>
            <p:cNvSpPr/>
            <p:nvPr/>
          </p:nvSpPr>
          <p:spPr>
            <a:xfrm>
              <a:off x="424867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13"/>
            <p:cNvSpPr/>
            <p:nvPr/>
          </p:nvSpPr>
          <p:spPr>
            <a:xfrm>
              <a:off x="424867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13"/>
            <p:cNvSpPr/>
            <p:nvPr/>
          </p:nvSpPr>
          <p:spPr>
            <a:xfrm>
              <a:off x="424867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69" y="120"/>
                  </a:lnTo>
                  <a:lnTo>
                    <a:pt x="47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13"/>
            <p:cNvSpPr/>
            <p:nvPr/>
          </p:nvSpPr>
          <p:spPr>
            <a:xfrm>
              <a:off x="424867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6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13"/>
            <p:cNvSpPr/>
            <p:nvPr/>
          </p:nvSpPr>
          <p:spPr>
            <a:xfrm>
              <a:off x="435787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59" y="0"/>
                  </a:moveTo>
                  <a:lnTo>
                    <a:pt x="210" y="30"/>
                  </a:lnTo>
                  <a:lnTo>
                    <a:pt x="12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120" y="569"/>
                  </a:lnTo>
                  <a:lnTo>
                    <a:pt x="210" y="629"/>
                  </a:lnTo>
                  <a:lnTo>
                    <a:pt x="359" y="659"/>
                  </a:lnTo>
                  <a:lnTo>
                    <a:pt x="479" y="629"/>
                  </a:lnTo>
                  <a:lnTo>
                    <a:pt x="59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99" y="90"/>
                  </a:lnTo>
                  <a:lnTo>
                    <a:pt x="479" y="3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13"/>
            <p:cNvSpPr/>
            <p:nvPr/>
          </p:nvSpPr>
          <p:spPr>
            <a:xfrm>
              <a:off x="435787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59" y="0"/>
                  </a:moveTo>
                  <a:lnTo>
                    <a:pt x="210" y="30"/>
                  </a:lnTo>
                  <a:lnTo>
                    <a:pt x="12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120" y="569"/>
                  </a:lnTo>
                  <a:lnTo>
                    <a:pt x="210" y="659"/>
                  </a:lnTo>
                  <a:lnTo>
                    <a:pt x="359" y="689"/>
                  </a:lnTo>
                  <a:lnTo>
                    <a:pt x="479" y="659"/>
                  </a:lnTo>
                  <a:lnTo>
                    <a:pt x="59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99" y="90"/>
                  </a:lnTo>
                  <a:lnTo>
                    <a:pt x="479" y="3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13"/>
            <p:cNvSpPr/>
            <p:nvPr/>
          </p:nvSpPr>
          <p:spPr>
            <a:xfrm>
              <a:off x="435787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59" y="1"/>
                  </a:moveTo>
                  <a:lnTo>
                    <a:pt x="210" y="31"/>
                  </a:lnTo>
                  <a:lnTo>
                    <a:pt x="12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120" y="599"/>
                  </a:lnTo>
                  <a:lnTo>
                    <a:pt x="210" y="659"/>
                  </a:lnTo>
                  <a:lnTo>
                    <a:pt x="359" y="689"/>
                  </a:lnTo>
                  <a:lnTo>
                    <a:pt x="479" y="659"/>
                  </a:lnTo>
                  <a:lnTo>
                    <a:pt x="59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99" y="120"/>
                  </a:lnTo>
                  <a:lnTo>
                    <a:pt x="479" y="31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13"/>
            <p:cNvSpPr/>
            <p:nvPr/>
          </p:nvSpPr>
          <p:spPr>
            <a:xfrm>
              <a:off x="435787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12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120" y="569"/>
                  </a:lnTo>
                  <a:lnTo>
                    <a:pt x="210" y="629"/>
                  </a:lnTo>
                  <a:lnTo>
                    <a:pt x="359" y="659"/>
                  </a:lnTo>
                  <a:lnTo>
                    <a:pt x="479" y="629"/>
                  </a:lnTo>
                  <a:lnTo>
                    <a:pt x="59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9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13"/>
            <p:cNvSpPr/>
            <p:nvPr/>
          </p:nvSpPr>
          <p:spPr>
            <a:xfrm>
              <a:off x="4467825" y="2101300"/>
              <a:ext cx="16475" cy="16475"/>
            </a:xfrm>
            <a:custGeom>
              <a:avLst/>
              <a:gdLst/>
              <a:ahLst/>
              <a:cxnLst/>
              <a:rect l="l" t="t" r="r" b="b"/>
              <a:pathLst>
                <a:path w="65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49" y="629"/>
                  </a:lnTo>
                  <a:lnTo>
                    <a:pt x="569" y="569"/>
                  </a:lnTo>
                  <a:lnTo>
                    <a:pt x="628" y="449"/>
                  </a:lnTo>
                  <a:lnTo>
                    <a:pt x="658" y="329"/>
                  </a:lnTo>
                  <a:lnTo>
                    <a:pt x="628" y="210"/>
                  </a:lnTo>
                  <a:lnTo>
                    <a:pt x="569" y="90"/>
                  </a:lnTo>
                  <a:lnTo>
                    <a:pt x="44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13"/>
            <p:cNvSpPr/>
            <p:nvPr/>
          </p:nvSpPr>
          <p:spPr>
            <a:xfrm>
              <a:off x="4467825" y="1990600"/>
              <a:ext cx="16475" cy="17225"/>
            </a:xfrm>
            <a:custGeom>
              <a:avLst/>
              <a:gdLst/>
              <a:ahLst/>
              <a:cxnLst/>
              <a:rect l="l" t="t" r="r" b="b"/>
              <a:pathLst>
                <a:path w="65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49" y="659"/>
                  </a:lnTo>
                  <a:lnTo>
                    <a:pt x="569" y="569"/>
                  </a:lnTo>
                  <a:lnTo>
                    <a:pt x="628" y="479"/>
                  </a:lnTo>
                  <a:lnTo>
                    <a:pt x="658" y="330"/>
                  </a:lnTo>
                  <a:lnTo>
                    <a:pt x="628" y="210"/>
                  </a:lnTo>
                  <a:lnTo>
                    <a:pt x="569" y="90"/>
                  </a:lnTo>
                  <a:lnTo>
                    <a:pt x="44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13"/>
            <p:cNvSpPr/>
            <p:nvPr/>
          </p:nvSpPr>
          <p:spPr>
            <a:xfrm>
              <a:off x="4467825" y="1879900"/>
              <a:ext cx="16475" cy="17225"/>
            </a:xfrm>
            <a:custGeom>
              <a:avLst/>
              <a:gdLst/>
              <a:ahLst/>
              <a:cxnLst/>
              <a:rect l="l" t="t" r="r" b="b"/>
              <a:pathLst>
                <a:path w="65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49" y="659"/>
                  </a:lnTo>
                  <a:lnTo>
                    <a:pt x="569" y="599"/>
                  </a:lnTo>
                  <a:lnTo>
                    <a:pt x="628" y="479"/>
                  </a:lnTo>
                  <a:lnTo>
                    <a:pt x="658" y="360"/>
                  </a:lnTo>
                  <a:lnTo>
                    <a:pt x="628" y="210"/>
                  </a:lnTo>
                  <a:lnTo>
                    <a:pt x="569" y="120"/>
                  </a:lnTo>
                  <a:lnTo>
                    <a:pt x="44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13"/>
            <p:cNvSpPr/>
            <p:nvPr/>
          </p:nvSpPr>
          <p:spPr>
            <a:xfrm>
              <a:off x="4467825" y="1769950"/>
              <a:ext cx="16475" cy="16475"/>
            </a:xfrm>
            <a:custGeom>
              <a:avLst/>
              <a:gdLst/>
              <a:ahLst/>
              <a:cxnLst/>
              <a:rect l="l" t="t" r="r" b="b"/>
              <a:pathLst>
                <a:path w="65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49" y="629"/>
                  </a:lnTo>
                  <a:lnTo>
                    <a:pt x="569" y="569"/>
                  </a:lnTo>
                  <a:lnTo>
                    <a:pt x="628" y="449"/>
                  </a:lnTo>
                  <a:lnTo>
                    <a:pt x="658" y="330"/>
                  </a:lnTo>
                  <a:lnTo>
                    <a:pt x="628" y="180"/>
                  </a:lnTo>
                  <a:lnTo>
                    <a:pt x="569" y="90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13"/>
            <p:cNvSpPr/>
            <p:nvPr/>
          </p:nvSpPr>
          <p:spPr>
            <a:xfrm>
              <a:off x="457702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13"/>
            <p:cNvSpPr/>
            <p:nvPr/>
          </p:nvSpPr>
          <p:spPr>
            <a:xfrm>
              <a:off x="457702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13"/>
            <p:cNvSpPr/>
            <p:nvPr/>
          </p:nvSpPr>
          <p:spPr>
            <a:xfrm>
              <a:off x="457702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69" y="120"/>
                  </a:lnTo>
                  <a:lnTo>
                    <a:pt x="47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13"/>
            <p:cNvSpPr/>
            <p:nvPr/>
          </p:nvSpPr>
          <p:spPr>
            <a:xfrm>
              <a:off x="457702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6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4" name="Google Shape;1764;p13"/>
          <p:cNvGrpSpPr/>
          <p:nvPr/>
        </p:nvGrpSpPr>
        <p:grpSpPr>
          <a:xfrm rot="-5400000">
            <a:off x="6133352" y="3784547"/>
            <a:ext cx="348351" cy="1842527"/>
            <a:chOff x="5650350" y="1819325"/>
            <a:chExt cx="98000" cy="518350"/>
          </a:xfrm>
        </p:grpSpPr>
        <p:sp>
          <p:nvSpPr>
            <p:cNvPr id="1765" name="Google Shape;1765;p13"/>
            <p:cNvSpPr/>
            <p:nvPr/>
          </p:nvSpPr>
          <p:spPr>
            <a:xfrm>
              <a:off x="5650350" y="1819325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0"/>
                  </a:moveTo>
                  <a:lnTo>
                    <a:pt x="150" y="30"/>
                  </a:lnTo>
                  <a:lnTo>
                    <a:pt x="90" y="90"/>
                  </a:lnTo>
                  <a:lnTo>
                    <a:pt x="30" y="180"/>
                  </a:lnTo>
                  <a:lnTo>
                    <a:pt x="0" y="269"/>
                  </a:lnTo>
                  <a:lnTo>
                    <a:pt x="30" y="359"/>
                  </a:lnTo>
                  <a:lnTo>
                    <a:pt x="90" y="449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49"/>
                  </a:lnTo>
                  <a:lnTo>
                    <a:pt x="509" y="359"/>
                  </a:lnTo>
                  <a:lnTo>
                    <a:pt x="539" y="269"/>
                  </a:lnTo>
                  <a:lnTo>
                    <a:pt x="509" y="180"/>
                  </a:lnTo>
                  <a:lnTo>
                    <a:pt x="449" y="90"/>
                  </a:lnTo>
                  <a:lnTo>
                    <a:pt x="359" y="3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13"/>
            <p:cNvSpPr/>
            <p:nvPr/>
          </p:nvSpPr>
          <p:spPr>
            <a:xfrm>
              <a:off x="5735600" y="1819325"/>
              <a:ext cx="12750" cy="13475"/>
            </a:xfrm>
            <a:custGeom>
              <a:avLst/>
              <a:gdLst/>
              <a:ahLst/>
              <a:cxnLst/>
              <a:rect l="l" t="t" r="r" b="b"/>
              <a:pathLst>
                <a:path w="510" h="539" extrusionOk="0">
                  <a:moveTo>
                    <a:pt x="240" y="0"/>
                  </a:moveTo>
                  <a:lnTo>
                    <a:pt x="150" y="30"/>
                  </a:lnTo>
                  <a:lnTo>
                    <a:pt x="61" y="90"/>
                  </a:lnTo>
                  <a:lnTo>
                    <a:pt x="1" y="180"/>
                  </a:lnTo>
                  <a:lnTo>
                    <a:pt x="1" y="269"/>
                  </a:lnTo>
                  <a:lnTo>
                    <a:pt x="1" y="359"/>
                  </a:lnTo>
                  <a:lnTo>
                    <a:pt x="61" y="449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49"/>
                  </a:lnTo>
                  <a:lnTo>
                    <a:pt x="479" y="359"/>
                  </a:lnTo>
                  <a:lnTo>
                    <a:pt x="509" y="269"/>
                  </a:lnTo>
                  <a:lnTo>
                    <a:pt x="479" y="180"/>
                  </a:lnTo>
                  <a:lnTo>
                    <a:pt x="420" y="90"/>
                  </a:lnTo>
                  <a:lnTo>
                    <a:pt x="360" y="3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13"/>
            <p:cNvSpPr/>
            <p:nvPr/>
          </p:nvSpPr>
          <p:spPr>
            <a:xfrm>
              <a:off x="5650350" y="1903825"/>
              <a:ext cx="13475" cy="12750"/>
            </a:xfrm>
            <a:custGeom>
              <a:avLst/>
              <a:gdLst/>
              <a:ahLst/>
              <a:cxnLst/>
              <a:rect l="l" t="t" r="r" b="b"/>
              <a:pathLst>
                <a:path w="539" h="510" extrusionOk="0">
                  <a:moveTo>
                    <a:pt x="150" y="1"/>
                  </a:moveTo>
                  <a:lnTo>
                    <a:pt x="90" y="61"/>
                  </a:lnTo>
                  <a:lnTo>
                    <a:pt x="30" y="151"/>
                  </a:lnTo>
                  <a:lnTo>
                    <a:pt x="0" y="24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480"/>
                  </a:lnTo>
                  <a:lnTo>
                    <a:pt x="269" y="510"/>
                  </a:lnTo>
                  <a:lnTo>
                    <a:pt x="359" y="480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40"/>
                  </a:lnTo>
                  <a:lnTo>
                    <a:pt x="509" y="151"/>
                  </a:lnTo>
                  <a:lnTo>
                    <a:pt x="449" y="61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13"/>
            <p:cNvSpPr/>
            <p:nvPr/>
          </p:nvSpPr>
          <p:spPr>
            <a:xfrm>
              <a:off x="5735600" y="1903825"/>
              <a:ext cx="12750" cy="12750"/>
            </a:xfrm>
            <a:custGeom>
              <a:avLst/>
              <a:gdLst/>
              <a:ahLst/>
              <a:cxnLst/>
              <a:rect l="l" t="t" r="r" b="b"/>
              <a:pathLst>
                <a:path w="510" h="510" extrusionOk="0">
                  <a:moveTo>
                    <a:pt x="150" y="1"/>
                  </a:moveTo>
                  <a:lnTo>
                    <a:pt x="61" y="61"/>
                  </a:lnTo>
                  <a:lnTo>
                    <a:pt x="1" y="151"/>
                  </a:lnTo>
                  <a:lnTo>
                    <a:pt x="1" y="24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480"/>
                  </a:lnTo>
                  <a:lnTo>
                    <a:pt x="240" y="510"/>
                  </a:lnTo>
                  <a:lnTo>
                    <a:pt x="360" y="480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40"/>
                  </a:lnTo>
                  <a:lnTo>
                    <a:pt x="479" y="151"/>
                  </a:lnTo>
                  <a:lnTo>
                    <a:pt x="420" y="61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13"/>
            <p:cNvSpPr/>
            <p:nvPr/>
          </p:nvSpPr>
          <p:spPr>
            <a:xfrm>
              <a:off x="5650350" y="1987600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269" y="1"/>
                  </a:moveTo>
                  <a:lnTo>
                    <a:pt x="150" y="31"/>
                  </a:lnTo>
                  <a:lnTo>
                    <a:pt x="90" y="91"/>
                  </a:lnTo>
                  <a:lnTo>
                    <a:pt x="30" y="180"/>
                  </a:lnTo>
                  <a:lnTo>
                    <a:pt x="0" y="27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70"/>
                  </a:lnTo>
                  <a:lnTo>
                    <a:pt x="509" y="180"/>
                  </a:lnTo>
                  <a:lnTo>
                    <a:pt x="449" y="91"/>
                  </a:lnTo>
                  <a:lnTo>
                    <a:pt x="359" y="3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13"/>
            <p:cNvSpPr/>
            <p:nvPr/>
          </p:nvSpPr>
          <p:spPr>
            <a:xfrm>
              <a:off x="5735600" y="1987600"/>
              <a:ext cx="12750" cy="13500"/>
            </a:xfrm>
            <a:custGeom>
              <a:avLst/>
              <a:gdLst/>
              <a:ahLst/>
              <a:cxnLst/>
              <a:rect l="l" t="t" r="r" b="b"/>
              <a:pathLst>
                <a:path w="510" h="540" extrusionOk="0">
                  <a:moveTo>
                    <a:pt x="240" y="1"/>
                  </a:moveTo>
                  <a:lnTo>
                    <a:pt x="150" y="31"/>
                  </a:lnTo>
                  <a:lnTo>
                    <a:pt x="61" y="91"/>
                  </a:lnTo>
                  <a:lnTo>
                    <a:pt x="1" y="180"/>
                  </a:lnTo>
                  <a:lnTo>
                    <a:pt x="1" y="27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70"/>
                  </a:lnTo>
                  <a:lnTo>
                    <a:pt x="479" y="180"/>
                  </a:lnTo>
                  <a:lnTo>
                    <a:pt x="420" y="91"/>
                  </a:lnTo>
                  <a:lnTo>
                    <a:pt x="360" y="31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13"/>
            <p:cNvSpPr/>
            <p:nvPr/>
          </p:nvSpPr>
          <p:spPr>
            <a:xfrm>
              <a:off x="5650350" y="2072125"/>
              <a:ext cx="13475" cy="12750"/>
            </a:xfrm>
            <a:custGeom>
              <a:avLst/>
              <a:gdLst/>
              <a:ahLst/>
              <a:cxnLst/>
              <a:rect l="l" t="t" r="r" b="b"/>
              <a:pathLst>
                <a:path w="539" h="510" extrusionOk="0">
                  <a:moveTo>
                    <a:pt x="150" y="1"/>
                  </a:moveTo>
                  <a:lnTo>
                    <a:pt x="90" y="60"/>
                  </a:lnTo>
                  <a:lnTo>
                    <a:pt x="30" y="150"/>
                  </a:lnTo>
                  <a:lnTo>
                    <a:pt x="0" y="240"/>
                  </a:lnTo>
                  <a:lnTo>
                    <a:pt x="30" y="360"/>
                  </a:lnTo>
                  <a:lnTo>
                    <a:pt x="90" y="449"/>
                  </a:lnTo>
                  <a:lnTo>
                    <a:pt x="150" y="479"/>
                  </a:lnTo>
                  <a:lnTo>
                    <a:pt x="269" y="509"/>
                  </a:lnTo>
                  <a:lnTo>
                    <a:pt x="359" y="479"/>
                  </a:lnTo>
                  <a:lnTo>
                    <a:pt x="449" y="449"/>
                  </a:lnTo>
                  <a:lnTo>
                    <a:pt x="509" y="360"/>
                  </a:lnTo>
                  <a:lnTo>
                    <a:pt x="539" y="240"/>
                  </a:lnTo>
                  <a:lnTo>
                    <a:pt x="509" y="150"/>
                  </a:lnTo>
                  <a:lnTo>
                    <a:pt x="449" y="60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13"/>
            <p:cNvSpPr/>
            <p:nvPr/>
          </p:nvSpPr>
          <p:spPr>
            <a:xfrm>
              <a:off x="5735600" y="2072125"/>
              <a:ext cx="12750" cy="12750"/>
            </a:xfrm>
            <a:custGeom>
              <a:avLst/>
              <a:gdLst/>
              <a:ahLst/>
              <a:cxnLst/>
              <a:rect l="l" t="t" r="r" b="b"/>
              <a:pathLst>
                <a:path w="510" h="510" extrusionOk="0">
                  <a:moveTo>
                    <a:pt x="150" y="1"/>
                  </a:moveTo>
                  <a:lnTo>
                    <a:pt x="61" y="60"/>
                  </a:lnTo>
                  <a:lnTo>
                    <a:pt x="1" y="150"/>
                  </a:lnTo>
                  <a:lnTo>
                    <a:pt x="1" y="240"/>
                  </a:lnTo>
                  <a:lnTo>
                    <a:pt x="1" y="360"/>
                  </a:lnTo>
                  <a:lnTo>
                    <a:pt x="61" y="449"/>
                  </a:lnTo>
                  <a:lnTo>
                    <a:pt x="150" y="479"/>
                  </a:lnTo>
                  <a:lnTo>
                    <a:pt x="240" y="509"/>
                  </a:lnTo>
                  <a:lnTo>
                    <a:pt x="360" y="479"/>
                  </a:lnTo>
                  <a:lnTo>
                    <a:pt x="420" y="449"/>
                  </a:lnTo>
                  <a:lnTo>
                    <a:pt x="479" y="360"/>
                  </a:lnTo>
                  <a:lnTo>
                    <a:pt x="509" y="240"/>
                  </a:lnTo>
                  <a:lnTo>
                    <a:pt x="479" y="150"/>
                  </a:lnTo>
                  <a:lnTo>
                    <a:pt x="420" y="60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13"/>
            <p:cNvSpPr/>
            <p:nvPr/>
          </p:nvSpPr>
          <p:spPr>
            <a:xfrm>
              <a:off x="5650350" y="2155900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0"/>
                  </a:moveTo>
                  <a:lnTo>
                    <a:pt x="150" y="30"/>
                  </a:lnTo>
                  <a:lnTo>
                    <a:pt x="90" y="90"/>
                  </a:lnTo>
                  <a:lnTo>
                    <a:pt x="30" y="150"/>
                  </a:lnTo>
                  <a:lnTo>
                    <a:pt x="0" y="270"/>
                  </a:lnTo>
                  <a:lnTo>
                    <a:pt x="30" y="359"/>
                  </a:lnTo>
                  <a:lnTo>
                    <a:pt x="90" y="449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49"/>
                  </a:lnTo>
                  <a:lnTo>
                    <a:pt x="509" y="359"/>
                  </a:lnTo>
                  <a:lnTo>
                    <a:pt x="539" y="270"/>
                  </a:lnTo>
                  <a:lnTo>
                    <a:pt x="509" y="150"/>
                  </a:lnTo>
                  <a:lnTo>
                    <a:pt x="449" y="90"/>
                  </a:lnTo>
                  <a:lnTo>
                    <a:pt x="359" y="3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13"/>
            <p:cNvSpPr/>
            <p:nvPr/>
          </p:nvSpPr>
          <p:spPr>
            <a:xfrm>
              <a:off x="5735600" y="2155900"/>
              <a:ext cx="12750" cy="13475"/>
            </a:xfrm>
            <a:custGeom>
              <a:avLst/>
              <a:gdLst/>
              <a:ahLst/>
              <a:cxnLst/>
              <a:rect l="l" t="t" r="r" b="b"/>
              <a:pathLst>
                <a:path w="510" h="539" extrusionOk="0">
                  <a:moveTo>
                    <a:pt x="240" y="0"/>
                  </a:moveTo>
                  <a:lnTo>
                    <a:pt x="150" y="30"/>
                  </a:lnTo>
                  <a:lnTo>
                    <a:pt x="61" y="90"/>
                  </a:lnTo>
                  <a:lnTo>
                    <a:pt x="1" y="150"/>
                  </a:lnTo>
                  <a:lnTo>
                    <a:pt x="1" y="270"/>
                  </a:lnTo>
                  <a:lnTo>
                    <a:pt x="1" y="359"/>
                  </a:lnTo>
                  <a:lnTo>
                    <a:pt x="61" y="449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49"/>
                  </a:lnTo>
                  <a:lnTo>
                    <a:pt x="479" y="359"/>
                  </a:lnTo>
                  <a:lnTo>
                    <a:pt x="509" y="270"/>
                  </a:lnTo>
                  <a:lnTo>
                    <a:pt x="479" y="150"/>
                  </a:lnTo>
                  <a:lnTo>
                    <a:pt x="420" y="90"/>
                  </a:lnTo>
                  <a:lnTo>
                    <a:pt x="360" y="3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13"/>
            <p:cNvSpPr/>
            <p:nvPr/>
          </p:nvSpPr>
          <p:spPr>
            <a:xfrm>
              <a:off x="5650350" y="2240425"/>
              <a:ext cx="13475" cy="12725"/>
            </a:xfrm>
            <a:custGeom>
              <a:avLst/>
              <a:gdLst/>
              <a:ahLst/>
              <a:cxnLst/>
              <a:rect l="l" t="t" r="r" b="b"/>
              <a:pathLst>
                <a:path w="539" h="509" extrusionOk="0">
                  <a:moveTo>
                    <a:pt x="150" y="0"/>
                  </a:moveTo>
                  <a:lnTo>
                    <a:pt x="90" y="60"/>
                  </a:lnTo>
                  <a:lnTo>
                    <a:pt x="30" y="150"/>
                  </a:lnTo>
                  <a:lnTo>
                    <a:pt x="0" y="239"/>
                  </a:lnTo>
                  <a:lnTo>
                    <a:pt x="30" y="359"/>
                  </a:lnTo>
                  <a:lnTo>
                    <a:pt x="90" y="419"/>
                  </a:lnTo>
                  <a:lnTo>
                    <a:pt x="150" y="479"/>
                  </a:lnTo>
                  <a:lnTo>
                    <a:pt x="269" y="509"/>
                  </a:lnTo>
                  <a:lnTo>
                    <a:pt x="359" y="479"/>
                  </a:lnTo>
                  <a:lnTo>
                    <a:pt x="449" y="419"/>
                  </a:lnTo>
                  <a:lnTo>
                    <a:pt x="509" y="359"/>
                  </a:lnTo>
                  <a:lnTo>
                    <a:pt x="539" y="239"/>
                  </a:lnTo>
                  <a:lnTo>
                    <a:pt x="509" y="150"/>
                  </a:lnTo>
                  <a:lnTo>
                    <a:pt x="449" y="6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13"/>
            <p:cNvSpPr/>
            <p:nvPr/>
          </p:nvSpPr>
          <p:spPr>
            <a:xfrm>
              <a:off x="5735600" y="2240425"/>
              <a:ext cx="12750" cy="12725"/>
            </a:xfrm>
            <a:custGeom>
              <a:avLst/>
              <a:gdLst/>
              <a:ahLst/>
              <a:cxnLst/>
              <a:rect l="l" t="t" r="r" b="b"/>
              <a:pathLst>
                <a:path w="510" h="509" extrusionOk="0">
                  <a:moveTo>
                    <a:pt x="150" y="0"/>
                  </a:moveTo>
                  <a:lnTo>
                    <a:pt x="61" y="60"/>
                  </a:lnTo>
                  <a:lnTo>
                    <a:pt x="1" y="150"/>
                  </a:lnTo>
                  <a:lnTo>
                    <a:pt x="1" y="239"/>
                  </a:lnTo>
                  <a:lnTo>
                    <a:pt x="1" y="359"/>
                  </a:lnTo>
                  <a:lnTo>
                    <a:pt x="61" y="419"/>
                  </a:lnTo>
                  <a:lnTo>
                    <a:pt x="150" y="479"/>
                  </a:lnTo>
                  <a:lnTo>
                    <a:pt x="240" y="509"/>
                  </a:lnTo>
                  <a:lnTo>
                    <a:pt x="360" y="479"/>
                  </a:lnTo>
                  <a:lnTo>
                    <a:pt x="420" y="419"/>
                  </a:lnTo>
                  <a:lnTo>
                    <a:pt x="479" y="359"/>
                  </a:lnTo>
                  <a:lnTo>
                    <a:pt x="509" y="239"/>
                  </a:lnTo>
                  <a:lnTo>
                    <a:pt x="479" y="150"/>
                  </a:lnTo>
                  <a:lnTo>
                    <a:pt x="420" y="60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13"/>
            <p:cNvSpPr/>
            <p:nvPr/>
          </p:nvSpPr>
          <p:spPr>
            <a:xfrm>
              <a:off x="5650350" y="2324175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269" y="1"/>
                  </a:moveTo>
                  <a:lnTo>
                    <a:pt x="150" y="31"/>
                  </a:lnTo>
                  <a:lnTo>
                    <a:pt x="90" y="91"/>
                  </a:lnTo>
                  <a:lnTo>
                    <a:pt x="30" y="151"/>
                  </a:lnTo>
                  <a:lnTo>
                    <a:pt x="0" y="27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510"/>
                  </a:lnTo>
                  <a:lnTo>
                    <a:pt x="269" y="539"/>
                  </a:lnTo>
                  <a:lnTo>
                    <a:pt x="359" y="510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70"/>
                  </a:lnTo>
                  <a:lnTo>
                    <a:pt x="509" y="151"/>
                  </a:lnTo>
                  <a:lnTo>
                    <a:pt x="449" y="91"/>
                  </a:lnTo>
                  <a:lnTo>
                    <a:pt x="359" y="3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13"/>
            <p:cNvSpPr/>
            <p:nvPr/>
          </p:nvSpPr>
          <p:spPr>
            <a:xfrm>
              <a:off x="5735600" y="2324175"/>
              <a:ext cx="12750" cy="13500"/>
            </a:xfrm>
            <a:custGeom>
              <a:avLst/>
              <a:gdLst/>
              <a:ahLst/>
              <a:cxnLst/>
              <a:rect l="l" t="t" r="r" b="b"/>
              <a:pathLst>
                <a:path w="510" h="540" extrusionOk="0">
                  <a:moveTo>
                    <a:pt x="240" y="1"/>
                  </a:moveTo>
                  <a:lnTo>
                    <a:pt x="150" y="31"/>
                  </a:lnTo>
                  <a:lnTo>
                    <a:pt x="61" y="91"/>
                  </a:lnTo>
                  <a:lnTo>
                    <a:pt x="1" y="151"/>
                  </a:lnTo>
                  <a:lnTo>
                    <a:pt x="1" y="27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510"/>
                  </a:lnTo>
                  <a:lnTo>
                    <a:pt x="240" y="539"/>
                  </a:lnTo>
                  <a:lnTo>
                    <a:pt x="360" y="510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70"/>
                  </a:lnTo>
                  <a:lnTo>
                    <a:pt x="479" y="151"/>
                  </a:lnTo>
                  <a:lnTo>
                    <a:pt x="420" y="91"/>
                  </a:lnTo>
                  <a:lnTo>
                    <a:pt x="360" y="31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9" name="Google Shape;1779;p13"/>
          <p:cNvGrpSpPr/>
          <p:nvPr/>
        </p:nvGrpSpPr>
        <p:grpSpPr>
          <a:xfrm>
            <a:off x="7908225" y="1381600"/>
            <a:ext cx="169050" cy="149625"/>
            <a:chOff x="2626350" y="1752000"/>
            <a:chExt cx="169050" cy="149625"/>
          </a:xfrm>
        </p:grpSpPr>
        <p:sp>
          <p:nvSpPr>
            <p:cNvPr id="1780" name="Google Shape;1780;p13"/>
            <p:cNvSpPr/>
            <p:nvPr/>
          </p:nvSpPr>
          <p:spPr>
            <a:xfrm>
              <a:off x="2626350" y="1752000"/>
              <a:ext cx="169050" cy="149625"/>
            </a:xfrm>
            <a:custGeom>
              <a:avLst/>
              <a:gdLst/>
              <a:ahLst/>
              <a:cxnLst/>
              <a:rect l="l" t="t" r="r" b="b"/>
              <a:pathLst>
                <a:path w="6762" h="5985" extrusionOk="0">
                  <a:moveTo>
                    <a:pt x="2364" y="1"/>
                  </a:moveTo>
                  <a:lnTo>
                    <a:pt x="2184" y="31"/>
                  </a:lnTo>
                  <a:lnTo>
                    <a:pt x="2005" y="90"/>
                  </a:lnTo>
                  <a:lnTo>
                    <a:pt x="1855" y="210"/>
                  </a:lnTo>
                  <a:lnTo>
                    <a:pt x="1765" y="330"/>
                  </a:lnTo>
                  <a:lnTo>
                    <a:pt x="1676" y="479"/>
                  </a:lnTo>
                  <a:lnTo>
                    <a:pt x="1616" y="629"/>
                  </a:lnTo>
                  <a:lnTo>
                    <a:pt x="1556" y="808"/>
                  </a:lnTo>
                  <a:lnTo>
                    <a:pt x="1526" y="958"/>
                  </a:lnTo>
                  <a:lnTo>
                    <a:pt x="1556" y="1137"/>
                  </a:lnTo>
                  <a:lnTo>
                    <a:pt x="1556" y="1317"/>
                  </a:lnTo>
                  <a:lnTo>
                    <a:pt x="1676" y="1676"/>
                  </a:lnTo>
                  <a:lnTo>
                    <a:pt x="1825" y="2035"/>
                  </a:lnTo>
                  <a:lnTo>
                    <a:pt x="2005" y="2364"/>
                  </a:lnTo>
                  <a:lnTo>
                    <a:pt x="2214" y="2663"/>
                  </a:lnTo>
                  <a:lnTo>
                    <a:pt x="2035" y="2574"/>
                  </a:lnTo>
                  <a:lnTo>
                    <a:pt x="1855" y="2484"/>
                  </a:lnTo>
                  <a:lnTo>
                    <a:pt x="1676" y="2394"/>
                  </a:lnTo>
                  <a:lnTo>
                    <a:pt x="1466" y="2334"/>
                  </a:lnTo>
                  <a:lnTo>
                    <a:pt x="1257" y="2304"/>
                  </a:lnTo>
                  <a:lnTo>
                    <a:pt x="1047" y="2304"/>
                  </a:lnTo>
                  <a:lnTo>
                    <a:pt x="838" y="2334"/>
                  </a:lnTo>
                  <a:lnTo>
                    <a:pt x="658" y="2394"/>
                  </a:lnTo>
                  <a:lnTo>
                    <a:pt x="479" y="2514"/>
                  </a:lnTo>
                  <a:lnTo>
                    <a:pt x="299" y="2633"/>
                  </a:lnTo>
                  <a:lnTo>
                    <a:pt x="180" y="2813"/>
                  </a:lnTo>
                  <a:lnTo>
                    <a:pt x="90" y="2992"/>
                  </a:lnTo>
                  <a:lnTo>
                    <a:pt x="30" y="3202"/>
                  </a:lnTo>
                  <a:lnTo>
                    <a:pt x="0" y="3381"/>
                  </a:lnTo>
                  <a:lnTo>
                    <a:pt x="30" y="3591"/>
                  </a:lnTo>
                  <a:lnTo>
                    <a:pt x="120" y="3770"/>
                  </a:lnTo>
                  <a:lnTo>
                    <a:pt x="210" y="3890"/>
                  </a:lnTo>
                  <a:lnTo>
                    <a:pt x="299" y="4010"/>
                  </a:lnTo>
                  <a:lnTo>
                    <a:pt x="449" y="4069"/>
                  </a:lnTo>
                  <a:lnTo>
                    <a:pt x="599" y="4159"/>
                  </a:lnTo>
                  <a:lnTo>
                    <a:pt x="748" y="4189"/>
                  </a:lnTo>
                  <a:lnTo>
                    <a:pt x="898" y="4219"/>
                  </a:lnTo>
                  <a:lnTo>
                    <a:pt x="1047" y="4219"/>
                  </a:lnTo>
                  <a:lnTo>
                    <a:pt x="1227" y="4189"/>
                  </a:lnTo>
                  <a:lnTo>
                    <a:pt x="1526" y="4159"/>
                  </a:lnTo>
                  <a:lnTo>
                    <a:pt x="1795" y="4069"/>
                  </a:lnTo>
                  <a:lnTo>
                    <a:pt x="2095" y="3950"/>
                  </a:lnTo>
                  <a:lnTo>
                    <a:pt x="2364" y="3830"/>
                  </a:lnTo>
                  <a:lnTo>
                    <a:pt x="2364" y="3830"/>
                  </a:lnTo>
                  <a:lnTo>
                    <a:pt x="2244" y="3920"/>
                  </a:lnTo>
                  <a:lnTo>
                    <a:pt x="2124" y="4069"/>
                  </a:lnTo>
                  <a:lnTo>
                    <a:pt x="2035" y="4189"/>
                  </a:lnTo>
                  <a:lnTo>
                    <a:pt x="1975" y="4339"/>
                  </a:lnTo>
                  <a:lnTo>
                    <a:pt x="1915" y="4488"/>
                  </a:lnTo>
                  <a:lnTo>
                    <a:pt x="1885" y="4638"/>
                  </a:lnTo>
                  <a:lnTo>
                    <a:pt x="1855" y="4817"/>
                  </a:lnTo>
                  <a:lnTo>
                    <a:pt x="1855" y="4967"/>
                  </a:lnTo>
                  <a:lnTo>
                    <a:pt x="1885" y="5117"/>
                  </a:lnTo>
                  <a:lnTo>
                    <a:pt x="1945" y="5296"/>
                  </a:lnTo>
                  <a:lnTo>
                    <a:pt x="2005" y="5446"/>
                  </a:lnTo>
                  <a:lnTo>
                    <a:pt x="2095" y="5565"/>
                  </a:lnTo>
                  <a:lnTo>
                    <a:pt x="2214" y="5685"/>
                  </a:lnTo>
                  <a:lnTo>
                    <a:pt x="2334" y="5805"/>
                  </a:lnTo>
                  <a:lnTo>
                    <a:pt x="2454" y="5894"/>
                  </a:lnTo>
                  <a:lnTo>
                    <a:pt x="2603" y="5954"/>
                  </a:lnTo>
                  <a:lnTo>
                    <a:pt x="2753" y="5984"/>
                  </a:lnTo>
                  <a:lnTo>
                    <a:pt x="3082" y="5984"/>
                  </a:lnTo>
                  <a:lnTo>
                    <a:pt x="3261" y="5954"/>
                  </a:lnTo>
                  <a:lnTo>
                    <a:pt x="3411" y="5865"/>
                  </a:lnTo>
                  <a:lnTo>
                    <a:pt x="3531" y="5805"/>
                  </a:lnTo>
                  <a:lnTo>
                    <a:pt x="3650" y="5685"/>
                  </a:lnTo>
                  <a:lnTo>
                    <a:pt x="3740" y="5565"/>
                  </a:lnTo>
                  <a:lnTo>
                    <a:pt x="3830" y="5416"/>
                  </a:lnTo>
                  <a:lnTo>
                    <a:pt x="3890" y="5266"/>
                  </a:lnTo>
                  <a:lnTo>
                    <a:pt x="3920" y="5087"/>
                  </a:lnTo>
                  <a:lnTo>
                    <a:pt x="3949" y="4937"/>
                  </a:lnTo>
                  <a:lnTo>
                    <a:pt x="3949" y="4787"/>
                  </a:lnTo>
                  <a:lnTo>
                    <a:pt x="3890" y="4638"/>
                  </a:lnTo>
                  <a:lnTo>
                    <a:pt x="3830" y="4518"/>
                  </a:lnTo>
                  <a:lnTo>
                    <a:pt x="3949" y="4638"/>
                  </a:lnTo>
                  <a:lnTo>
                    <a:pt x="4189" y="4877"/>
                  </a:lnTo>
                  <a:lnTo>
                    <a:pt x="4488" y="5027"/>
                  </a:lnTo>
                  <a:lnTo>
                    <a:pt x="4787" y="5147"/>
                  </a:lnTo>
                  <a:lnTo>
                    <a:pt x="4967" y="5176"/>
                  </a:lnTo>
                  <a:lnTo>
                    <a:pt x="5116" y="5206"/>
                  </a:lnTo>
                  <a:lnTo>
                    <a:pt x="5296" y="5206"/>
                  </a:lnTo>
                  <a:lnTo>
                    <a:pt x="5445" y="5176"/>
                  </a:lnTo>
                  <a:lnTo>
                    <a:pt x="5625" y="5147"/>
                  </a:lnTo>
                  <a:lnTo>
                    <a:pt x="5774" y="5087"/>
                  </a:lnTo>
                  <a:lnTo>
                    <a:pt x="5924" y="4997"/>
                  </a:lnTo>
                  <a:lnTo>
                    <a:pt x="6044" y="4877"/>
                  </a:lnTo>
                  <a:lnTo>
                    <a:pt x="6163" y="4758"/>
                  </a:lnTo>
                  <a:lnTo>
                    <a:pt x="6253" y="4638"/>
                  </a:lnTo>
                  <a:lnTo>
                    <a:pt x="6313" y="4488"/>
                  </a:lnTo>
                  <a:lnTo>
                    <a:pt x="6373" y="4309"/>
                  </a:lnTo>
                  <a:lnTo>
                    <a:pt x="6373" y="4159"/>
                  </a:lnTo>
                  <a:lnTo>
                    <a:pt x="6373" y="3980"/>
                  </a:lnTo>
                  <a:lnTo>
                    <a:pt x="6343" y="3830"/>
                  </a:lnTo>
                  <a:lnTo>
                    <a:pt x="6253" y="3681"/>
                  </a:lnTo>
                  <a:lnTo>
                    <a:pt x="6044" y="3381"/>
                  </a:lnTo>
                  <a:lnTo>
                    <a:pt x="5924" y="3262"/>
                  </a:lnTo>
                  <a:lnTo>
                    <a:pt x="5804" y="3172"/>
                  </a:lnTo>
                  <a:lnTo>
                    <a:pt x="5655" y="3082"/>
                  </a:lnTo>
                  <a:lnTo>
                    <a:pt x="5505" y="3022"/>
                  </a:lnTo>
                  <a:lnTo>
                    <a:pt x="5356" y="2962"/>
                  </a:lnTo>
                  <a:lnTo>
                    <a:pt x="5176" y="2933"/>
                  </a:lnTo>
                  <a:lnTo>
                    <a:pt x="5685" y="2813"/>
                  </a:lnTo>
                  <a:lnTo>
                    <a:pt x="5924" y="2723"/>
                  </a:lnTo>
                  <a:lnTo>
                    <a:pt x="6163" y="2603"/>
                  </a:lnTo>
                  <a:lnTo>
                    <a:pt x="6373" y="2454"/>
                  </a:lnTo>
                  <a:lnTo>
                    <a:pt x="6552" y="2274"/>
                  </a:lnTo>
                  <a:lnTo>
                    <a:pt x="6702" y="2065"/>
                  </a:lnTo>
                  <a:lnTo>
                    <a:pt x="6732" y="1945"/>
                  </a:lnTo>
                  <a:lnTo>
                    <a:pt x="6762" y="1796"/>
                  </a:lnTo>
                  <a:lnTo>
                    <a:pt x="6762" y="1646"/>
                  </a:lnTo>
                  <a:lnTo>
                    <a:pt x="6732" y="1497"/>
                  </a:lnTo>
                  <a:lnTo>
                    <a:pt x="6672" y="1347"/>
                  </a:lnTo>
                  <a:lnTo>
                    <a:pt x="6582" y="1197"/>
                  </a:lnTo>
                  <a:lnTo>
                    <a:pt x="6493" y="1078"/>
                  </a:lnTo>
                  <a:lnTo>
                    <a:pt x="6343" y="988"/>
                  </a:lnTo>
                  <a:lnTo>
                    <a:pt x="6223" y="898"/>
                  </a:lnTo>
                  <a:lnTo>
                    <a:pt x="6074" y="838"/>
                  </a:lnTo>
                  <a:lnTo>
                    <a:pt x="5924" y="808"/>
                  </a:lnTo>
                  <a:lnTo>
                    <a:pt x="5745" y="778"/>
                  </a:lnTo>
                  <a:lnTo>
                    <a:pt x="5595" y="808"/>
                  </a:lnTo>
                  <a:lnTo>
                    <a:pt x="5445" y="808"/>
                  </a:lnTo>
                  <a:lnTo>
                    <a:pt x="5146" y="928"/>
                  </a:lnTo>
                  <a:lnTo>
                    <a:pt x="4877" y="1108"/>
                  </a:lnTo>
                  <a:lnTo>
                    <a:pt x="4638" y="1317"/>
                  </a:lnTo>
                  <a:lnTo>
                    <a:pt x="4428" y="1556"/>
                  </a:lnTo>
                  <a:lnTo>
                    <a:pt x="4279" y="1826"/>
                  </a:lnTo>
                  <a:lnTo>
                    <a:pt x="4129" y="2125"/>
                  </a:lnTo>
                  <a:lnTo>
                    <a:pt x="4039" y="1706"/>
                  </a:lnTo>
                  <a:lnTo>
                    <a:pt x="3860" y="1287"/>
                  </a:lnTo>
                  <a:lnTo>
                    <a:pt x="3650" y="868"/>
                  </a:lnTo>
                  <a:lnTo>
                    <a:pt x="3411" y="479"/>
                  </a:lnTo>
                  <a:lnTo>
                    <a:pt x="3291" y="360"/>
                  </a:lnTo>
                  <a:lnTo>
                    <a:pt x="3112" y="210"/>
                  </a:lnTo>
                  <a:lnTo>
                    <a:pt x="2962" y="120"/>
                  </a:lnTo>
                  <a:lnTo>
                    <a:pt x="2753" y="31"/>
                  </a:lnTo>
                  <a:lnTo>
                    <a:pt x="2573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13"/>
            <p:cNvSpPr/>
            <p:nvPr/>
          </p:nvSpPr>
          <p:spPr>
            <a:xfrm>
              <a:off x="2685425" y="1805100"/>
              <a:ext cx="56125" cy="56875"/>
            </a:xfrm>
            <a:custGeom>
              <a:avLst/>
              <a:gdLst/>
              <a:ahLst/>
              <a:cxnLst/>
              <a:rect l="l" t="t" r="r" b="b"/>
              <a:pathLst>
                <a:path w="2245" h="2275" extrusionOk="0">
                  <a:moveTo>
                    <a:pt x="1108" y="1"/>
                  </a:moveTo>
                  <a:lnTo>
                    <a:pt x="898" y="31"/>
                  </a:lnTo>
                  <a:lnTo>
                    <a:pt x="689" y="61"/>
                  </a:lnTo>
                  <a:lnTo>
                    <a:pt x="479" y="180"/>
                  </a:lnTo>
                  <a:lnTo>
                    <a:pt x="270" y="330"/>
                  </a:lnTo>
                  <a:lnTo>
                    <a:pt x="150" y="539"/>
                  </a:lnTo>
                  <a:lnTo>
                    <a:pt x="31" y="779"/>
                  </a:lnTo>
                  <a:lnTo>
                    <a:pt x="1" y="1018"/>
                  </a:lnTo>
                  <a:lnTo>
                    <a:pt x="1" y="1257"/>
                  </a:lnTo>
                  <a:lnTo>
                    <a:pt x="61" y="1497"/>
                  </a:lnTo>
                  <a:lnTo>
                    <a:pt x="150" y="1706"/>
                  </a:lnTo>
                  <a:lnTo>
                    <a:pt x="270" y="1916"/>
                  </a:lnTo>
                  <a:lnTo>
                    <a:pt x="450" y="2095"/>
                  </a:lnTo>
                  <a:lnTo>
                    <a:pt x="689" y="2215"/>
                  </a:lnTo>
                  <a:lnTo>
                    <a:pt x="809" y="2245"/>
                  </a:lnTo>
                  <a:lnTo>
                    <a:pt x="928" y="2275"/>
                  </a:lnTo>
                  <a:lnTo>
                    <a:pt x="1227" y="2275"/>
                  </a:lnTo>
                  <a:lnTo>
                    <a:pt x="1377" y="2245"/>
                  </a:lnTo>
                  <a:lnTo>
                    <a:pt x="1527" y="2185"/>
                  </a:lnTo>
                  <a:lnTo>
                    <a:pt x="1646" y="2125"/>
                  </a:lnTo>
                  <a:lnTo>
                    <a:pt x="1766" y="2035"/>
                  </a:lnTo>
                  <a:lnTo>
                    <a:pt x="1975" y="1826"/>
                  </a:lnTo>
                  <a:lnTo>
                    <a:pt x="2125" y="1586"/>
                  </a:lnTo>
                  <a:lnTo>
                    <a:pt x="2215" y="1317"/>
                  </a:lnTo>
                  <a:lnTo>
                    <a:pt x="2245" y="1168"/>
                  </a:lnTo>
                  <a:lnTo>
                    <a:pt x="2245" y="1048"/>
                  </a:lnTo>
                  <a:lnTo>
                    <a:pt x="2215" y="898"/>
                  </a:lnTo>
                  <a:lnTo>
                    <a:pt x="2185" y="749"/>
                  </a:lnTo>
                  <a:lnTo>
                    <a:pt x="2125" y="599"/>
                  </a:lnTo>
                  <a:lnTo>
                    <a:pt x="2035" y="479"/>
                  </a:lnTo>
                  <a:lnTo>
                    <a:pt x="1916" y="300"/>
                  </a:lnTo>
                  <a:lnTo>
                    <a:pt x="1736" y="180"/>
                  </a:lnTo>
                  <a:lnTo>
                    <a:pt x="1527" y="91"/>
                  </a:lnTo>
                  <a:lnTo>
                    <a:pt x="1317" y="31"/>
                  </a:lnTo>
                  <a:lnTo>
                    <a:pt x="110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2" name="Google Shape;1782;p13"/>
          <p:cNvGrpSpPr/>
          <p:nvPr/>
        </p:nvGrpSpPr>
        <p:grpSpPr>
          <a:xfrm>
            <a:off x="7073950" y="738300"/>
            <a:ext cx="154850" cy="154125"/>
            <a:chOff x="1898575" y="1639050"/>
            <a:chExt cx="154850" cy="154125"/>
          </a:xfrm>
        </p:grpSpPr>
        <p:sp>
          <p:nvSpPr>
            <p:cNvPr id="1783" name="Google Shape;1783;p13"/>
            <p:cNvSpPr/>
            <p:nvPr/>
          </p:nvSpPr>
          <p:spPr>
            <a:xfrm>
              <a:off x="1898575" y="1639050"/>
              <a:ext cx="154850" cy="154125"/>
            </a:xfrm>
            <a:custGeom>
              <a:avLst/>
              <a:gdLst/>
              <a:ahLst/>
              <a:cxnLst/>
              <a:rect l="l" t="t" r="r" b="b"/>
              <a:pathLst>
                <a:path w="6194" h="6165" extrusionOk="0">
                  <a:moveTo>
                    <a:pt x="1497" y="1"/>
                  </a:moveTo>
                  <a:lnTo>
                    <a:pt x="1317" y="31"/>
                  </a:lnTo>
                  <a:lnTo>
                    <a:pt x="1108" y="61"/>
                  </a:lnTo>
                  <a:lnTo>
                    <a:pt x="928" y="151"/>
                  </a:lnTo>
                  <a:lnTo>
                    <a:pt x="779" y="270"/>
                  </a:lnTo>
                  <a:lnTo>
                    <a:pt x="629" y="450"/>
                  </a:lnTo>
                  <a:lnTo>
                    <a:pt x="569" y="569"/>
                  </a:lnTo>
                  <a:lnTo>
                    <a:pt x="539" y="719"/>
                  </a:lnTo>
                  <a:lnTo>
                    <a:pt x="539" y="899"/>
                  </a:lnTo>
                  <a:lnTo>
                    <a:pt x="569" y="1048"/>
                  </a:lnTo>
                  <a:lnTo>
                    <a:pt x="599" y="1198"/>
                  </a:lnTo>
                  <a:lnTo>
                    <a:pt x="659" y="1347"/>
                  </a:lnTo>
                  <a:lnTo>
                    <a:pt x="749" y="1497"/>
                  </a:lnTo>
                  <a:lnTo>
                    <a:pt x="838" y="1617"/>
                  </a:lnTo>
                  <a:lnTo>
                    <a:pt x="1018" y="1856"/>
                  </a:lnTo>
                  <a:lnTo>
                    <a:pt x="1257" y="2065"/>
                  </a:lnTo>
                  <a:lnTo>
                    <a:pt x="1467" y="2245"/>
                  </a:lnTo>
                  <a:lnTo>
                    <a:pt x="1736" y="2394"/>
                  </a:lnTo>
                  <a:lnTo>
                    <a:pt x="1586" y="2365"/>
                  </a:lnTo>
                  <a:lnTo>
                    <a:pt x="1407" y="2335"/>
                  </a:lnTo>
                  <a:lnTo>
                    <a:pt x="1257" y="2305"/>
                  </a:lnTo>
                  <a:lnTo>
                    <a:pt x="1108" y="2335"/>
                  </a:lnTo>
                  <a:lnTo>
                    <a:pt x="928" y="2365"/>
                  </a:lnTo>
                  <a:lnTo>
                    <a:pt x="779" y="2394"/>
                  </a:lnTo>
                  <a:lnTo>
                    <a:pt x="629" y="2484"/>
                  </a:lnTo>
                  <a:lnTo>
                    <a:pt x="479" y="2544"/>
                  </a:lnTo>
                  <a:lnTo>
                    <a:pt x="360" y="2664"/>
                  </a:lnTo>
                  <a:lnTo>
                    <a:pt x="270" y="2783"/>
                  </a:lnTo>
                  <a:lnTo>
                    <a:pt x="180" y="2903"/>
                  </a:lnTo>
                  <a:lnTo>
                    <a:pt x="90" y="3053"/>
                  </a:lnTo>
                  <a:lnTo>
                    <a:pt x="31" y="3202"/>
                  </a:lnTo>
                  <a:lnTo>
                    <a:pt x="1" y="3382"/>
                  </a:lnTo>
                  <a:lnTo>
                    <a:pt x="1" y="3531"/>
                  </a:lnTo>
                  <a:lnTo>
                    <a:pt x="31" y="3711"/>
                  </a:lnTo>
                  <a:lnTo>
                    <a:pt x="61" y="3860"/>
                  </a:lnTo>
                  <a:lnTo>
                    <a:pt x="150" y="4010"/>
                  </a:lnTo>
                  <a:lnTo>
                    <a:pt x="240" y="4130"/>
                  </a:lnTo>
                  <a:lnTo>
                    <a:pt x="360" y="4249"/>
                  </a:lnTo>
                  <a:lnTo>
                    <a:pt x="479" y="4339"/>
                  </a:lnTo>
                  <a:lnTo>
                    <a:pt x="629" y="4429"/>
                  </a:lnTo>
                  <a:lnTo>
                    <a:pt x="779" y="4459"/>
                  </a:lnTo>
                  <a:lnTo>
                    <a:pt x="928" y="4489"/>
                  </a:lnTo>
                  <a:lnTo>
                    <a:pt x="1108" y="4489"/>
                  </a:lnTo>
                  <a:lnTo>
                    <a:pt x="1257" y="4459"/>
                  </a:lnTo>
                  <a:lnTo>
                    <a:pt x="1437" y="4399"/>
                  </a:lnTo>
                  <a:lnTo>
                    <a:pt x="1586" y="4339"/>
                  </a:lnTo>
                  <a:lnTo>
                    <a:pt x="1706" y="4249"/>
                  </a:lnTo>
                  <a:lnTo>
                    <a:pt x="1796" y="4160"/>
                  </a:lnTo>
                  <a:lnTo>
                    <a:pt x="1866" y="4043"/>
                  </a:lnTo>
                  <a:lnTo>
                    <a:pt x="1826" y="4190"/>
                  </a:lnTo>
                  <a:lnTo>
                    <a:pt x="1766" y="4519"/>
                  </a:lnTo>
                  <a:lnTo>
                    <a:pt x="1766" y="4848"/>
                  </a:lnTo>
                  <a:lnTo>
                    <a:pt x="1826" y="5177"/>
                  </a:lnTo>
                  <a:lnTo>
                    <a:pt x="1856" y="5326"/>
                  </a:lnTo>
                  <a:lnTo>
                    <a:pt x="1945" y="5476"/>
                  </a:lnTo>
                  <a:lnTo>
                    <a:pt x="2035" y="5626"/>
                  </a:lnTo>
                  <a:lnTo>
                    <a:pt x="2125" y="5775"/>
                  </a:lnTo>
                  <a:lnTo>
                    <a:pt x="2245" y="5895"/>
                  </a:lnTo>
                  <a:lnTo>
                    <a:pt x="2364" y="5985"/>
                  </a:lnTo>
                  <a:lnTo>
                    <a:pt x="2514" y="6074"/>
                  </a:lnTo>
                  <a:lnTo>
                    <a:pt x="2663" y="6134"/>
                  </a:lnTo>
                  <a:lnTo>
                    <a:pt x="2843" y="6164"/>
                  </a:lnTo>
                  <a:lnTo>
                    <a:pt x="3172" y="6164"/>
                  </a:lnTo>
                  <a:lnTo>
                    <a:pt x="3322" y="6104"/>
                  </a:lnTo>
                  <a:lnTo>
                    <a:pt x="3471" y="6044"/>
                  </a:lnTo>
                  <a:lnTo>
                    <a:pt x="3621" y="5955"/>
                  </a:lnTo>
                  <a:lnTo>
                    <a:pt x="3740" y="5835"/>
                  </a:lnTo>
                  <a:lnTo>
                    <a:pt x="3830" y="5715"/>
                  </a:lnTo>
                  <a:lnTo>
                    <a:pt x="3980" y="5386"/>
                  </a:lnTo>
                  <a:lnTo>
                    <a:pt x="4010" y="5207"/>
                  </a:lnTo>
                  <a:lnTo>
                    <a:pt x="4040" y="5057"/>
                  </a:lnTo>
                  <a:lnTo>
                    <a:pt x="4040" y="4908"/>
                  </a:lnTo>
                  <a:lnTo>
                    <a:pt x="4040" y="4728"/>
                  </a:lnTo>
                  <a:lnTo>
                    <a:pt x="3980" y="4549"/>
                  </a:lnTo>
                  <a:lnTo>
                    <a:pt x="3920" y="4399"/>
                  </a:lnTo>
                  <a:lnTo>
                    <a:pt x="4279" y="4758"/>
                  </a:lnTo>
                  <a:lnTo>
                    <a:pt x="4488" y="4937"/>
                  </a:lnTo>
                  <a:lnTo>
                    <a:pt x="4698" y="5087"/>
                  </a:lnTo>
                  <a:lnTo>
                    <a:pt x="4937" y="5207"/>
                  </a:lnTo>
                  <a:lnTo>
                    <a:pt x="5206" y="5267"/>
                  </a:lnTo>
                  <a:lnTo>
                    <a:pt x="5446" y="5267"/>
                  </a:lnTo>
                  <a:lnTo>
                    <a:pt x="5566" y="5237"/>
                  </a:lnTo>
                  <a:lnTo>
                    <a:pt x="5685" y="5177"/>
                  </a:lnTo>
                  <a:lnTo>
                    <a:pt x="5835" y="5117"/>
                  </a:lnTo>
                  <a:lnTo>
                    <a:pt x="5954" y="4997"/>
                  </a:lnTo>
                  <a:lnTo>
                    <a:pt x="6044" y="4878"/>
                  </a:lnTo>
                  <a:lnTo>
                    <a:pt x="6134" y="4728"/>
                  </a:lnTo>
                  <a:lnTo>
                    <a:pt x="6164" y="4578"/>
                  </a:lnTo>
                  <a:lnTo>
                    <a:pt x="6194" y="4429"/>
                  </a:lnTo>
                  <a:lnTo>
                    <a:pt x="6194" y="4279"/>
                  </a:lnTo>
                  <a:lnTo>
                    <a:pt x="6194" y="4100"/>
                  </a:lnTo>
                  <a:lnTo>
                    <a:pt x="6134" y="3950"/>
                  </a:lnTo>
                  <a:lnTo>
                    <a:pt x="6074" y="3801"/>
                  </a:lnTo>
                  <a:lnTo>
                    <a:pt x="5984" y="3681"/>
                  </a:lnTo>
                  <a:lnTo>
                    <a:pt x="5895" y="3561"/>
                  </a:lnTo>
                  <a:lnTo>
                    <a:pt x="5625" y="3352"/>
                  </a:lnTo>
                  <a:lnTo>
                    <a:pt x="5356" y="3202"/>
                  </a:lnTo>
                  <a:lnTo>
                    <a:pt x="5057" y="3112"/>
                  </a:lnTo>
                  <a:lnTo>
                    <a:pt x="4728" y="3053"/>
                  </a:lnTo>
                  <a:lnTo>
                    <a:pt x="4399" y="3053"/>
                  </a:lnTo>
                  <a:lnTo>
                    <a:pt x="4100" y="3083"/>
                  </a:lnTo>
                  <a:lnTo>
                    <a:pt x="4399" y="2783"/>
                  </a:lnTo>
                  <a:lnTo>
                    <a:pt x="4698" y="2424"/>
                  </a:lnTo>
                  <a:lnTo>
                    <a:pt x="4967" y="2035"/>
                  </a:lnTo>
                  <a:lnTo>
                    <a:pt x="5147" y="1646"/>
                  </a:lnTo>
                  <a:lnTo>
                    <a:pt x="5206" y="1467"/>
                  </a:lnTo>
                  <a:lnTo>
                    <a:pt x="5236" y="1258"/>
                  </a:lnTo>
                  <a:lnTo>
                    <a:pt x="5236" y="1048"/>
                  </a:lnTo>
                  <a:lnTo>
                    <a:pt x="5206" y="839"/>
                  </a:lnTo>
                  <a:lnTo>
                    <a:pt x="5147" y="659"/>
                  </a:lnTo>
                  <a:lnTo>
                    <a:pt x="5057" y="480"/>
                  </a:lnTo>
                  <a:lnTo>
                    <a:pt x="4937" y="330"/>
                  </a:lnTo>
                  <a:lnTo>
                    <a:pt x="4758" y="240"/>
                  </a:lnTo>
                  <a:lnTo>
                    <a:pt x="4608" y="151"/>
                  </a:lnTo>
                  <a:lnTo>
                    <a:pt x="4459" y="121"/>
                  </a:lnTo>
                  <a:lnTo>
                    <a:pt x="4279" y="121"/>
                  </a:lnTo>
                  <a:lnTo>
                    <a:pt x="4100" y="151"/>
                  </a:lnTo>
                  <a:lnTo>
                    <a:pt x="3950" y="180"/>
                  </a:lnTo>
                  <a:lnTo>
                    <a:pt x="3770" y="270"/>
                  </a:lnTo>
                  <a:lnTo>
                    <a:pt x="3621" y="360"/>
                  </a:lnTo>
                  <a:lnTo>
                    <a:pt x="3501" y="450"/>
                  </a:lnTo>
                  <a:lnTo>
                    <a:pt x="3262" y="719"/>
                  </a:lnTo>
                  <a:lnTo>
                    <a:pt x="3022" y="1048"/>
                  </a:lnTo>
                  <a:lnTo>
                    <a:pt x="2813" y="1377"/>
                  </a:lnTo>
                  <a:lnTo>
                    <a:pt x="2663" y="1706"/>
                  </a:lnTo>
                  <a:lnTo>
                    <a:pt x="2663" y="1497"/>
                  </a:lnTo>
                  <a:lnTo>
                    <a:pt x="2663" y="1287"/>
                  </a:lnTo>
                  <a:lnTo>
                    <a:pt x="2604" y="1078"/>
                  </a:lnTo>
                  <a:lnTo>
                    <a:pt x="2544" y="899"/>
                  </a:lnTo>
                  <a:lnTo>
                    <a:pt x="2484" y="689"/>
                  </a:lnTo>
                  <a:lnTo>
                    <a:pt x="2364" y="510"/>
                  </a:lnTo>
                  <a:lnTo>
                    <a:pt x="2245" y="360"/>
                  </a:lnTo>
                  <a:lnTo>
                    <a:pt x="2095" y="210"/>
                  </a:lnTo>
                  <a:lnTo>
                    <a:pt x="1915" y="121"/>
                  </a:lnTo>
                  <a:lnTo>
                    <a:pt x="1706" y="31"/>
                  </a:lnTo>
                  <a:lnTo>
                    <a:pt x="1497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13"/>
            <p:cNvSpPr/>
            <p:nvPr/>
          </p:nvSpPr>
          <p:spPr>
            <a:xfrm>
              <a:off x="1939725" y="1687675"/>
              <a:ext cx="56850" cy="56125"/>
            </a:xfrm>
            <a:custGeom>
              <a:avLst/>
              <a:gdLst/>
              <a:ahLst/>
              <a:cxnLst/>
              <a:rect l="l" t="t" r="r" b="b"/>
              <a:pathLst>
                <a:path w="2274" h="2245" extrusionOk="0">
                  <a:moveTo>
                    <a:pt x="1167" y="1"/>
                  </a:moveTo>
                  <a:lnTo>
                    <a:pt x="928" y="31"/>
                  </a:lnTo>
                  <a:lnTo>
                    <a:pt x="688" y="120"/>
                  </a:lnTo>
                  <a:lnTo>
                    <a:pt x="479" y="240"/>
                  </a:lnTo>
                  <a:lnTo>
                    <a:pt x="299" y="420"/>
                  </a:lnTo>
                  <a:lnTo>
                    <a:pt x="150" y="599"/>
                  </a:lnTo>
                  <a:lnTo>
                    <a:pt x="60" y="808"/>
                  </a:lnTo>
                  <a:lnTo>
                    <a:pt x="0" y="1078"/>
                  </a:lnTo>
                  <a:lnTo>
                    <a:pt x="0" y="1317"/>
                  </a:lnTo>
                  <a:lnTo>
                    <a:pt x="30" y="1437"/>
                  </a:lnTo>
                  <a:lnTo>
                    <a:pt x="60" y="1586"/>
                  </a:lnTo>
                  <a:lnTo>
                    <a:pt x="120" y="1706"/>
                  </a:lnTo>
                  <a:lnTo>
                    <a:pt x="210" y="1826"/>
                  </a:lnTo>
                  <a:lnTo>
                    <a:pt x="329" y="1915"/>
                  </a:lnTo>
                  <a:lnTo>
                    <a:pt x="449" y="2035"/>
                  </a:lnTo>
                  <a:lnTo>
                    <a:pt x="569" y="2095"/>
                  </a:lnTo>
                  <a:lnTo>
                    <a:pt x="688" y="2155"/>
                  </a:lnTo>
                  <a:lnTo>
                    <a:pt x="988" y="2245"/>
                  </a:lnTo>
                  <a:lnTo>
                    <a:pt x="1257" y="2245"/>
                  </a:lnTo>
                  <a:lnTo>
                    <a:pt x="1556" y="2185"/>
                  </a:lnTo>
                  <a:lnTo>
                    <a:pt x="1676" y="2155"/>
                  </a:lnTo>
                  <a:lnTo>
                    <a:pt x="1795" y="2065"/>
                  </a:lnTo>
                  <a:lnTo>
                    <a:pt x="1915" y="1975"/>
                  </a:lnTo>
                  <a:lnTo>
                    <a:pt x="2005" y="1885"/>
                  </a:lnTo>
                  <a:lnTo>
                    <a:pt x="2094" y="1766"/>
                  </a:lnTo>
                  <a:lnTo>
                    <a:pt x="2184" y="1616"/>
                  </a:lnTo>
                  <a:lnTo>
                    <a:pt x="2244" y="1407"/>
                  </a:lnTo>
                  <a:lnTo>
                    <a:pt x="2274" y="1197"/>
                  </a:lnTo>
                  <a:lnTo>
                    <a:pt x="2244" y="988"/>
                  </a:lnTo>
                  <a:lnTo>
                    <a:pt x="2214" y="779"/>
                  </a:lnTo>
                  <a:lnTo>
                    <a:pt x="2124" y="569"/>
                  </a:lnTo>
                  <a:lnTo>
                    <a:pt x="2005" y="390"/>
                  </a:lnTo>
                  <a:lnTo>
                    <a:pt x="1825" y="240"/>
                  </a:lnTo>
                  <a:lnTo>
                    <a:pt x="1646" y="120"/>
                  </a:lnTo>
                  <a:lnTo>
                    <a:pt x="1406" y="31"/>
                  </a:lnTo>
                  <a:lnTo>
                    <a:pt x="116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5" name="Google Shape;1785;p13"/>
          <p:cNvGrpSpPr/>
          <p:nvPr/>
        </p:nvGrpSpPr>
        <p:grpSpPr>
          <a:xfrm>
            <a:off x="365450" y="1233500"/>
            <a:ext cx="159325" cy="148100"/>
            <a:chOff x="996550" y="1565775"/>
            <a:chExt cx="159325" cy="148100"/>
          </a:xfrm>
        </p:grpSpPr>
        <p:sp>
          <p:nvSpPr>
            <p:cNvPr id="1786" name="Google Shape;1786;p13"/>
            <p:cNvSpPr/>
            <p:nvPr/>
          </p:nvSpPr>
          <p:spPr>
            <a:xfrm>
              <a:off x="996550" y="1565775"/>
              <a:ext cx="159325" cy="148100"/>
            </a:xfrm>
            <a:custGeom>
              <a:avLst/>
              <a:gdLst/>
              <a:ahLst/>
              <a:cxnLst/>
              <a:rect l="l" t="t" r="r" b="b"/>
              <a:pathLst>
                <a:path w="6373" h="5924" extrusionOk="0">
                  <a:moveTo>
                    <a:pt x="2872" y="0"/>
                  </a:moveTo>
                  <a:lnTo>
                    <a:pt x="2723" y="60"/>
                  </a:lnTo>
                  <a:lnTo>
                    <a:pt x="2573" y="120"/>
                  </a:lnTo>
                  <a:lnTo>
                    <a:pt x="2453" y="209"/>
                  </a:lnTo>
                  <a:lnTo>
                    <a:pt x="2334" y="299"/>
                  </a:lnTo>
                  <a:lnTo>
                    <a:pt x="2214" y="419"/>
                  </a:lnTo>
                  <a:lnTo>
                    <a:pt x="2154" y="568"/>
                  </a:lnTo>
                  <a:lnTo>
                    <a:pt x="2094" y="718"/>
                  </a:lnTo>
                  <a:lnTo>
                    <a:pt x="2065" y="898"/>
                  </a:lnTo>
                  <a:lnTo>
                    <a:pt x="2065" y="1047"/>
                  </a:lnTo>
                  <a:lnTo>
                    <a:pt x="2065" y="1227"/>
                  </a:lnTo>
                  <a:lnTo>
                    <a:pt x="2094" y="1376"/>
                  </a:lnTo>
                  <a:lnTo>
                    <a:pt x="2154" y="1526"/>
                  </a:lnTo>
                  <a:lnTo>
                    <a:pt x="2244" y="1645"/>
                  </a:lnTo>
                  <a:lnTo>
                    <a:pt x="2330" y="1710"/>
                  </a:lnTo>
                  <a:lnTo>
                    <a:pt x="2214" y="1645"/>
                  </a:lnTo>
                  <a:lnTo>
                    <a:pt x="1885" y="1526"/>
                  </a:lnTo>
                  <a:lnTo>
                    <a:pt x="1556" y="1436"/>
                  </a:lnTo>
                  <a:lnTo>
                    <a:pt x="1227" y="1436"/>
                  </a:lnTo>
                  <a:lnTo>
                    <a:pt x="1077" y="1466"/>
                  </a:lnTo>
                  <a:lnTo>
                    <a:pt x="898" y="1496"/>
                  </a:lnTo>
                  <a:lnTo>
                    <a:pt x="748" y="1556"/>
                  </a:lnTo>
                  <a:lnTo>
                    <a:pt x="599" y="1616"/>
                  </a:lnTo>
                  <a:lnTo>
                    <a:pt x="449" y="1705"/>
                  </a:lnTo>
                  <a:lnTo>
                    <a:pt x="329" y="1825"/>
                  </a:lnTo>
                  <a:lnTo>
                    <a:pt x="210" y="1945"/>
                  </a:lnTo>
                  <a:lnTo>
                    <a:pt x="120" y="2094"/>
                  </a:lnTo>
                  <a:lnTo>
                    <a:pt x="60" y="2244"/>
                  </a:lnTo>
                  <a:lnTo>
                    <a:pt x="30" y="2393"/>
                  </a:lnTo>
                  <a:lnTo>
                    <a:pt x="0" y="2573"/>
                  </a:lnTo>
                  <a:lnTo>
                    <a:pt x="0" y="2723"/>
                  </a:lnTo>
                  <a:lnTo>
                    <a:pt x="30" y="2902"/>
                  </a:lnTo>
                  <a:lnTo>
                    <a:pt x="90" y="3052"/>
                  </a:lnTo>
                  <a:lnTo>
                    <a:pt x="180" y="3171"/>
                  </a:lnTo>
                  <a:lnTo>
                    <a:pt x="299" y="3291"/>
                  </a:lnTo>
                  <a:lnTo>
                    <a:pt x="599" y="3500"/>
                  </a:lnTo>
                  <a:lnTo>
                    <a:pt x="748" y="3590"/>
                  </a:lnTo>
                  <a:lnTo>
                    <a:pt x="898" y="3650"/>
                  </a:lnTo>
                  <a:lnTo>
                    <a:pt x="1047" y="3680"/>
                  </a:lnTo>
                  <a:lnTo>
                    <a:pt x="1227" y="3710"/>
                  </a:lnTo>
                  <a:lnTo>
                    <a:pt x="1406" y="3680"/>
                  </a:lnTo>
                  <a:lnTo>
                    <a:pt x="1586" y="3680"/>
                  </a:lnTo>
                  <a:lnTo>
                    <a:pt x="1137" y="3949"/>
                  </a:lnTo>
                  <a:lnTo>
                    <a:pt x="928" y="4099"/>
                  </a:lnTo>
                  <a:lnTo>
                    <a:pt x="748" y="4278"/>
                  </a:lnTo>
                  <a:lnTo>
                    <a:pt x="569" y="4488"/>
                  </a:lnTo>
                  <a:lnTo>
                    <a:pt x="479" y="4727"/>
                  </a:lnTo>
                  <a:lnTo>
                    <a:pt x="419" y="4996"/>
                  </a:lnTo>
                  <a:lnTo>
                    <a:pt x="419" y="5116"/>
                  </a:lnTo>
                  <a:lnTo>
                    <a:pt x="419" y="5236"/>
                  </a:lnTo>
                  <a:lnTo>
                    <a:pt x="479" y="5385"/>
                  </a:lnTo>
                  <a:lnTo>
                    <a:pt x="569" y="5535"/>
                  </a:lnTo>
                  <a:lnTo>
                    <a:pt x="658" y="5655"/>
                  </a:lnTo>
                  <a:lnTo>
                    <a:pt x="778" y="5744"/>
                  </a:lnTo>
                  <a:lnTo>
                    <a:pt x="928" y="5834"/>
                  </a:lnTo>
                  <a:lnTo>
                    <a:pt x="1077" y="5894"/>
                  </a:lnTo>
                  <a:lnTo>
                    <a:pt x="1227" y="5924"/>
                  </a:lnTo>
                  <a:lnTo>
                    <a:pt x="1556" y="5924"/>
                  </a:lnTo>
                  <a:lnTo>
                    <a:pt x="1706" y="5894"/>
                  </a:lnTo>
                  <a:lnTo>
                    <a:pt x="1855" y="5834"/>
                  </a:lnTo>
                  <a:lnTo>
                    <a:pt x="2005" y="5744"/>
                  </a:lnTo>
                  <a:lnTo>
                    <a:pt x="2244" y="5565"/>
                  </a:lnTo>
                  <a:lnTo>
                    <a:pt x="2453" y="5296"/>
                  </a:lnTo>
                  <a:lnTo>
                    <a:pt x="2603" y="5026"/>
                  </a:lnTo>
                  <a:lnTo>
                    <a:pt x="2723" y="4727"/>
                  </a:lnTo>
                  <a:lnTo>
                    <a:pt x="2783" y="4428"/>
                  </a:lnTo>
                  <a:lnTo>
                    <a:pt x="2813" y="4099"/>
                  </a:lnTo>
                  <a:lnTo>
                    <a:pt x="3052" y="4458"/>
                  </a:lnTo>
                  <a:lnTo>
                    <a:pt x="3351" y="4817"/>
                  </a:lnTo>
                  <a:lnTo>
                    <a:pt x="3680" y="5146"/>
                  </a:lnTo>
                  <a:lnTo>
                    <a:pt x="4009" y="5415"/>
                  </a:lnTo>
                  <a:lnTo>
                    <a:pt x="4189" y="5505"/>
                  </a:lnTo>
                  <a:lnTo>
                    <a:pt x="4368" y="5595"/>
                  </a:lnTo>
                  <a:lnTo>
                    <a:pt x="4578" y="5625"/>
                  </a:lnTo>
                  <a:lnTo>
                    <a:pt x="4787" y="5655"/>
                  </a:lnTo>
                  <a:lnTo>
                    <a:pt x="4967" y="5625"/>
                  </a:lnTo>
                  <a:lnTo>
                    <a:pt x="5176" y="5565"/>
                  </a:lnTo>
                  <a:lnTo>
                    <a:pt x="5326" y="5475"/>
                  </a:lnTo>
                  <a:lnTo>
                    <a:pt x="5475" y="5325"/>
                  </a:lnTo>
                  <a:lnTo>
                    <a:pt x="5565" y="5206"/>
                  </a:lnTo>
                  <a:lnTo>
                    <a:pt x="5655" y="5056"/>
                  </a:lnTo>
                  <a:lnTo>
                    <a:pt x="5685" y="4877"/>
                  </a:lnTo>
                  <a:lnTo>
                    <a:pt x="5685" y="4727"/>
                  </a:lnTo>
                  <a:lnTo>
                    <a:pt x="5685" y="4548"/>
                  </a:lnTo>
                  <a:lnTo>
                    <a:pt x="5655" y="4368"/>
                  </a:lnTo>
                  <a:lnTo>
                    <a:pt x="5595" y="4218"/>
                  </a:lnTo>
                  <a:lnTo>
                    <a:pt x="5505" y="4039"/>
                  </a:lnTo>
                  <a:lnTo>
                    <a:pt x="5296" y="3740"/>
                  </a:lnTo>
                  <a:lnTo>
                    <a:pt x="5026" y="3441"/>
                  </a:lnTo>
                  <a:lnTo>
                    <a:pt x="4757" y="3171"/>
                  </a:lnTo>
                  <a:lnTo>
                    <a:pt x="4458" y="2962"/>
                  </a:lnTo>
                  <a:lnTo>
                    <a:pt x="4667" y="3022"/>
                  </a:lnTo>
                  <a:lnTo>
                    <a:pt x="4877" y="3052"/>
                  </a:lnTo>
                  <a:lnTo>
                    <a:pt x="5296" y="3052"/>
                  </a:lnTo>
                  <a:lnTo>
                    <a:pt x="5475" y="2992"/>
                  </a:lnTo>
                  <a:lnTo>
                    <a:pt x="5685" y="2932"/>
                  </a:lnTo>
                  <a:lnTo>
                    <a:pt x="5864" y="2842"/>
                  </a:lnTo>
                  <a:lnTo>
                    <a:pt x="6044" y="2723"/>
                  </a:lnTo>
                  <a:lnTo>
                    <a:pt x="6163" y="2573"/>
                  </a:lnTo>
                  <a:lnTo>
                    <a:pt x="6283" y="2393"/>
                  </a:lnTo>
                  <a:lnTo>
                    <a:pt x="6343" y="2184"/>
                  </a:lnTo>
                  <a:lnTo>
                    <a:pt x="6373" y="1975"/>
                  </a:lnTo>
                  <a:lnTo>
                    <a:pt x="6373" y="1795"/>
                  </a:lnTo>
                  <a:lnTo>
                    <a:pt x="6343" y="1586"/>
                  </a:lnTo>
                  <a:lnTo>
                    <a:pt x="6253" y="1406"/>
                  </a:lnTo>
                  <a:lnTo>
                    <a:pt x="6104" y="1257"/>
                  </a:lnTo>
                  <a:lnTo>
                    <a:pt x="5984" y="1167"/>
                  </a:lnTo>
                  <a:lnTo>
                    <a:pt x="5834" y="1107"/>
                  </a:lnTo>
                  <a:lnTo>
                    <a:pt x="5685" y="1077"/>
                  </a:lnTo>
                  <a:lnTo>
                    <a:pt x="5535" y="1047"/>
                  </a:lnTo>
                  <a:lnTo>
                    <a:pt x="5385" y="1077"/>
                  </a:lnTo>
                  <a:lnTo>
                    <a:pt x="5206" y="1107"/>
                  </a:lnTo>
                  <a:lnTo>
                    <a:pt x="5056" y="1137"/>
                  </a:lnTo>
                  <a:lnTo>
                    <a:pt x="4937" y="1197"/>
                  </a:lnTo>
                  <a:lnTo>
                    <a:pt x="4667" y="1346"/>
                  </a:lnTo>
                  <a:lnTo>
                    <a:pt x="4398" y="1526"/>
                  </a:lnTo>
                  <a:lnTo>
                    <a:pt x="4189" y="1705"/>
                  </a:lnTo>
                  <a:lnTo>
                    <a:pt x="3979" y="1915"/>
                  </a:lnTo>
                  <a:lnTo>
                    <a:pt x="3979" y="1915"/>
                  </a:lnTo>
                  <a:lnTo>
                    <a:pt x="4039" y="1795"/>
                  </a:lnTo>
                  <a:lnTo>
                    <a:pt x="4099" y="1645"/>
                  </a:lnTo>
                  <a:lnTo>
                    <a:pt x="4159" y="1466"/>
                  </a:lnTo>
                  <a:lnTo>
                    <a:pt x="4159" y="1316"/>
                  </a:lnTo>
                  <a:lnTo>
                    <a:pt x="4189" y="1167"/>
                  </a:lnTo>
                  <a:lnTo>
                    <a:pt x="4159" y="987"/>
                  </a:lnTo>
                  <a:lnTo>
                    <a:pt x="4129" y="838"/>
                  </a:lnTo>
                  <a:lnTo>
                    <a:pt x="4069" y="688"/>
                  </a:lnTo>
                  <a:lnTo>
                    <a:pt x="3979" y="539"/>
                  </a:lnTo>
                  <a:lnTo>
                    <a:pt x="3890" y="419"/>
                  </a:lnTo>
                  <a:lnTo>
                    <a:pt x="3770" y="299"/>
                  </a:lnTo>
                  <a:lnTo>
                    <a:pt x="3650" y="180"/>
                  </a:lnTo>
                  <a:lnTo>
                    <a:pt x="3531" y="90"/>
                  </a:lnTo>
                  <a:lnTo>
                    <a:pt x="3381" y="30"/>
                  </a:lnTo>
                  <a:lnTo>
                    <a:pt x="3201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13"/>
            <p:cNvSpPr/>
            <p:nvPr/>
          </p:nvSpPr>
          <p:spPr>
            <a:xfrm>
              <a:off x="1045900" y="1606900"/>
              <a:ext cx="56125" cy="57625"/>
            </a:xfrm>
            <a:custGeom>
              <a:avLst/>
              <a:gdLst/>
              <a:ahLst/>
              <a:cxnLst/>
              <a:rect l="l" t="t" r="r" b="b"/>
              <a:pathLst>
                <a:path w="2245" h="2305" extrusionOk="0">
                  <a:moveTo>
                    <a:pt x="1048" y="0"/>
                  </a:moveTo>
                  <a:lnTo>
                    <a:pt x="898" y="30"/>
                  </a:lnTo>
                  <a:lnTo>
                    <a:pt x="779" y="60"/>
                  </a:lnTo>
                  <a:lnTo>
                    <a:pt x="629" y="120"/>
                  </a:lnTo>
                  <a:lnTo>
                    <a:pt x="509" y="210"/>
                  </a:lnTo>
                  <a:lnTo>
                    <a:pt x="390" y="300"/>
                  </a:lnTo>
                  <a:lnTo>
                    <a:pt x="270" y="419"/>
                  </a:lnTo>
                  <a:lnTo>
                    <a:pt x="180" y="539"/>
                  </a:lnTo>
                  <a:lnTo>
                    <a:pt x="61" y="778"/>
                  </a:lnTo>
                  <a:lnTo>
                    <a:pt x="1" y="1078"/>
                  </a:lnTo>
                  <a:lnTo>
                    <a:pt x="1" y="1347"/>
                  </a:lnTo>
                  <a:lnTo>
                    <a:pt x="31" y="1496"/>
                  </a:lnTo>
                  <a:lnTo>
                    <a:pt x="61" y="1616"/>
                  </a:lnTo>
                  <a:lnTo>
                    <a:pt x="120" y="1766"/>
                  </a:lnTo>
                  <a:lnTo>
                    <a:pt x="210" y="1885"/>
                  </a:lnTo>
                  <a:lnTo>
                    <a:pt x="300" y="2005"/>
                  </a:lnTo>
                  <a:lnTo>
                    <a:pt x="420" y="2095"/>
                  </a:lnTo>
                  <a:lnTo>
                    <a:pt x="629" y="2214"/>
                  </a:lnTo>
                  <a:lnTo>
                    <a:pt x="839" y="2274"/>
                  </a:lnTo>
                  <a:lnTo>
                    <a:pt x="1048" y="2304"/>
                  </a:lnTo>
                  <a:lnTo>
                    <a:pt x="1257" y="2304"/>
                  </a:lnTo>
                  <a:lnTo>
                    <a:pt x="1467" y="2244"/>
                  </a:lnTo>
                  <a:lnTo>
                    <a:pt x="1676" y="2155"/>
                  </a:lnTo>
                  <a:lnTo>
                    <a:pt x="1856" y="2035"/>
                  </a:lnTo>
                  <a:lnTo>
                    <a:pt x="2005" y="1885"/>
                  </a:lnTo>
                  <a:lnTo>
                    <a:pt x="2155" y="1646"/>
                  </a:lnTo>
                  <a:lnTo>
                    <a:pt x="2215" y="1437"/>
                  </a:lnTo>
                  <a:lnTo>
                    <a:pt x="2245" y="1167"/>
                  </a:lnTo>
                  <a:lnTo>
                    <a:pt x="2215" y="928"/>
                  </a:lnTo>
                  <a:lnTo>
                    <a:pt x="2125" y="719"/>
                  </a:lnTo>
                  <a:lnTo>
                    <a:pt x="2005" y="509"/>
                  </a:lnTo>
                  <a:lnTo>
                    <a:pt x="1826" y="300"/>
                  </a:lnTo>
                  <a:lnTo>
                    <a:pt x="1646" y="180"/>
                  </a:lnTo>
                  <a:lnTo>
                    <a:pt x="1407" y="60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9" name="Google Shape;1789;p14"/>
          <p:cNvSpPr/>
          <p:nvPr/>
        </p:nvSpPr>
        <p:spPr>
          <a:xfrm>
            <a:off x="0" y="1828789"/>
            <a:ext cx="9144000" cy="3910016"/>
          </a:xfrm>
          <a:custGeom>
            <a:avLst/>
            <a:gdLst/>
            <a:ahLst/>
            <a:cxnLst/>
            <a:rect l="l" t="t" r="r" b="b"/>
            <a:pathLst>
              <a:path w="285750" h="122188" extrusionOk="0">
                <a:moveTo>
                  <a:pt x="15069" y="0"/>
                </a:moveTo>
                <a:lnTo>
                  <a:pt x="13134" y="38"/>
                </a:lnTo>
                <a:lnTo>
                  <a:pt x="11199" y="112"/>
                </a:lnTo>
                <a:lnTo>
                  <a:pt x="9265" y="224"/>
                </a:lnTo>
                <a:lnTo>
                  <a:pt x="7330" y="447"/>
                </a:lnTo>
                <a:lnTo>
                  <a:pt x="6362" y="596"/>
                </a:lnTo>
                <a:lnTo>
                  <a:pt x="5395" y="745"/>
                </a:lnTo>
                <a:lnTo>
                  <a:pt x="4465" y="931"/>
                </a:lnTo>
                <a:lnTo>
                  <a:pt x="3535" y="1117"/>
                </a:lnTo>
                <a:lnTo>
                  <a:pt x="2642" y="1377"/>
                </a:lnTo>
                <a:lnTo>
                  <a:pt x="1749" y="1638"/>
                </a:lnTo>
                <a:lnTo>
                  <a:pt x="856" y="1935"/>
                </a:lnTo>
                <a:lnTo>
                  <a:pt x="0" y="2233"/>
                </a:lnTo>
                <a:lnTo>
                  <a:pt x="0" y="122188"/>
                </a:lnTo>
                <a:lnTo>
                  <a:pt x="285750" y="122188"/>
                </a:lnTo>
                <a:lnTo>
                  <a:pt x="285750" y="4316"/>
                </a:lnTo>
                <a:lnTo>
                  <a:pt x="284225" y="4465"/>
                </a:lnTo>
                <a:lnTo>
                  <a:pt x="282662" y="4614"/>
                </a:lnTo>
                <a:lnTo>
                  <a:pt x="281136" y="4800"/>
                </a:lnTo>
                <a:lnTo>
                  <a:pt x="279611" y="5023"/>
                </a:lnTo>
                <a:lnTo>
                  <a:pt x="278085" y="5247"/>
                </a:lnTo>
                <a:lnTo>
                  <a:pt x="276560" y="5507"/>
                </a:lnTo>
                <a:lnTo>
                  <a:pt x="275072" y="5805"/>
                </a:lnTo>
                <a:lnTo>
                  <a:pt x="273583" y="6140"/>
                </a:lnTo>
                <a:lnTo>
                  <a:pt x="272058" y="6474"/>
                </a:lnTo>
                <a:lnTo>
                  <a:pt x="270570" y="6884"/>
                </a:lnTo>
                <a:lnTo>
                  <a:pt x="269118" y="7293"/>
                </a:lnTo>
                <a:lnTo>
                  <a:pt x="267630" y="7739"/>
                </a:lnTo>
                <a:lnTo>
                  <a:pt x="266179" y="8186"/>
                </a:lnTo>
                <a:lnTo>
                  <a:pt x="264728" y="8707"/>
                </a:lnTo>
                <a:lnTo>
                  <a:pt x="263277" y="9228"/>
                </a:lnTo>
                <a:lnTo>
                  <a:pt x="261863" y="9786"/>
                </a:lnTo>
                <a:lnTo>
                  <a:pt x="260449" y="10381"/>
                </a:lnTo>
                <a:lnTo>
                  <a:pt x="259035" y="11014"/>
                </a:lnTo>
                <a:lnTo>
                  <a:pt x="257622" y="11683"/>
                </a:lnTo>
                <a:lnTo>
                  <a:pt x="256245" y="12353"/>
                </a:lnTo>
                <a:lnTo>
                  <a:pt x="254868" y="13060"/>
                </a:lnTo>
                <a:lnTo>
                  <a:pt x="253492" y="13841"/>
                </a:lnTo>
                <a:lnTo>
                  <a:pt x="252152" y="14623"/>
                </a:lnTo>
                <a:lnTo>
                  <a:pt x="250775" y="15404"/>
                </a:lnTo>
                <a:lnTo>
                  <a:pt x="249473" y="16260"/>
                </a:lnTo>
                <a:lnTo>
                  <a:pt x="248134" y="17153"/>
                </a:lnTo>
                <a:lnTo>
                  <a:pt x="246831" y="18046"/>
                </a:lnTo>
                <a:lnTo>
                  <a:pt x="245566" y="19013"/>
                </a:lnTo>
                <a:lnTo>
                  <a:pt x="244264" y="19981"/>
                </a:lnTo>
                <a:lnTo>
                  <a:pt x="242999" y="20985"/>
                </a:lnTo>
                <a:lnTo>
                  <a:pt x="241771" y="22027"/>
                </a:lnTo>
                <a:lnTo>
                  <a:pt x="240543" y="23106"/>
                </a:lnTo>
                <a:lnTo>
                  <a:pt x="239650" y="23887"/>
                </a:lnTo>
                <a:lnTo>
                  <a:pt x="238832" y="24669"/>
                </a:lnTo>
                <a:lnTo>
                  <a:pt x="237195" y="26231"/>
                </a:lnTo>
                <a:lnTo>
                  <a:pt x="235632" y="27831"/>
                </a:lnTo>
                <a:lnTo>
                  <a:pt x="234181" y="29506"/>
                </a:lnTo>
                <a:lnTo>
                  <a:pt x="232767" y="31180"/>
                </a:lnTo>
                <a:lnTo>
                  <a:pt x="231465" y="32929"/>
                </a:lnTo>
                <a:lnTo>
                  <a:pt x="230200" y="34677"/>
                </a:lnTo>
                <a:lnTo>
                  <a:pt x="228972" y="36463"/>
                </a:lnTo>
                <a:lnTo>
                  <a:pt x="227856" y="38249"/>
                </a:lnTo>
                <a:lnTo>
                  <a:pt x="226740" y="40109"/>
                </a:lnTo>
                <a:lnTo>
                  <a:pt x="225698" y="41970"/>
                </a:lnTo>
                <a:lnTo>
                  <a:pt x="224693" y="43867"/>
                </a:lnTo>
                <a:lnTo>
                  <a:pt x="223726" y="45765"/>
                </a:lnTo>
                <a:lnTo>
                  <a:pt x="222796" y="47700"/>
                </a:lnTo>
                <a:lnTo>
                  <a:pt x="221866" y="49634"/>
                </a:lnTo>
                <a:lnTo>
                  <a:pt x="221010" y="51569"/>
                </a:lnTo>
                <a:lnTo>
                  <a:pt x="219298" y="55550"/>
                </a:lnTo>
                <a:lnTo>
                  <a:pt x="217661" y="59532"/>
                </a:lnTo>
                <a:lnTo>
                  <a:pt x="216024" y="63550"/>
                </a:lnTo>
                <a:lnTo>
                  <a:pt x="214350" y="67605"/>
                </a:lnTo>
                <a:lnTo>
                  <a:pt x="212675" y="71624"/>
                </a:lnTo>
                <a:lnTo>
                  <a:pt x="211782" y="73633"/>
                </a:lnTo>
                <a:lnTo>
                  <a:pt x="210889" y="75642"/>
                </a:lnTo>
                <a:lnTo>
                  <a:pt x="209922" y="77651"/>
                </a:lnTo>
                <a:lnTo>
                  <a:pt x="208955" y="79623"/>
                </a:lnTo>
                <a:lnTo>
                  <a:pt x="207950" y="81595"/>
                </a:lnTo>
                <a:lnTo>
                  <a:pt x="206908" y="83567"/>
                </a:lnTo>
                <a:lnTo>
                  <a:pt x="206462" y="84274"/>
                </a:lnTo>
                <a:lnTo>
                  <a:pt x="206015" y="84981"/>
                </a:lnTo>
                <a:lnTo>
                  <a:pt x="205569" y="85688"/>
                </a:lnTo>
                <a:lnTo>
                  <a:pt x="205048" y="86358"/>
                </a:lnTo>
                <a:lnTo>
                  <a:pt x="204527" y="86990"/>
                </a:lnTo>
                <a:lnTo>
                  <a:pt x="204006" y="87660"/>
                </a:lnTo>
                <a:lnTo>
                  <a:pt x="203448" y="88255"/>
                </a:lnTo>
                <a:lnTo>
                  <a:pt x="202890" y="88888"/>
                </a:lnTo>
                <a:lnTo>
                  <a:pt x="202295" y="89483"/>
                </a:lnTo>
                <a:lnTo>
                  <a:pt x="201662" y="90041"/>
                </a:lnTo>
                <a:lnTo>
                  <a:pt x="201030" y="90599"/>
                </a:lnTo>
                <a:lnTo>
                  <a:pt x="200397" y="91120"/>
                </a:lnTo>
                <a:lnTo>
                  <a:pt x="199727" y="91641"/>
                </a:lnTo>
                <a:lnTo>
                  <a:pt x="199058" y="92125"/>
                </a:lnTo>
                <a:lnTo>
                  <a:pt x="198351" y="92608"/>
                </a:lnTo>
                <a:lnTo>
                  <a:pt x="197644" y="93055"/>
                </a:lnTo>
                <a:lnTo>
                  <a:pt x="196937" y="93501"/>
                </a:lnTo>
                <a:lnTo>
                  <a:pt x="196193" y="93874"/>
                </a:lnTo>
                <a:lnTo>
                  <a:pt x="195449" y="94283"/>
                </a:lnTo>
                <a:lnTo>
                  <a:pt x="194667" y="94618"/>
                </a:lnTo>
                <a:lnTo>
                  <a:pt x="193923" y="94953"/>
                </a:lnTo>
                <a:lnTo>
                  <a:pt x="193142" y="95250"/>
                </a:lnTo>
                <a:lnTo>
                  <a:pt x="192323" y="95548"/>
                </a:lnTo>
                <a:lnTo>
                  <a:pt x="191542" y="95808"/>
                </a:lnTo>
                <a:lnTo>
                  <a:pt x="190723" y="96032"/>
                </a:lnTo>
                <a:lnTo>
                  <a:pt x="189905" y="96218"/>
                </a:lnTo>
                <a:lnTo>
                  <a:pt x="189086" y="96366"/>
                </a:lnTo>
                <a:lnTo>
                  <a:pt x="188268" y="96515"/>
                </a:lnTo>
                <a:lnTo>
                  <a:pt x="187412" y="96627"/>
                </a:lnTo>
                <a:lnTo>
                  <a:pt x="186593" y="96701"/>
                </a:lnTo>
                <a:lnTo>
                  <a:pt x="185738" y="96738"/>
                </a:lnTo>
                <a:lnTo>
                  <a:pt x="184882" y="96776"/>
                </a:lnTo>
                <a:lnTo>
                  <a:pt x="183803" y="96738"/>
                </a:lnTo>
                <a:lnTo>
                  <a:pt x="182687" y="96664"/>
                </a:lnTo>
                <a:lnTo>
                  <a:pt x="181608" y="96515"/>
                </a:lnTo>
                <a:lnTo>
                  <a:pt x="180491" y="96329"/>
                </a:lnTo>
                <a:lnTo>
                  <a:pt x="179115" y="96069"/>
                </a:lnTo>
                <a:lnTo>
                  <a:pt x="177775" y="95734"/>
                </a:lnTo>
                <a:lnTo>
                  <a:pt x="176436" y="95362"/>
                </a:lnTo>
                <a:lnTo>
                  <a:pt x="175134" y="94953"/>
                </a:lnTo>
                <a:lnTo>
                  <a:pt x="173831" y="94506"/>
                </a:lnTo>
                <a:lnTo>
                  <a:pt x="172566" y="93985"/>
                </a:lnTo>
                <a:lnTo>
                  <a:pt x="171301" y="93464"/>
                </a:lnTo>
                <a:lnTo>
                  <a:pt x="170073" y="92906"/>
                </a:lnTo>
                <a:lnTo>
                  <a:pt x="168846" y="92311"/>
                </a:lnTo>
                <a:lnTo>
                  <a:pt x="167618" y="91678"/>
                </a:lnTo>
                <a:lnTo>
                  <a:pt x="165236" y="90376"/>
                </a:lnTo>
                <a:lnTo>
                  <a:pt x="162855" y="89037"/>
                </a:lnTo>
                <a:lnTo>
                  <a:pt x="160511" y="87660"/>
                </a:lnTo>
                <a:lnTo>
                  <a:pt x="158130" y="86283"/>
                </a:lnTo>
                <a:lnTo>
                  <a:pt x="155786" y="84944"/>
                </a:lnTo>
                <a:lnTo>
                  <a:pt x="154558" y="84311"/>
                </a:lnTo>
                <a:lnTo>
                  <a:pt x="153367" y="83679"/>
                </a:lnTo>
                <a:lnTo>
                  <a:pt x="152140" y="83084"/>
                </a:lnTo>
                <a:lnTo>
                  <a:pt x="150912" y="82525"/>
                </a:lnTo>
                <a:lnTo>
                  <a:pt x="149684" y="81967"/>
                </a:lnTo>
                <a:lnTo>
                  <a:pt x="148419" y="81446"/>
                </a:lnTo>
                <a:lnTo>
                  <a:pt x="147154" y="80963"/>
                </a:lnTo>
                <a:lnTo>
                  <a:pt x="145889" y="80553"/>
                </a:lnTo>
                <a:lnTo>
                  <a:pt x="144549" y="80144"/>
                </a:lnTo>
                <a:lnTo>
                  <a:pt x="143210" y="79809"/>
                </a:lnTo>
                <a:lnTo>
                  <a:pt x="141870" y="79549"/>
                </a:lnTo>
                <a:lnTo>
                  <a:pt x="140494" y="79326"/>
                </a:lnTo>
                <a:lnTo>
                  <a:pt x="139564" y="79214"/>
                </a:lnTo>
                <a:lnTo>
                  <a:pt x="138633" y="79140"/>
                </a:lnTo>
                <a:lnTo>
                  <a:pt x="137703" y="79102"/>
                </a:lnTo>
                <a:lnTo>
                  <a:pt x="135248" y="79102"/>
                </a:lnTo>
                <a:lnTo>
                  <a:pt x="133722" y="79214"/>
                </a:lnTo>
                <a:lnTo>
                  <a:pt x="132197" y="79363"/>
                </a:lnTo>
                <a:lnTo>
                  <a:pt x="130671" y="79549"/>
                </a:lnTo>
                <a:lnTo>
                  <a:pt x="129146" y="79772"/>
                </a:lnTo>
                <a:lnTo>
                  <a:pt x="127620" y="79995"/>
                </a:lnTo>
                <a:lnTo>
                  <a:pt x="124606" y="80516"/>
                </a:lnTo>
                <a:lnTo>
                  <a:pt x="121555" y="81037"/>
                </a:lnTo>
                <a:lnTo>
                  <a:pt x="120030" y="81298"/>
                </a:lnTo>
                <a:lnTo>
                  <a:pt x="118504" y="81521"/>
                </a:lnTo>
                <a:lnTo>
                  <a:pt x="116979" y="81707"/>
                </a:lnTo>
                <a:lnTo>
                  <a:pt x="115453" y="81856"/>
                </a:lnTo>
                <a:lnTo>
                  <a:pt x="113928" y="81930"/>
                </a:lnTo>
                <a:lnTo>
                  <a:pt x="112402" y="81967"/>
                </a:lnTo>
                <a:lnTo>
                  <a:pt x="111137" y="81930"/>
                </a:lnTo>
                <a:lnTo>
                  <a:pt x="109835" y="81856"/>
                </a:lnTo>
                <a:lnTo>
                  <a:pt x="108645" y="81707"/>
                </a:lnTo>
                <a:lnTo>
                  <a:pt x="107491" y="81558"/>
                </a:lnTo>
                <a:lnTo>
                  <a:pt x="106375" y="81335"/>
                </a:lnTo>
                <a:lnTo>
                  <a:pt x="105259" y="81112"/>
                </a:lnTo>
                <a:lnTo>
                  <a:pt x="104180" y="80814"/>
                </a:lnTo>
                <a:lnTo>
                  <a:pt x="103138" y="80516"/>
                </a:lnTo>
                <a:lnTo>
                  <a:pt x="102096" y="80144"/>
                </a:lnTo>
                <a:lnTo>
                  <a:pt x="101092" y="79772"/>
                </a:lnTo>
                <a:lnTo>
                  <a:pt x="100124" y="79363"/>
                </a:lnTo>
                <a:lnTo>
                  <a:pt x="99157" y="78916"/>
                </a:lnTo>
                <a:lnTo>
                  <a:pt x="98227" y="78470"/>
                </a:lnTo>
                <a:lnTo>
                  <a:pt x="97334" y="77949"/>
                </a:lnTo>
                <a:lnTo>
                  <a:pt x="96441" y="77428"/>
                </a:lnTo>
                <a:lnTo>
                  <a:pt x="95548" y="76870"/>
                </a:lnTo>
                <a:lnTo>
                  <a:pt x="94729" y="76312"/>
                </a:lnTo>
                <a:lnTo>
                  <a:pt x="93873" y="75679"/>
                </a:lnTo>
                <a:lnTo>
                  <a:pt x="93092" y="75084"/>
                </a:lnTo>
                <a:lnTo>
                  <a:pt x="92273" y="74414"/>
                </a:lnTo>
                <a:lnTo>
                  <a:pt x="91492" y="73745"/>
                </a:lnTo>
                <a:lnTo>
                  <a:pt x="90748" y="73038"/>
                </a:lnTo>
                <a:lnTo>
                  <a:pt x="90004" y="72331"/>
                </a:lnTo>
                <a:lnTo>
                  <a:pt x="89297" y="71587"/>
                </a:lnTo>
                <a:lnTo>
                  <a:pt x="88590" y="70805"/>
                </a:lnTo>
                <a:lnTo>
                  <a:pt x="87883" y="70024"/>
                </a:lnTo>
                <a:lnTo>
                  <a:pt x="87213" y="69243"/>
                </a:lnTo>
                <a:lnTo>
                  <a:pt x="86544" y="68424"/>
                </a:lnTo>
                <a:lnTo>
                  <a:pt x="85241" y="66712"/>
                </a:lnTo>
                <a:lnTo>
                  <a:pt x="84013" y="65001"/>
                </a:lnTo>
                <a:lnTo>
                  <a:pt x="82786" y="63178"/>
                </a:lnTo>
                <a:lnTo>
                  <a:pt x="81632" y="61317"/>
                </a:lnTo>
                <a:lnTo>
                  <a:pt x="80516" y="59457"/>
                </a:lnTo>
                <a:lnTo>
                  <a:pt x="79437" y="57522"/>
                </a:lnTo>
                <a:lnTo>
                  <a:pt x="78358" y="55550"/>
                </a:lnTo>
                <a:lnTo>
                  <a:pt x="77316" y="53578"/>
                </a:lnTo>
                <a:lnTo>
                  <a:pt x="76312" y="51569"/>
                </a:lnTo>
                <a:lnTo>
                  <a:pt x="74265" y="47551"/>
                </a:lnTo>
                <a:lnTo>
                  <a:pt x="72256" y="43533"/>
                </a:lnTo>
                <a:lnTo>
                  <a:pt x="70247" y="39589"/>
                </a:lnTo>
                <a:lnTo>
                  <a:pt x="69205" y="37654"/>
                </a:lnTo>
                <a:lnTo>
                  <a:pt x="68163" y="35756"/>
                </a:lnTo>
                <a:lnTo>
                  <a:pt x="67084" y="33859"/>
                </a:lnTo>
                <a:lnTo>
                  <a:pt x="66005" y="32073"/>
                </a:lnTo>
                <a:lnTo>
                  <a:pt x="64963" y="30510"/>
                </a:lnTo>
                <a:lnTo>
                  <a:pt x="63959" y="28985"/>
                </a:lnTo>
                <a:lnTo>
                  <a:pt x="62880" y="27459"/>
                </a:lnTo>
                <a:lnTo>
                  <a:pt x="61801" y="25934"/>
                </a:lnTo>
                <a:lnTo>
                  <a:pt x="60685" y="24483"/>
                </a:lnTo>
                <a:lnTo>
                  <a:pt x="59531" y="23031"/>
                </a:lnTo>
                <a:lnTo>
                  <a:pt x="58378" y="21580"/>
                </a:lnTo>
                <a:lnTo>
                  <a:pt x="57187" y="20167"/>
                </a:lnTo>
                <a:lnTo>
                  <a:pt x="55997" y="18790"/>
                </a:lnTo>
                <a:lnTo>
                  <a:pt x="54732" y="17450"/>
                </a:lnTo>
                <a:lnTo>
                  <a:pt x="53467" y="16148"/>
                </a:lnTo>
                <a:lnTo>
                  <a:pt x="52164" y="14883"/>
                </a:lnTo>
                <a:lnTo>
                  <a:pt x="50862" y="13655"/>
                </a:lnTo>
                <a:lnTo>
                  <a:pt x="49485" y="12465"/>
                </a:lnTo>
                <a:lnTo>
                  <a:pt x="48109" y="11311"/>
                </a:lnTo>
                <a:lnTo>
                  <a:pt x="46732" y="10195"/>
                </a:lnTo>
                <a:lnTo>
                  <a:pt x="45281" y="9116"/>
                </a:lnTo>
                <a:lnTo>
                  <a:pt x="43830" y="8112"/>
                </a:lnTo>
                <a:lnTo>
                  <a:pt x="42342" y="7144"/>
                </a:lnTo>
                <a:lnTo>
                  <a:pt x="40853" y="6214"/>
                </a:lnTo>
                <a:lnTo>
                  <a:pt x="39291" y="5358"/>
                </a:lnTo>
                <a:lnTo>
                  <a:pt x="37728" y="4577"/>
                </a:lnTo>
                <a:lnTo>
                  <a:pt x="36128" y="3833"/>
                </a:lnTo>
                <a:lnTo>
                  <a:pt x="34491" y="3126"/>
                </a:lnTo>
                <a:lnTo>
                  <a:pt x="32854" y="2530"/>
                </a:lnTo>
                <a:lnTo>
                  <a:pt x="31142" y="1972"/>
                </a:lnTo>
                <a:lnTo>
                  <a:pt x="29431" y="1489"/>
                </a:lnTo>
                <a:lnTo>
                  <a:pt x="27719" y="1079"/>
                </a:lnTo>
                <a:lnTo>
                  <a:pt x="25933" y="707"/>
                </a:lnTo>
                <a:lnTo>
                  <a:pt x="24110" y="447"/>
                </a:lnTo>
                <a:lnTo>
                  <a:pt x="22287" y="261"/>
                </a:lnTo>
                <a:lnTo>
                  <a:pt x="20427" y="112"/>
                </a:lnTo>
                <a:lnTo>
                  <a:pt x="17822" y="38"/>
                </a:lnTo>
                <a:lnTo>
                  <a:pt x="1506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0" name="Google Shape;1790;p14"/>
          <p:cNvSpPr txBox="1">
            <a:spLocks noGrp="1"/>
          </p:cNvSpPr>
          <p:nvPr>
            <p:ph type="title"/>
          </p:nvPr>
        </p:nvSpPr>
        <p:spPr>
          <a:xfrm>
            <a:off x="2391900" y="3402763"/>
            <a:ext cx="4360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791" name="Google Shape;1791;p14"/>
          <p:cNvSpPr txBox="1">
            <a:spLocks noGrp="1"/>
          </p:cNvSpPr>
          <p:nvPr>
            <p:ph type="subTitle" idx="1"/>
          </p:nvPr>
        </p:nvSpPr>
        <p:spPr>
          <a:xfrm>
            <a:off x="1956450" y="1487175"/>
            <a:ext cx="5231100" cy="17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792" name="Google Shape;1792;p14"/>
          <p:cNvGrpSpPr/>
          <p:nvPr/>
        </p:nvGrpSpPr>
        <p:grpSpPr>
          <a:xfrm rot="-4151456" flipH="1">
            <a:off x="6888742" y="-2345762"/>
            <a:ext cx="2854349" cy="5720124"/>
            <a:chOff x="238125" y="1457650"/>
            <a:chExt cx="1411500" cy="2828650"/>
          </a:xfrm>
        </p:grpSpPr>
        <p:sp>
          <p:nvSpPr>
            <p:cNvPr id="1793" name="Google Shape;1793;p14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14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14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14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14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14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14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14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14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14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14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14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14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14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14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14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14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14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14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14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14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14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14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14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14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14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14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14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14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14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14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14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14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14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14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14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14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14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14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14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14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14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14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14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14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14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14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14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14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14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3" name="Google Shape;1843;p14"/>
          <p:cNvGrpSpPr/>
          <p:nvPr/>
        </p:nvGrpSpPr>
        <p:grpSpPr>
          <a:xfrm rot="-6982043" flipH="1">
            <a:off x="-476181" y="-3042229"/>
            <a:ext cx="2854304" cy="5720033"/>
            <a:chOff x="238125" y="1457650"/>
            <a:chExt cx="1411500" cy="2828650"/>
          </a:xfrm>
        </p:grpSpPr>
        <p:sp>
          <p:nvSpPr>
            <p:cNvPr id="1844" name="Google Shape;1844;p14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14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14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14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14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14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14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14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14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14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14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14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14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14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14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14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14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14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14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14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14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14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14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14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14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14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14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14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14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14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14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14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14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14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14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14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14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14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14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14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14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14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14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14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14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14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14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14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14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14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4" name="Google Shape;1894;p14"/>
          <p:cNvGrpSpPr/>
          <p:nvPr/>
        </p:nvGrpSpPr>
        <p:grpSpPr>
          <a:xfrm>
            <a:off x="7908215" y="3962182"/>
            <a:ext cx="1842513" cy="1400630"/>
            <a:chOff x="2928875" y="3008450"/>
            <a:chExt cx="436325" cy="331675"/>
          </a:xfrm>
        </p:grpSpPr>
        <p:sp>
          <p:nvSpPr>
            <p:cNvPr id="1895" name="Google Shape;1895;p14"/>
            <p:cNvSpPr/>
            <p:nvPr/>
          </p:nvSpPr>
          <p:spPr>
            <a:xfrm>
              <a:off x="3136775" y="3090475"/>
              <a:ext cx="90525" cy="249650"/>
            </a:xfrm>
            <a:custGeom>
              <a:avLst/>
              <a:gdLst/>
              <a:ahLst/>
              <a:cxnLst/>
              <a:rect l="l" t="t" r="r" b="b"/>
              <a:pathLst>
                <a:path w="3621" h="9986" extrusionOk="0">
                  <a:moveTo>
                    <a:pt x="3112" y="1"/>
                  </a:moveTo>
                  <a:lnTo>
                    <a:pt x="2631" y="1359"/>
                  </a:lnTo>
                  <a:lnTo>
                    <a:pt x="2122" y="2716"/>
                  </a:lnTo>
                  <a:lnTo>
                    <a:pt x="1726" y="3791"/>
                  </a:lnTo>
                  <a:lnTo>
                    <a:pt x="1330" y="4866"/>
                  </a:lnTo>
                  <a:lnTo>
                    <a:pt x="1075" y="5602"/>
                  </a:lnTo>
                  <a:lnTo>
                    <a:pt x="849" y="6365"/>
                  </a:lnTo>
                  <a:lnTo>
                    <a:pt x="623" y="7129"/>
                  </a:lnTo>
                  <a:lnTo>
                    <a:pt x="425" y="7921"/>
                  </a:lnTo>
                  <a:lnTo>
                    <a:pt x="170" y="8939"/>
                  </a:lnTo>
                  <a:lnTo>
                    <a:pt x="0" y="9986"/>
                  </a:lnTo>
                  <a:lnTo>
                    <a:pt x="283" y="9986"/>
                  </a:lnTo>
                  <a:lnTo>
                    <a:pt x="651" y="8430"/>
                  </a:lnTo>
                  <a:lnTo>
                    <a:pt x="1075" y="6903"/>
                  </a:lnTo>
                  <a:lnTo>
                    <a:pt x="1528" y="5375"/>
                  </a:lnTo>
                  <a:lnTo>
                    <a:pt x="2065" y="3876"/>
                  </a:lnTo>
                  <a:lnTo>
                    <a:pt x="2405" y="2943"/>
                  </a:lnTo>
                  <a:lnTo>
                    <a:pt x="2801" y="1981"/>
                  </a:lnTo>
                  <a:lnTo>
                    <a:pt x="3197" y="1047"/>
                  </a:lnTo>
                  <a:lnTo>
                    <a:pt x="3621" y="11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14"/>
            <p:cNvSpPr/>
            <p:nvPr/>
          </p:nvSpPr>
          <p:spPr>
            <a:xfrm>
              <a:off x="3214550" y="3029675"/>
              <a:ext cx="39625" cy="63650"/>
            </a:xfrm>
            <a:custGeom>
              <a:avLst/>
              <a:gdLst/>
              <a:ahLst/>
              <a:cxnLst/>
              <a:rect l="l" t="t" r="r" b="b"/>
              <a:pathLst>
                <a:path w="1585" h="2546" extrusionOk="0">
                  <a:moveTo>
                    <a:pt x="1076" y="0"/>
                  </a:moveTo>
                  <a:lnTo>
                    <a:pt x="765" y="594"/>
                  </a:lnTo>
                  <a:lnTo>
                    <a:pt x="510" y="1188"/>
                  </a:lnTo>
                  <a:lnTo>
                    <a:pt x="1" y="2433"/>
                  </a:lnTo>
                  <a:lnTo>
                    <a:pt x="510" y="2546"/>
                  </a:lnTo>
                  <a:lnTo>
                    <a:pt x="1019" y="1386"/>
                  </a:lnTo>
                  <a:lnTo>
                    <a:pt x="1585" y="255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14"/>
            <p:cNvSpPr/>
            <p:nvPr/>
          </p:nvSpPr>
          <p:spPr>
            <a:xfrm>
              <a:off x="3154450" y="3096150"/>
              <a:ext cx="104675" cy="243975"/>
            </a:xfrm>
            <a:custGeom>
              <a:avLst/>
              <a:gdLst/>
              <a:ahLst/>
              <a:cxnLst/>
              <a:rect l="l" t="t" r="r" b="b"/>
              <a:pathLst>
                <a:path w="4187" h="9759" extrusionOk="0">
                  <a:moveTo>
                    <a:pt x="3282" y="0"/>
                  </a:moveTo>
                  <a:lnTo>
                    <a:pt x="3027" y="594"/>
                  </a:lnTo>
                  <a:lnTo>
                    <a:pt x="2631" y="1499"/>
                  </a:lnTo>
                  <a:lnTo>
                    <a:pt x="2263" y="2404"/>
                  </a:lnTo>
                  <a:lnTo>
                    <a:pt x="1896" y="3338"/>
                  </a:lnTo>
                  <a:lnTo>
                    <a:pt x="1556" y="4271"/>
                  </a:lnTo>
                  <a:lnTo>
                    <a:pt x="1245" y="5205"/>
                  </a:lnTo>
                  <a:lnTo>
                    <a:pt x="934" y="6167"/>
                  </a:lnTo>
                  <a:lnTo>
                    <a:pt x="651" y="7128"/>
                  </a:lnTo>
                  <a:lnTo>
                    <a:pt x="396" y="8090"/>
                  </a:lnTo>
                  <a:lnTo>
                    <a:pt x="198" y="8910"/>
                  </a:lnTo>
                  <a:lnTo>
                    <a:pt x="0" y="9759"/>
                  </a:lnTo>
                  <a:lnTo>
                    <a:pt x="1924" y="9759"/>
                  </a:lnTo>
                  <a:lnTo>
                    <a:pt x="2235" y="8033"/>
                  </a:lnTo>
                  <a:lnTo>
                    <a:pt x="2575" y="6336"/>
                  </a:lnTo>
                  <a:lnTo>
                    <a:pt x="2773" y="5375"/>
                  </a:lnTo>
                  <a:lnTo>
                    <a:pt x="2999" y="4385"/>
                  </a:lnTo>
                  <a:lnTo>
                    <a:pt x="3253" y="3423"/>
                  </a:lnTo>
                  <a:lnTo>
                    <a:pt x="3508" y="2461"/>
                  </a:lnTo>
                  <a:lnTo>
                    <a:pt x="3847" y="1386"/>
                  </a:lnTo>
                  <a:lnTo>
                    <a:pt x="4187" y="340"/>
                  </a:lnTo>
                  <a:lnTo>
                    <a:pt x="3734" y="142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14"/>
            <p:cNvSpPr/>
            <p:nvPr/>
          </p:nvSpPr>
          <p:spPr>
            <a:xfrm>
              <a:off x="3236475" y="3041700"/>
              <a:ext cx="43875" cy="62950"/>
            </a:xfrm>
            <a:custGeom>
              <a:avLst/>
              <a:gdLst/>
              <a:ahLst/>
              <a:cxnLst/>
              <a:rect l="l" t="t" r="r" b="b"/>
              <a:pathLst>
                <a:path w="1755" h="2518" extrusionOk="0">
                  <a:moveTo>
                    <a:pt x="1047" y="0"/>
                  </a:moveTo>
                  <a:lnTo>
                    <a:pt x="510" y="1075"/>
                  </a:lnTo>
                  <a:lnTo>
                    <a:pt x="1" y="2178"/>
                  </a:lnTo>
                  <a:lnTo>
                    <a:pt x="453" y="2320"/>
                  </a:lnTo>
                  <a:lnTo>
                    <a:pt x="906" y="2518"/>
                  </a:lnTo>
                  <a:lnTo>
                    <a:pt x="1132" y="1895"/>
                  </a:lnTo>
                  <a:lnTo>
                    <a:pt x="1387" y="1301"/>
                  </a:lnTo>
                  <a:lnTo>
                    <a:pt x="1754" y="481"/>
                  </a:lnTo>
                  <a:lnTo>
                    <a:pt x="1415" y="226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14"/>
            <p:cNvSpPr/>
            <p:nvPr/>
          </p:nvSpPr>
          <p:spPr>
            <a:xfrm>
              <a:off x="2942300" y="3169675"/>
              <a:ext cx="67900" cy="170450"/>
            </a:xfrm>
            <a:custGeom>
              <a:avLst/>
              <a:gdLst/>
              <a:ahLst/>
              <a:cxnLst/>
              <a:rect l="l" t="t" r="r" b="b"/>
              <a:pathLst>
                <a:path w="2716" h="6818" extrusionOk="0">
                  <a:moveTo>
                    <a:pt x="1217" y="1"/>
                  </a:moveTo>
                  <a:lnTo>
                    <a:pt x="849" y="482"/>
                  </a:lnTo>
                  <a:lnTo>
                    <a:pt x="538" y="991"/>
                  </a:lnTo>
                  <a:lnTo>
                    <a:pt x="255" y="1528"/>
                  </a:lnTo>
                  <a:lnTo>
                    <a:pt x="0" y="2094"/>
                  </a:lnTo>
                  <a:lnTo>
                    <a:pt x="566" y="3339"/>
                  </a:lnTo>
                  <a:lnTo>
                    <a:pt x="1075" y="4583"/>
                  </a:lnTo>
                  <a:lnTo>
                    <a:pt x="1528" y="5686"/>
                  </a:lnTo>
                  <a:lnTo>
                    <a:pt x="1952" y="6818"/>
                  </a:lnTo>
                  <a:lnTo>
                    <a:pt x="2716" y="6818"/>
                  </a:lnTo>
                  <a:lnTo>
                    <a:pt x="2490" y="5969"/>
                  </a:lnTo>
                  <a:lnTo>
                    <a:pt x="2292" y="5121"/>
                  </a:lnTo>
                  <a:lnTo>
                    <a:pt x="1924" y="3424"/>
                  </a:lnTo>
                  <a:lnTo>
                    <a:pt x="1585" y="1698"/>
                  </a:lnTo>
                  <a:lnTo>
                    <a:pt x="121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14"/>
            <p:cNvSpPr/>
            <p:nvPr/>
          </p:nvSpPr>
          <p:spPr>
            <a:xfrm>
              <a:off x="2930975" y="3117350"/>
              <a:ext cx="41750" cy="104700"/>
            </a:xfrm>
            <a:custGeom>
              <a:avLst/>
              <a:gdLst/>
              <a:ahLst/>
              <a:cxnLst/>
              <a:rect l="l" t="t" r="r" b="b"/>
              <a:pathLst>
                <a:path w="1670" h="4188" extrusionOk="0">
                  <a:moveTo>
                    <a:pt x="1076" y="1"/>
                  </a:moveTo>
                  <a:lnTo>
                    <a:pt x="878" y="368"/>
                  </a:lnTo>
                  <a:lnTo>
                    <a:pt x="708" y="736"/>
                  </a:lnTo>
                  <a:lnTo>
                    <a:pt x="538" y="1132"/>
                  </a:lnTo>
                  <a:lnTo>
                    <a:pt x="369" y="1528"/>
                  </a:lnTo>
                  <a:lnTo>
                    <a:pt x="255" y="1924"/>
                  </a:lnTo>
                  <a:lnTo>
                    <a:pt x="142" y="2348"/>
                  </a:lnTo>
                  <a:lnTo>
                    <a:pt x="57" y="2773"/>
                  </a:lnTo>
                  <a:lnTo>
                    <a:pt x="1" y="3197"/>
                  </a:lnTo>
                  <a:lnTo>
                    <a:pt x="453" y="4187"/>
                  </a:lnTo>
                  <a:lnTo>
                    <a:pt x="708" y="3621"/>
                  </a:lnTo>
                  <a:lnTo>
                    <a:pt x="991" y="3084"/>
                  </a:lnTo>
                  <a:lnTo>
                    <a:pt x="1302" y="2575"/>
                  </a:lnTo>
                  <a:lnTo>
                    <a:pt x="1670" y="2094"/>
                  </a:lnTo>
                  <a:lnTo>
                    <a:pt x="1642" y="1981"/>
                  </a:lnTo>
                  <a:lnTo>
                    <a:pt x="1387" y="991"/>
                  </a:lnTo>
                  <a:lnTo>
                    <a:pt x="1076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14"/>
            <p:cNvSpPr/>
            <p:nvPr/>
          </p:nvSpPr>
          <p:spPr>
            <a:xfrm>
              <a:off x="3073825" y="3092600"/>
              <a:ext cx="33975" cy="247525"/>
            </a:xfrm>
            <a:custGeom>
              <a:avLst/>
              <a:gdLst/>
              <a:ahLst/>
              <a:cxnLst/>
              <a:rect l="l" t="t" r="r" b="b"/>
              <a:pathLst>
                <a:path w="1359" h="9901" extrusionOk="0">
                  <a:moveTo>
                    <a:pt x="1359" y="1"/>
                  </a:moveTo>
                  <a:lnTo>
                    <a:pt x="736" y="170"/>
                  </a:lnTo>
                  <a:lnTo>
                    <a:pt x="114" y="368"/>
                  </a:lnTo>
                  <a:lnTo>
                    <a:pt x="29" y="3140"/>
                  </a:lnTo>
                  <a:lnTo>
                    <a:pt x="1" y="4300"/>
                  </a:lnTo>
                  <a:lnTo>
                    <a:pt x="29" y="5432"/>
                  </a:lnTo>
                  <a:lnTo>
                    <a:pt x="86" y="6591"/>
                  </a:lnTo>
                  <a:lnTo>
                    <a:pt x="142" y="7723"/>
                  </a:lnTo>
                  <a:lnTo>
                    <a:pt x="255" y="8826"/>
                  </a:lnTo>
                  <a:lnTo>
                    <a:pt x="369" y="9901"/>
                  </a:lnTo>
                  <a:lnTo>
                    <a:pt x="1132" y="9901"/>
                  </a:lnTo>
                  <a:lnTo>
                    <a:pt x="1132" y="9759"/>
                  </a:lnTo>
                  <a:lnTo>
                    <a:pt x="1104" y="8741"/>
                  </a:lnTo>
                  <a:lnTo>
                    <a:pt x="1104" y="7751"/>
                  </a:lnTo>
                  <a:lnTo>
                    <a:pt x="1132" y="6733"/>
                  </a:lnTo>
                  <a:lnTo>
                    <a:pt x="1189" y="5743"/>
                  </a:lnTo>
                  <a:lnTo>
                    <a:pt x="1274" y="3763"/>
                  </a:lnTo>
                  <a:lnTo>
                    <a:pt x="1274" y="2660"/>
                  </a:lnTo>
                  <a:lnTo>
                    <a:pt x="1302" y="1528"/>
                  </a:lnTo>
                  <a:lnTo>
                    <a:pt x="1359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14"/>
            <p:cNvSpPr/>
            <p:nvPr/>
          </p:nvSpPr>
          <p:spPr>
            <a:xfrm>
              <a:off x="3076650" y="3010575"/>
              <a:ext cx="38925" cy="91250"/>
            </a:xfrm>
            <a:custGeom>
              <a:avLst/>
              <a:gdLst/>
              <a:ahLst/>
              <a:cxnLst/>
              <a:rect l="l" t="t" r="r" b="b"/>
              <a:pathLst>
                <a:path w="1557" h="3650" extrusionOk="0">
                  <a:moveTo>
                    <a:pt x="1557" y="0"/>
                  </a:moveTo>
                  <a:lnTo>
                    <a:pt x="906" y="114"/>
                  </a:lnTo>
                  <a:lnTo>
                    <a:pt x="284" y="283"/>
                  </a:lnTo>
                  <a:lnTo>
                    <a:pt x="142" y="1358"/>
                  </a:lnTo>
                  <a:lnTo>
                    <a:pt x="57" y="2433"/>
                  </a:lnTo>
                  <a:lnTo>
                    <a:pt x="1" y="3649"/>
                  </a:lnTo>
                  <a:lnTo>
                    <a:pt x="623" y="3451"/>
                  </a:lnTo>
                  <a:lnTo>
                    <a:pt x="1246" y="3282"/>
                  </a:lnTo>
                  <a:lnTo>
                    <a:pt x="1359" y="1726"/>
                  </a:lnTo>
                  <a:lnTo>
                    <a:pt x="1528" y="142"/>
                  </a:lnTo>
                  <a:lnTo>
                    <a:pt x="155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14"/>
            <p:cNvSpPr/>
            <p:nvPr/>
          </p:nvSpPr>
          <p:spPr>
            <a:xfrm>
              <a:off x="3040600" y="3106050"/>
              <a:ext cx="32550" cy="234075"/>
            </a:xfrm>
            <a:custGeom>
              <a:avLst/>
              <a:gdLst/>
              <a:ahLst/>
              <a:cxnLst/>
              <a:rect l="l" t="t" r="r" b="b"/>
              <a:pathLst>
                <a:path w="1302" h="9363" extrusionOk="0">
                  <a:moveTo>
                    <a:pt x="1019" y="0"/>
                  </a:moveTo>
                  <a:lnTo>
                    <a:pt x="255" y="311"/>
                  </a:lnTo>
                  <a:lnTo>
                    <a:pt x="113" y="1471"/>
                  </a:lnTo>
                  <a:lnTo>
                    <a:pt x="29" y="2631"/>
                  </a:lnTo>
                  <a:lnTo>
                    <a:pt x="0" y="3791"/>
                  </a:lnTo>
                  <a:lnTo>
                    <a:pt x="0" y="4950"/>
                  </a:lnTo>
                  <a:lnTo>
                    <a:pt x="29" y="6053"/>
                  </a:lnTo>
                  <a:lnTo>
                    <a:pt x="85" y="7157"/>
                  </a:lnTo>
                  <a:lnTo>
                    <a:pt x="142" y="8260"/>
                  </a:lnTo>
                  <a:lnTo>
                    <a:pt x="255" y="9363"/>
                  </a:lnTo>
                  <a:lnTo>
                    <a:pt x="1301" y="9363"/>
                  </a:lnTo>
                  <a:lnTo>
                    <a:pt x="1188" y="8458"/>
                  </a:lnTo>
                  <a:lnTo>
                    <a:pt x="1103" y="7553"/>
                  </a:lnTo>
                  <a:lnTo>
                    <a:pt x="1047" y="6647"/>
                  </a:lnTo>
                  <a:lnTo>
                    <a:pt x="990" y="5742"/>
                  </a:lnTo>
                  <a:lnTo>
                    <a:pt x="962" y="3932"/>
                  </a:lnTo>
                  <a:lnTo>
                    <a:pt x="962" y="2093"/>
                  </a:lnTo>
                  <a:lnTo>
                    <a:pt x="101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14"/>
            <p:cNvSpPr/>
            <p:nvPr/>
          </p:nvSpPr>
          <p:spPr>
            <a:xfrm>
              <a:off x="3046950" y="3021175"/>
              <a:ext cx="26200" cy="92675"/>
            </a:xfrm>
            <a:custGeom>
              <a:avLst/>
              <a:gdLst/>
              <a:ahLst/>
              <a:cxnLst/>
              <a:rect l="l" t="t" r="r" b="b"/>
              <a:pathLst>
                <a:path w="1048" h="3707" extrusionOk="0">
                  <a:moveTo>
                    <a:pt x="1047" y="1"/>
                  </a:moveTo>
                  <a:lnTo>
                    <a:pt x="934" y="29"/>
                  </a:lnTo>
                  <a:lnTo>
                    <a:pt x="906" y="142"/>
                  </a:lnTo>
                  <a:lnTo>
                    <a:pt x="595" y="1019"/>
                  </a:lnTo>
                  <a:lnTo>
                    <a:pt x="369" y="1896"/>
                  </a:lnTo>
                  <a:lnTo>
                    <a:pt x="142" y="2801"/>
                  </a:lnTo>
                  <a:lnTo>
                    <a:pt x="1" y="3706"/>
                  </a:lnTo>
                  <a:lnTo>
                    <a:pt x="765" y="3395"/>
                  </a:lnTo>
                  <a:lnTo>
                    <a:pt x="821" y="2405"/>
                  </a:lnTo>
                  <a:lnTo>
                    <a:pt x="878" y="1443"/>
                  </a:lnTo>
                  <a:lnTo>
                    <a:pt x="963" y="708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14"/>
            <p:cNvSpPr/>
            <p:nvPr/>
          </p:nvSpPr>
          <p:spPr>
            <a:xfrm>
              <a:off x="3112725" y="3086950"/>
              <a:ext cx="31850" cy="171150"/>
            </a:xfrm>
            <a:custGeom>
              <a:avLst/>
              <a:gdLst/>
              <a:ahLst/>
              <a:cxnLst/>
              <a:rect l="l" t="t" r="r" b="b"/>
              <a:pathLst>
                <a:path w="1274" h="6846" extrusionOk="0">
                  <a:moveTo>
                    <a:pt x="1273" y="0"/>
                  </a:moveTo>
                  <a:lnTo>
                    <a:pt x="736" y="57"/>
                  </a:lnTo>
                  <a:lnTo>
                    <a:pt x="227" y="142"/>
                  </a:lnTo>
                  <a:lnTo>
                    <a:pt x="170" y="1132"/>
                  </a:lnTo>
                  <a:lnTo>
                    <a:pt x="142" y="2122"/>
                  </a:lnTo>
                  <a:lnTo>
                    <a:pt x="114" y="3197"/>
                  </a:lnTo>
                  <a:lnTo>
                    <a:pt x="114" y="4300"/>
                  </a:lnTo>
                  <a:lnTo>
                    <a:pt x="1" y="6280"/>
                  </a:lnTo>
                  <a:lnTo>
                    <a:pt x="1" y="6846"/>
                  </a:lnTo>
                  <a:lnTo>
                    <a:pt x="199" y="5545"/>
                  </a:lnTo>
                  <a:lnTo>
                    <a:pt x="397" y="4272"/>
                  </a:lnTo>
                  <a:lnTo>
                    <a:pt x="821" y="2122"/>
                  </a:lnTo>
                  <a:lnTo>
                    <a:pt x="127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14"/>
            <p:cNvSpPr/>
            <p:nvPr/>
          </p:nvSpPr>
          <p:spPr>
            <a:xfrm>
              <a:off x="3118375" y="3008450"/>
              <a:ext cx="44575" cy="82050"/>
            </a:xfrm>
            <a:custGeom>
              <a:avLst/>
              <a:gdLst/>
              <a:ahLst/>
              <a:cxnLst/>
              <a:rect l="l" t="t" r="r" b="b"/>
              <a:pathLst>
                <a:path w="1783" h="3282" extrusionOk="0">
                  <a:moveTo>
                    <a:pt x="708" y="1"/>
                  </a:moveTo>
                  <a:lnTo>
                    <a:pt x="284" y="29"/>
                  </a:lnTo>
                  <a:lnTo>
                    <a:pt x="227" y="538"/>
                  </a:lnTo>
                  <a:lnTo>
                    <a:pt x="86" y="1924"/>
                  </a:lnTo>
                  <a:lnTo>
                    <a:pt x="1" y="3282"/>
                  </a:lnTo>
                  <a:lnTo>
                    <a:pt x="510" y="3197"/>
                  </a:lnTo>
                  <a:lnTo>
                    <a:pt x="1047" y="3140"/>
                  </a:lnTo>
                  <a:lnTo>
                    <a:pt x="1415" y="1556"/>
                  </a:lnTo>
                  <a:lnTo>
                    <a:pt x="1783" y="29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14"/>
            <p:cNvSpPr/>
            <p:nvPr/>
          </p:nvSpPr>
          <p:spPr>
            <a:xfrm>
              <a:off x="3112025" y="3085525"/>
              <a:ext cx="92650" cy="254600"/>
            </a:xfrm>
            <a:custGeom>
              <a:avLst/>
              <a:gdLst/>
              <a:ahLst/>
              <a:cxnLst/>
              <a:rect l="l" t="t" r="r" b="b"/>
              <a:pathLst>
                <a:path w="3706" h="10184" extrusionOk="0">
                  <a:moveTo>
                    <a:pt x="2235" y="1"/>
                  </a:moveTo>
                  <a:lnTo>
                    <a:pt x="1726" y="29"/>
                  </a:lnTo>
                  <a:lnTo>
                    <a:pt x="1528" y="906"/>
                  </a:lnTo>
                  <a:lnTo>
                    <a:pt x="1103" y="2914"/>
                  </a:lnTo>
                  <a:lnTo>
                    <a:pt x="736" y="4923"/>
                  </a:lnTo>
                  <a:lnTo>
                    <a:pt x="425" y="6931"/>
                  </a:lnTo>
                  <a:lnTo>
                    <a:pt x="142" y="8939"/>
                  </a:lnTo>
                  <a:lnTo>
                    <a:pt x="0" y="10071"/>
                  </a:lnTo>
                  <a:lnTo>
                    <a:pt x="0" y="10184"/>
                  </a:lnTo>
                  <a:lnTo>
                    <a:pt x="566" y="10184"/>
                  </a:lnTo>
                  <a:lnTo>
                    <a:pt x="707" y="9448"/>
                  </a:lnTo>
                  <a:lnTo>
                    <a:pt x="849" y="8685"/>
                  </a:lnTo>
                  <a:lnTo>
                    <a:pt x="1019" y="7949"/>
                  </a:lnTo>
                  <a:lnTo>
                    <a:pt x="1217" y="7242"/>
                  </a:lnTo>
                  <a:lnTo>
                    <a:pt x="1584" y="5998"/>
                  </a:lnTo>
                  <a:lnTo>
                    <a:pt x="2009" y="4810"/>
                  </a:lnTo>
                  <a:lnTo>
                    <a:pt x="2885" y="2405"/>
                  </a:lnTo>
                  <a:lnTo>
                    <a:pt x="3281" y="1245"/>
                  </a:lnTo>
                  <a:lnTo>
                    <a:pt x="3706" y="114"/>
                  </a:lnTo>
                  <a:lnTo>
                    <a:pt x="3225" y="57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14"/>
            <p:cNvSpPr/>
            <p:nvPr/>
          </p:nvSpPr>
          <p:spPr>
            <a:xfrm>
              <a:off x="3155150" y="3009875"/>
              <a:ext cx="77100" cy="78500"/>
            </a:xfrm>
            <a:custGeom>
              <a:avLst/>
              <a:gdLst/>
              <a:ahLst/>
              <a:cxnLst/>
              <a:rect l="l" t="t" r="r" b="b"/>
              <a:pathLst>
                <a:path w="3084" h="3140" extrusionOk="0">
                  <a:moveTo>
                    <a:pt x="736" y="0"/>
                  </a:moveTo>
                  <a:lnTo>
                    <a:pt x="340" y="1528"/>
                  </a:lnTo>
                  <a:lnTo>
                    <a:pt x="1" y="3055"/>
                  </a:lnTo>
                  <a:lnTo>
                    <a:pt x="510" y="3027"/>
                  </a:lnTo>
                  <a:lnTo>
                    <a:pt x="991" y="3027"/>
                  </a:lnTo>
                  <a:lnTo>
                    <a:pt x="1500" y="3083"/>
                  </a:lnTo>
                  <a:lnTo>
                    <a:pt x="1981" y="3140"/>
                  </a:lnTo>
                  <a:lnTo>
                    <a:pt x="2462" y="1980"/>
                  </a:lnTo>
                  <a:lnTo>
                    <a:pt x="2745" y="1301"/>
                  </a:lnTo>
                  <a:lnTo>
                    <a:pt x="3084" y="623"/>
                  </a:lnTo>
                  <a:lnTo>
                    <a:pt x="2518" y="396"/>
                  </a:lnTo>
                  <a:lnTo>
                    <a:pt x="1924" y="226"/>
                  </a:lnTo>
                  <a:lnTo>
                    <a:pt x="1330" y="85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14"/>
            <p:cNvSpPr/>
            <p:nvPr/>
          </p:nvSpPr>
          <p:spPr>
            <a:xfrm>
              <a:off x="3213150" y="3108875"/>
              <a:ext cx="92650" cy="231250"/>
            </a:xfrm>
            <a:custGeom>
              <a:avLst/>
              <a:gdLst/>
              <a:ahLst/>
              <a:cxnLst/>
              <a:rect l="l" t="t" r="r" b="b"/>
              <a:pathLst>
                <a:path w="3706" h="9250" extrusionOk="0">
                  <a:moveTo>
                    <a:pt x="2207" y="0"/>
                  </a:moveTo>
                  <a:lnTo>
                    <a:pt x="2037" y="538"/>
                  </a:lnTo>
                  <a:lnTo>
                    <a:pt x="1726" y="1528"/>
                  </a:lnTo>
                  <a:lnTo>
                    <a:pt x="1443" y="2518"/>
                  </a:lnTo>
                  <a:lnTo>
                    <a:pt x="990" y="4187"/>
                  </a:lnTo>
                  <a:lnTo>
                    <a:pt x="623" y="5856"/>
                  </a:lnTo>
                  <a:lnTo>
                    <a:pt x="283" y="7553"/>
                  </a:lnTo>
                  <a:lnTo>
                    <a:pt x="0" y="9250"/>
                  </a:lnTo>
                  <a:lnTo>
                    <a:pt x="142" y="9250"/>
                  </a:lnTo>
                  <a:lnTo>
                    <a:pt x="566" y="7836"/>
                  </a:lnTo>
                  <a:lnTo>
                    <a:pt x="821" y="7128"/>
                  </a:lnTo>
                  <a:lnTo>
                    <a:pt x="1047" y="6421"/>
                  </a:lnTo>
                  <a:lnTo>
                    <a:pt x="1330" y="5714"/>
                  </a:lnTo>
                  <a:lnTo>
                    <a:pt x="1613" y="5035"/>
                  </a:lnTo>
                  <a:lnTo>
                    <a:pt x="1895" y="4356"/>
                  </a:lnTo>
                  <a:lnTo>
                    <a:pt x="2207" y="3678"/>
                  </a:lnTo>
                  <a:lnTo>
                    <a:pt x="2574" y="2970"/>
                  </a:lnTo>
                  <a:lnTo>
                    <a:pt x="2914" y="2291"/>
                  </a:lnTo>
                  <a:lnTo>
                    <a:pt x="3310" y="1613"/>
                  </a:lnTo>
                  <a:lnTo>
                    <a:pt x="3706" y="962"/>
                  </a:lnTo>
                  <a:lnTo>
                    <a:pt x="3677" y="934"/>
                  </a:lnTo>
                  <a:lnTo>
                    <a:pt x="3310" y="679"/>
                  </a:lnTo>
                  <a:lnTo>
                    <a:pt x="2942" y="425"/>
                  </a:lnTo>
                  <a:lnTo>
                    <a:pt x="2574" y="198"/>
                  </a:lnTo>
                  <a:lnTo>
                    <a:pt x="220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14"/>
            <p:cNvSpPr/>
            <p:nvPr/>
          </p:nvSpPr>
          <p:spPr>
            <a:xfrm>
              <a:off x="3268300" y="3060075"/>
              <a:ext cx="57300" cy="72875"/>
            </a:xfrm>
            <a:custGeom>
              <a:avLst/>
              <a:gdLst/>
              <a:ahLst/>
              <a:cxnLst/>
              <a:rect l="l" t="t" r="r" b="b"/>
              <a:pathLst>
                <a:path w="2292" h="2915" extrusionOk="0">
                  <a:moveTo>
                    <a:pt x="793" y="1"/>
                  </a:moveTo>
                  <a:lnTo>
                    <a:pt x="368" y="934"/>
                  </a:lnTo>
                  <a:lnTo>
                    <a:pt x="170" y="1443"/>
                  </a:lnTo>
                  <a:lnTo>
                    <a:pt x="1" y="1952"/>
                  </a:lnTo>
                  <a:lnTo>
                    <a:pt x="368" y="2150"/>
                  </a:lnTo>
                  <a:lnTo>
                    <a:pt x="736" y="2377"/>
                  </a:lnTo>
                  <a:lnTo>
                    <a:pt x="1104" y="2631"/>
                  </a:lnTo>
                  <a:lnTo>
                    <a:pt x="1471" y="2886"/>
                  </a:lnTo>
                  <a:lnTo>
                    <a:pt x="1500" y="2914"/>
                  </a:lnTo>
                  <a:lnTo>
                    <a:pt x="2292" y="1641"/>
                  </a:lnTo>
                  <a:lnTo>
                    <a:pt x="1952" y="1189"/>
                  </a:lnTo>
                  <a:lnTo>
                    <a:pt x="1585" y="764"/>
                  </a:lnTo>
                  <a:lnTo>
                    <a:pt x="1217" y="368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14"/>
            <p:cNvSpPr/>
            <p:nvPr/>
          </p:nvSpPr>
          <p:spPr>
            <a:xfrm>
              <a:off x="2930275" y="3234750"/>
              <a:ext cx="50225" cy="105375"/>
            </a:xfrm>
            <a:custGeom>
              <a:avLst/>
              <a:gdLst/>
              <a:ahLst/>
              <a:cxnLst/>
              <a:rect l="l" t="t" r="r" b="b"/>
              <a:pathLst>
                <a:path w="2009" h="4215" extrusionOk="0">
                  <a:moveTo>
                    <a:pt x="255" y="0"/>
                  </a:moveTo>
                  <a:lnTo>
                    <a:pt x="1" y="651"/>
                  </a:lnTo>
                  <a:lnTo>
                    <a:pt x="57" y="1132"/>
                  </a:lnTo>
                  <a:lnTo>
                    <a:pt x="142" y="1584"/>
                  </a:lnTo>
                  <a:lnTo>
                    <a:pt x="255" y="2065"/>
                  </a:lnTo>
                  <a:lnTo>
                    <a:pt x="397" y="2518"/>
                  </a:lnTo>
                  <a:lnTo>
                    <a:pt x="566" y="2970"/>
                  </a:lnTo>
                  <a:lnTo>
                    <a:pt x="764" y="3395"/>
                  </a:lnTo>
                  <a:lnTo>
                    <a:pt x="962" y="3819"/>
                  </a:lnTo>
                  <a:lnTo>
                    <a:pt x="1217" y="4215"/>
                  </a:lnTo>
                  <a:lnTo>
                    <a:pt x="2009" y="4215"/>
                  </a:lnTo>
                  <a:lnTo>
                    <a:pt x="1472" y="2857"/>
                  </a:lnTo>
                  <a:lnTo>
                    <a:pt x="934" y="1499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14"/>
            <p:cNvSpPr/>
            <p:nvPr/>
          </p:nvSpPr>
          <p:spPr>
            <a:xfrm>
              <a:off x="2928875" y="3217075"/>
              <a:ext cx="7800" cy="33950"/>
            </a:xfrm>
            <a:custGeom>
              <a:avLst/>
              <a:gdLst/>
              <a:ahLst/>
              <a:cxnLst/>
              <a:rect l="l" t="t" r="r" b="b"/>
              <a:pathLst>
                <a:path w="312" h="1358" extrusionOk="0">
                  <a:moveTo>
                    <a:pt x="0" y="0"/>
                  </a:moveTo>
                  <a:lnTo>
                    <a:pt x="0" y="368"/>
                  </a:lnTo>
                  <a:lnTo>
                    <a:pt x="0" y="877"/>
                  </a:lnTo>
                  <a:lnTo>
                    <a:pt x="57" y="1358"/>
                  </a:lnTo>
                  <a:lnTo>
                    <a:pt x="311" y="7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14"/>
            <p:cNvSpPr/>
            <p:nvPr/>
          </p:nvSpPr>
          <p:spPr>
            <a:xfrm>
              <a:off x="3001700" y="3119475"/>
              <a:ext cx="34675" cy="212875"/>
            </a:xfrm>
            <a:custGeom>
              <a:avLst/>
              <a:gdLst/>
              <a:ahLst/>
              <a:cxnLst/>
              <a:rect l="l" t="t" r="r" b="b"/>
              <a:pathLst>
                <a:path w="1387" h="8515" extrusionOk="0">
                  <a:moveTo>
                    <a:pt x="1387" y="1"/>
                  </a:moveTo>
                  <a:lnTo>
                    <a:pt x="906" y="255"/>
                  </a:lnTo>
                  <a:lnTo>
                    <a:pt x="453" y="510"/>
                  </a:lnTo>
                  <a:lnTo>
                    <a:pt x="1" y="849"/>
                  </a:lnTo>
                  <a:lnTo>
                    <a:pt x="199" y="2631"/>
                  </a:lnTo>
                  <a:lnTo>
                    <a:pt x="481" y="4413"/>
                  </a:lnTo>
                  <a:lnTo>
                    <a:pt x="623" y="5290"/>
                  </a:lnTo>
                  <a:lnTo>
                    <a:pt x="793" y="6167"/>
                  </a:lnTo>
                  <a:lnTo>
                    <a:pt x="991" y="7044"/>
                  </a:lnTo>
                  <a:lnTo>
                    <a:pt x="1217" y="7921"/>
                  </a:lnTo>
                  <a:lnTo>
                    <a:pt x="1358" y="8515"/>
                  </a:lnTo>
                  <a:lnTo>
                    <a:pt x="1330" y="8062"/>
                  </a:lnTo>
                  <a:lnTo>
                    <a:pt x="1245" y="7044"/>
                  </a:lnTo>
                  <a:lnTo>
                    <a:pt x="1189" y="6054"/>
                  </a:lnTo>
                  <a:lnTo>
                    <a:pt x="1160" y="5036"/>
                  </a:lnTo>
                  <a:lnTo>
                    <a:pt x="1132" y="4017"/>
                  </a:lnTo>
                  <a:lnTo>
                    <a:pt x="1132" y="3027"/>
                  </a:lnTo>
                  <a:lnTo>
                    <a:pt x="1189" y="2009"/>
                  </a:lnTo>
                  <a:lnTo>
                    <a:pt x="1273" y="991"/>
                  </a:lnTo>
                  <a:lnTo>
                    <a:pt x="138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14"/>
            <p:cNvSpPr/>
            <p:nvPr/>
          </p:nvSpPr>
          <p:spPr>
            <a:xfrm>
              <a:off x="2995325" y="3026850"/>
              <a:ext cx="62275" cy="113875"/>
            </a:xfrm>
            <a:custGeom>
              <a:avLst/>
              <a:gdLst/>
              <a:ahLst/>
              <a:cxnLst/>
              <a:rect l="l" t="t" r="r" b="b"/>
              <a:pathLst>
                <a:path w="2491" h="4555" extrusionOk="0">
                  <a:moveTo>
                    <a:pt x="2490" y="0"/>
                  </a:moveTo>
                  <a:lnTo>
                    <a:pt x="1811" y="368"/>
                  </a:lnTo>
                  <a:lnTo>
                    <a:pt x="1189" y="764"/>
                  </a:lnTo>
                  <a:lnTo>
                    <a:pt x="567" y="1188"/>
                  </a:lnTo>
                  <a:lnTo>
                    <a:pt x="1" y="1697"/>
                  </a:lnTo>
                  <a:lnTo>
                    <a:pt x="114" y="3055"/>
                  </a:lnTo>
                  <a:lnTo>
                    <a:pt x="256" y="4554"/>
                  </a:lnTo>
                  <a:lnTo>
                    <a:pt x="708" y="4215"/>
                  </a:lnTo>
                  <a:lnTo>
                    <a:pt x="1161" y="3960"/>
                  </a:lnTo>
                  <a:lnTo>
                    <a:pt x="1642" y="3706"/>
                  </a:lnTo>
                  <a:lnTo>
                    <a:pt x="1698" y="3168"/>
                  </a:lnTo>
                  <a:lnTo>
                    <a:pt x="1868" y="2376"/>
                  </a:lnTo>
                  <a:lnTo>
                    <a:pt x="2038" y="1584"/>
                  </a:lnTo>
                  <a:lnTo>
                    <a:pt x="2236" y="79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14"/>
            <p:cNvSpPr/>
            <p:nvPr/>
          </p:nvSpPr>
          <p:spPr>
            <a:xfrm>
              <a:off x="2980475" y="3147775"/>
              <a:ext cx="47425" cy="192350"/>
            </a:xfrm>
            <a:custGeom>
              <a:avLst/>
              <a:gdLst/>
              <a:ahLst/>
              <a:cxnLst/>
              <a:rect l="l" t="t" r="r" b="b"/>
              <a:pathLst>
                <a:path w="1897" h="7694" extrusionOk="0">
                  <a:moveTo>
                    <a:pt x="454" y="0"/>
                  </a:moveTo>
                  <a:lnTo>
                    <a:pt x="227" y="226"/>
                  </a:lnTo>
                  <a:lnTo>
                    <a:pt x="1" y="481"/>
                  </a:lnTo>
                  <a:lnTo>
                    <a:pt x="227" y="1471"/>
                  </a:lnTo>
                  <a:lnTo>
                    <a:pt x="454" y="2489"/>
                  </a:lnTo>
                  <a:lnTo>
                    <a:pt x="850" y="4526"/>
                  </a:lnTo>
                  <a:lnTo>
                    <a:pt x="1189" y="6110"/>
                  </a:lnTo>
                  <a:lnTo>
                    <a:pt x="1387" y="6902"/>
                  </a:lnTo>
                  <a:lnTo>
                    <a:pt x="1613" y="7694"/>
                  </a:lnTo>
                  <a:lnTo>
                    <a:pt x="1896" y="7694"/>
                  </a:lnTo>
                  <a:lnTo>
                    <a:pt x="1528" y="6308"/>
                  </a:lnTo>
                  <a:lnTo>
                    <a:pt x="1217" y="4894"/>
                  </a:lnTo>
                  <a:lnTo>
                    <a:pt x="934" y="3479"/>
                  </a:lnTo>
                  <a:lnTo>
                    <a:pt x="708" y="2065"/>
                  </a:lnTo>
                  <a:lnTo>
                    <a:pt x="595" y="1047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14"/>
            <p:cNvSpPr/>
            <p:nvPr/>
          </p:nvSpPr>
          <p:spPr>
            <a:xfrm>
              <a:off x="2964925" y="3079175"/>
              <a:ext cx="26900" cy="80625"/>
            </a:xfrm>
            <a:custGeom>
              <a:avLst/>
              <a:gdLst/>
              <a:ahLst/>
              <a:cxnLst/>
              <a:rect l="l" t="t" r="r" b="b"/>
              <a:pathLst>
                <a:path w="1076" h="3225" extrusionOk="0">
                  <a:moveTo>
                    <a:pt x="849" y="0"/>
                  </a:moveTo>
                  <a:lnTo>
                    <a:pt x="397" y="509"/>
                  </a:lnTo>
                  <a:lnTo>
                    <a:pt x="1" y="1075"/>
                  </a:lnTo>
                  <a:lnTo>
                    <a:pt x="340" y="2150"/>
                  </a:lnTo>
                  <a:lnTo>
                    <a:pt x="623" y="3225"/>
                  </a:lnTo>
                  <a:lnTo>
                    <a:pt x="849" y="2970"/>
                  </a:lnTo>
                  <a:lnTo>
                    <a:pt x="1076" y="2744"/>
                  </a:lnTo>
                  <a:lnTo>
                    <a:pt x="962" y="1386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14"/>
            <p:cNvSpPr/>
            <p:nvPr/>
          </p:nvSpPr>
          <p:spPr>
            <a:xfrm>
              <a:off x="3313550" y="3110275"/>
              <a:ext cx="32575" cy="45300"/>
            </a:xfrm>
            <a:custGeom>
              <a:avLst/>
              <a:gdLst/>
              <a:ahLst/>
              <a:cxnLst/>
              <a:rect l="l" t="t" r="r" b="b"/>
              <a:pathLst>
                <a:path w="1303" h="1812" extrusionOk="0">
                  <a:moveTo>
                    <a:pt x="708" y="1"/>
                  </a:moveTo>
                  <a:lnTo>
                    <a:pt x="1" y="1161"/>
                  </a:lnTo>
                  <a:lnTo>
                    <a:pt x="369" y="1472"/>
                  </a:lnTo>
                  <a:lnTo>
                    <a:pt x="708" y="1811"/>
                  </a:lnTo>
                  <a:lnTo>
                    <a:pt x="1302" y="1076"/>
                  </a:lnTo>
                  <a:lnTo>
                    <a:pt x="1019" y="510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14"/>
            <p:cNvSpPr/>
            <p:nvPr/>
          </p:nvSpPr>
          <p:spPr>
            <a:xfrm>
              <a:off x="3229400" y="3139275"/>
              <a:ext cx="101875" cy="195200"/>
            </a:xfrm>
            <a:custGeom>
              <a:avLst/>
              <a:gdLst/>
              <a:ahLst/>
              <a:cxnLst/>
              <a:rect l="l" t="t" r="r" b="b"/>
              <a:pathLst>
                <a:path w="4075" h="7808" extrusionOk="0">
                  <a:moveTo>
                    <a:pt x="3367" y="1"/>
                  </a:moveTo>
                  <a:lnTo>
                    <a:pt x="3225" y="199"/>
                  </a:lnTo>
                  <a:lnTo>
                    <a:pt x="2858" y="877"/>
                  </a:lnTo>
                  <a:lnTo>
                    <a:pt x="2462" y="1556"/>
                  </a:lnTo>
                  <a:lnTo>
                    <a:pt x="2122" y="2264"/>
                  </a:lnTo>
                  <a:lnTo>
                    <a:pt x="1783" y="2971"/>
                  </a:lnTo>
                  <a:lnTo>
                    <a:pt x="1443" y="3706"/>
                  </a:lnTo>
                  <a:lnTo>
                    <a:pt x="1132" y="4413"/>
                  </a:lnTo>
                  <a:lnTo>
                    <a:pt x="849" y="5149"/>
                  </a:lnTo>
                  <a:lnTo>
                    <a:pt x="595" y="5884"/>
                  </a:lnTo>
                  <a:lnTo>
                    <a:pt x="284" y="6846"/>
                  </a:lnTo>
                  <a:lnTo>
                    <a:pt x="1" y="7808"/>
                  </a:lnTo>
                  <a:lnTo>
                    <a:pt x="199" y="7214"/>
                  </a:lnTo>
                  <a:lnTo>
                    <a:pt x="453" y="6648"/>
                  </a:lnTo>
                  <a:lnTo>
                    <a:pt x="680" y="6054"/>
                  </a:lnTo>
                  <a:lnTo>
                    <a:pt x="963" y="5488"/>
                  </a:lnTo>
                  <a:lnTo>
                    <a:pt x="1528" y="4385"/>
                  </a:lnTo>
                  <a:lnTo>
                    <a:pt x="2179" y="3310"/>
                  </a:lnTo>
                  <a:lnTo>
                    <a:pt x="2631" y="2631"/>
                  </a:lnTo>
                  <a:lnTo>
                    <a:pt x="3084" y="1952"/>
                  </a:lnTo>
                  <a:lnTo>
                    <a:pt x="3565" y="1302"/>
                  </a:lnTo>
                  <a:lnTo>
                    <a:pt x="4074" y="651"/>
                  </a:lnTo>
                  <a:lnTo>
                    <a:pt x="3735" y="312"/>
                  </a:lnTo>
                  <a:lnTo>
                    <a:pt x="336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14"/>
            <p:cNvSpPr/>
            <p:nvPr/>
          </p:nvSpPr>
          <p:spPr>
            <a:xfrm>
              <a:off x="3237900" y="3163325"/>
              <a:ext cx="113875" cy="176800"/>
            </a:xfrm>
            <a:custGeom>
              <a:avLst/>
              <a:gdLst/>
              <a:ahLst/>
              <a:cxnLst/>
              <a:rect l="l" t="t" r="r" b="b"/>
              <a:pathLst>
                <a:path w="4555" h="7072" extrusionOk="0">
                  <a:moveTo>
                    <a:pt x="3989" y="0"/>
                  </a:moveTo>
                  <a:lnTo>
                    <a:pt x="3423" y="736"/>
                  </a:lnTo>
                  <a:lnTo>
                    <a:pt x="2885" y="1471"/>
                  </a:lnTo>
                  <a:lnTo>
                    <a:pt x="2376" y="2235"/>
                  </a:lnTo>
                  <a:lnTo>
                    <a:pt x="1895" y="3027"/>
                  </a:lnTo>
                  <a:lnTo>
                    <a:pt x="1443" y="3819"/>
                  </a:lnTo>
                  <a:lnTo>
                    <a:pt x="1019" y="4639"/>
                  </a:lnTo>
                  <a:lnTo>
                    <a:pt x="623" y="5488"/>
                  </a:lnTo>
                  <a:lnTo>
                    <a:pt x="255" y="6336"/>
                  </a:lnTo>
                  <a:lnTo>
                    <a:pt x="0" y="7072"/>
                  </a:lnTo>
                  <a:lnTo>
                    <a:pt x="905" y="7072"/>
                  </a:lnTo>
                  <a:lnTo>
                    <a:pt x="1273" y="6252"/>
                  </a:lnTo>
                  <a:lnTo>
                    <a:pt x="1669" y="5431"/>
                  </a:lnTo>
                  <a:lnTo>
                    <a:pt x="2320" y="4215"/>
                  </a:lnTo>
                  <a:lnTo>
                    <a:pt x="3027" y="3027"/>
                  </a:lnTo>
                  <a:lnTo>
                    <a:pt x="3762" y="1896"/>
                  </a:lnTo>
                  <a:lnTo>
                    <a:pt x="4554" y="764"/>
                  </a:lnTo>
                  <a:lnTo>
                    <a:pt x="4300" y="368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14"/>
            <p:cNvSpPr/>
            <p:nvPr/>
          </p:nvSpPr>
          <p:spPr>
            <a:xfrm>
              <a:off x="3337600" y="3147775"/>
              <a:ext cx="21250" cy="34675"/>
            </a:xfrm>
            <a:custGeom>
              <a:avLst/>
              <a:gdLst/>
              <a:ahLst/>
              <a:cxnLst/>
              <a:rect l="l" t="t" r="r" b="b"/>
              <a:pathLst>
                <a:path w="850" h="1387" extrusionOk="0">
                  <a:moveTo>
                    <a:pt x="510" y="0"/>
                  </a:moveTo>
                  <a:lnTo>
                    <a:pt x="170" y="424"/>
                  </a:lnTo>
                  <a:lnTo>
                    <a:pt x="1" y="622"/>
                  </a:lnTo>
                  <a:lnTo>
                    <a:pt x="312" y="990"/>
                  </a:lnTo>
                  <a:lnTo>
                    <a:pt x="566" y="1386"/>
                  </a:lnTo>
                  <a:lnTo>
                    <a:pt x="849" y="1018"/>
                  </a:lnTo>
                  <a:lnTo>
                    <a:pt x="708" y="509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14"/>
            <p:cNvSpPr/>
            <p:nvPr/>
          </p:nvSpPr>
          <p:spPr>
            <a:xfrm>
              <a:off x="3271825" y="3191600"/>
              <a:ext cx="93375" cy="148525"/>
            </a:xfrm>
            <a:custGeom>
              <a:avLst/>
              <a:gdLst/>
              <a:ahLst/>
              <a:cxnLst/>
              <a:rect l="l" t="t" r="r" b="b"/>
              <a:pathLst>
                <a:path w="3735" h="5941" extrusionOk="0">
                  <a:moveTo>
                    <a:pt x="3424" y="1"/>
                  </a:moveTo>
                  <a:lnTo>
                    <a:pt x="2575" y="1217"/>
                  </a:lnTo>
                  <a:lnTo>
                    <a:pt x="2179" y="1839"/>
                  </a:lnTo>
                  <a:lnTo>
                    <a:pt x="1783" y="2490"/>
                  </a:lnTo>
                  <a:lnTo>
                    <a:pt x="1302" y="3310"/>
                  </a:lnTo>
                  <a:lnTo>
                    <a:pt x="850" y="4187"/>
                  </a:lnTo>
                  <a:lnTo>
                    <a:pt x="397" y="5064"/>
                  </a:lnTo>
                  <a:lnTo>
                    <a:pt x="1" y="5941"/>
                  </a:lnTo>
                  <a:lnTo>
                    <a:pt x="312" y="5941"/>
                  </a:lnTo>
                  <a:lnTo>
                    <a:pt x="652" y="5262"/>
                  </a:lnTo>
                  <a:lnTo>
                    <a:pt x="1048" y="4611"/>
                  </a:lnTo>
                  <a:lnTo>
                    <a:pt x="1444" y="3989"/>
                  </a:lnTo>
                  <a:lnTo>
                    <a:pt x="1896" y="3367"/>
                  </a:lnTo>
                  <a:lnTo>
                    <a:pt x="2320" y="2886"/>
                  </a:lnTo>
                  <a:lnTo>
                    <a:pt x="2773" y="2405"/>
                  </a:lnTo>
                  <a:lnTo>
                    <a:pt x="3254" y="1953"/>
                  </a:lnTo>
                  <a:lnTo>
                    <a:pt x="3735" y="1528"/>
                  </a:lnTo>
                  <a:lnTo>
                    <a:pt x="3735" y="1387"/>
                  </a:lnTo>
                  <a:lnTo>
                    <a:pt x="3735" y="934"/>
                  </a:lnTo>
                  <a:lnTo>
                    <a:pt x="3678" y="482"/>
                  </a:lnTo>
                  <a:lnTo>
                    <a:pt x="3424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14"/>
            <p:cNvSpPr/>
            <p:nvPr/>
          </p:nvSpPr>
          <p:spPr>
            <a:xfrm>
              <a:off x="3357400" y="3185950"/>
              <a:ext cx="6400" cy="17700"/>
            </a:xfrm>
            <a:custGeom>
              <a:avLst/>
              <a:gdLst/>
              <a:ahLst/>
              <a:cxnLst/>
              <a:rect l="l" t="t" r="r" b="b"/>
              <a:pathLst>
                <a:path w="256" h="708" extrusionOk="0">
                  <a:moveTo>
                    <a:pt x="170" y="0"/>
                  </a:moveTo>
                  <a:lnTo>
                    <a:pt x="1" y="227"/>
                  </a:lnTo>
                  <a:lnTo>
                    <a:pt x="255" y="708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14"/>
            <p:cNvSpPr/>
            <p:nvPr/>
          </p:nvSpPr>
          <p:spPr>
            <a:xfrm>
              <a:off x="3290925" y="3243225"/>
              <a:ext cx="73575" cy="96900"/>
            </a:xfrm>
            <a:custGeom>
              <a:avLst/>
              <a:gdLst/>
              <a:ahLst/>
              <a:cxnLst/>
              <a:rect l="l" t="t" r="r" b="b"/>
              <a:pathLst>
                <a:path w="2943" h="3876" extrusionOk="0">
                  <a:moveTo>
                    <a:pt x="2943" y="1"/>
                  </a:moveTo>
                  <a:lnTo>
                    <a:pt x="2575" y="312"/>
                  </a:lnTo>
                  <a:lnTo>
                    <a:pt x="2179" y="708"/>
                  </a:lnTo>
                  <a:lnTo>
                    <a:pt x="1811" y="1132"/>
                  </a:lnTo>
                  <a:lnTo>
                    <a:pt x="1472" y="1556"/>
                  </a:lnTo>
                  <a:lnTo>
                    <a:pt x="1132" y="1981"/>
                  </a:lnTo>
                  <a:lnTo>
                    <a:pt x="821" y="2433"/>
                  </a:lnTo>
                  <a:lnTo>
                    <a:pt x="538" y="2914"/>
                  </a:lnTo>
                  <a:lnTo>
                    <a:pt x="284" y="3395"/>
                  </a:lnTo>
                  <a:lnTo>
                    <a:pt x="1" y="3876"/>
                  </a:lnTo>
                  <a:lnTo>
                    <a:pt x="1019" y="3876"/>
                  </a:lnTo>
                  <a:lnTo>
                    <a:pt x="1387" y="3282"/>
                  </a:lnTo>
                  <a:lnTo>
                    <a:pt x="1811" y="2716"/>
                  </a:lnTo>
                  <a:lnTo>
                    <a:pt x="2235" y="2150"/>
                  </a:lnTo>
                  <a:lnTo>
                    <a:pt x="2660" y="1613"/>
                  </a:lnTo>
                  <a:lnTo>
                    <a:pt x="2773" y="1217"/>
                  </a:lnTo>
                  <a:lnTo>
                    <a:pt x="2858" y="821"/>
                  </a:lnTo>
                  <a:lnTo>
                    <a:pt x="2914" y="425"/>
                  </a:lnTo>
                  <a:lnTo>
                    <a:pt x="294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14"/>
            <p:cNvSpPr/>
            <p:nvPr/>
          </p:nvSpPr>
          <p:spPr>
            <a:xfrm>
              <a:off x="3328400" y="3311825"/>
              <a:ext cx="19825" cy="28300"/>
            </a:xfrm>
            <a:custGeom>
              <a:avLst/>
              <a:gdLst/>
              <a:ahLst/>
              <a:cxnLst/>
              <a:rect l="l" t="t" r="r" b="b"/>
              <a:pathLst>
                <a:path w="793" h="1132" extrusionOk="0">
                  <a:moveTo>
                    <a:pt x="793" y="0"/>
                  </a:moveTo>
                  <a:lnTo>
                    <a:pt x="369" y="566"/>
                  </a:lnTo>
                  <a:lnTo>
                    <a:pt x="1" y="1132"/>
                  </a:lnTo>
                  <a:lnTo>
                    <a:pt x="199" y="1132"/>
                  </a:lnTo>
                  <a:lnTo>
                    <a:pt x="510" y="566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5" name="Google Shape;1925;p14"/>
          <p:cNvGrpSpPr/>
          <p:nvPr/>
        </p:nvGrpSpPr>
        <p:grpSpPr>
          <a:xfrm>
            <a:off x="495038" y="2637380"/>
            <a:ext cx="911869" cy="917806"/>
            <a:chOff x="4248675" y="1769950"/>
            <a:chExt cx="345575" cy="347825"/>
          </a:xfrm>
        </p:grpSpPr>
        <p:sp>
          <p:nvSpPr>
            <p:cNvPr id="1926" name="Google Shape;1926;p14"/>
            <p:cNvSpPr/>
            <p:nvPr/>
          </p:nvSpPr>
          <p:spPr>
            <a:xfrm>
              <a:off x="424867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14"/>
            <p:cNvSpPr/>
            <p:nvPr/>
          </p:nvSpPr>
          <p:spPr>
            <a:xfrm>
              <a:off x="424867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14"/>
            <p:cNvSpPr/>
            <p:nvPr/>
          </p:nvSpPr>
          <p:spPr>
            <a:xfrm>
              <a:off x="424867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69" y="120"/>
                  </a:lnTo>
                  <a:lnTo>
                    <a:pt x="47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14"/>
            <p:cNvSpPr/>
            <p:nvPr/>
          </p:nvSpPr>
          <p:spPr>
            <a:xfrm>
              <a:off x="424867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6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14"/>
            <p:cNvSpPr/>
            <p:nvPr/>
          </p:nvSpPr>
          <p:spPr>
            <a:xfrm>
              <a:off x="435787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59" y="0"/>
                  </a:moveTo>
                  <a:lnTo>
                    <a:pt x="210" y="30"/>
                  </a:lnTo>
                  <a:lnTo>
                    <a:pt x="12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120" y="569"/>
                  </a:lnTo>
                  <a:lnTo>
                    <a:pt x="210" y="629"/>
                  </a:lnTo>
                  <a:lnTo>
                    <a:pt x="359" y="659"/>
                  </a:lnTo>
                  <a:lnTo>
                    <a:pt x="479" y="629"/>
                  </a:lnTo>
                  <a:lnTo>
                    <a:pt x="59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99" y="90"/>
                  </a:lnTo>
                  <a:lnTo>
                    <a:pt x="479" y="3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14"/>
            <p:cNvSpPr/>
            <p:nvPr/>
          </p:nvSpPr>
          <p:spPr>
            <a:xfrm>
              <a:off x="435787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59" y="0"/>
                  </a:moveTo>
                  <a:lnTo>
                    <a:pt x="210" y="30"/>
                  </a:lnTo>
                  <a:lnTo>
                    <a:pt x="12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120" y="569"/>
                  </a:lnTo>
                  <a:lnTo>
                    <a:pt x="210" y="659"/>
                  </a:lnTo>
                  <a:lnTo>
                    <a:pt x="359" y="689"/>
                  </a:lnTo>
                  <a:lnTo>
                    <a:pt x="479" y="659"/>
                  </a:lnTo>
                  <a:lnTo>
                    <a:pt x="59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99" y="90"/>
                  </a:lnTo>
                  <a:lnTo>
                    <a:pt x="479" y="3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14"/>
            <p:cNvSpPr/>
            <p:nvPr/>
          </p:nvSpPr>
          <p:spPr>
            <a:xfrm>
              <a:off x="435787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59" y="1"/>
                  </a:moveTo>
                  <a:lnTo>
                    <a:pt x="210" y="31"/>
                  </a:lnTo>
                  <a:lnTo>
                    <a:pt x="12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120" y="599"/>
                  </a:lnTo>
                  <a:lnTo>
                    <a:pt x="210" y="659"/>
                  </a:lnTo>
                  <a:lnTo>
                    <a:pt x="359" y="689"/>
                  </a:lnTo>
                  <a:lnTo>
                    <a:pt x="479" y="659"/>
                  </a:lnTo>
                  <a:lnTo>
                    <a:pt x="59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99" y="120"/>
                  </a:lnTo>
                  <a:lnTo>
                    <a:pt x="479" y="31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14"/>
            <p:cNvSpPr/>
            <p:nvPr/>
          </p:nvSpPr>
          <p:spPr>
            <a:xfrm>
              <a:off x="435787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12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120" y="569"/>
                  </a:lnTo>
                  <a:lnTo>
                    <a:pt x="210" y="629"/>
                  </a:lnTo>
                  <a:lnTo>
                    <a:pt x="359" y="659"/>
                  </a:lnTo>
                  <a:lnTo>
                    <a:pt x="479" y="629"/>
                  </a:lnTo>
                  <a:lnTo>
                    <a:pt x="59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9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14"/>
            <p:cNvSpPr/>
            <p:nvPr/>
          </p:nvSpPr>
          <p:spPr>
            <a:xfrm>
              <a:off x="4467825" y="2101300"/>
              <a:ext cx="16475" cy="16475"/>
            </a:xfrm>
            <a:custGeom>
              <a:avLst/>
              <a:gdLst/>
              <a:ahLst/>
              <a:cxnLst/>
              <a:rect l="l" t="t" r="r" b="b"/>
              <a:pathLst>
                <a:path w="65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49" y="629"/>
                  </a:lnTo>
                  <a:lnTo>
                    <a:pt x="569" y="569"/>
                  </a:lnTo>
                  <a:lnTo>
                    <a:pt x="628" y="449"/>
                  </a:lnTo>
                  <a:lnTo>
                    <a:pt x="658" y="329"/>
                  </a:lnTo>
                  <a:lnTo>
                    <a:pt x="628" y="210"/>
                  </a:lnTo>
                  <a:lnTo>
                    <a:pt x="569" y="90"/>
                  </a:lnTo>
                  <a:lnTo>
                    <a:pt x="44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14"/>
            <p:cNvSpPr/>
            <p:nvPr/>
          </p:nvSpPr>
          <p:spPr>
            <a:xfrm>
              <a:off x="4467825" y="1990600"/>
              <a:ext cx="16475" cy="17225"/>
            </a:xfrm>
            <a:custGeom>
              <a:avLst/>
              <a:gdLst/>
              <a:ahLst/>
              <a:cxnLst/>
              <a:rect l="l" t="t" r="r" b="b"/>
              <a:pathLst>
                <a:path w="65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49" y="659"/>
                  </a:lnTo>
                  <a:lnTo>
                    <a:pt x="569" y="569"/>
                  </a:lnTo>
                  <a:lnTo>
                    <a:pt x="628" y="479"/>
                  </a:lnTo>
                  <a:lnTo>
                    <a:pt x="658" y="330"/>
                  </a:lnTo>
                  <a:lnTo>
                    <a:pt x="628" y="210"/>
                  </a:lnTo>
                  <a:lnTo>
                    <a:pt x="569" y="90"/>
                  </a:lnTo>
                  <a:lnTo>
                    <a:pt x="44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14"/>
            <p:cNvSpPr/>
            <p:nvPr/>
          </p:nvSpPr>
          <p:spPr>
            <a:xfrm>
              <a:off x="4467825" y="1879900"/>
              <a:ext cx="16475" cy="17225"/>
            </a:xfrm>
            <a:custGeom>
              <a:avLst/>
              <a:gdLst/>
              <a:ahLst/>
              <a:cxnLst/>
              <a:rect l="l" t="t" r="r" b="b"/>
              <a:pathLst>
                <a:path w="65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49" y="659"/>
                  </a:lnTo>
                  <a:lnTo>
                    <a:pt x="569" y="599"/>
                  </a:lnTo>
                  <a:lnTo>
                    <a:pt x="628" y="479"/>
                  </a:lnTo>
                  <a:lnTo>
                    <a:pt x="658" y="360"/>
                  </a:lnTo>
                  <a:lnTo>
                    <a:pt x="628" y="210"/>
                  </a:lnTo>
                  <a:lnTo>
                    <a:pt x="569" y="120"/>
                  </a:lnTo>
                  <a:lnTo>
                    <a:pt x="44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14"/>
            <p:cNvSpPr/>
            <p:nvPr/>
          </p:nvSpPr>
          <p:spPr>
            <a:xfrm>
              <a:off x="4467825" y="1769950"/>
              <a:ext cx="16475" cy="16475"/>
            </a:xfrm>
            <a:custGeom>
              <a:avLst/>
              <a:gdLst/>
              <a:ahLst/>
              <a:cxnLst/>
              <a:rect l="l" t="t" r="r" b="b"/>
              <a:pathLst>
                <a:path w="65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49" y="629"/>
                  </a:lnTo>
                  <a:lnTo>
                    <a:pt x="569" y="569"/>
                  </a:lnTo>
                  <a:lnTo>
                    <a:pt x="628" y="449"/>
                  </a:lnTo>
                  <a:lnTo>
                    <a:pt x="658" y="330"/>
                  </a:lnTo>
                  <a:lnTo>
                    <a:pt x="628" y="180"/>
                  </a:lnTo>
                  <a:lnTo>
                    <a:pt x="569" y="90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14"/>
            <p:cNvSpPr/>
            <p:nvPr/>
          </p:nvSpPr>
          <p:spPr>
            <a:xfrm>
              <a:off x="457702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14"/>
            <p:cNvSpPr/>
            <p:nvPr/>
          </p:nvSpPr>
          <p:spPr>
            <a:xfrm>
              <a:off x="457702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14"/>
            <p:cNvSpPr/>
            <p:nvPr/>
          </p:nvSpPr>
          <p:spPr>
            <a:xfrm>
              <a:off x="457702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69" y="120"/>
                  </a:lnTo>
                  <a:lnTo>
                    <a:pt x="47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14"/>
            <p:cNvSpPr/>
            <p:nvPr/>
          </p:nvSpPr>
          <p:spPr>
            <a:xfrm>
              <a:off x="457702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6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2" name="Google Shape;1942;p14"/>
          <p:cNvGrpSpPr/>
          <p:nvPr/>
        </p:nvGrpSpPr>
        <p:grpSpPr>
          <a:xfrm rot="-5400000">
            <a:off x="6133352" y="3784547"/>
            <a:ext cx="348351" cy="1842527"/>
            <a:chOff x="5650350" y="1819325"/>
            <a:chExt cx="98000" cy="518350"/>
          </a:xfrm>
        </p:grpSpPr>
        <p:sp>
          <p:nvSpPr>
            <p:cNvPr id="1943" name="Google Shape;1943;p14"/>
            <p:cNvSpPr/>
            <p:nvPr/>
          </p:nvSpPr>
          <p:spPr>
            <a:xfrm>
              <a:off x="5650350" y="1819325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0"/>
                  </a:moveTo>
                  <a:lnTo>
                    <a:pt x="150" y="30"/>
                  </a:lnTo>
                  <a:lnTo>
                    <a:pt x="90" y="90"/>
                  </a:lnTo>
                  <a:lnTo>
                    <a:pt x="30" y="180"/>
                  </a:lnTo>
                  <a:lnTo>
                    <a:pt x="0" y="269"/>
                  </a:lnTo>
                  <a:lnTo>
                    <a:pt x="30" y="359"/>
                  </a:lnTo>
                  <a:lnTo>
                    <a:pt x="90" y="449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49"/>
                  </a:lnTo>
                  <a:lnTo>
                    <a:pt x="509" y="359"/>
                  </a:lnTo>
                  <a:lnTo>
                    <a:pt x="539" y="269"/>
                  </a:lnTo>
                  <a:lnTo>
                    <a:pt x="509" y="180"/>
                  </a:lnTo>
                  <a:lnTo>
                    <a:pt x="449" y="90"/>
                  </a:lnTo>
                  <a:lnTo>
                    <a:pt x="359" y="3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14"/>
            <p:cNvSpPr/>
            <p:nvPr/>
          </p:nvSpPr>
          <p:spPr>
            <a:xfrm>
              <a:off x="5735600" y="1819325"/>
              <a:ext cx="12750" cy="13475"/>
            </a:xfrm>
            <a:custGeom>
              <a:avLst/>
              <a:gdLst/>
              <a:ahLst/>
              <a:cxnLst/>
              <a:rect l="l" t="t" r="r" b="b"/>
              <a:pathLst>
                <a:path w="510" h="539" extrusionOk="0">
                  <a:moveTo>
                    <a:pt x="240" y="0"/>
                  </a:moveTo>
                  <a:lnTo>
                    <a:pt x="150" y="30"/>
                  </a:lnTo>
                  <a:lnTo>
                    <a:pt x="61" y="90"/>
                  </a:lnTo>
                  <a:lnTo>
                    <a:pt x="1" y="180"/>
                  </a:lnTo>
                  <a:lnTo>
                    <a:pt x="1" y="269"/>
                  </a:lnTo>
                  <a:lnTo>
                    <a:pt x="1" y="359"/>
                  </a:lnTo>
                  <a:lnTo>
                    <a:pt x="61" y="449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49"/>
                  </a:lnTo>
                  <a:lnTo>
                    <a:pt x="479" y="359"/>
                  </a:lnTo>
                  <a:lnTo>
                    <a:pt x="509" y="269"/>
                  </a:lnTo>
                  <a:lnTo>
                    <a:pt x="479" y="180"/>
                  </a:lnTo>
                  <a:lnTo>
                    <a:pt x="420" y="90"/>
                  </a:lnTo>
                  <a:lnTo>
                    <a:pt x="360" y="3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14"/>
            <p:cNvSpPr/>
            <p:nvPr/>
          </p:nvSpPr>
          <p:spPr>
            <a:xfrm>
              <a:off x="5650350" y="1903825"/>
              <a:ext cx="13475" cy="12750"/>
            </a:xfrm>
            <a:custGeom>
              <a:avLst/>
              <a:gdLst/>
              <a:ahLst/>
              <a:cxnLst/>
              <a:rect l="l" t="t" r="r" b="b"/>
              <a:pathLst>
                <a:path w="539" h="510" extrusionOk="0">
                  <a:moveTo>
                    <a:pt x="150" y="1"/>
                  </a:moveTo>
                  <a:lnTo>
                    <a:pt x="90" y="61"/>
                  </a:lnTo>
                  <a:lnTo>
                    <a:pt x="30" y="151"/>
                  </a:lnTo>
                  <a:lnTo>
                    <a:pt x="0" y="24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480"/>
                  </a:lnTo>
                  <a:lnTo>
                    <a:pt x="269" y="510"/>
                  </a:lnTo>
                  <a:lnTo>
                    <a:pt x="359" y="480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40"/>
                  </a:lnTo>
                  <a:lnTo>
                    <a:pt x="509" y="151"/>
                  </a:lnTo>
                  <a:lnTo>
                    <a:pt x="449" y="61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14"/>
            <p:cNvSpPr/>
            <p:nvPr/>
          </p:nvSpPr>
          <p:spPr>
            <a:xfrm>
              <a:off x="5735600" y="1903825"/>
              <a:ext cx="12750" cy="12750"/>
            </a:xfrm>
            <a:custGeom>
              <a:avLst/>
              <a:gdLst/>
              <a:ahLst/>
              <a:cxnLst/>
              <a:rect l="l" t="t" r="r" b="b"/>
              <a:pathLst>
                <a:path w="510" h="510" extrusionOk="0">
                  <a:moveTo>
                    <a:pt x="150" y="1"/>
                  </a:moveTo>
                  <a:lnTo>
                    <a:pt x="61" y="61"/>
                  </a:lnTo>
                  <a:lnTo>
                    <a:pt x="1" y="151"/>
                  </a:lnTo>
                  <a:lnTo>
                    <a:pt x="1" y="24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480"/>
                  </a:lnTo>
                  <a:lnTo>
                    <a:pt x="240" y="510"/>
                  </a:lnTo>
                  <a:lnTo>
                    <a:pt x="360" y="480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40"/>
                  </a:lnTo>
                  <a:lnTo>
                    <a:pt x="479" y="151"/>
                  </a:lnTo>
                  <a:lnTo>
                    <a:pt x="420" y="61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14"/>
            <p:cNvSpPr/>
            <p:nvPr/>
          </p:nvSpPr>
          <p:spPr>
            <a:xfrm>
              <a:off x="5650350" y="1987600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269" y="1"/>
                  </a:moveTo>
                  <a:lnTo>
                    <a:pt x="150" y="31"/>
                  </a:lnTo>
                  <a:lnTo>
                    <a:pt x="90" y="91"/>
                  </a:lnTo>
                  <a:lnTo>
                    <a:pt x="30" y="180"/>
                  </a:lnTo>
                  <a:lnTo>
                    <a:pt x="0" y="27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70"/>
                  </a:lnTo>
                  <a:lnTo>
                    <a:pt x="509" y="180"/>
                  </a:lnTo>
                  <a:lnTo>
                    <a:pt x="449" y="91"/>
                  </a:lnTo>
                  <a:lnTo>
                    <a:pt x="359" y="3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14"/>
            <p:cNvSpPr/>
            <p:nvPr/>
          </p:nvSpPr>
          <p:spPr>
            <a:xfrm>
              <a:off x="5735600" y="1987600"/>
              <a:ext cx="12750" cy="13500"/>
            </a:xfrm>
            <a:custGeom>
              <a:avLst/>
              <a:gdLst/>
              <a:ahLst/>
              <a:cxnLst/>
              <a:rect l="l" t="t" r="r" b="b"/>
              <a:pathLst>
                <a:path w="510" h="540" extrusionOk="0">
                  <a:moveTo>
                    <a:pt x="240" y="1"/>
                  </a:moveTo>
                  <a:lnTo>
                    <a:pt x="150" y="31"/>
                  </a:lnTo>
                  <a:lnTo>
                    <a:pt x="61" y="91"/>
                  </a:lnTo>
                  <a:lnTo>
                    <a:pt x="1" y="180"/>
                  </a:lnTo>
                  <a:lnTo>
                    <a:pt x="1" y="27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70"/>
                  </a:lnTo>
                  <a:lnTo>
                    <a:pt x="479" y="180"/>
                  </a:lnTo>
                  <a:lnTo>
                    <a:pt x="420" y="91"/>
                  </a:lnTo>
                  <a:lnTo>
                    <a:pt x="360" y="31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14"/>
            <p:cNvSpPr/>
            <p:nvPr/>
          </p:nvSpPr>
          <p:spPr>
            <a:xfrm>
              <a:off x="5650350" y="2072125"/>
              <a:ext cx="13475" cy="12750"/>
            </a:xfrm>
            <a:custGeom>
              <a:avLst/>
              <a:gdLst/>
              <a:ahLst/>
              <a:cxnLst/>
              <a:rect l="l" t="t" r="r" b="b"/>
              <a:pathLst>
                <a:path w="539" h="510" extrusionOk="0">
                  <a:moveTo>
                    <a:pt x="150" y="1"/>
                  </a:moveTo>
                  <a:lnTo>
                    <a:pt x="90" y="60"/>
                  </a:lnTo>
                  <a:lnTo>
                    <a:pt x="30" y="150"/>
                  </a:lnTo>
                  <a:lnTo>
                    <a:pt x="0" y="240"/>
                  </a:lnTo>
                  <a:lnTo>
                    <a:pt x="30" y="360"/>
                  </a:lnTo>
                  <a:lnTo>
                    <a:pt x="90" y="449"/>
                  </a:lnTo>
                  <a:lnTo>
                    <a:pt x="150" y="479"/>
                  </a:lnTo>
                  <a:lnTo>
                    <a:pt x="269" y="509"/>
                  </a:lnTo>
                  <a:lnTo>
                    <a:pt x="359" y="479"/>
                  </a:lnTo>
                  <a:lnTo>
                    <a:pt x="449" y="449"/>
                  </a:lnTo>
                  <a:lnTo>
                    <a:pt x="509" y="360"/>
                  </a:lnTo>
                  <a:lnTo>
                    <a:pt x="539" y="240"/>
                  </a:lnTo>
                  <a:lnTo>
                    <a:pt x="509" y="150"/>
                  </a:lnTo>
                  <a:lnTo>
                    <a:pt x="449" y="60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14"/>
            <p:cNvSpPr/>
            <p:nvPr/>
          </p:nvSpPr>
          <p:spPr>
            <a:xfrm>
              <a:off x="5735600" y="2072125"/>
              <a:ext cx="12750" cy="12750"/>
            </a:xfrm>
            <a:custGeom>
              <a:avLst/>
              <a:gdLst/>
              <a:ahLst/>
              <a:cxnLst/>
              <a:rect l="l" t="t" r="r" b="b"/>
              <a:pathLst>
                <a:path w="510" h="510" extrusionOk="0">
                  <a:moveTo>
                    <a:pt x="150" y="1"/>
                  </a:moveTo>
                  <a:lnTo>
                    <a:pt x="61" y="60"/>
                  </a:lnTo>
                  <a:lnTo>
                    <a:pt x="1" y="150"/>
                  </a:lnTo>
                  <a:lnTo>
                    <a:pt x="1" y="240"/>
                  </a:lnTo>
                  <a:lnTo>
                    <a:pt x="1" y="360"/>
                  </a:lnTo>
                  <a:lnTo>
                    <a:pt x="61" y="449"/>
                  </a:lnTo>
                  <a:lnTo>
                    <a:pt x="150" y="479"/>
                  </a:lnTo>
                  <a:lnTo>
                    <a:pt x="240" y="509"/>
                  </a:lnTo>
                  <a:lnTo>
                    <a:pt x="360" y="479"/>
                  </a:lnTo>
                  <a:lnTo>
                    <a:pt x="420" y="449"/>
                  </a:lnTo>
                  <a:lnTo>
                    <a:pt x="479" y="360"/>
                  </a:lnTo>
                  <a:lnTo>
                    <a:pt x="509" y="240"/>
                  </a:lnTo>
                  <a:lnTo>
                    <a:pt x="479" y="150"/>
                  </a:lnTo>
                  <a:lnTo>
                    <a:pt x="420" y="60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14"/>
            <p:cNvSpPr/>
            <p:nvPr/>
          </p:nvSpPr>
          <p:spPr>
            <a:xfrm>
              <a:off x="5650350" y="2155900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0"/>
                  </a:moveTo>
                  <a:lnTo>
                    <a:pt x="150" y="30"/>
                  </a:lnTo>
                  <a:lnTo>
                    <a:pt x="90" y="90"/>
                  </a:lnTo>
                  <a:lnTo>
                    <a:pt x="30" y="150"/>
                  </a:lnTo>
                  <a:lnTo>
                    <a:pt x="0" y="270"/>
                  </a:lnTo>
                  <a:lnTo>
                    <a:pt x="30" y="359"/>
                  </a:lnTo>
                  <a:lnTo>
                    <a:pt x="90" y="449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49"/>
                  </a:lnTo>
                  <a:lnTo>
                    <a:pt x="509" y="359"/>
                  </a:lnTo>
                  <a:lnTo>
                    <a:pt x="539" y="270"/>
                  </a:lnTo>
                  <a:lnTo>
                    <a:pt x="509" y="150"/>
                  </a:lnTo>
                  <a:lnTo>
                    <a:pt x="449" y="90"/>
                  </a:lnTo>
                  <a:lnTo>
                    <a:pt x="359" y="3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14"/>
            <p:cNvSpPr/>
            <p:nvPr/>
          </p:nvSpPr>
          <p:spPr>
            <a:xfrm>
              <a:off x="5735600" y="2155900"/>
              <a:ext cx="12750" cy="13475"/>
            </a:xfrm>
            <a:custGeom>
              <a:avLst/>
              <a:gdLst/>
              <a:ahLst/>
              <a:cxnLst/>
              <a:rect l="l" t="t" r="r" b="b"/>
              <a:pathLst>
                <a:path w="510" h="539" extrusionOk="0">
                  <a:moveTo>
                    <a:pt x="240" y="0"/>
                  </a:moveTo>
                  <a:lnTo>
                    <a:pt x="150" y="30"/>
                  </a:lnTo>
                  <a:lnTo>
                    <a:pt x="61" y="90"/>
                  </a:lnTo>
                  <a:lnTo>
                    <a:pt x="1" y="150"/>
                  </a:lnTo>
                  <a:lnTo>
                    <a:pt x="1" y="270"/>
                  </a:lnTo>
                  <a:lnTo>
                    <a:pt x="1" y="359"/>
                  </a:lnTo>
                  <a:lnTo>
                    <a:pt x="61" y="449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49"/>
                  </a:lnTo>
                  <a:lnTo>
                    <a:pt x="479" y="359"/>
                  </a:lnTo>
                  <a:lnTo>
                    <a:pt x="509" y="270"/>
                  </a:lnTo>
                  <a:lnTo>
                    <a:pt x="479" y="150"/>
                  </a:lnTo>
                  <a:lnTo>
                    <a:pt x="420" y="90"/>
                  </a:lnTo>
                  <a:lnTo>
                    <a:pt x="360" y="3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14"/>
            <p:cNvSpPr/>
            <p:nvPr/>
          </p:nvSpPr>
          <p:spPr>
            <a:xfrm>
              <a:off x="5650350" y="2240425"/>
              <a:ext cx="13475" cy="12725"/>
            </a:xfrm>
            <a:custGeom>
              <a:avLst/>
              <a:gdLst/>
              <a:ahLst/>
              <a:cxnLst/>
              <a:rect l="l" t="t" r="r" b="b"/>
              <a:pathLst>
                <a:path w="539" h="509" extrusionOk="0">
                  <a:moveTo>
                    <a:pt x="150" y="0"/>
                  </a:moveTo>
                  <a:lnTo>
                    <a:pt x="90" y="60"/>
                  </a:lnTo>
                  <a:lnTo>
                    <a:pt x="30" y="150"/>
                  </a:lnTo>
                  <a:lnTo>
                    <a:pt x="0" y="239"/>
                  </a:lnTo>
                  <a:lnTo>
                    <a:pt x="30" y="359"/>
                  </a:lnTo>
                  <a:lnTo>
                    <a:pt x="90" y="419"/>
                  </a:lnTo>
                  <a:lnTo>
                    <a:pt x="150" y="479"/>
                  </a:lnTo>
                  <a:lnTo>
                    <a:pt x="269" y="509"/>
                  </a:lnTo>
                  <a:lnTo>
                    <a:pt x="359" y="479"/>
                  </a:lnTo>
                  <a:lnTo>
                    <a:pt x="449" y="419"/>
                  </a:lnTo>
                  <a:lnTo>
                    <a:pt x="509" y="359"/>
                  </a:lnTo>
                  <a:lnTo>
                    <a:pt x="539" y="239"/>
                  </a:lnTo>
                  <a:lnTo>
                    <a:pt x="509" y="150"/>
                  </a:lnTo>
                  <a:lnTo>
                    <a:pt x="449" y="6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14"/>
            <p:cNvSpPr/>
            <p:nvPr/>
          </p:nvSpPr>
          <p:spPr>
            <a:xfrm>
              <a:off x="5735600" y="2240425"/>
              <a:ext cx="12750" cy="12725"/>
            </a:xfrm>
            <a:custGeom>
              <a:avLst/>
              <a:gdLst/>
              <a:ahLst/>
              <a:cxnLst/>
              <a:rect l="l" t="t" r="r" b="b"/>
              <a:pathLst>
                <a:path w="510" h="509" extrusionOk="0">
                  <a:moveTo>
                    <a:pt x="150" y="0"/>
                  </a:moveTo>
                  <a:lnTo>
                    <a:pt x="61" y="60"/>
                  </a:lnTo>
                  <a:lnTo>
                    <a:pt x="1" y="150"/>
                  </a:lnTo>
                  <a:lnTo>
                    <a:pt x="1" y="239"/>
                  </a:lnTo>
                  <a:lnTo>
                    <a:pt x="1" y="359"/>
                  </a:lnTo>
                  <a:lnTo>
                    <a:pt x="61" y="419"/>
                  </a:lnTo>
                  <a:lnTo>
                    <a:pt x="150" y="479"/>
                  </a:lnTo>
                  <a:lnTo>
                    <a:pt x="240" y="509"/>
                  </a:lnTo>
                  <a:lnTo>
                    <a:pt x="360" y="479"/>
                  </a:lnTo>
                  <a:lnTo>
                    <a:pt x="420" y="419"/>
                  </a:lnTo>
                  <a:lnTo>
                    <a:pt x="479" y="359"/>
                  </a:lnTo>
                  <a:lnTo>
                    <a:pt x="509" y="239"/>
                  </a:lnTo>
                  <a:lnTo>
                    <a:pt x="479" y="150"/>
                  </a:lnTo>
                  <a:lnTo>
                    <a:pt x="420" y="60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14"/>
            <p:cNvSpPr/>
            <p:nvPr/>
          </p:nvSpPr>
          <p:spPr>
            <a:xfrm>
              <a:off x="5650350" y="2324175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269" y="1"/>
                  </a:moveTo>
                  <a:lnTo>
                    <a:pt x="150" y="31"/>
                  </a:lnTo>
                  <a:lnTo>
                    <a:pt x="90" y="91"/>
                  </a:lnTo>
                  <a:lnTo>
                    <a:pt x="30" y="151"/>
                  </a:lnTo>
                  <a:lnTo>
                    <a:pt x="0" y="27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510"/>
                  </a:lnTo>
                  <a:lnTo>
                    <a:pt x="269" y="539"/>
                  </a:lnTo>
                  <a:lnTo>
                    <a:pt x="359" y="510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70"/>
                  </a:lnTo>
                  <a:lnTo>
                    <a:pt x="509" y="151"/>
                  </a:lnTo>
                  <a:lnTo>
                    <a:pt x="449" y="91"/>
                  </a:lnTo>
                  <a:lnTo>
                    <a:pt x="359" y="3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14"/>
            <p:cNvSpPr/>
            <p:nvPr/>
          </p:nvSpPr>
          <p:spPr>
            <a:xfrm>
              <a:off x="5735600" y="2324175"/>
              <a:ext cx="12750" cy="13500"/>
            </a:xfrm>
            <a:custGeom>
              <a:avLst/>
              <a:gdLst/>
              <a:ahLst/>
              <a:cxnLst/>
              <a:rect l="l" t="t" r="r" b="b"/>
              <a:pathLst>
                <a:path w="510" h="540" extrusionOk="0">
                  <a:moveTo>
                    <a:pt x="240" y="1"/>
                  </a:moveTo>
                  <a:lnTo>
                    <a:pt x="150" y="31"/>
                  </a:lnTo>
                  <a:lnTo>
                    <a:pt x="61" y="91"/>
                  </a:lnTo>
                  <a:lnTo>
                    <a:pt x="1" y="151"/>
                  </a:lnTo>
                  <a:lnTo>
                    <a:pt x="1" y="27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510"/>
                  </a:lnTo>
                  <a:lnTo>
                    <a:pt x="240" y="539"/>
                  </a:lnTo>
                  <a:lnTo>
                    <a:pt x="360" y="510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70"/>
                  </a:lnTo>
                  <a:lnTo>
                    <a:pt x="479" y="151"/>
                  </a:lnTo>
                  <a:lnTo>
                    <a:pt x="420" y="91"/>
                  </a:lnTo>
                  <a:lnTo>
                    <a:pt x="360" y="31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7" name="Google Shape;1957;p14"/>
          <p:cNvGrpSpPr/>
          <p:nvPr/>
        </p:nvGrpSpPr>
        <p:grpSpPr>
          <a:xfrm>
            <a:off x="7908225" y="1381600"/>
            <a:ext cx="169050" cy="149625"/>
            <a:chOff x="2626350" y="1752000"/>
            <a:chExt cx="169050" cy="149625"/>
          </a:xfrm>
        </p:grpSpPr>
        <p:sp>
          <p:nvSpPr>
            <p:cNvPr id="1958" name="Google Shape;1958;p14"/>
            <p:cNvSpPr/>
            <p:nvPr/>
          </p:nvSpPr>
          <p:spPr>
            <a:xfrm>
              <a:off x="2626350" y="1752000"/>
              <a:ext cx="169050" cy="149625"/>
            </a:xfrm>
            <a:custGeom>
              <a:avLst/>
              <a:gdLst/>
              <a:ahLst/>
              <a:cxnLst/>
              <a:rect l="l" t="t" r="r" b="b"/>
              <a:pathLst>
                <a:path w="6762" h="5985" extrusionOk="0">
                  <a:moveTo>
                    <a:pt x="2364" y="1"/>
                  </a:moveTo>
                  <a:lnTo>
                    <a:pt x="2184" y="31"/>
                  </a:lnTo>
                  <a:lnTo>
                    <a:pt x="2005" y="90"/>
                  </a:lnTo>
                  <a:lnTo>
                    <a:pt x="1855" y="210"/>
                  </a:lnTo>
                  <a:lnTo>
                    <a:pt x="1765" y="330"/>
                  </a:lnTo>
                  <a:lnTo>
                    <a:pt x="1676" y="479"/>
                  </a:lnTo>
                  <a:lnTo>
                    <a:pt x="1616" y="629"/>
                  </a:lnTo>
                  <a:lnTo>
                    <a:pt x="1556" y="808"/>
                  </a:lnTo>
                  <a:lnTo>
                    <a:pt x="1526" y="958"/>
                  </a:lnTo>
                  <a:lnTo>
                    <a:pt x="1556" y="1137"/>
                  </a:lnTo>
                  <a:lnTo>
                    <a:pt x="1556" y="1317"/>
                  </a:lnTo>
                  <a:lnTo>
                    <a:pt x="1676" y="1676"/>
                  </a:lnTo>
                  <a:lnTo>
                    <a:pt x="1825" y="2035"/>
                  </a:lnTo>
                  <a:lnTo>
                    <a:pt x="2005" y="2364"/>
                  </a:lnTo>
                  <a:lnTo>
                    <a:pt x="2214" y="2663"/>
                  </a:lnTo>
                  <a:lnTo>
                    <a:pt x="2035" y="2574"/>
                  </a:lnTo>
                  <a:lnTo>
                    <a:pt x="1855" y="2484"/>
                  </a:lnTo>
                  <a:lnTo>
                    <a:pt x="1676" y="2394"/>
                  </a:lnTo>
                  <a:lnTo>
                    <a:pt x="1466" y="2334"/>
                  </a:lnTo>
                  <a:lnTo>
                    <a:pt x="1257" y="2304"/>
                  </a:lnTo>
                  <a:lnTo>
                    <a:pt x="1047" y="2304"/>
                  </a:lnTo>
                  <a:lnTo>
                    <a:pt x="838" y="2334"/>
                  </a:lnTo>
                  <a:lnTo>
                    <a:pt x="658" y="2394"/>
                  </a:lnTo>
                  <a:lnTo>
                    <a:pt x="479" y="2514"/>
                  </a:lnTo>
                  <a:lnTo>
                    <a:pt x="299" y="2633"/>
                  </a:lnTo>
                  <a:lnTo>
                    <a:pt x="180" y="2813"/>
                  </a:lnTo>
                  <a:lnTo>
                    <a:pt x="90" y="2992"/>
                  </a:lnTo>
                  <a:lnTo>
                    <a:pt x="30" y="3202"/>
                  </a:lnTo>
                  <a:lnTo>
                    <a:pt x="0" y="3381"/>
                  </a:lnTo>
                  <a:lnTo>
                    <a:pt x="30" y="3591"/>
                  </a:lnTo>
                  <a:lnTo>
                    <a:pt x="120" y="3770"/>
                  </a:lnTo>
                  <a:lnTo>
                    <a:pt x="210" y="3890"/>
                  </a:lnTo>
                  <a:lnTo>
                    <a:pt x="299" y="4010"/>
                  </a:lnTo>
                  <a:lnTo>
                    <a:pt x="449" y="4069"/>
                  </a:lnTo>
                  <a:lnTo>
                    <a:pt x="599" y="4159"/>
                  </a:lnTo>
                  <a:lnTo>
                    <a:pt x="748" y="4189"/>
                  </a:lnTo>
                  <a:lnTo>
                    <a:pt x="898" y="4219"/>
                  </a:lnTo>
                  <a:lnTo>
                    <a:pt x="1047" y="4219"/>
                  </a:lnTo>
                  <a:lnTo>
                    <a:pt x="1227" y="4189"/>
                  </a:lnTo>
                  <a:lnTo>
                    <a:pt x="1526" y="4159"/>
                  </a:lnTo>
                  <a:lnTo>
                    <a:pt x="1795" y="4069"/>
                  </a:lnTo>
                  <a:lnTo>
                    <a:pt x="2095" y="3950"/>
                  </a:lnTo>
                  <a:lnTo>
                    <a:pt x="2364" y="3830"/>
                  </a:lnTo>
                  <a:lnTo>
                    <a:pt x="2364" y="3830"/>
                  </a:lnTo>
                  <a:lnTo>
                    <a:pt x="2244" y="3920"/>
                  </a:lnTo>
                  <a:lnTo>
                    <a:pt x="2124" y="4069"/>
                  </a:lnTo>
                  <a:lnTo>
                    <a:pt x="2035" y="4189"/>
                  </a:lnTo>
                  <a:lnTo>
                    <a:pt x="1975" y="4339"/>
                  </a:lnTo>
                  <a:lnTo>
                    <a:pt x="1915" y="4488"/>
                  </a:lnTo>
                  <a:lnTo>
                    <a:pt x="1885" y="4638"/>
                  </a:lnTo>
                  <a:lnTo>
                    <a:pt x="1855" y="4817"/>
                  </a:lnTo>
                  <a:lnTo>
                    <a:pt x="1855" y="4967"/>
                  </a:lnTo>
                  <a:lnTo>
                    <a:pt x="1885" y="5117"/>
                  </a:lnTo>
                  <a:lnTo>
                    <a:pt x="1945" y="5296"/>
                  </a:lnTo>
                  <a:lnTo>
                    <a:pt x="2005" y="5446"/>
                  </a:lnTo>
                  <a:lnTo>
                    <a:pt x="2095" y="5565"/>
                  </a:lnTo>
                  <a:lnTo>
                    <a:pt x="2214" y="5685"/>
                  </a:lnTo>
                  <a:lnTo>
                    <a:pt x="2334" y="5805"/>
                  </a:lnTo>
                  <a:lnTo>
                    <a:pt x="2454" y="5894"/>
                  </a:lnTo>
                  <a:lnTo>
                    <a:pt x="2603" y="5954"/>
                  </a:lnTo>
                  <a:lnTo>
                    <a:pt x="2753" y="5984"/>
                  </a:lnTo>
                  <a:lnTo>
                    <a:pt x="3082" y="5984"/>
                  </a:lnTo>
                  <a:lnTo>
                    <a:pt x="3261" y="5954"/>
                  </a:lnTo>
                  <a:lnTo>
                    <a:pt x="3411" y="5865"/>
                  </a:lnTo>
                  <a:lnTo>
                    <a:pt x="3531" y="5805"/>
                  </a:lnTo>
                  <a:lnTo>
                    <a:pt x="3650" y="5685"/>
                  </a:lnTo>
                  <a:lnTo>
                    <a:pt x="3740" y="5565"/>
                  </a:lnTo>
                  <a:lnTo>
                    <a:pt x="3830" y="5416"/>
                  </a:lnTo>
                  <a:lnTo>
                    <a:pt x="3890" y="5266"/>
                  </a:lnTo>
                  <a:lnTo>
                    <a:pt x="3920" y="5087"/>
                  </a:lnTo>
                  <a:lnTo>
                    <a:pt x="3949" y="4937"/>
                  </a:lnTo>
                  <a:lnTo>
                    <a:pt x="3949" y="4787"/>
                  </a:lnTo>
                  <a:lnTo>
                    <a:pt x="3890" y="4638"/>
                  </a:lnTo>
                  <a:lnTo>
                    <a:pt x="3830" y="4518"/>
                  </a:lnTo>
                  <a:lnTo>
                    <a:pt x="3949" y="4638"/>
                  </a:lnTo>
                  <a:lnTo>
                    <a:pt x="4189" y="4877"/>
                  </a:lnTo>
                  <a:lnTo>
                    <a:pt x="4488" y="5027"/>
                  </a:lnTo>
                  <a:lnTo>
                    <a:pt x="4787" y="5147"/>
                  </a:lnTo>
                  <a:lnTo>
                    <a:pt x="4967" y="5176"/>
                  </a:lnTo>
                  <a:lnTo>
                    <a:pt x="5116" y="5206"/>
                  </a:lnTo>
                  <a:lnTo>
                    <a:pt x="5296" y="5206"/>
                  </a:lnTo>
                  <a:lnTo>
                    <a:pt x="5445" y="5176"/>
                  </a:lnTo>
                  <a:lnTo>
                    <a:pt x="5625" y="5147"/>
                  </a:lnTo>
                  <a:lnTo>
                    <a:pt x="5774" y="5087"/>
                  </a:lnTo>
                  <a:lnTo>
                    <a:pt x="5924" y="4997"/>
                  </a:lnTo>
                  <a:lnTo>
                    <a:pt x="6044" y="4877"/>
                  </a:lnTo>
                  <a:lnTo>
                    <a:pt x="6163" y="4758"/>
                  </a:lnTo>
                  <a:lnTo>
                    <a:pt x="6253" y="4638"/>
                  </a:lnTo>
                  <a:lnTo>
                    <a:pt x="6313" y="4488"/>
                  </a:lnTo>
                  <a:lnTo>
                    <a:pt x="6373" y="4309"/>
                  </a:lnTo>
                  <a:lnTo>
                    <a:pt x="6373" y="4159"/>
                  </a:lnTo>
                  <a:lnTo>
                    <a:pt x="6373" y="3980"/>
                  </a:lnTo>
                  <a:lnTo>
                    <a:pt x="6343" y="3830"/>
                  </a:lnTo>
                  <a:lnTo>
                    <a:pt x="6253" y="3681"/>
                  </a:lnTo>
                  <a:lnTo>
                    <a:pt x="6044" y="3381"/>
                  </a:lnTo>
                  <a:lnTo>
                    <a:pt x="5924" y="3262"/>
                  </a:lnTo>
                  <a:lnTo>
                    <a:pt x="5804" y="3172"/>
                  </a:lnTo>
                  <a:lnTo>
                    <a:pt x="5655" y="3082"/>
                  </a:lnTo>
                  <a:lnTo>
                    <a:pt x="5505" y="3022"/>
                  </a:lnTo>
                  <a:lnTo>
                    <a:pt x="5356" y="2962"/>
                  </a:lnTo>
                  <a:lnTo>
                    <a:pt x="5176" y="2933"/>
                  </a:lnTo>
                  <a:lnTo>
                    <a:pt x="5685" y="2813"/>
                  </a:lnTo>
                  <a:lnTo>
                    <a:pt x="5924" y="2723"/>
                  </a:lnTo>
                  <a:lnTo>
                    <a:pt x="6163" y="2603"/>
                  </a:lnTo>
                  <a:lnTo>
                    <a:pt x="6373" y="2454"/>
                  </a:lnTo>
                  <a:lnTo>
                    <a:pt x="6552" y="2274"/>
                  </a:lnTo>
                  <a:lnTo>
                    <a:pt x="6702" y="2065"/>
                  </a:lnTo>
                  <a:lnTo>
                    <a:pt x="6732" y="1945"/>
                  </a:lnTo>
                  <a:lnTo>
                    <a:pt x="6762" y="1796"/>
                  </a:lnTo>
                  <a:lnTo>
                    <a:pt x="6762" y="1646"/>
                  </a:lnTo>
                  <a:lnTo>
                    <a:pt x="6732" y="1497"/>
                  </a:lnTo>
                  <a:lnTo>
                    <a:pt x="6672" y="1347"/>
                  </a:lnTo>
                  <a:lnTo>
                    <a:pt x="6582" y="1197"/>
                  </a:lnTo>
                  <a:lnTo>
                    <a:pt x="6493" y="1078"/>
                  </a:lnTo>
                  <a:lnTo>
                    <a:pt x="6343" y="988"/>
                  </a:lnTo>
                  <a:lnTo>
                    <a:pt x="6223" y="898"/>
                  </a:lnTo>
                  <a:lnTo>
                    <a:pt x="6074" y="838"/>
                  </a:lnTo>
                  <a:lnTo>
                    <a:pt x="5924" y="808"/>
                  </a:lnTo>
                  <a:lnTo>
                    <a:pt x="5745" y="778"/>
                  </a:lnTo>
                  <a:lnTo>
                    <a:pt x="5595" y="808"/>
                  </a:lnTo>
                  <a:lnTo>
                    <a:pt x="5445" y="808"/>
                  </a:lnTo>
                  <a:lnTo>
                    <a:pt x="5146" y="928"/>
                  </a:lnTo>
                  <a:lnTo>
                    <a:pt x="4877" y="1108"/>
                  </a:lnTo>
                  <a:lnTo>
                    <a:pt x="4638" y="1317"/>
                  </a:lnTo>
                  <a:lnTo>
                    <a:pt x="4428" y="1556"/>
                  </a:lnTo>
                  <a:lnTo>
                    <a:pt x="4279" y="1826"/>
                  </a:lnTo>
                  <a:lnTo>
                    <a:pt x="4129" y="2125"/>
                  </a:lnTo>
                  <a:lnTo>
                    <a:pt x="4039" y="1706"/>
                  </a:lnTo>
                  <a:lnTo>
                    <a:pt x="3860" y="1287"/>
                  </a:lnTo>
                  <a:lnTo>
                    <a:pt x="3650" y="868"/>
                  </a:lnTo>
                  <a:lnTo>
                    <a:pt x="3411" y="479"/>
                  </a:lnTo>
                  <a:lnTo>
                    <a:pt x="3291" y="360"/>
                  </a:lnTo>
                  <a:lnTo>
                    <a:pt x="3112" y="210"/>
                  </a:lnTo>
                  <a:lnTo>
                    <a:pt x="2962" y="120"/>
                  </a:lnTo>
                  <a:lnTo>
                    <a:pt x="2753" y="31"/>
                  </a:lnTo>
                  <a:lnTo>
                    <a:pt x="2573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14"/>
            <p:cNvSpPr/>
            <p:nvPr/>
          </p:nvSpPr>
          <p:spPr>
            <a:xfrm>
              <a:off x="2685425" y="1805100"/>
              <a:ext cx="56125" cy="56875"/>
            </a:xfrm>
            <a:custGeom>
              <a:avLst/>
              <a:gdLst/>
              <a:ahLst/>
              <a:cxnLst/>
              <a:rect l="l" t="t" r="r" b="b"/>
              <a:pathLst>
                <a:path w="2245" h="2275" extrusionOk="0">
                  <a:moveTo>
                    <a:pt x="1108" y="1"/>
                  </a:moveTo>
                  <a:lnTo>
                    <a:pt x="898" y="31"/>
                  </a:lnTo>
                  <a:lnTo>
                    <a:pt x="689" y="61"/>
                  </a:lnTo>
                  <a:lnTo>
                    <a:pt x="479" y="180"/>
                  </a:lnTo>
                  <a:lnTo>
                    <a:pt x="270" y="330"/>
                  </a:lnTo>
                  <a:lnTo>
                    <a:pt x="150" y="539"/>
                  </a:lnTo>
                  <a:lnTo>
                    <a:pt x="31" y="779"/>
                  </a:lnTo>
                  <a:lnTo>
                    <a:pt x="1" y="1018"/>
                  </a:lnTo>
                  <a:lnTo>
                    <a:pt x="1" y="1257"/>
                  </a:lnTo>
                  <a:lnTo>
                    <a:pt x="61" y="1497"/>
                  </a:lnTo>
                  <a:lnTo>
                    <a:pt x="150" y="1706"/>
                  </a:lnTo>
                  <a:lnTo>
                    <a:pt x="270" y="1916"/>
                  </a:lnTo>
                  <a:lnTo>
                    <a:pt x="450" y="2095"/>
                  </a:lnTo>
                  <a:lnTo>
                    <a:pt x="689" y="2215"/>
                  </a:lnTo>
                  <a:lnTo>
                    <a:pt x="809" y="2245"/>
                  </a:lnTo>
                  <a:lnTo>
                    <a:pt x="928" y="2275"/>
                  </a:lnTo>
                  <a:lnTo>
                    <a:pt x="1227" y="2275"/>
                  </a:lnTo>
                  <a:lnTo>
                    <a:pt x="1377" y="2245"/>
                  </a:lnTo>
                  <a:lnTo>
                    <a:pt x="1527" y="2185"/>
                  </a:lnTo>
                  <a:lnTo>
                    <a:pt x="1646" y="2125"/>
                  </a:lnTo>
                  <a:lnTo>
                    <a:pt x="1766" y="2035"/>
                  </a:lnTo>
                  <a:lnTo>
                    <a:pt x="1975" y="1826"/>
                  </a:lnTo>
                  <a:lnTo>
                    <a:pt x="2125" y="1586"/>
                  </a:lnTo>
                  <a:lnTo>
                    <a:pt x="2215" y="1317"/>
                  </a:lnTo>
                  <a:lnTo>
                    <a:pt x="2245" y="1168"/>
                  </a:lnTo>
                  <a:lnTo>
                    <a:pt x="2245" y="1048"/>
                  </a:lnTo>
                  <a:lnTo>
                    <a:pt x="2215" y="898"/>
                  </a:lnTo>
                  <a:lnTo>
                    <a:pt x="2185" y="749"/>
                  </a:lnTo>
                  <a:lnTo>
                    <a:pt x="2125" y="599"/>
                  </a:lnTo>
                  <a:lnTo>
                    <a:pt x="2035" y="479"/>
                  </a:lnTo>
                  <a:lnTo>
                    <a:pt x="1916" y="300"/>
                  </a:lnTo>
                  <a:lnTo>
                    <a:pt x="1736" y="180"/>
                  </a:lnTo>
                  <a:lnTo>
                    <a:pt x="1527" y="91"/>
                  </a:lnTo>
                  <a:lnTo>
                    <a:pt x="1317" y="31"/>
                  </a:lnTo>
                  <a:lnTo>
                    <a:pt x="110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0" name="Google Shape;1960;p14"/>
          <p:cNvGrpSpPr/>
          <p:nvPr/>
        </p:nvGrpSpPr>
        <p:grpSpPr>
          <a:xfrm>
            <a:off x="4381250" y="552938"/>
            <a:ext cx="154850" cy="154125"/>
            <a:chOff x="1898575" y="1639050"/>
            <a:chExt cx="154850" cy="154125"/>
          </a:xfrm>
        </p:grpSpPr>
        <p:sp>
          <p:nvSpPr>
            <p:cNvPr id="1961" name="Google Shape;1961;p14"/>
            <p:cNvSpPr/>
            <p:nvPr/>
          </p:nvSpPr>
          <p:spPr>
            <a:xfrm>
              <a:off x="1898575" y="1639050"/>
              <a:ext cx="154850" cy="154125"/>
            </a:xfrm>
            <a:custGeom>
              <a:avLst/>
              <a:gdLst/>
              <a:ahLst/>
              <a:cxnLst/>
              <a:rect l="l" t="t" r="r" b="b"/>
              <a:pathLst>
                <a:path w="6194" h="6165" extrusionOk="0">
                  <a:moveTo>
                    <a:pt x="1497" y="1"/>
                  </a:moveTo>
                  <a:lnTo>
                    <a:pt x="1317" y="31"/>
                  </a:lnTo>
                  <a:lnTo>
                    <a:pt x="1108" y="61"/>
                  </a:lnTo>
                  <a:lnTo>
                    <a:pt x="928" y="151"/>
                  </a:lnTo>
                  <a:lnTo>
                    <a:pt x="779" y="270"/>
                  </a:lnTo>
                  <a:lnTo>
                    <a:pt x="629" y="450"/>
                  </a:lnTo>
                  <a:lnTo>
                    <a:pt x="569" y="569"/>
                  </a:lnTo>
                  <a:lnTo>
                    <a:pt x="539" y="719"/>
                  </a:lnTo>
                  <a:lnTo>
                    <a:pt x="539" y="899"/>
                  </a:lnTo>
                  <a:lnTo>
                    <a:pt x="569" y="1048"/>
                  </a:lnTo>
                  <a:lnTo>
                    <a:pt x="599" y="1198"/>
                  </a:lnTo>
                  <a:lnTo>
                    <a:pt x="659" y="1347"/>
                  </a:lnTo>
                  <a:lnTo>
                    <a:pt x="749" y="1497"/>
                  </a:lnTo>
                  <a:lnTo>
                    <a:pt x="838" y="1617"/>
                  </a:lnTo>
                  <a:lnTo>
                    <a:pt x="1018" y="1856"/>
                  </a:lnTo>
                  <a:lnTo>
                    <a:pt x="1257" y="2065"/>
                  </a:lnTo>
                  <a:lnTo>
                    <a:pt x="1467" y="2245"/>
                  </a:lnTo>
                  <a:lnTo>
                    <a:pt x="1736" y="2394"/>
                  </a:lnTo>
                  <a:lnTo>
                    <a:pt x="1586" y="2365"/>
                  </a:lnTo>
                  <a:lnTo>
                    <a:pt x="1407" y="2335"/>
                  </a:lnTo>
                  <a:lnTo>
                    <a:pt x="1257" y="2305"/>
                  </a:lnTo>
                  <a:lnTo>
                    <a:pt x="1108" y="2335"/>
                  </a:lnTo>
                  <a:lnTo>
                    <a:pt x="928" y="2365"/>
                  </a:lnTo>
                  <a:lnTo>
                    <a:pt x="779" y="2394"/>
                  </a:lnTo>
                  <a:lnTo>
                    <a:pt x="629" y="2484"/>
                  </a:lnTo>
                  <a:lnTo>
                    <a:pt x="479" y="2544"/>
                  </a:lnTo>
                  <a:lnTo>
                    <a:pt x="360" y="2664"/>
                  </a:lnTo>
                  <a:lnTo>
                    <a:pt x="270" y="2783"/>
                  </a:lnTo>
                  <a:lnTo>
                    <a:pt x="180" y="2903"/>
                  </a:lnTo>
                  <a:lnTo>
                    <a:pt x="90" y="3053"/>
                  </a:lnTo>
                  <a:lnTo>
                    <a:pt x="31" y="3202"/>
                  </a:lnTo>
                  <a:lnTo>
                    <a:pt x="1" y="3382"/>
                  </a:lnTo>
                  <a:lnTo>
                    <a:pt x="1" y="3531"/>
                  </a:lnTo>
                  <a:lnTo>
                    <a:pt x="31" y="3711"/>
                  </a:lnTo>
                  <a:lnTo>
                    <a:pt x="61" y="3860"/>
                  </a:lnTo>
                  <a:lnTo>
                    <a:pt x="150" y="4010"/>
                  </a:lnTo>
                  <a:lnTo>
                    <a:pt x="240" y="4130"/>
                  </a:lnTo>
                  <a:lnTo>
                    <a:pt x="360" y="4249"/>
                  </a:lnTo>
                  <a:lnTo>
                    <a:pt x="479" y="4339"/>
                  </a:lnTo>
                  <a:lnTo>
                    <a:pt x="629" y="4429"/>
                  </a:lnTo>
                  <a:lnTo>
                    <a:pt x="779" y="4459"/>
                  </a:lnTo>
                  <a:lnTo>
                    <a:pt x="928" y="4489"/>
                  </a:lnTo>
                  <a:lnTo>
                    <a:pt x="1108" y="4489"/>
                  </a:lnTo>
                  <a:lnTo>
                    <a:pt x="1257" y="4459"/>
                  </a:lnTo>
                  <a:lnTo>
                    <a:pt x="1437" y="4399"/>
                  </a:lnTo>
                  <a:lnTo>
                    <a:pt x="1586" y="4339"/>
                  </a:lnTo>
                  <a:lnTo>
                    <a:pt x="1706" y="4249"/>
                  </a:lnTo>
                  <a:lnTo>
                    <a:pt x="1796" y="4160"/>
                  </a:lnTo>
                  <a:lnTo>
                    <a:pt x="1866" y="4043"/>
                  </a:lnTo>
                  <a:lnTo>
                    <a:pt x="1826" y="4190"/>
                  </a:lnTo>
                  <a:lnTo>
                    <a:pt x="1766" y="4519"/>
                  </a:lnTo>
                  <a:lnTo>
                    <a:pt x="1766" y="4848"/>
                  </a:lnTo>
                  <a:lnTo>
                    <a:pt x="1826" y="5177"/>
                  </a:lnTo>
                  <a:lnTo>
                    <a:pt x="1856" y="5326"/>
                  </a:lnTo>
                  <a:lnTo>
                    <a:pt x="1945" y="5476"/>
                  </a:lnTo>
                  <a:lnTo>
                    <a:pt x="2035" y="5626"/>
                  </a:lnTo>
                  <a:lnTo>
                    <a:pt x="2125" y="5775"/>
                  </a:lnTo>
                  <a:lnTo>
                    <a:pt x="2245" y="5895"/>
                  </a:lnTo>
                  <a:lnTo>
                    <a:pt x="2364" y="5985"/>
                  </a:lnTo>
                  <a:lnTo>
                    <a:pt x="2514" y="6074"/>
                  </a:lnTo>
                  <a:lnTo>
                    <a:pt x="2663" y="6134"/>
                  </a:lnTo>
                  <a:lnTo>
                    <a:pt x="2843" y="6164"/>
                  </a:lnTo>
                  <a:lnTo>
                    <a:pt x="3172" y="6164"/>
                  </a:lnTo>
                  <a:lnTo>
                    <a:pt x="3322" y="6104"/>
                  </a:lnTo>
                  <a:lnTo>
                    <a:pt x="3471" y="6044"/>
                  </a:lnTo>
                  <a:lnTo>
                    <a:pt x="3621" y="5955"/>
                  </a:lnTo>
                  <a:lnTo>
                    <a:pt x="3740" y="5835"/>
                  </a:lnTo>
                  <a:lnTo>
                    <a:pt x="3830" y="5715"/>
                  </a:lnTo>
                  <a:lnTo>
                    <a:pt x="3980" y="5386"/>
                  </a:lnTo>
                  <a:lnTo>
                    <a:pt x="4010" y="5207"/>
                  </a:lnTo>
                  <a:lnTo>
                    <a:pt x="4040" y="5057"/>
                  </a:lnTo>
                  <a:lnTo>
                    <a:pt x="4040" y="4908"/>
                  </a:lnTo>
                  <a:lnTo>
                    <a:pt x="4040" y="4728"/>
                  </a:lnTo>
                  <a:lnTo>
                    <a:pt x="3980" y="4549"/>
                  </a:lnTo>
                  <a:lnTo>
                    <a:pt x="3920" y="4399"/>
                  </a:lnTo>
                  <a:lnTo>
                    <a:pt x="4279" y="4758"/>
                  </a:lnTo>
                  <a:lnTo>
                    <a:pt x="4488" y="4937"/>
                  </a:lnTo>
                  <a:lnTo>
                    <a:pt x="4698" y="5087"/>
                  </a:lnTo>
                  <a:lnTo>
                    <a:pt x="4937" y="5207"/>
                  </a:lnTo>
                  <a:lnTo>
                    <a:pt x="5206" y="5267"/>
                  </a:lnTo>
                  <a:lnTo>
                    <a:pt x="5446" y="5267"/>
                  </a:lnTo>
                  <a:lnTo>
                    <a:pt x="5566" y="5237"/>
                  </a:lnTo>
                  <a:lnTo>
                    <a:pt x="5685" y="5177"/>
                  </a:lnTo>
                  <a:lnTo>
                    <a:pt x="5835" y="5117"/>
                  </a:lnTo>
                  <a:lnTo>
                    <a:pt x="5954" y="4997"/>
                  </a:lnTo>
                  <a:lnTo>
                    <a:pt x="6044" y="4878"/>
                  </a:lnTo>
                  <a:lnTo>
                    <a:pt x="6134" y="4728"/>
                  </a:lnTo>
                  <a:lnTo>
                    <a:pt x="6164" y="4578"/>
                  </a:lnTo>
                  <a:lnTo>
                    <a:pt x="6194" y="4429"/>
                  </a:lnTo>
                  <a:lnTo>
                    <a:pt x="6194" y="4279"/>
                  </a:lnTo>
                  <a:lnTo>
                    <a:pt x="6194" y="4100"/>
                  </a:lnTo>
                  <a:lnTo>
                    <a:pt x="6134" y="3950"/>
                  </a:lnTo>
                  <a:lnTo>
                    <a:pt x="6074" y="3801"/>
                  </a:lnTo>
                  <a:lnTo>
                    <a:pt x="5984" y="3681"/>
                  </a:lnTo>
                  <a:lnTo>
                    <a:pt x="5895" y="3561"/>
                  </a:lnTo>
                  <a:lnTo>
                    <a:pt x="5625" y="3352"/>
                  </a:lnTo>
                  <a:lnTo>
                    <a:pt x="5356" y="3202"/>
                  </a:lnTo>
                  <a:lnTo>
                    <a:pt x="5057" y="3112"/>
                  </a:lnTo>
                  <a:lnTo>
                    <a:pt x="4728" y="3053"/>
                  </a:lnTo>
                  <a:lnTo>
                    <a:pt x="4399" y="3053"/>
                  </a:lnTo>
                  <a:lnTo>
                    <a:pt x="4100" y="3083"/>
                  </a:lnTo>
                  <a:lnTo>
                    <a:pt x="4399" y="2783"/>
                  </a:lnTo>
                  <a:lnTo>
                    <a:pt x="4698" y="2424"/>
                  </a:lnTo>
                  <a:lnTo>
                    <a:pt x="4967" y="2035"/>
                  </a:lnTo>
                  <a:lnTo>
                    <a:pt x="5147" y="1646"/>
                  </a:lnTo>
                  <a:lnTo>
                    <a:pt x="5206" y="1467"/>
                  </a:lnTo>
                  <a:lnTo>
                    <a:pt x="5236" y="1258"/>
                  </a:lnTo>
                  <a:lnTo>
                    <a:pt x="5236" y="1048"/>
                  </a:lnTo>
                  <a:lnTo>
                    <a:pt x="5206" y="839"/>
                  </a:lnTo>
                  <a:lnTo>
                    <a:pt x="5147" y="659"/>
                  </a:lnTo>
                  <a:lnTo>
                    <a:pt x="5057" y="480"/>
                  </a:lnTo>
                  <a:lnTo>
                    <a:pt x="4937" y="330"/>
                  </a:lnTo>
                  <a:lnTo>
                    <a:pt x="4758" y="240"/>
                  </a:lnTo>
                  <a:lnTo>
                    <a:pt x="4608" y="151"/>
                  </a:lnTo>
                  <a:lnTo>
                    <a:pt x="4459" y="121"/>
                  </a:lnTo>
                  <a:lnTo>
                    <a:pt x="4279" y="121"/>
                  </a:lnTo>
                  <a:lnTo>
                    <a:pt x="4100" y="151"/>
                  </a:lnTo>
                  <a:lnTo>
                    <a:pt x="3950" y="180"/>
                  </a:lnTo>
                  <a:lnTo>
                    <a:pt x="3770" y="270"/>
                  </a:lnTo>
                  <a:lnTo>
                    <a:pt x="3621" y="360"/>
                  </a:lnTo>
                  <a:lnTo>
                    <a:pt x="3501" y="450"/>
                  </a:lnTo>
                  <a:lnTo>
                    <a:pt x="3262" y="719"/>
                  </a:lnTo>
                  <a:lnTo>
                    <a:pt x="3022" y="1048"/>
                  </a:lnTo>
                  <a:lnTo>
                    <a:pt x="2813" y="1377"/>
                  </a:lnTo>
                  <a:lnTo>
                    <a:pt x="2663" y="1706"/>
                  </a:lnTo>
                  <a:lnTo>
                    <a:pt x="2663" y="1497"/>
                  </a:lnTo>
                  <a:lnTo>
                    <a:pt x="2663" y="1287"/>
                  </a:lnTo>
                  <a:lnTo>
                    <a:pt x="2604" y="1078"/>
                  </a:lnTo>
                  <a:lnTo>
                    <a:pt x="2544" y="899"/>
                  </a:lnTo>
                  <a:lnTo>
                    <a:pt x="2484" y="689"/>
                  </a:lnTo>
                  <a:lnTo>
                    <a:pt x="2364" y="510"/>
                  </a:lnTo>
                  <a:lnTo>
                    <a:pt x="2245" y="360"/>
                  </a:lnTo>
                  <a:lnTo>
                    <a:pt x="2095" y="210"/>
                  </a:lnTo>
                  <a:lnTo>
                    <a:pt x="1915" y="121"/>
                  </a:lnTo>
                  <a:lnTo>
                    <a:pt x="1706" y="31"/>
                  </a:lnTo>
                  <a:lnTo>
                    <a:pt x="1497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14"/>
            <p:cNvSpPr/>
            <p:nvPr/>
          </p:nvSpPr>
          <p:spPr>
            <a:xfrm>
              <a:off x="1939725" y="1687675"/>
              <a:ext cx="56850" cy="56125"/>
            </a:xfrm>
            <a:custGeom>
              <a:avLst/>
              <a:gdLst/>
              <a:ahLst/>
              <a:cxnLst/>
              <a:rect l="l" t="t" r="r" b="b"/>
              <a:pathLst>
                <a:path w="2274" h="2245" extrusionOk="0">
                  <a:moveTo>
                    <a:pt x="1167" y="1"/>
                  </a:moveTo>
                  <a:lnTo>
                    <a:pt x="928" y="31"/>
                  </a:lnTo>
                  <a:lnTo>
                    <a:pt x="688" y="120"/>
                  </a:lnTo>
                  <a:lnTo>
                    <a:pt x="479" y="240"/>
                  </a:lnTo>
                  <a:lnTo>
                    <a:pt x="299" y="420"/>
                  </a:lnTo>
                  <a:lnTo>
                    <a:pt x="150" y="599"/>
                  </a:lnTo>
                  <a:lnTo>
                    <a:pt x="60" y="808"/>
                  </a:lnTo>
                  <a:lnTo>
                    <a:pt x="0" y="1078"/>
                  </a:lnTo>
                  <a:lnTo>
                    <a:pt x="0" y="1317"/>
                  </a:lnTo>
                  <a:lnTo>
                    <a:pt x="30" y="1437"/>
                  </a:lnTo>
                  <a:lnTo>
                    <a:pt x="60" y="1586"/>
                  </a:lnTo>
                  <a:lnTo>
                    <a:pt x="120" y="1706"/>
                  </a:lnTo>
                  <a:lnTo>
                    <a:pt x="210" y="1826"/>
                  </a:lnTo>
                  <a:lnTo>
                    <a:pt x="329" y="1915"/>
                  </a:lnTo>
                  <a:lnTo>
                    <a:pt x="449" y="2035"/>
                  </a:lnTo>
                  <a:lnTo>
                    <a:pt x="569" y="2095"/>
                  </a:lnTo>
                  <a:lnTo>
                    <a:pt x="688" y="2155"/>
                  </a:lnTo>
                  <a:lnTo>
                    <a:pt x="988" y="2245"/>
                  </a:lnTo>
                  <a:lnTo>
                    <a:pt x="1257" y="2245"/>
                  </a:lnTo>
                  <a:lnTo>
                    <a:pt x="1556" y="2185"/>
                  </a:lnTo>
                  <a:lnTo>
                    <a:pt x="1676" y="2155"/>
                  </a:lnTo>
                  <a:lnTo>
                    <a:pt x="1795" y="2065"/>
                  </a:lnTo>
                  <a:lnTo>
                    <a:pt x="1915" y="1975"/>
                  </a:lnTo>
                  <a:lnTo>
                    <a:pt x="2005" y="1885"/>
                  </a:lnTo>
                  <a:lnTo>
                    <a:pt x="2094" y="1766"/>
                  </a:lnTo>
                  <a:lnTo>
                    <a:pt x="2184" y="1616"/>
                  </a:lnTo>
                  <a:lnTo>
                    <a:pt x="2244" y="1407"/>
                  </a:lnTo>
                  <a:lnTo>
                    <a:pt x="2274" y="1197"/>
                  </a:lnTo>
                  <a:lnTo>
                    <a:pt x="2244" y="988"/>
                  </a:lnTo>
                  <a:lnTo>
                    <a:pt x="2214" y="779"/>
                  </a:lnTo>
                  <a:lnTo>
                    <a:pt x="2124" y="569"/>
                  </a:lnTo>
                  <a:lnTo>
                    <a:pt x="2005" y="390"/>
                  </a:lnTo>
                  <a:lnTo>
                    <a:pt x="1825" y="240"/>
                  </a:lnTo>
                  <a:lnTo>
                    <a:pt x="1646" y="120"/>
                  </a:lnTo>
                  <a:lnTo>
                    <a:pt x="1406" y="31"/>
                  </a:lnTo>
                  <a:lnTo>
                    <a:pt x="116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3" name="Google Shape;1963;p14"/>
          <p:cNvGrpSpPr/>
          <p:nvPr/>
        </p:nvGrpSpPr>
        <p:grpSpPr>
          <a:xfrm>
            <a:off x="794075" y="1233500"/>
            <a:ext cx="159325" cy="148100"/>
            <a:chOff x="996550" y="1565775"/>
            <a:chExt cx="159325" cy="148100"/>
          </a:xfrm>
        </p:grpSpPr>
        <p:sp>
          <p:nvSpPr>
            <p:cNvPr id="1964" name="Google Shape;1964;p14"/>
            <p:cNvSpPr/>
            <p:nvPr/>
          </p:nvSpPr>
          <p:spPr>
            <a:xfrm>
              <a:off x="996550" y="1565775"/>
              <a:ext cx="159325" cy="148100"/>
            </a:xfrm>
            <a:custGeom>
              <a:avLst/>
              <a:gdLst/>
              <a:ahLst/>
              <a:cxnLst/>
              <a:rect l="l" t="t" r="r" b="b"/>
              <a:pathLst>
                <a:path w="6373" h="5924" extrusionOk="0">
                  <a:moveTo>
                    <a:pt x="2872" y="0"/>
                  </a:moveTo>
                  <a:lnTo>
                    <a:pt x="2723" y="60"/>
                  </a:lnTo>
                  <a:lnTo>
                    <a:pt x="2573" y="120"/>
                  </a:lnTo>
                  <a:lnTo>
                    <a:pt x="2453" y="209"/>
                  </a:lnTo>
                  <a:lnTo>
                    <a:pt x="2334" y="299"/>
                  </a:lnTo>
                  <a:lnTo>
                    <a:pt x="2214" y="419"/>
                  </a:lnTo>
                  <a:lnTo>
                    <a:pt x="2154" y="568"/>
                  </a:lnTo>
                  <a:lnTo>
                    <a:pt x="2094" y="718"/>
                  </a:lnTo>
                  <a:lnTo>
                    <a:pt x="2065" y="898"/>
                  </a:lnTo>
                  <a:lnTo>
                    <a:pt x="2065" y="1047"/>
                  </a:lnTo>
                  <a:lnTo>
                    <a:pt x="2065" y="1227"/>
                  </a:lnTo>
                  <a:lnTo>
                    <a:pt x="2094" y="1376"/>
                  </a:lnTo>
                  <a:lnTo>
                    <a:pt x="2154" y="1526"/>
                  </a:lnTo>
                  <a:lnTo>
                    <a:pt x="2244" y="1645"/>
                  </a:lnTo>
                  <a:lnTo>
                    <a:pt x="2330" y="1710"/>
                  </a:lnTo>
                  <a:lnTo>
                    <a:pt x="2214" y="1645"/>
                  </a:lnTo>
                  <a:lnTo>
                    <a:pt x="1885" y="1526"/>
                  </a:lnTo>
                  <a:lnTo>
                    <a:pt x="1556" y="1436"/>
                  </a:lnTo>
                  <a:lnTo>
                    <a:pt x="1227" y="1436"/>
                  </a:lnTo>
                  <a:lnTo>
                    <a:pt x="1077" y="1466"/>
                  </a:lnTo>
                  <a:lnTo>
                    <a:pt x="898" y="1496"/>
                  </a:lnTo>
                  <a:lnTo>
                    <a:pt x="748" y="1556"/>
                  </a:lnTo>
                  <a:lnTo>
                    <a:pt x="599" y="1616"/>
                  </a:lnTo>
                  <a:lnTo>
                    <a:pt x="449" y="1705"/>
                  </a:lnTo>
                  <a:lnTo>
                    <a:pt x="329" y="1825"/>
                  </a:lnTo>
                  <a:lnTo>
                    <a:pt x="210" y="1945"/>
                  </a:lnTo>
                  <a:lnTo>
                    <a:pt x="120" y="2094"/>
                  </a:lnTo>
                  <a:lnTo>
                    <a:pt x="60" y="2244"/>
                  </a:lnTo>
                  <a:lnTo>
                    <a:pt x="30" y="2393"/>
                  </a:lnTo>
                  <a:lnTo>
                    <a:pt x="0" y="2573"/>
                  </a:lnTo>
                  <a:lnTo>
                    <a:pt x="0" y="2723"/>
                  </a:lnTo>
                  <a:lnTo>
                    <a:pt x="30" y="2902"/>
                  </a:lnTo>
                  <a:lnTo>
                    <a:pt x="90" y="3052"/>
                  </a:lnTo>
                  <a:lnTo>
                    <a:pt x="180" y="3171"/>
                  </a:lnTo>
                  <a:lnTo>
                    <a:pt x="299" y="3291"/>
                  </a:lnTo>
                  <a:lnTo>
                    <a:pt x="599" y="3500"/>
                  </a:lnTo>
                  <a:lnTo>
                    <a:pt x="748" y="3590"/>
                  </a:lnTo>
                  <a:lnTo>
                    <a:pt x="898" y="3650"/>
                  </a:lnTo>
                  <a:lnTo>
                    <a:pt x="1047" y="3680"/>
                  </a:lnTo>
                  <a:lnTo>
                    <a:pt x="1227" y="3710"/>
                  </a:lnTo>
                  <a:lnTo>
                    <a:pt x="1406" y="3680"/>
                  </a:lnTo>
                  <a:lnTo>
                    <a:pt x="1586" y="3680"/>
                  </a:lnTo>
                  <a:lnTo>
                    <a:pt x="1137" y="3949"/>
                  </a:lnTo>
                  <a:lnTo>
                    <a:pt x="928" y="4099"/>
                  </a:lnTo>
                  <a:lnTo>
                    <a:pt x="748" y="4278"/>
                  </a:lnTo>
                  <a:lnTo>
                    <a:pt x="569" y="4488"/>
                  </a:lnTo>
                  <a:lnTo>
                    <a:pt x="479" y="4727"/>
                  </a:lnTo>
                  <a:lnTo>
                    <a:pt x="419" y="4996"/>
                  </a:lnTo>
                  <a:lnTo>
                    <a:pt x="419" y="5116"/>
                  </a:lnTo>
                  <a:lnTo>
                    <a:pt x="419" y="5236"/>
                  </a:lnTo>
                  <a:lnTo>
                    <a:pt x="479" y="5385"/>
                  </a:lnTo>
                  <a:lnTo>
                    <a:pt x="569" y="5535"/>
                  </a:lnTo>
                  <a:lnTo>
                    <a:pt x="658" y="5655"/>
                  </a:lnTo>
                  <a:lnTo>
                    <a:pt x="778" y="5744"/>
                  </a:lnTo>
                  <a:lnTo>
                    <a:pt x="928" y="5834"/>
                  </a:lnTo>
                  <a:lnTo>
                    <a:pt x="1077" y="5894"/>
                  </a:lnTo>
                  <a:lnTo>
                    <a:pt x="1227" y="5924"/>
                  </a:lnTo>
                  <a:lnTo>
                    <a:pt x="1556" y="5924"/>
                  </a:lnTo>
                  <a:lnTo>
                    <a:pt x="1706" y="5894"/>
                  </a:lnTo>
                  <a:lnTo>
                    <a:pt x="1855" y="5834"/>
                  </a:lnTo>
                  <a:lnTo>
                    <a:pt x="2005" y="5744"/>
                  </a:lnTo>
                  <a:lnTo>
                    <a:pt x="2244" y="5565"/>
                  </a:lnTo>
                  <a:lnTo>
                    <a:pt x="2453" y="5296"/>
                  </a:lnTo>
                  <a:lnTo>
                    <a:pt x="2603" y="5026"/>
                  </a:lnTo>
                  <a:lnTo>
                    <a:pt x="2723" y="4727"/>
                  </a:lnTo>
                  <a:lnTo>
                    <a:pt x="2783" y="4428"/>
                  </a:lnTo>
                  <a:lnTo>
                    <a:pt x="2813" y="4099"/>
                  </a:lnTo>
                  <a:lnTo>
                    <a:pt x="3052" y="4458"/>
                  </a:lnTo>
                  <a:lnTo>
                    <a:pt x="3351" y="4817"/>
                  </a:lnTo>
                  <a:lnTo>
                    <a:pt x="3680" y="5146"/>
                  </a:lnTo>
                  <a:lnTo>
                    <a:pt x="4009" y="5415"/>
                  </a:lnTo>
                  <a:lnTo>
                    <a:pt x="4189" y="5505"/>
                  </a:lnTo>
                  <a:lnTo>
                    <a:pt x="4368" y="5595"/>
                  </a:lnTo>
                  <a:lnTo>
                    <a:pt x="4578" y="5625"/>
                  </a:lnTo>
                  <a:lnTo>
                    <a:pt x="4787" y="5655"/>
                  </a:lnTo>
                  <a:lnTo>
                    <a:pt x="4967" y="5625"/>
                  </a:lnTo>
                  <a:lnTo>
                    <a:pt x="5176" y="5565"/>
                  </a:lnTo>
                  <a:lnTo>
                    <a:pt x="5326" y="5475"/>
                  </a:lnTo>
                  <a:lnTo>
                    <a:pt x="5475" y="5325"/>
                  </a:lnTo>
                  <a:lnTo>
                    <a:pt x="5565" y="5206"/>
                  </a:lnTo>
                  <a:lnTo>
                    <a:pt x="5655" y="5056"/>
                  </a:lnTo>
                  <a:lnTo>
                    <a:pt x="5685" y="4877"/>
                  </a:lnTo>
                  <a:lnTo>
                    <a:pt x="5685" y="4727"/>
                  </a:lnTo>
                  <a:lnTo>
                    <a:pt x="5685" y="4548"/>
                  </a:lnTo>
                  <a:lnTo>
                    <a:pt x="5655" y="4368"/>
                  </a:lnTo>
                  <a:lnTo>
                    <a:pt x="5595" y="4218"/>
                  </a:lnTo>
                  <a:lnTo>
                    <a:pt x="5505" y="4039"/>
                  </a:lnTo>
                  <a:lnTo>
                    <a:pt x="5296" y="3740"/>
                  </a:lnTo>
                  <a:lnTo>
                    <a:pt x="5026" y="3441"/>
                  </a:lnTo>
                  <a:lnTo>
                    <a:pt x="4757" y="3171"/>
                  </a:lnTo>
                  <a:lnTo>
                    <a:pt x="4458" y="2962"/>
                  </a:lnTo>
                  <a:lnTo>
                    <a:pt x="4667" y="3022"/>
                  </a:lnTo>
                  <a:lnTo>
                    <a:pt x="4877" y="3052"/>
                  </a:lnTo>
                  <a:lnTo>
                    <a:pt x="5296" y="3052"/>
                  </a:lnTo>
                  <a:lnTo>
                    <a:pt x="5475" y="2992"/>
                  </a:lnTo>
                  <a:lnTo>
                    <a:pt x="5685" y="2932"/>
                  </a:lnTo>
                  <a:lnTo>
                    <a:pt x="5864" y="2842"/>
                  </a:lnTo>
                  <a:lnTo>
                    <a:pt x="6044" y="2723"/>
                  </a:lnTo>
                  <a:lnTo>
                    <a:pt x="6163" y="2573"/>
                  </a:lnTo>
                  <a:lnTo>
                    <a:pt x="6283" y="2393"/>
                  </a:lnTo>
                  <a:lnTo>
                    <a:pt x="6343" y="2184"/>
                  </a:lnTo>
                  <a:lnTo>
                    <a:pt x="6373" y="1975"/>
                  </a:lnTo>
                  <a:lnTo>
                    <a:pt x="6373" y="1795"/>
                  </a:lnTo>
                  <a:lnTo>
                    <a:pt x="6343" y="1586"/>
                  </a:lnTo>
                  <a:lnTo>
                    <a:pt x="6253" y="1406"/>
                  </a:lnTo>
                  <a:lnTo>
                    <a:pt x="6104" y="1257"/>
                  </a:lnTo>
                  <a:lnTo>
                    <a:pt x="5984" y="1167"/>
                  </a:lnTo>
                  <a:lnTo>
                    <a:pt x="5834" y="1107"/>
                  </a:lnTo>
                  <a:lnTo>
                    <a:pt x="5685" y="1077"/>
                  </a:lnTo>
                  <a:lnTo>
                    <a:pt x="5535" y="1047"/>
                  </a:lnTo>
                  <a:lnTo>
                    <a:pt x="5385" y="1077"/>
                  </a:lnTo>
                  <a:lnTo>
                    <a:pt x="5206" y="1107"/>
                  </a:lnTo>
                  <a:lnTo>
                    <a:pt x="5056" y="1137"/>
                  </a:lnTo>
                  <a:lnTo>
                    <a:pt x="4937" y="1197"/>
                  </a:lnTo>
                  <a:lnTo>
                    <a:pt x="4667" y="1346"/>
                  </a:lnTo>
                  <a:lnTo>
                    <a:pt x="4398" y="1526"/>
                  </a:lnTo>
                  <a:lnTo>
                    <a:pt x="4189" y="1705"/>
                  </a:lnTo>
                  <a:lnTo>
                    <a:pt x="3979" y="1915"/>
                  </a:lnTo>
                  <a:lnTo>
                    <a:pt x="3979" y="1915"/>
                  </a:lnTo>
                  <a:lnTo>
                    <a:pt x="4039" y="1795"/>
                  </a:lnTo>
                  <a:lnTo>
                    <a:pt x="4099" y="1645"/>
                  </a:lnTo>
                  <a:lnTo>
                    <a:pt x="4159" y="1466"/>
                  </a:lnTo>
                  <a:lnTo>
                    <a:pt x="4159" y="1316"/>
                  </a:lnTo>
                  <a:lnTo>
                    <a:pt x="4189" y="1167"/>
                  </a:lnTo>
                  <a:lnTo>
                    <a:pt x="4159" y="987"/>
                  </a:lnTo>
                  <a:lnTo>
                    <a:pt x="4129" y="838"/>
                  </a:lnTo>
                  <a:lnTo>
                    <a:pt x="4069" y="688"/>
                  </a:lnTo>
                  <a:lnTo>
                    <a:pt x="3979" y="539"/>
                  </a:lnTo>
                  <a:lnTo>
                    <a:pt x="3890" y="419"/>
                  </a:lnTo>
                  <a:lnTo>
                    <a:pt x="3770" y="299"/>
                  </a:lnTo>
                  <a:lnTo>
                    <a:pt x="3650" y="180"/>
                  </a:lnTo>
                  <a:lnTo>
                    <a:pt x="3531" y="90"/>
                  </a:lnTo>
                  <a:lnTo>
                    <a:pt x="3381" y="30"/>
                  </a:lnTo>
                  <a:lnTo>
                    <a:pt x="3201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14"/>
            <p:cNvSpPr/>
            <p:nvPr/>
          </p:nvSpPr>
          <p:spPr>
            <a:xfrm>
              <a:off x="1045900" y="1606900"/>
              <a:ext cx="56125" cy="57625"/>
            </a:xfrm>
            <a:custGeom>
              <a:avLst/>
              <a:gdLst/>
              <a:ahLst/>
              <a:cxnLst/>
              <a:rect l="l" t="t" r="r" b="b"/>
              <a:pathLst>
                <a:path w="2245" h="2305" extrusionOk="0">
                  <a:moveTo>
                    <a:pt x="1048" y="0"/>
                  </a:moveTo>
                  <a:lnTo>
                    <a:pt x="898" y="30"/>
                  </a:lnTo>
                  <a:lnTo>
                    <a:pt x="779" y="60"/>
                  </a:lnTo>
                  <a:lnTo>
                    <a:pt x="629" y="120"/>
                  </a:lnTo>
                  <a:lnTo>
                    <a:pt x="509" y="210"/>
                  </a:lnTo>
                  <a:lnTo>
                    <a:pt x="390" y="300"/>
                  </a:lnTo>
                  <a:lnTo>
                    <a:pt x="270" y="419"/>
                  </a:lnTo>
                  <a:lnTo>
                    <a:pt x="180" y="539"/>
                  </a:lnTo>
                  <a:lnTo>
                    <a:pt x="61" y="778"/>
                  </a:lnTo>
                  <a:lnTo>
                    <a:pt x="1" y="1078"/>
                  </a:lnTo>
                  <a:lnTo>
                    <a:pt x="1" y="1347"/>
                  </a:lnTo>
                  <a:lnTo>
                    <a:pt x="31" y="1496"/>
                  </a:lnTo>
                  <a:lnTo>
                    <a:pt x="61" y="1616"/>
                  </a:lnTo>
                  <a:lnTo>
                    <a:pt x="120" y="1766"/>
                  </a:lnTo>
                  <a:lnTo>
                    <a:pt x="210" y="1885"/>
                  </a:lnTo>
                  <a:lnTo>
                    <a:pt x="300" y="2005"/>
                  </a:lnTo>
                  <a:lnTo>
                    <a:pt x="420" y="2095"/>
                  </a:lnTo>
                  <a:lnTo>
                    <a:pt x="629" y="2214"/>
                  </a:lnTo>
                  <a:lnTo>
                    <a:pt x="839" y="2274"/>
                  </a:lnTo>
                  <a:lnTo>
                    <a:pt x="1048" y="2304"/>
                  </a:lnTo>
                  <a:lnTo>
                    <a:pt x="1257" y="2304"/>
                  </a:lnTo>
                  <a:lnTo>
                    <a:pt x="1467" y="2244"/>
                  </a:lnTo>
                  <a:lnTo>
                    <a:pt x="1676" y="2155"/>
                  </a:lnTo>
                  <a:lnTo>
                    <a:pt x="1856" y="2035"/>
                  </a:lnTo>
                  <a:lnTo>
                    <a:pt x="2005" y="1885"/>
                  </a:lnTo>
                  <a:lnTo>
                    <a:pt x="2155" y="1646"/>
                  </a:lnTo>
                  <a:lnTo>
                    <a:pt x="2215" y="1437"/>
                  </a:lnTo>
                  <a:lnTo>
                    <a:pt x="2245" y="1167"/>
                  </a:lnTo>
                  <a:lnTo>
                    <a:pt x="2215" y="928"/>
                  </a:lnTo>
                  <a:lnTo>
                    <a:pt x="2125" y="719"/>
                  </a:lnTo>
                  <a:lnTo>
                    <a:pt x="2005" y="509"/>
                  </a:lnTo>
                  <a:lnTo>
                    <a:pt x="1826" y="300"/>
                  </a:lnTo>
                  <a:lnTo>
                    <a:pt x="1646" y="180"/>
                  </a:lnTo>
                  <a:lnTo>
                    <a:pt x="1407" y="60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6" name="Google Shape;1966;p14"/>
          <p:cNvGrpSpPr/>
          <p:nvPr/>
        </p:nvGrpSpPr>
        <p:grpSpPr>
          <a:xfrm>
            <a:off x="1298975" y="321600"/>
            <a:ext cx="154850" cy="154125"/>
            <a:chOff x="1898575" y="1639050"/>
            <a:chExt cx="154850" cy="154125"/>
          </a:xfrm>
        </p:grpSpPr>
        <p:sp>
          <p:nvSpPr>
            <p:cNvPr id="1967" name="Google Shape;1967;p14"/>
            <p:cNvSpPr/>
            <p:nvPr/>
          </p:nvSpPr>
          <p:spPr>
            <a:xfrm>
              <a:off x="1898575" y="1639050"/>
              <a:ext cx="154850" cy="154125"/>
            </a:xfrm>
            <a:custGeom>
              <a:avLst/>
              <a:gdLst/>
              <a:ahLst/>
              <a:cxnLst/>
              <a:rect l="l" t="t" r="r" b="b"/>
              <a:pathLst>
                <a:path w="6194" h="6165" extrusionOk="0">
                  <a:moveTo>
                    <a:pt x="1497" y="1"/>
                  </a:moveTo>
                  <a:lnTo>
                    <a:pt x="1317" y="31"/>
                  </a:lnTo>
                  <a:lnTo>
                    <a:pt x="1108" y="61"/>
                  </a:lnTo>
                  <a:lnTo>
                    <a:pt x="928" y="151"/>
                  </a:lnTo>
                  <a:lnTo>
                    <a:pt x="779" y="270"/>
                  </a:lnTo>
                  <a:lnTo>
                    <a:pt x="629" y="450"/>
                  </a:lnTo>
                  <a:lnTo>
                    <a:pt x="569" y="569"/>
                  </a:lnTo>
                  <a:lnTo>
                    <a:pt x="539" y="719"/>
                  </a:lnTo>
                  <a:lnTo>
                    <a:pt x="539" y="899"/>
                  </a:lnTo>
                  <a:lnTo>
                    <a:pt x="569" y="1048"/>
                  </a:lnTo>
                  <a:lnTo>
                    <a:pt x="599" y="1198"/>
                  </a:lnTo>
                  <a:lnTo>
                    <a:pt x="659" y="1347"/>
                  </a:lnTo>
                  <a:lnTo>
                    <a:pt x="749" y="1497"/>
                  </a:lnTo>
                  <a:lnTo>
                    <a:pt x="838" y="1617"/>
                  </a:lnTo>
                  <a:lnTo>
                    <a:pt x="1018" y="1856"/>
                  </a:lnTo>
                  <a:lnTo>
                    <a:pt x="1257" y="2065"/>
                  </a:lnTo>
                  <a:lnTo>
                    <a:pt x="1467" y="2245"/>
                  </a:lnTo>
                  <a:lnTo>
                    <a:pt x="1736" y="2394"/>
                  </a:lnTo>
                  <a:lnTo>
                    <a:pt x="1586" y="2365"/>
                  </a:lnTo>
                  <a:lnTo>
                    <a:pt x="1407" y="2335"/>
                  </a:lnTo>
                  <a:lnTo>
                    <a:pt x="1257" y="2305"/>
                  </a:lnTo>
                  <a:lnTo>
                    <a:pt x="1108" y="2335"/>
                  </a:lnTo>
                  <a:lnTo>
                    <a:pt x="928" y="2365"/>
                  </a:lnTo>
                  <a:lnTo>
                    <a:pt x="779" y="2394"/>
                  </a:lnTo>
                  <a:lnTo>
                    <a:pt x="629" y="2484"/>
                  </a:lnTo>
                  <a:lnTo>
                    <a:pt x="479" y="2544"/>
                  </a:lnTo>
                  <a:lnTo>
                    <a:pt x="360" y="2664"/>
                  </a:lnTo>
                  <a:lnTo>
                    <a:pt x="270" y="2783"/>
                  </a:lnTo>
                  <a:lnTo>
                    <a:pt x="180" y="2903"/>
                  </a:lnTo>
                  <a:lnTo>
                    <a:pt x="90" y="3053"/>
                  </a:lnTo>
                  <a:lnTo>
                    <a:pt x="31" y="3202"/>
                  </a:lnTo>
                  <a:lnTo>
                    <a:pt x="1" y="3382"/>
                  </a:lnTo>
                  <a:lnTo>
                    <a:pt x="1" y="3531"/>
                  </a:lnTo>
                  <a:lnTo>
                    <a:pt x="31" y="3711"/>
                  </a:lnTo>
                  <a:lnTo>
                    <a:pt x="61" y="3860"/>
                  </a:lnTo>
                  <a:lnTo>
                    <a:pt x="150" y="4010"/>
                  </a:lnTo>
                  <a:lnTo>
                    <a:pt x="240" y="4130"/>
                  </a:lnTo>
                  <a:lnTo>
                    <a:pt x="360" y="4249"/>
                  </a:lnTo>
                  <a:lnTo>
                    <a:pt x="479" y="4339"/>
                  </a:lnTo>
                  <a:lnTo>
                    <a:pt x="629" y="4429"/>
                  </a:lnTo>
                  <a:lnTo>
                    <a:pt x="779" y="4459"/>
                  </a:lnTo>
                  <a:lnTo>
                    <a:pt x="928" y="4489"/>
                  </a:lnTo>
                  <a:lnTo>
                    <a:pt x="1108" y="4489"/>
                  </a:lnTo>
                  <a:lnTo>
                    <a:pt x="1257" y="4459"/>
                  </a:lnTo>
                  <a:lnTo>
                    <a:pt x="1437" y="4399"/>
                  </a:lnTo>
                  <a:lnTo>
                    <a:pt x="1586" y="4339"/>
                  </a:lnTo>
                  <a:lnTo>
                    <a:pt x="1706" y="4249"/>
                  </a:lnTo>
                  <a:lnTo>
                    <a:pt x="1796" y="4160"/>
                  </a:lnTo>
                  <a:lnTo>
                    <a:pt x="1866" y="4043"/>
                  </a:lnTo>
                  <a:lnTo>
                    <a:pt x="1826" y="4190"/>
                  </a:lnTo>
                  <a:lnTo>
                    <a:pt x="1766" y="4519"/>
                  </a:lnTo>
                  <a:lnTo>
                    <a:pt x="1766" y="4848"/>
                  </a:lnTo>
                  <a:lnTo>
                    <a:pt x="1826" y="5177"/>
                  </a:lnTo>
                  <a:lnTo>
                    <a:pt x="1856" y="5326"/>
                  </a:lnTo>
                  <a:lnTo>
                    <a:pt x="1945" y="5476"/>
                  </a:lnTo>
                  <a:lnTo>
                    <a:pt x="2035" y="5626"/>
                  </a:lnTo>
                  <a:lnTo>
                    <a:pt x="2125" y="5775"/>
                  </a:lnTo>
                  <a:lnTo>
                    <a:pt x="2245" y="5895"/>
                  </a:lnTo>
                  <a:lnTo>
                    <a:pt x="2364" y="5985"/>
                  </a:lnTo>
                  <a:lnTo>
                    <a:pt x="2514" y="6074"/>
                  </a:lnTo>
                  <a:lnTo>
                    <a:pt x="2663" y="6134"/>
                  </a:lnTo>
                  <a:lnTo>
                    <a:pt x="2843" y="6164"/>
                  </a:lnTo>
                  <a:lnTo>
                    <a:pt x="3172" y="6164"/>
                  </a:lnTo>
                  <a:lnTo>
                    <a:pt x="3322" y="6104"/>
                  </a:lnTo>
                  <a:lnTo>
                    <a:pt x="3471" y="6044"/>
                  </a:lnTo>
                  <a:lnTo>
                    <a:pt x="3621" y="5955"/>
                  </a:lnTo>
                  <a:lnTo>
                    <a:pt x="3740" y="5835"/>
                  </a:lnTo>
                  <a:lnTo>
                    <a:pt x="3830" y="5715"/>
                  </a:lnTo>
                  <a:lnTo>
                    <a:pt x="3980" y="5386"/>
                  </a:lnTo>
                  <a:lnTo>
                    <a:pt x="4010" y="5207"/>
                  </a:lnTo>
                  <a:lnTo>
                    <a:pt x="4040" y="5057"/>
                  </a:lnTo>
                  <a:lnTo>
                    <a:pt x="4040" y="4908"/>
                  </a:lnTo>
                  <a:lnTo>
                    <a:pt x="4040" y="4728"/>
                  </a:lnTo>
                  <a:lnTo>
                    <a:pt x="3980" y="4549"/>
                  </a:lnTo>
                  <a:lnTo>
                    <a:pt x="3920" y="4399"/>
                  </a:lnTo>
                  <a:lnTo>
                    <a:pt x="4279" y="4758"/>
                  </a:lnTo>
                  <a:lnTo>
                    <a:pt x="4488" y="4937"/>
                  </a:lnTo>
                  <a:lnTo>
                    <a:pt x="4698" y="5087"/>
                  </a:lnTo>
                  <a:lnTo>
                    <a:pt x="4937" y="5207"/>
                  </a:lnTo>
                  <a:lnTo>
                    <a:pt x="5206" y="5267"/>
                  </a:lnTo>
                  <a:lnTo>
                    <a:pt x="5446" y="5267"/>
                  </a:lnTo>
                  <a:lnTo>
                    <a:pt x="5566" y="5237"/>
                  </a:lnTo>
                  <a:lnTo>
                    <a:pt x="5685" y="5177"/>
                  </a:lnTo>
                  <a:lnTo>
                    <a:pt x="5835" y="5117"/>
                  </a:lnTo>
                  <a:lnTo>
                    <a:pt x="5954" y="4997"/>
                  </a:lnTo>
                  <a:lnTo>
                    <a:pt x="6044" y="4878"/>
                  </a:lnTo>
                  <a:lnTo>
                    <a:pt x="6134" y="4728"/>
                  </a:lnTo>
                  <a:lnTo>
                    <a:pt x="6164" y="4578"/>
                  </a:lnTo>
                  <a:lnTo>
                    <a:pt x="6194" y="4429"/>
                  </a:lnTo>
                  <a:lnTo>
                    <a:pt x="6194" y="4279"/>
                  </a:lnTo>
                  <a:lnTo>
                    <a:pt x="6194" y="4100"/>
                  </a:lnTo>
                  <a:lnTo>
                    <a:pt x="6134" y="3950"/>
                  </a:lnTo>
                  <a:lnTo>
                    <a:pt x="6074" y="3801"/>
                  </a:lnTo>
                  <a:lnTo>
                    <a:pt x="5984" y="3681"/>
                  </a:lnTo>
                  <a:lnTo>
                    <a:pt x="5895" y="3561"/>
                  </a:lnTo>
                  <a:lnTo>
                    <a:pt x="5625" y="3352"/>
                  </a:lnTo>
                  <a:lnTo>
                    <a:pt x="5356" y="3202"/>
                  </a:lnTo>
                  <a:lnTo>
                    <a:pt x="5057" y="3112"/>
                  </a:lnTo>
                  <a:lnTo>
                    <a:pt x="4728" y="3053"/>
                  </a:lnTo>
                  <a:lnTo>
                    <a:pt x="4399" y="3053"/>
                  </a:lnTo>
                  <a:lnTo>
                    <a:pt x="4100" y="3083"/>
                  </a:lnTo>
                  <a:lnTo>
                    <a:pt x="4399" y="2783"/>
                  </a:lnTo>
                  <a:lnTo>
                    <a:pt x="4698" y="2424"/>
                  </a:lnTo>
                  <a:lnTo>
                    <a:pt x="4967" y="2035"/>
                  </a:lnTo>
                  <a:lnTo>
                    <a:pt x="5147" y="1646"/>
                  </a:lnTo>
                  <a:lnTo>
                    <a:pt x="5206" y="1467"/>
                  </a:lnTo>
                  <a:lnTo>
                    <a:pt x="5236" y="1258"/>
                  </a:lnTo>
                  <a:lnTo>
                    <a:pt x="5236" y="1048"/>
                  </a:lnTo>
                  <a:lnTo>
                    <a:pt x="5206" y="839"/>
                  </a:lnTo>
                  <a:lnTo>
                    <a:pt x="5147" y="659"/>
                  </a:lnTo>
                  <a:lnTo>
                    <a:pt x="5057" y="480"/>
                  </a:lnTo>
                  <a:lnTo>
                    <a:pt x="4937" y="330"/>
                  </a:lnTo>
                  <a:lnTo>
                    <a:pt x="4758" y="240"/>
                  </a:lnTo>
                  <a:lnTo>
                    <a:pt x="4608" y="151"/>
                  </a:lnTo>
                  <a:lnTo>
                    <a:pt x="4459" y="121"/>
                  </a:lnTo>
                  <a:lnTo>
                    <a:pt x="4279" y="121"/>
                  </a:lnTo>
                  <a:lnTo>
                    <a:pt x="4100" y="151"/>
                  </a:lnTo>
                  <a:lnTo>
                    <a:pt x="3950" y="180"/>
                  </a:lnTo>
                  <a:lnTo>
                    <a:pt x="3770" y="270"/>
                  </a:lnTo>
                  <a:lnTo>
                    <a:pt x="3621" y="360"/>
                  </a:lnTo>
                  <a:lnTo>
                    <a:pt x="3501" y="450"/>
                  </a:lnTo>
                  <a:lnTo>
                    <a:pt x="3262" y="719"/>
                  </a:lnTo>
                  <a:lnTo>
                    <a:pt x="3022" y="1048"/>
                  </a:lnTo>
                  <a:lnTo>
                    <a:pt x="2813" y="1377"/>
                  </a:lnTo>
                  <a:lnTo>
                    <a:pt x="2663" y="1706"/>
                  </a:lnTo>
                  <a:lnTo>
                    <a:pt x="2663" y="1497"/>
                  </a:lnTo>
                  <a:lnTo>
                    <a:pt x="2663" y="1287"/>
                  </a:lnTo>
                  <a:lnTo>
                    <a:pt x="2604" y="1078"/>
                  </a:lnTo>
                  <a:lnTo>
                    <a:pt x="2544" y="899"/>
                  </a:lnTo>
                  <a:lnTo>
                    <a:pt x="2484" y="689"/>
                  </a:lnTo>
                  <a:lnTo>
                    <a:pt x="2364" y="510"/>
                  </a:lnTo>
                  <a:lnTo>
                    <a:pt x="2245" y="360"/>
                  </a:lnTo>
                  <a:lnTo>
                    <a:pt x="2095" y="210"/>
                  </a:lnTo>
                  <a:lnTo>
                    <a:pt x="1915" y="121"/>
                  </a:lnTo>
                  <a:lnTo>
                    <a:pt x="1706" y="31"/>
                  </a:lnTo>
                  <a:lnTo>
                    <a:pt x="1497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14"/>
            <p:cNvSpPr/>
            <p:nvPr/>
          </p:nvSpPr>
          <p:spPr>
            <a:xfrm>
              <a:off x="1939725" y="1687675"/>
              <a:ext cx="56850" cy="56125"/>
            </a:xfrm>
            <a:custGeom>
              <a:avLst/>
              <a:gdLst/>
              <a:ahLst/>
              <a:cxnLst/>
              <a:rect l="l" t="t" r="r" b="b"/>
              <a:pathLst>
                <a:path w="2274" h="2245" extrusionOk="0">
                  <a:moveTo>
                    <a:pt x="1167" y="1"/>
                  </a:moveTo>
                  <a:lnTo>
                    <a:pt x="928" y="31"/>
                  </a:lnTo>
                  <a:lnTo>
                    <a:pt x="688" y="120"/>
                  </a:lnTo>
                  <a:lnTo>
                    <a:pt x="479" y="240"/>
                  </a:lnTo>
                  <a:lnTo>
                    <a:pt x="299" y="420"/>
                  </a:lnTo>
                  <a:lnTo>
                    <a:pt x="150" y="599"/>
                  </a:lnTo>
                  <a:lnTo>
                    <a:pt x="60" y="808"/>
                  </a:lnTo>
                  <a:lnTo>
                    <a:pt x="0" y="1078"/>
                  </a:lnTo>
                  <a:lnTo>
                    <a:pt x="0" y="1317"/>
                  </a:lnTo>
                  <a:lnTo>
                    <a:pt x="30" y="1437"/>
                  </a:lnTo>
                  <a:lnTo>
                    <a:pt x="60" y="1586"/>
                  </a:lnTo>
                  <a:lnTo>
                    <a:pt x="120" y="1706"/>
                  </a:lnTo>
                  <a:lnTo>
                    <a:pt x="210" y="1826"/>
                  </a:lnTo>
                  <a:lnTo>
                    <a:pt x="329" y="1915"/>
                  </a:lnTo>
                  <a:lnTo>
                    <a:pt x="449" y="2035"/>
                  </a:lnTo>
                  <a:lnTo>
                    <a:pt x="569" y="2095"/>
                  </a:lnTo>
                  <a:lnTo>
                    <a:pt x="688" y="2155"/>
                  </a:lnTo>
                  <a:lnTo>
                    <a:pt x="988" y="2245"/>
                  </a:lnTo>
                  <a:lnTo>
                    <a:pt x="1257" y="2245"/>
                  </a:lnTo>
                  <a:lnTo>
                    <a:pt x="1556" y="2185"/>
                  </a:lnTo>
                  <a:lnTo>
                    <a:pt x="1676" y="2155"/>
                  </a:lnTo>
                  <a:lnTo>
                    <a:pt x="1795" y="2065"/>
                  </a:lnTo>
                  <a:lnTo>
                    <a:pt x="1915" y="1975"/>
                  </a:lnTo>
                  <a:lnTo>
                    <a:pt x="2005" y="1885"/>
                  </a:lnTo>
                  <a:lnTo>
                    <a:pt x="2094" y="1766"/>
                  </a:lnTo>
                  <a:lnTo>
                    <a:pt x="2184" y="1616"/>
                  </a:lnTo>
                  <a:lnTo>
                    <a:pt x="2244" y="1407"/>
                  </a:lnTo>
                  <a:lnTo>
                    <a:pt x="2274" y="1197"/>
                  </a:lnTo>
                  <a:lnTo>
                    <a:pt x="2244" y="988"/>
                  </a:lnTo>
                  <a:lnTo>
                    <a:pt x="2214" y="779"/>
                  </a:lnTo>
                  <a:lnTo>
                    <a:pt x="2124" y="569"/>
                  </a:lnTo>
                  <a:lnTo>
                    <a:pt x="2005" y="390"/>
                  </a:lnTo>
                  <a:lnTo>
                    <a:pt x="1825" y="240"/>
                  </a:lnTo>
                  <a:lnTo>
                    <a:pt x="1646" y="120"/>
                  </a:lnTo>
                  <a:lnTo>
                    <a:pt x="1406" y="31"/>
                  </a:lnTo>
                  <a:lnTo>
                    <a:pt x="116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9" name="Google Shape;1969;p14"/>
          <p:cNvGrpSpPr/>
          <p:nvPr/>
        </p:nvGrpSpPr>
        <p:grpSpPr>
          <a:xfrm>
            <a:off x="-785735" y="3962182"/>
            <a:ext cx="1842513" cy="1400630"/>
            <a:chOff x="2928875" y="3008450"/>
            <a:chExt cx="436325" cy="331675"/>
          </a:xfrm>
        </p:grpSpPr>
        <p:sp>
          <p:nvSpPr>
            <p:cNvPr id="1970" name="Google Shape;1970;p14"/>
            <p:cNvSpPr/>
            <p:nvPr/>
          </p:nvSpPr>
          <p:spPr>
            <a:xfrm>
              <a:off x="3136775" y="3090475"/>
              <a:ext cx="90525" cy="249650"/>
            </a:xfrm>
            <a:custGeom>
              <a:avLst/>
              <a:gdLst/>
              <a:ahLst/>
              <a:cxnLst/>
              <a:rect l="l" t="t" r="r" b="b"/>
              <a:pathLst>
                <a:path w="3621" h="9986" extrusionOk="0">
                  <a:moveTo>
                    <a:pt x="3112" y="1"/>
                  </a:moveTo>
                  <a:lnTo>
                    <a:pt x="2631" y="1359"/>
                  </a:lnTo>
                  <a:lnTo>
                    <a:pt x="2122" y="2716"/>
                  </a:lnTo>
                  <a:lnTo>
                    <a:pt x="1726" y="3791"/>
                  </a:lnTo>
                  <a:lnTo>
                    <a:pt x="1330" y="4866"/>
                  </a:lnTo>
                  <a:lnTo>
                    <a:pt x="1075" y="5602"/>
                  </a:lnTo>
                  <a:lnTo>
                    <a:pt x="849" y="6365"/>
                  </a:lnTo>
                  <a:lnTo>
                    <a:pt x="623" y="7129"/>
                  </a:lnTo>
                  <a:lnTo>
                    <a:pt x="425" y="7921"/>
                  </a:lnTo>
                  <a:lnTo>
                    <a:pt x="170" y="8939"/>
                  </a:lnTo>
                  <a:lnTo>
                    <a:pt x="0" y="9986"/>
                  </a:lnTo>
                  <a:lnTo>
                    <a:pt x="283" y="9986"/>
                  </a:lnTo>
                  <a:lnTo>
                    <a:pt x="651" y="8430"/>
                  </a:lnTo>
                  <a:lnTo>
                    <a:pt x="1075" y="6903"/>
                  </a:lnTo>
                  <a:lnTo>
                    <a:pt x="1528" y="5375"/>
                  </a:lnTo>
                  <a:lnTo>
                    <a:pt x="2065" y="3876"/>
                  </a:lnTo>
                  <a:lnTo>
                    <a:pt x="2405" y="2943"/>
                  </a:lnTo>
                  <a:lnTo>
                    <a:pt x="2801" y="1981"/>
                  </a:lnTo>
                  <a:lnTo>
                    <a:pt x="3197" y="1047"/>
                  </a:lnTo>
                  <a:lnTo>
                    <a:pt x="3621" y="11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14"/>
            <p:cNvSpPr/>
            <p:nvPr/>
          </p:nvSpPr>
          <p:spPr>
            <a:xfrm>
              <a:off x="3214550" y="3029675"/>
              <a:ext cx="39625" cy="63650"/>
            </a:xfrm>
            <a:custGeom>
              <a:avLst/>
              <a:gdLst/>
              <a:ahLst/>
              <a:cxnLst/>
              <a:rect l="l" t="t" r="r" b="b"/>
              <a:pathLst>
                <a:path w="1585" h="2546" extrusionOk="0">
                  <a:moveTo>
                    <a:pt x="1076" y="0"/>
                  </a:moveTo>
                  <a:lnTo>
                    <a:pt x="765" y="594"/>
                  </a:lnTo>
                  <a:lnTo>
                    <a:pt x="510" y="1188"/>
                  </a:lnTo>
                  <a:lnTo>
                    <a:pt x="1" y="2433"/>
                  </a:lnTo>
                  <a:lnTo>
                    <a:pt x="510" y="2546"/>
                  </a:lnTo>
                  <a:lnTo>
                    <a:pt x="1019" y="1386"/>
                  </a:lnTo>
                  <a:lnTo>
                    <a:pt x="1585" y="255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14"/>
            <p:cNvSpPr/>
            <p:nvPr/>
          </p:nvSpPr>
          <p:spPr>
            <a:xfrm>
              <a:off x="3154450" y="3096150"/>
              <a:ext cx="104675" cy="243975"/>
            </a:xfrm>
            <a:custGeom>
              <a:avLst/>
              <a:gdLst/>
              <a:ahLst/>
              <a:cxnLst/>
              <a:rect l="l" t="t" r="r" b="b"/>
              <a:pathLst>
                <a:path w="4187" h="9759" extrusionOk="0">
                  <a:moveTo>
                    <a:pt x="3282" y="0"/>
                  </a:moveTo>
                  <a:lnTo>
                    <a:pt x="3027" y="594"/>
                  </a:lnTo>
                  <a:lnTo>
                    <a:pt x="2631" y="1499"/>
                  </a:lnTo>
                  <a:lnTo>
                    <a:pt x="2263" y="2404"/>
                  </a:lnTo>
                  <a:lnTo>
                    <a:pt x="1896" y="3338"/>
                  </a:lnTo>
                  <a:lnTo>
                    <a:pt x="1556" y="4271"/>
                  </a:lnTo>
                  <a:lnTo>
                    <a:pt x="1245" y="5205"/>
                  </a:lnTo>
                  <a:lnTo>
                    <a:pt x="934" y="6167"/>
                  </a:lnTo>
                  <a:lnTo>
                    <a:pt x="651" y="7128"/>
                  </a:lnTo>
                  <a:lnTo>
                    <a:pt x="396" y="8090"/>
                  </a:lnTo>
                  <a:lnTo>
                    <a:pt x="198" y="8910"/>
                  </a:lnTo>
                  <a:lnTo>
                    <a:pt x="0" y="9759"/>
                  </a:lnTo>
                  <a:lnTo>
                    <a:pt x="1924" y="9759"/>
                  </a:lnTo>
                  <a:lnTo>
                    <a:pt x="2235" y="8033"/>
                  </a:lnTo>
                  <a:lnTo>
                    <a:pt x="2575" y="6336"/>
                  </a:lnTo>
                  <a:lnTo>
                    <a:pt x="2773" y="5375"/>
                  </a:lnTo>
                  <a:lnTo>
                    <a:pt x="2999" y="4385"/>
                  </a:lnTo>
                  <a:lnTo>
                    <a:pt x="3253" y="3423"/>
                  </a:lnTo>
                  <a:lnTo>
                    <a:pt x="3508" y="2461"/>
                  </a:lnTo>
                  <a:lnTo>
                    <a:pt x="3847" y="1386"/>
                  </a:lnTo>
                  <a:lnTo>
                    <a:pt x="4187" y="340"/>
                  </a:lnTo>
                  <a:lnTo>
                    <a:pt x="3734" y="142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14"/>
            <p:cNvSpPr/>
            <p:nvPr/>
          </p:nvSpPr>
          <p:spPr>
            <a:xfrm>
              <a:off x="3236475" y="3041700"/>
              <a:ext cx="43875" cy="62950"/>
            </a:xfrm>
            <a:custGeom>
              <a:avLst/>
              <a:gdLst/>
              <a:ahLst/>
              <a:cxnLst/>
              <a:rect l="l" t="t" r="r" b="b"/>
              <a:pathLst>
                <a:path w="1755" h="2518" extrusionOk="0">
                  <a:moveTo>
                    <a:pt x="1047" y="0"/>
                  </a:moveTo>
                  <a:lnTo>
                    <a:pt x="510" y="1075"/>
                  </a:lnTo>
                  <a:lnTo>
                    <a:pt x="1" y="2178"/>
                  </a:lnTo>
                  <a:lnTo>
                    <a:pt x="453" y="2320"/>
                  </a:lnTo>
                  <a:lnTo>
                    <a:pt x="906" y="2518"/>
                  </a:lnTo>
                  <a:lnTo>
                    <a:pt x="1132" y="1895"/>
                  </a:lnTo>
                  <a:lnTo>
                    <a:pt x="1387" y="1301"/>
                  </a:lnTo>
                  <a:lnTo>
                    <a:pt x="1754" y="481"/>
                  </a:lnTo>
                  <a:lnTo>
                    <a:pt x="1415" y="226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14"/>
            <p:cNvSpPr/>
            <p:nvPr/>
          </p:nvSpPr>
          <p:spPr>
            <a:xfrm>
              <a:off x="2942300" y="3169675"/>
              <a:ext cx="67900" cy="170450"/>
            </a:xfrm>
            <a:custGeom>
              <a:avLst/>
              <a:gdLst/>
              <a:ahLst/>
              <a:cxnLst/>
              <a:rect l="l" t="t" r="r" b="b"/>
              <a:pathLst>
                <a:path w="2716" h="6818" extrusionOk="0">
                  <a:moveTo>
                    <a:pt x="1217" y="1"/>
                  </a:moveTo>
                  <a:lnTo>
                    <a:pt x="849" y="482"/>
                  </a:lnTo>
                  <a:lnTo>
                    <a:pt x="538" y="991"/>
                  </a:lnTo>
                  <a:lnTo>
                    <a:pt x="255" y="1528"/>
                  </a:lnTo>
                  <a:lnTo>
                    <a:pt x="0" y="2094"/>
                  </a:lnTo>
                  <a:lnTo>
                    <a:pt x="566" y="3339"/>
                  </a:lnTo>
                  <a:lnTo>
                    <a:pt x="1075" y="4583"/>
                  </a:lnTo>
                  <a:lnTo>
                    <a:pt x="1528" y="5686"/>
                  </a:lnTo>
                  <a:lnTo>
                    <a:pt x="1952" y="6818"/>
                  </a:lnTo>
                  <a:lnTo>
                    <a:pt x="2716" y="6818"/>
                  </a:lnTo>
                  <a:lnTo>
                    <a:pt x="2490" y="5969"/>
                  </a:lnTo>
                  <a:lnTo>
                    <a:pt x="2292" y="5121"/>
                  </a:lnTo>
                  <a:lnTo>
                    <a:pt x="1924" y="3424"/>
                  </a:lnTo>
                  <a:lnTo>
                    <a:pt x="1585" y="1698"/>
                  </a:lnTo>
                  <a:lnTo>
                    <a:pt x="121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14"/>
            <p:cNvSpPr/>
            <p:nvPr/>
          </p:nvSpPr>
          <p:spPr>
            <a:xfrm>
              <a:off x="2930975" y="3117350"/>
              <a:ext cx="41750" cy="104700"/>
            </a:xfrm>
            <a:custGeom>
              <a:avLst/>
              <a:gdLst/>
              <a:ahLst/>
              <a:cxnLst/>
              <a:rect l="l" t="t" r="r" b="b"/>
              <a:pathLst>
                <a:path w="1670" h="4188" extrusionOk="0">
                  <a:moveTo>
                    <a:pt x="1076" y="1"/>
                  </a:moveTo>
                  <a:lnTo>
                    <a:pt x="878" y="368"/>
                  </a:lnTo>
                  <a:lnTo>
                    <a:pt x="708" y="736"/>
                  </a:lnTo>
                  <a:lnTo>
                    <a:pt x="538" y="1132"/>
                  </a:lnTo>
                  <a:lnTo>
                    <a:pt x="369" y="1528"/>
                  </a:lnTo>
                  <a:lnTo>
                    <a:pt x="255" y="1924"/>
                  </a:lnTo>
                  <a:lnTo>
                    <a:pt x="142" y="2348"/>
                  </a:lnTo>
                  <a:lnTo>
                    <a:pt x="57" y="2773"/>
                  </a:lnTo>
                  <a:lnTo>
                    <a:pt x="1" y="3197"/>
                  </a:lnTo>
                  <a:lnTo>
                    <a:pt x="453" y="4187"/>
                  </a:lnTo>
                  <a:lnTo>
                    <a:pt x="708" y="3621"/>
                  </a:lnTo>
                  <a:lnTo>
                    <a:pt x="991" y="3084"/>
                  </a:lnTo>
                  <a:lnTo>
                    <a:pt x="1302" y="2575"/>
                  </a:lnTo>
                  <a:lnTo>
                    <a:pt x="1670" y="2094"/>
                  </a:lnTo>
                  <a:lnTo>
                    <a:pt x="1642" y="1981"/>
                  </a:lnTo>
                  <a:lnTo>
                    <a:pt x="1387" y="991"/>
                  </a:lnTo>
                  <a:lnTo>
                    <a:pt x="1076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14"/>
            <p:cNvSpPr/>
            <p:nvPr/>
          </p:nvSpPr>
          <p:spPr>
            <a:xfrm>
              <a:off x="3073825" y="3092600"/>
              <a:ext cx="33975" cy="247525"/>
            </a:xfrm>
            <a:custGeom>
              <a:avLst/>
              <a:gdLst/>
              <a:ahLst/>
              <a:cxnLst/>
              <a:rect l="l" t="t" r="r" b="b"/>
              <a:pathLst>
                <a:path w="1359" h="9901" extrusionOk="0">
                  <a:moveTo>
                    <a:pt x="1359" y="1"/>
                  </a:moveTo>
                  <a:lnTo>
                    <a:pt x="736" y="170"/>
                  </a:lnTo>
                  <a:lnTo>
                    <a:pt x="114" y="368"/>
                  </a:lnTo>
                  <a:lnTo>
                    <a:pt x="29" y="3140"/>
                  </a:lnTo>
                  <a:lnTo>
                    <a:pt x="1" y="4300"/>
                  </a:lnTo>
                  <a:lnTo>
                    <a:pt x="29" y="5432"/>
                  </a:lnTo>
                  <a:lnTo>
                    <a:pt x="86" y="6591"/>
                  </a:lnTo>
                  <a:lnTo>
                    <a:pt x="142" y="7723"/>
                  </a:lnTo>
                  <a:lnTo>
                    <a:pt x="255" y="8826"/>
                  </a:lnTo>
                  <a:lnTo>
                    <a:pt x="369" y="9901"/>
                  </a:lnTo>
                  <a:lnTo>
                    <a:pt x="1132" y="9901"/>
                  </a:lnTo>
                  <a:lnTo>
                    <a:pt x="1132" y="9759"/>
                  </a:lnTo>
                  <a:lnTo>
                    <a:pt x="1104" y="8741"/>
                  </a:lnTo>
                  <a:lnTo>
                    <a:pt x="1104" y="7751"/>
                  </a:lnTo>
                  <a:lnTo>
                    <a:pt x="1132" y="6733"/>
                  </a:lnTo>
                  <a:lnTo>
                    <a:pt x="1189" y="5743"/>
                  </a:lnTo>
                  <a:lnTo>
                    <a:pt x="1274" y="3763"/>
                  </a:lnTo>
                  <a:lnTo>
                    <a:pt x="1274" y="2660"/>
                  </a:lnTo>
                  <a:lnTo>
                    <a:pt x="1302" y="1528"/>
                  </a:lnTo>
                  <a:lnTo>
                    <a:pt x="1359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14"/>
            <p:cNvSpPr/>
            <p:nvPr/>
          </p:nvSpPr>
          <p:spPr>
            <a:xfrm>
              <a:off x="3076650" y="3010575"/>
              <a:ext cx="38925" cy="91250"/>
            </a:xfrm>
            <a:custGeom>
              <a:avLst/>
              <a:gdLst/>
              <a:ahLst/>
              <a:cxnLst/>
              <a:rect l="l" t="t" r="r" b="b"/>
              <a:pathLst>
                <a:path w="1557" h="3650" extrusionOk="0">
                  <a:moveTo>
                    <a:pt x="1557" y="0"/>
                  </a:moveTo>
                  <a:lnTo>
                    <a:pt x="906" y="114"/>
                  </a:lnTo>
                  <a:lnTo>
                    <a:pt x="284" y="283"/>
                  </a:lnTo>
                  <a:lnTo>
                    <a:pt x="142" y="1358"/>
                  </a:lnTo>
                  <a:lnTo>
                    <a:pt x="57" y="2433"/>
                  </a:lnTo>
                  <a:lnTo>
                    <a:pt x="1" y="3649"/>
                  </a:lnTo>
                  <a:lnTo>
                    <a:pt x="623" y="3451"/>
                  </a:lnTo>
                  <a:lnTo>
                    <a:pt x="1246" y="3282"/>
                  </a:lnTo>
                  <a:lnTo>
                    <a:pt x="1359" y="1726"/>
                  </a:lnTo>
                  <a:lnTo>
                    <a:pt x="1528" y="142"/>
                  </a:lnTo>
                  <a:lnTo>
                    <a:pt x="155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14"/>
            <p:cNvSpPr/>
            <p:nvPr/>
          </p:nvSpPr>
          <p:spPr>
            <a:xfrm>
              <a:off x="3040600" y="3106050"/>
              <a:ext cx="32550" cy="234075"/>
            </a:xfrm>
            <a:custGeom>
              <a:avLst/>
              <a:gdLst/>
              <a:ahLst/>
              <a:cxnLst/>
              <a:rect l="l" t="t" r="r" b="b"/>
              <a:pathLst>
                <a:path w="1302" h="9363" extrusionOk="0">
                  <a:moveTo>
                    <a:pt x="1019" y="0"/>
                  </a:moveTo>
                  <a:lnTo>
                    <a:pt x="255" y="311"/>
                  </a:lnTo>
                  <a:lnTo>
                    <a:pt x="113" y="1471"/>
                  </a:lnTo>
                  <a:lnTo>
                    <a:pt x="29" y="2631"/>
                  </a:lnTo>
                  <a:lnTo>
                    <a:pt x="0" y="3791"/>
                  </a:lnTo>
                  <a:lnTo>
                    <a:pt x="0" y="4950"/>
                  </a:lnTo>
                  <a:lnTo>
                    <a:pt x="29" y="6053"/>
                  </a:lnTo>
                  <a:lnTo>
                    <a:pt x="85" y="7157"/>
                  </a:lnTo>
                  <a:lnTo>
                    <a:pt x="142" y="8260"/>
                  </a:lnTo>
                  <a:lnTo>
                    <a:pt x="255" y="9363"/>
                  </a:lnTo>
                  <a:lnTo>
                    <a:pt x="1301" y="9363"/>
                  </a:lnTo>
                  <a:lnTo>
                    <a:pt x="1188" y="8458"/>
                  </a:lnTo>
                  <a:lnTo>
                    <a:pt x="1103" y="7553"/>
                  </a:lnTo>
                  <a:lnTo>
                    <a:pt x="1047" y="6647"/>
                  </a:lnTo>
                  <a:lnTo>
                    <a:pt x="990" y="5742"/>
                  </a:lnTo>
                  <a:lnTo>
                    <a:pt x="962" y="3932"/>
                  </a:lnTo>
                  <a:lnTo>
                    <a:pt x="962" y="2093"/>
                  </a:lnTo>
                  <a:lnTo>
                    <a:pt x="101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14"/>
            <p:cNvSpPr/>
            <p:nvPr/>
          </p:nvSpPr>
          <p:spPr>
            <a:xfrm>
              <a:off x="3046950" y="3021175"/>
              <a:ext cx="26200" cy="92675"/>
            </a:xfrm>
            <a:custGeom>
              <a:avLst/>
              <a:gdLst/>
              <a:ahLst/>
              <a:cxnLst/>
              <a:rect l="l" t="t" r="r" b="b"/>
              <a:pathLst>
                <a:path w="1048" h="3707" extrusionOk="0">
                  <a:moveTo>
                    <a:pt x="1047" y="1"/>
                  </a:moveTo>
                  <a:lnTo>
                    <a:pt x="934" y="29"/>
                  </a:lnTo>
                  <a:lnTo>
                    <a:pt x="906" y="142"/>
                  </a:lnTo>
                  <a:lnTo>
                    <a:pt x="595" y="1019"/>
                  </a:lnTo>
                  <a:lnTo>
                    <a:pt x="369" y="1896"/>
                  </a:lnTo>
                  <a:lnTo>
                    <a:pt x="142" y="2801"/>
                  </a:lnTo>
                  <a:lnTo>
                    <a:pt x="1" y="3706"/>
                  </a:lnTo>
                  <a:lnTo>
                    <a:pt x="765" y="3395"/>
                  </a:lnTo>
                  <a:lnTo>
                    <a:pt x="821" y="2405"/>
                  </a:lnTo>
                  <a:lnTo>
                    <a:pt x="878" y="1443"/>
                  </a:lnTo>
                  <a:lnTo>
                    <a:pt x="963" y="708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14"/>
            <p:cNvSpPr/>
            <p:nvPr/>
          </p:nvSpPr>
          <p:spPr>
            <a:xfrm>
              <a:off x="3112725" y="3086950"/>
              <a:ext cx="31850" cy="171150"/>
            </a:xfrm>
            <a:custGeom>
              <a:avLst/>
              <a:gdLst/>
              <a:ahLst/>
              <a:cxnLst/>
              <a:rect l="l" t="t" r="r" b="b"/>
              <a:pathLst>
                <a:path w="1274" h="6846" extrusionOk="0">
                  <a:moveTo>
                    <a:pt x="1273" y="0"/>
                  </a:moveTo>
                  <a:lnTo>
                    <a:pt x="736" y="57"/>
                  </a:lnTo>
                  <a:lnTo>
                    <a:pt x="227" y="142"/>
                  </a:lnTo>
                  <a:lnTo>
                    <a:pt x="170" y="1132"/>
                  </a:lnTo>
                  <a:lnTo>
                    <a:pt x="142" y="2122"/>
                  </a:lnTo>
                  <a:lnTo>
                    <a:pt x="114" y="3197"/>
                  </a:lnTo>
                  <a:lnTo>
                    <a:pt x="114" y="4300"/>
                  </a:lnTo>
                  <a:lnTo>
                    <a:pt x="1" y="6280"/>
                  </a:lnTo>
                  <a:lnTo>
                    <a:pt x="1" y="6846"/>
                  </a:lnTo>
                  <a:lnTo>
                    <a:pt x="199" y="5545"/>
                  </a:lnTo>
                  <a:lnTo>
                    <a:pt x="397" y="4272"/>
                  </a:lnTo>
                  <a:lnTo>
                    <a:pt x="821" y="2122"/>
                  </a:lnTo>
                  <a:lnTo>
                    <a:pt x="127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14"/>
            <p:cNvSpPr/>
            <p:nvPr/>
          </p:nvSpPr>
          <p:spPr>
            <a:xfrm>
              <a:off x="3118375" y="3008450"/>
              <a:ext cx="44575" cy="82050"/>
            </a:xfrm>
            <a:custGeom>
              <a:avLst/>
              <a:gdLst/>
              <a:ahLst/>
              <a:cxnLst/>
              <a:rect l="l" t="t" r="r" b="b"/>
              <a:pathLst>
                <a:path w="1783" h="3282" extrusionOk="0">
                  <a:moveTo>
                    <a:pt x="708" y="1"/>
                  </a:moveTo>
                  <a:lnTo>
                    <a:pt x="284" y="29"/>
                  </a:lnTo>
                  <a:lnTo>
                    <a:pt x="227" y="538"/>
                  </a:lnTo>
                  <a:lnTo>
                    <a:pt x="86" y="1924"/>
                  </a:lnTo>
                  <a:lnTo>
                    <a:pt x="1" y="3282"/>
                  </a:lnTo>
                  <a:lnTo>
                    <a:pt x="510" y="3197"/>
                  </a:lnTo>
                  <a:lnTo>
                    <a:pt x="1047" y="3140"/>
                  </a:lnTo>
                  <a:lnTo>
                    <a:pt x="1415" y="1556"/>
                  </a:lnTo>
                  <a:lnTo>
                    <a:pt x="1783" y="29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14"/>
            <p:cNvSpPr/>
            <p:nvPr/>
          </p:nvSpPr>
          <p:spPr>
            <a:xfrm>
              <a:off x="3112025" y="3085525"/>
              <a:ext cx="92650" cy="254600"/>
            </a:xfrm>
            <a:custGeom>
              <a:avLst/>
              <a:gdLst/>
              <a:ahLst/>
              <a:cxnLst/>
              <a:rect l="l" t="t" r="r" b="b"/>
              <a:pathLst>
                <a:path w="3706" h="10184" extrusionOk="0">
                  <a:moveTo>
                    <a:pt x="2235" y="1"/>
                  </a:moveTo>
                  <a:lnTo>
                    <a:pt x="1726" y="29"/>
                  </a:lnTo>
                  <a:lnTo>
                    <a:pt x="1528" y="906"/>
                  </a:lnTo>
                  <a:lnTo>
                    <a:pt x="1103" y="2914"/>
                  </a:lnTo>
                  <a:lnTo>
                    <a:pt x="736" y="4923"/>
                  </a:lnTo>
                  <a:lnTo>
                    <a:pt x="425" y="6931"/>
                  </a:lnTo>
                  <a:lnTo>
                    <a:pt x="142" y="8939"/>
                  </a:lnTo>
                  <a:lnTo>
                    <a:pt x="0" y="10071"/>
                  </a:lnTo>
                  <a:lnTo>
                    <a:pt x="0" y="10184"/>
                  </a:lnTo>
                  <a:lnTo>
                    <a:pt x="566" y="10184"/>
                  </a:lnTo>
                  <a:lnTo>
                    <a:pt x="707" y="9448"/>
                  </a:lnTo>
                  <a:lnTo>
                    <a:pt x="849" y="8685"/>
                  </a:lnTo>
                  <a:lnTo>
                    <a:pt x="1019" y="7949"/>
                  </a:lnTo>
                  <a:lnTo>
                    <a:pt x="1217" y="7242"/>
                  </a:lnTo>
                  <a:lnTo>
                    <a:pt x="1584" y="5998"/>
                  </a:lnTo>
                  <a:lnTo>
                    <a:pt x="2009" y="4810"/>
                  </a:lnTo>
                  <a:lnTo>
                    <a:pt x="2885" y="2405"/>
                  </a:lnTo>
                  <a:lnTo>
                    <a:pt x="3281" y="1245"/>
                  </a:lnTo>
                  <a:lnTo>
                    <a:pt x="3706" y="114"/>
                  </a:lnTo>
                  <a:lnTo>
                    <a:pt x="3225" y="57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14"/>
            <p:cNvSpPr/>
            <p:nvPr/>
          </p:nvSpPr>
          <p:spPr>
            <a:xfrm>
              <a:off x="3155150" y="3009875"/>
              <a:ext cx="77100" cy="78500"/>
            </a:xfrm>
            <a:custGeom>
              <a:avLst/>
              <a:gdLst/>
              <a:ahLst/>
              <a:cxnLst/>
              <a:rect l="l" t="t" r="r" b="b"/>
              <a:pathLst>
                <a:path w="3084" h="3140" extrusionOk="0">
                  <a:moveTo>
                    <a:pt x="736" y="0"/>
                  </a:moveTo>
                  <a:lnTo>
                    <a:pt x="340" y="1528"/>
                  </a:lnTo>
                  <a:lnTo>
                    <a:pt x="1" y="3055"/>
                  </a:lnTo>
                  <a:lnTo>
                    <a:pt x="510" y="3027"/>
                  </a:lnTo>
                  <a:lnTo>
                    <a:pt x="991" y="3027"/>
                  </a:lnTo>
                  <a:lnTo>
                    <a:pt x="1500" y="3083"/>
                  </a:lnTo>
                  <a:lnTo>
                    <a:pt x="1981" y="3140"/>
                  </a:lnTo>
                  <a:lnTo>
                    <a:pt x="2462" y="1980"/>
                  </a:lnTo>
                  <a:lnTo>
                    <a:pt x="2745" y="1301"/>
                  </a:lnTo>
                  <a:lnTo>
                    <a:pt x="3084" y="623"/>
                  </a:lnTo>
                  <a:lnTo>
                    <a:pt x="2518" y="396"/>
                  </a:lnTo>
                  <a:lnTo>
                    <a:pt x="1924" y="226"/>
                  </a:lnTo>
                  <a:lnTo>
                    <a:pt x="1330" y="85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14"/>
            <p:cNvSpPr/>
            <p:nvPr/>
          </p:nvSpPr>
          <p:spPr>
            <a:xfrm>
              <a:off x="3213150" y="3108875"/>
              <a:ext cx="92650" cy="231250"/>
            </a:xfrm>
            <a:custGeom>
              <a:avLst/>
              <a:gdLst/>
              <a:ahLst/>
              <a:cxnLst/>
              <a:rect l="l" t="t" r="r" b="b"/>
              <a:pathLst>
                <a:path w="3706" h="9250" extrusionOk="0">
                  <a:moveTo>
                    <a:pt x="2207" y="0"/>
                  </a:moveTo>
                  <a:lnTo>
                    <a:pt x="2037" y="538"/>
                  </a:lnTo>
                  <a:lnTo>
                    <a:pt x="1726" y="1528"/>
                  </a:lnTo>
                  <a:lnTo>
                    <a:pt x="1443" y="2518"/>
                  </a:lnTo>
                  <a:lnTo>
                    <a:pt x="990" y="4187"/>
                  </a:lnTo>
                  <a:lnTo>
                    <a:pt x="623" y="5856"/>
                  </a:lnTo>
                  <a:lnTo>
                    <a:pt x="283" y="7553"/>
                  </a:lnTo>
                  <a:lnTo>
                    <a:pt x="0" y="9250"/>
                  </a:lnTo>
                  <a:lnTo>
                    <a:pt x="142" y="9250"/>
                  </a:lnTo>
                  <a:lnTo>
                    <a:pt x="566" y="7836"/>
                  </a:lnTo>
                  <a:lnTo>
                    <a:pt x="821" y="7128"/>
                  </a:lnTo>
                  <a:lnTo>
                    <a:pt x="1047" y="6421"/>
                  </a:lnTo>
                  <a:lnTo>
                    <a:pt x="1330" y="5714"/>
                  </a:lnTo>
                  <a:lnTo>
                    <a:pt x="1613" y="5035"/>
                  </a:lnTo>
                  <a:lnTo>
                    <a:pt x="1895" y="4356"/>
                  </a:lnTo>
                  <a:lnTo>
                    <a:pt x="2207" y="3678"/>
                  </a:lnTo>
                  <a:lnTo>
                    <a:pt x="2574" y="2970"/>
                  </a:lnTo>
                  <a:lnTo>
                    <a:pt x="2914" y="2291"/>
                  </a:lnTo>
                  <a:lnTo>
                    <a:pt x="3310" y="1613"/>
                  </a:lnTo>
                  <a:lnTo>
                    <a:pt x="3706" y="962"/>
                  </a:lnTo>
                  <a:lnTo>
                    <a:pt x="3677" y="934"/>
                  </a:lnTo>
                  <a:lnTo>
                    <a:pt x="3310" y="679"/>
                  </a:lnTo>
                  <a:lnTo>
                    <a:pt x="2942" y="425"/>
                  </a:lnTo>
                  <a:lnTo>
                    <a:pt x="2574" y="198"/>
                  </a:lnTo>
                  <a:lnTo>
                    <a:pt x="220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14"/>
            <p:cNvSpPr/>
            <p:nvPr/>
          </p:nvSpPr>
          <p:spPr>
            <a:xfrm>
              <a:off x="3268300" y="3060075"/>
              <a:ext cx="57300" cy="72875"/>
            </a:xfrm>
            <a:custGeom>
              <a:avLst/>
              <a:gdLst/>
              <a:ahLst/>
              <a:cxnLst/>
              <a:rect l="l" t="t" r="r" b="b"/>
              <a:pathLst>
                <a:path w="2292" h="2915" extrusionOk="0">
                  <a:moveTo>
                    <a:pt x="793" y="1"/>
                  </a:moveTo>
                  <a:lnTo>
                    <a:pt x="368" y="934"/>
                  </a:lnTo>
                  <a:lnTo>
                    <a:pt x="170" y="1443"/>
                  </a:lnTo>
                  <a:lnTo>
                    <a:pt x="1" y="1952"/>
                  </a:lnTo>
                  <a:lnTo>
                    <a:pt x="368" y="2150"/>
                  </a:lnTo>
                  <a:lnTo>
                    <a:pt x="736" y="2377"/>
                  </a:lnTo>
                  <a:lnTo>
                    <a:pt x="1104" y="2631"/>
                  </a:lnTo>
                  <a:lnTo>
                    <a:pt x="1471" y="2886"/>
                  </a:lnTo>
                  <a:lnTo>
                    <a:pt x="1500" y="2914"/>
                  </a:lnTo>
                  <a:lnTo>
                    <a:pt x="2292" y="1641"/>
                  </a:lnTo>
                  <a:lnTo>
                    <a:pt x="1952" y="1189"/>
                  </a:lnTo>
                  <a:lnTo>
                    <a:pt x="1585" y="764"/>
                  </a:lnTo>
                  <a:lnTo>
                    <a:pt x="1217" y="368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14"/>
            <p:cNvSpPr/>
            <p:nvPr/>
          </p:nvSpPr>
          <p:spPr>
            <a:xfrm>
              <a:off x="2930275" y="3234750"/>
              <a:ext cx="50225" cy="105375"/>
            </a:xfrm>
            <a:custGeom>
              <a:avLst/>
              <a:gdLst/>
              <a:ahLst/>
              <a:cxnLst/>
              <a:rect l="l" t="t" r="r" b="b"/>
              <a:pathLst>
                <a:path w="2009" h="4215" extrusionOk="0">
                  <a:moveTo>
                    <a:pt x="255" y="0"/>
                  </a:moveTo>
                  <a:lnTo>
                    <a:pt x="1" y="651"/>
                  </a:lnTo>
                  <a:lnTo>
                    <a:pt x="57" y="1132"/>
                  </a:lnTo>
                  <a:lnTo>
                    <a:pt x="142" y="1584"/>
                  </a:lnTo>
                  <a:lnTo>
                    <a:pt x="255" y="2065"/>
                  </a:lnTo>
                  <a:lnTo>
                    <a:pt x="397" y="2518"/>
                  </a:lnTo>
                  <a:lnTo>
                    <a:pt x="566" y="2970"/>
                  </a:lnTo>
                  <a:lnTo>
                    <a:pt x="764" y="3395"/>
                  </a:lnTo>
                  <a:lnTo>
                    <a:pt x="962" y="3819"/>
                  </a:lnTo>
                  <a:lnTo>
                    <a:pt x="1217" y="4215"/>
                  </a:lnTo>
                  <a:lnTo>
                    <a:pt x="2009" y="4215"/>
                  </a:lnTo>
                  <a:lnTo>
                    <a:pt x="1472" y="2857"/>
                  </a:lnTo>
                  <a:lnTo>
                    <a:pt x="934" y="1499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14"/>
            <p:cNvSpPr/>
            <p:nvPr/>
          </p:nvSpPr>
          <p:spPr>
            <a:xfrm>
              <a:off x="2928875" y="3217075"/>
              <a:ext cx="7800" cy="33950"/>
            </a:xfrm>
            <a:custGeom>
              <a:avLst/>
              <a:gdLst/>
              <a:ahLst/>
              <a:cxnLst/>
              <a:rect l="l" t="t" r="r" b="b"/>
              <a:pathLst>
                <a:path w="312" h="1358" extrusionOk="0">
                  <a:moveTo>
                    <a:pt x="0" y="0"/>
                  </a:moveTo>
                  <a:lnTo>
                    <a:pt x="0" y="368"/>
                  </a:lnTo>
                  <a:lnTo>
                    <a:pt x="0" y="877"/>
                  </a:lnTo>
                  <a:lnTo>
                    <a:pt x="57" y="1358"/>
                  </a:lnTo>
                  <a:lnTo>
                    <a:pt x="311" y="7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14"/>
            <p:cNvSpPr/>
            <p:nvPr/>
          </p:nvSpPr>
          <p:spPr>
            <a:xfrm>
              <a:off x="3001700" y="3119475"/>
              <a:ext cx="34675" cy="212875"/>
            </a:xfrm>
            <a:custGeom>
              <a:avLst/>
              <a:gdLst/>
              <a:ahLst/>
              <a:cxnLst/>
              <a:rect l="l" t="t" r="r" b="b"/>
              <a:pathLst>
                <a:path w="1387" h="8515" extrusionOk="0">
                  <a:moveTo>
                    <a:pt x="1387" y="1"/>
                  </a:moveTo>
                  <a:lnTo>
                    <a:pt x="906" y="255"/>
                  </a:lnTo>
                  <a:lnTo>
                    <a:pt x="453" y="510"/>
                  </a:lnTo>
                  <a:lnTo>
                    <a:pt x="1" y="849"/>
                  </a:lnTo>
                  <a:lnTo>
                    <a:pt x="199" y="2631"/>
                  </a:lnTo>
                  <a:lnTo>
                    <a:pt x="481" y="4413"/>
                  </a:lnTo>
                  <a:lnTo>
                    <a:pt x="623" y="5290"/>
                  </a:lnTo>
                  <a:lnTo>
                    <a:pt x="793" y="6167"/>
                  </a:lnTo>
                  <a:lnTo>
                    <a:pt x="991" y="7044"/>
                  </a:lnTo>
                  <a:lnTo>
                    <a:pt x="1217" y="7921"/>
                  </a:lnTo>
                  <a:lnTo>
                    <a:pt x="1358" y="8515"/>
                  </a:lnTo>
                  <a:lnTo>
                    <a:pt x="1330" y="8062"/>
                  </a:lnTo>
                  <a:lnTo>
                    <a:pt x="1245" y="7044"/>
                  </a:lnTo>
                  <a:lnTo>
                    <a:pt x="1189" y="6054"/>
                  </a:lnTo>
                  <a:lnTo>
                    <a:pt x="1160" y="5036"/>
                  </a:lnTo>
                  <a:lnTo>
                    <a:pt x="1132" y="4017"/>
                  </a:lnTo>
                  <a:lnTo>
                    <a:pt x="1132" y="3027"/>
                  </a:lnTo>
                  <a:lnTo>
                    <a:pt x="1189" y="2009"/>
                  </a:lnTo>
                  <a:lnTo>
                    <a:pt x="1273" y="991"/>
                  </a:lnTo>
                  <a:lnTo>
                    <a:pt x="138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14"/>
            <p:cNvSpPr/>
            <p:nvPr/>
          </p:nvSpPr>
          <p:spPr>
            <a:xfrm>
              <a:off x="2995325" y="3026850"/>
              <a:ext cx="62275" cy="113875"/>
            </a:xfrm>
            <a:custGeom>
              <a:avLst/>
              <a:gdLst/>
              <a:ahLst/>
              <a:cxnLst/>
              <a:rect l="l" t="t" r="r" b="b"/>
              <a:pathLst>
                <a:path w="2491" h="4555" extrusionOk="0">
                  <a:moveTo>
                    <a:pt x="2490" y="0"/>
                  </a:moveTo>
                  <a:lnTo>
                    <a:pt x="1811" y="368"/>
                  </a:lnTo>
                  <a:lnTo>
                    <a:pt x="1189" y="764"/>
                  </a:lnTo>
                  <a:lnTo>
                    <a:pt x="567" y="1188"/>
                  </a:lnTo>
                  <a:lnTo>
                    <a:pt x="1" y="1697"/>
                  </a:lnTo>
                  <a:lnTo>
                    <a:pt x="114" y="3055"/>
                  </a:lnTo>
                  <a:lnTo>
                    <a:pt x="256" y="4554"/>
                  </a:lnTo>
                  <a:lnTo>
                    <a:pt x="708" y="4215"/>
                  </a:lnTo>
                  <a:lnTo>
                    <a:pt x="1161" y="3960"/>
                  </a:lnTo>
                  <a:lnTo>
                    <a:pt x="1642" y="3706"/>
                  </a:lnTo>
                  <a:lnTo>
                    <a:pt x="1698" y="3168"/>
                  </a:lnTo>
                  <a:lnTo>
                    <a:pt x="1868" y="2376"/>
                  </a:lnTo>
                  <a:lnTo>
                    <a:pt x="2038" y="1584"/>
                  </a:lnTo>
                  <a:lnTo>
                    <a:pt x="2236" y="79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14"/>
            <p:cNvSpPr/>
            <p:nvPr/>
          </p:nvSpPr>
          <p:spPr>
            <a:xfrm>
              <a:off x="2980475" y="3147775"/>
              <a:ext cx="47425" cy="192350"/>
            </a:xfrm>
            <a:custGeom>
              <a:avLst/>
              <a:gdLst/>
              <a:ahLst/>
              <a:cxnLst/>
              <a:rect l="l" t="t" r="r" b="b"/>
              <a:pathLst>
                <a:path w="1897" h="7694" extrusionOk="0">
                  <a:moveTo>
                    <a:pt x="454" y="0"/>
                  </a:moveTo>
                  <a:lnTo>
                    <a:pt x="227" y="226"/>
                  </a:lnTo>
                  <a:lnTo>
                    <a:pt x="1" y="481"/>
                  </a:lnTo>
                  <a:lnTo>
                    <a:pt x="227" y="1471"/>
                  </a:lnTo>
                  <a:lnTo>
                    <a:pt x="454" y="2489"/>
                  </a:lnTo>
                  <a:lnTo>
                    <a:pt x="850" y="4526"/>
                  </a:lnTo>
                  <a:lnTo>
                    <a:pt x="1189" y="6110"/>
                  </a:lnTo>
                  <a:lnTo>
                    <a:pt x="1387" y="6902"/>
                  </a:lnTo>
                  <a:lnTo>
                    <a:pt x="1613" y="7694"/>
                  </a:lnTo>
                  <a:lnTo>
                    <a:pt x="1896" y="7694"/>
                  </a:lnTo>
                  <a:lnTo>
                    <a:pt x="1528" y="6308"/>
                  </a:lnTo>
                  <a:lnTo>
                    <a:pt x="1217" y="4894"/>
                  </a:lnTo>
                  <a:lnTo>
                    <a:pt x="934" y="3479"/>
                  </a:lnTo>
                  <a:lnTo>
                    <a:pt x="708" y="2065"/>
                  </a:lnTo>
                  <a:lnTo>
                    <a:pt x="595" y="1047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14"/>
            <p:cNvSpPr/>
            <p:nvPr/>
          </p:nvSpPr>
          <p:spPr>
            <a:xfrm>
              <a:off x="2964925" y="3079175"/>
              <a:ext cx="26900" cy="80625"/>
            </a:xfrm>
            <a:custGeom>
              <a:avLst/>
              <a:gdLst/>
              <a:ahLst/>
              <a:cxnLst/>
              <a:rect l="l" t="t" r="r" b="b"/>
              <a:pathLst>
                <a:path w="1076" h="3225" extrusionOk="0">
                  <a:moveTo>
                    <a:pt x="849" y="0"/>
                  </a:moveTo>
                  <a:lnTo>
                    <a:pt x="397" y="509"/>
                  </a:lnTo>
                  <a:lnTo>
                    <a:pt x="1" y="1075"/>
                  </a:lnTo>
                  <a:lnTo>
                    <a:pt x="340" y="2150"/>
                  </a:lnTo>
                  <a:lnTo>
                    <a:pt x="623" y="3225"/>
                  </a:lnTo>
                  <a:lnTo>
                    <a:pt x="849" y="2970"/>
                  </a:lnTo>
                  <a:lnTo>
                    <a:pt x="1076" y="2744"/>
                  </a:lnTo>
                  <a:lnTo>
                    <a:pt x="962" y="1386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14"/>
            <p:cNvSpPr/>
            <p:nvPr/>
          </p:nvSpPr>
          <p:spPr>
            <a:xfrm>
              <a:off x="3313550" y="3110275"/>
              <a:ext cx="32575" cy="45300"/>
            </a:xfrm>
            <a:custGeom>
              <a:avLst/>
              <a:gdLst/>
              <a:ahLst/>
              <a:cxnLst/>
              <a:rect l="l" t="t" r="r" b="b"/>
              <a:pathLst>
                <a:path w="1303" h="1812" extrusionOk="0">
                  <a:moveTo>
                    <a:pt x="708" y="1"/>
                  </a:moveTo>
                  <a:lnTo>
                    <a:pt x="1" y="1161"/>
                  </a:lnTo>
                  <a:lnTo>
                    <a:pt x="369" y="1472"/>
                  </a:lnTo>
                  <a:lnTo>
                    <a:pt x="708" y="1811"/>
                  </a:lnTo>
                  <a:lnTo>
                    <a:pt x="1302" y="1076"/>
                  </a:lnTo>
                  <a:lnTo>
                    <a:pt x="1019" y="510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14"/>
            <p:cNvSpPr/>
            <p:nvPr/>
          </p:nvSpPr>
          <p:spPr>
            <a:xfrm>
              <a:off x="3229400" y="3139275"/>
              <a:ext cx="101875" cy="195200"/>
            </a:xfrm>
            <a:custGeom>
              <a:avLst/>
              <a:gdLst/>
              <a:ahLst/>
              <a:cxnLst/>
              <a:rect l="l" t="t" r="r" b="b"/>
              <a:pathLst>
                <a:path w="4075" h="7808" extrusionOk="0">
                  <a:moveTo>
                    <a:pt x="3367" y="1"/>
                  </a:moveTo>
                  <a:lnTo>
                    <a:pt x="3225" y="199"/>
                  </a:lnTo>
                  <a:lnTo>
                    <a:pt x="2858" y="877"/>
                  </a:lnTo>
                  <a:lnTo>
                    <a:pt x="2462" y="1556"/>
                  </a:lnTo>
                  <a:lnTo>
                    <a:pt x="2122" y="2264"/>
                  </a:lnTo>
                  <a:lnTo>
                    <a:pt x="1783" y="2971"/>
                  </a:lnTo>
                  <a:lnTo>
                    <a:pt x="1443" y="3706"/>
                  </a:lnTo>
                  <a:lnTo>
                    <a:pt x="1132" y="4413"/>
                  </a:lnTo>
                  <a:lnTo>
                    <a:pt x="849" y="5149"/>
                  </a:lnTo>
                  <a:lnTo>
                    <a:pt x="595" y="5884"/>
                  </a:lnTo>
                  <a:lnTo>
                    <a:pt x="284" y="6846"/>
                  </a:lnTo>
                  <a:lnTo>
                    <a:pt x="1" y="7808"/>
                  </a:lnTo>
                  <a:lnTo>
                    <a:pt x="199" y="7214"/>
                  </a:lnTo>
                  <a:lnTo>
                    <a:pt x="453" y="6648"/>
                  </a:lnTo>
                  <a:lnTo>
                    <a:pt x="680" y="6054"/>
                  </a:lnTo>
                  <a:lnTo>
                    <a:pt x="963" y="5488"/>
                  </a:lnTo>
                  <a:lnTo>
                    <a:pt x="1528" y="4385"/>
                  </a:lnTo>
                  <a:lnTo>
                    <a:pt x="2179" y="3310"/>
                  </a:lnTo>
                  <a:lnTo>
                    <a:pt x="2631" y="2631"/>
                  </a:lnTo>
                  <a:lnTo>
                    <a:pt x="3084" y="1952"/>
                  </a:lnTo>
                  <a:lnTo>
                    <a:pt x="3565" y="1302"/>
                  </a:lnTo>
                  <a:lnTo>
                    <a:pt x="4074" y="651"/>
                  </a:lnTo>
                  <a:lnTo>
                    <a:pt x="3735" y="312"/>
                  </a:lnTo>
                  <a:lnTo>
                    <a:pt x="336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14"/>
            <p:cNvSpPr/>
            <p:nvPr/>
          </p:nvSpPr>
          <p:spPr>
            <a:xfrm>
              <a:off x="3237900" y="3163325"/>
              <a:ext cx="113875" cy="176800"/>
            </a:xfrm>
            <a:custGeom>
              <a:avLst/>
              <a:gdLst/>
              <a:ahLst/>
              <a:cxnLst/>
              <a:rect l="l" t="t" r="r" b="b"/>
              <a:pathLst>
                <a:path w="4555" h="7072" extrusionOk="0">
                  <a:moveTo>
                    <a:pt x="3989" y="0"/>
                  </a:moveTo>
                  <a:lnTo>
                    <a:pt x="3423" y="736"/>
                  </a:lnTo>
                  <a:lnTo>
                    <a:pt x="2885" y="1471"/>
                  </a:lnTo>
                  <a:lnTo>
                    <a:pt x="2376" y="2235"/>
                  </a:lnTo>
                  <a:lnTo>
                    <a:pt x="1895" y="3027"/>
                  </a:lnTo>
                  <a:lnTo>
                    <a:pt x="1443" y="3819"/>
                  </a:lnTo>
                  <a:lnTo>
                    <a:pt x="1019" y="4639"/>
                  </a:lnTo>
                  <a:lnTo>
                    <a:pt x="623" y="5488"/>
                  </a:lnTo>
                  <a:lnTo>
                    <a:pt x="255" y="6336"/>
                  </a:lnTo>
                  <a:lnTo>
                    <a:pt x="0" y="7072"/>
                  </a:lnTo>
                  <a:lnTo>
                    <a:pt x="905" y="7072"/>
                  </a:lnTo>
                  <a:lnTo>
                    <a:pt x="1273" y="6252"/>
                  </a:lnTo>
                  <a:lnTo>
                    <a:pt x="1669" y="5431"/>
                  </a:lnTo>
                  <a:lnTo>
                    <a:pt x="2320" y="4215"/>
                  </a:lnTo>
                  <a:lnTo>
                    <a:pt x="3027" y="3027"/>
                  </a:lnTo>
                  <a:lnTo>
                    <a:pt x="3762" y="1896"/>
                  </a:lnTo>
                  <a:lnTo>
                    <a:pt x="4554" y="764"/>
                  </a:lnTo>
                  <a:lnTo>
                    <a:pt x="4300" y="368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14"/>
            <p:cNvSpPr/>
            <p:nvPr/>
          </p:nvSpPr>
          <p:spPr>
            <a:xfrm>
              <a:off x="3337600" y="3147775"/>
              <a:ext cx="21250" cy="34675"/>
            </a:xfrm>
            <a:custGeom>
              <a:avLst/>
              <a:gdLst/>
              <a:ahLst/>
              <a:cxnLst/>
              <a:rect l="l" t="t" r="r" b="b"/>
              <a:pathLst>
                <a:path w="850" h="1387" extrusionOk="0">
                  <a:moveTo>
                    <a:pt x="510" y="0"/>
                  </a:moveTo>
                  <a:lnTo>
                    <a:pt x="170" y="424"/>
                  </a:lnTo>
                  <a:lnTo>
                    <a:pt x="1" y="622"/>
                  </a:lnTo>
                  <a:lnTo>
                    <a:pt x="312" y="990"/>
                  </a:lnTo>
                  <a:lnTo>
                    <a:pt x="566" y="1386"/>
                  </a:lnTo>
                  <a:lnTo>
                    <a:pt x="849" y="1018"/>
                  </a:lnTo>
                  <a:lnTo>
                    <a:pt x="708" y="509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14"/>
            <p:cNvSpPr/>
            <p:nvPr/>
          </p:nvSpPr>
          <p:spPr>
            <a:xfrm>
              <a:off x="3271825" y="3191600"/>
              <a:ext cx="93375" cy="148525"/>
            </a:xfrm>
            <a:custGeom>
              <a:avLst/>
              <a:gdLst/>
              <a:ahLst/>
              <a:cxnLst/>
              <a:rect l="l" t="t" r="r" b="b"/>
              <a:pathLst>
                <a:path w="3735" h="5941" extrusionOk="0">
                  <a:moveTo>
                    <a:pt x="3424" y="1"/>
                  </a:moveTo>
                  <a:lnTo>
                    <a:pt x="2575" y="1217"/>
                  </a:lnTo>
                  <a:lnTo>
                    <a:pt x="2179" y="1839"/>
                  </a:lnTo>
                  <a:lnTo>
                    <a:pt x="1783" y="2490"/>
                  </a:lnTo>
                  <a:lnTo>
                    <a:pt x="1302" y="3310"/>
                  </a:lnTo>
                  <a:lnTo>
                    <a:pt x="850" y="4187"/>
                  </a:lnTo>
                  <a:lnTo>
                    <a:pt x="397" y="5064"/>
                  </a:lnTo>
                  <a:lnTo>
                    <a:pt x="1" y="5941"/>
                  </a:lnTo>
                  <a:lnTo>
                    <a:pt x="312" y="5941"/>
                  </a:lnTo>
                  <a:lnTo>
                    <a:pt x="652" y="5262"/>
                  </a:lnTo>
                  <a:lnTo>
                    <a:pt x="1048" y="4611"/>
                  </a:lnTo>
                  <a:lnTo>
                    <a:pt x="1444" y="3989"/>
                  </a:lnTo>
                  <a:lnTo>
                    <a:pt x="1896" y="3367"/>
                  </a:lnTo>
                  <a:lnTo>
                    <a:pt x="2320" y="2886"/>
                  </a:lnTo>
                  <a:lnTo>
                    <a:pt x="2773" y="2405"/>
                  </a:lnTo>
                  <a:lnTo>
                    <a:pt x="3254" y="1953"/>
                  </a:lnTo>
                  <a:lnTo>
                    <a:pt x="3735" y="1528"/>
                  </a:lnTo>
                  <a:lnTo>
                    <a:pt x="3735" y="1387"/>
                  </a:lnTo>
                  <a:lnTo>
                    <a:pt x="3735" y="934"/>
                  </a:lnTo>
                  <a:lnTo>
                    <a:pt x="3678" y="482"/>
                  </a:lnTo>
                  <a:lnTo>
                    <a:pt x="3424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14"/>
            <p:cNvSpPr/>
            <p:nvPr/>
          </p:nvSpPr>
          <p:spPr>
            <a:xfrm>
              <a:off x="3357400" y="3185950"/>
              <a:ext cx="6400" cy="17700"/>
            </a:xfrm>
            <a:custGeom>
              <a:avLst/>
              <a:gdLst/>
              <a:ahLst/>
              <a:cxnLst/>
              <a:rect l="l" t="t" r="r" b="b"/>
              <a:pathLst>
                <a:path w="256" h="708" extrusionOk="0">
                  <a:moveTo>
                    <a:pt x="170" y="0"/>
                  </a:moveTo>
                  <a:lnTo>
                    <a:pt x="1" y="227"/>
                  </a:lnTo>
                  <a:lnTo>
                    <a:pt x="255" y="708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14"/>
            <p:cNvSpPr/>
            <p:nvPr/>
          </p:nvSpPr>
          <p:spPr>
            <a:xfrm>
              <a:off x="3290925" y="3243225"/>
              <a:ext cx="73575" cy="96900"/>
            </a:xfrm>
            <a:custGeom>
              <a:avLst/>
              <a:gdLst/>
              <a:ahLst/>
              <a:cxnLst/>
              <a:rect l="l" t="t" r="r" b="b"/>
              <a:pathLst>
                <a:path w="2943" h="3876" extrusionOk="0">
                  <a:moveTo>
                    <a:pt x="2943" y="1"/>
                  </a:moveTo>
                  <a:lnTo>
                    <a:pt x="2575" y="312"/>
                  </a:lnTo>
                  <a:lnTo>
                    <a:pt x="2179" y="708"/>
                  </a:lnTo>
                  <a:lnTo>
                    <a:pt x="1811" y="1132"/>
                  </a:lnTo>
                  <a:lnTo>
                    <a:pt x="1472" y="1556"/>
                  </a:lnTo>
                  <a:lnTo>
                    <a:pt x="1132" y="1981"/>
                  </a:lnTo>
                  <a:lnTo>
                    <a:pt x="821" y="2433"/>
                  </a:lnTo>
                  <a:lnTo>
                    <a:pt x="538" y="2914"/>
                  </a:lnTo>
                  <a:lnTo>
                    <a:pt x="284" y="3395"/>
                  </a:lnTo>
                  <a:lnTo>
                    <a:pt x="1" y="3876"/>
                  </a:lnTo>
                  <a:lnTo>
                    <a:pt x="1019" y="3876"/>
                  </a:lnTo>
                  <a:lnTo>
                    <a:pt x="1387" y="3282"/>
                  </a:lnTo>
                  <a:lnTo>
                    <a:pt x="1811" y="2716"/>
                  </a:lnTo>
                  <a:lnTo>
                    <a:pt x="2235" y="2150"/>
                  </a:lnTo>
                  <a:lnTo>
                    <a:pt x="2660" y="1613"/>
                  </a:lnTo>
                  <a:lnTo>
                    <a:pt x="2773" y="1217"/>
                  </a:lnTo>
                  <a:lnTo>
                    <a:pt x="2858" y="821"/>
                  </a:lnTo>
                  <a:lnTo>
                    <a:pt x="2914" y="425"/>
                  </a:lnTo>
                  <a:lnTo>
                    <a:pt x="294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14"/>
            <p:cNvSpPr/>
            <p:nvPr/>
          </p:nvSpPr>
          <p:spPr>
            <a:xfrm>
              <a:off x="3328400" y="3311825"/>
              <a:ext cx="19825" cy="28300"/>
            </a:xfrm>
            <a:custGeom>
              <a:avLst/>
              <a:gdLst/>
              <a:ahLst/>
              <a:cxnLst/>
              <a:rect l="l" t="t" r="r" b="b"/>
              <a:pathLst>
                <a:path w="793" h="1132" extrusionOk="0">
                  <a:moveTo>
                    <a:pt x="793" y="0"/>
                  </a:moveTo>
                  <a:lnTo>
                    <a:pt x="369" y="566"/>
                  </a:lnTo>
                  <a:lnTo>
                    <a:pt x="1" y="1132"/>
                  </a:lnTo>
                  <a:lnTo>
                    <a:pt x="199" y="1132"/>
                  </a:lnTo>
                  <a:lnTo>
                    <a:pt x="510" y="566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CUSTOM_8">
    <p:spTree>
      <p:nvGrpSpPr>
        <p:cNvPr id="1" name="Shape 2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1" name="Google Shape;2001;p15"/>
          <p:cNvSpPr/>
          <p:nvPr/>
        </p:nvSpPr>
        <p:spPr>
          <a:xfrm rot="5400000">
            <a:off x="-2617000" y="-1383511"/>
            <a:ext cx="9144000" cy="3910016"/>
          </a:xfrm>
          <a:custGeom>
            <a:avLst/>
            <a:gdLst/>
            <a:ahLst/>
            <a:cxnLst/>
            <a:rect l="l" t="t" r="r" b="b"/>
            <a:pathLst>
              <a:path w="285750" h="122188" extrusionOk="0">
                <a:moveTo>
                  <a:pt x="15069" y="0"/>
                </a:moveTo>
                <a:lnTo>
                  <a:pt x="13134" y="38"/>
                </a:lnTo>
                <a:lnTo>
                  <a:pt x="11199" y="112"/>
                </a:lnTo>
                <a:lnTo>
                  <a:pt x="9265" y="224"/>
                </a:lnTo>
                <a:lnTo>
                  <a:pt x="7330" y="447"/>
                </a:lnTo>
                <a:lnTo>
                  <a:pt x="6362" y="596"/>
                </a:lnTo>
                <a:lnTo>
                  <a:pt x="5395" y="745"/>
                </a:lnTo>
                <a:lnTo>
                  <a:pt x="4465" y="931"/>
                </a:lnTo>
                <a:lnTo>
                  <a:pt x="3535" y="1117"/>
                </a:lnTo>
                <a:lnTo>
                  <a:pt x="2642" y="1377"/>
                </a:lnTo>
                <a:lnTo>
                  <a:pt x="1749" y="1638"/>
                </a:lnTo>
                <a:lnTo>
                  <a:pt x="856" y="1935"/>
                </a:lnTo>
                <a:lnTo>
                  <a:pt x="0" y="2233"/>
                </a:lnTo>
                <a:lnTo>
                  <a:pt x="0" y="122188"/>
                </a:lnTo>
                <a:lnTo>
                  <a:pt x="285750" y="122188"/>
                </a:lnTo>
                <a:lnTo>
                  <a:pt x="285750" y="4316"/>
                </a:lnTo>
                <a:lnTo>
                  <a:pt x="284225" y="4465"/>
                </a:lnTo>
                <a:lnTo>
                  <a:pt x="282662" y="4614"/>
                </a:lnTo>
                <a:lnTo>
                  <a:pt x="281136" y="4800"/>
                </a:lnTo>
                <a:lnTo>
                  <a:pt x="279611" y="5023"/>
                </a:lnTo>
                <a:lnTo>
                  <a:pt x="278085" y="5247"/>
                </a:lnTo>
                <a:lnTo>
                  <a:pt x="276560" y="5507"/>
                </a:lnTo>
                <a:lnTo>
                  <a:pt x="275072" y="5805"/>
                </a:lnTo>
                <a:lnTo>
                  <a:pt x="273583" y="6140"/>
                </a:lnTo>
                <a:lnTo>
                  <a:pt x="272058" y="6474"/>
                </a:lnTo>
                <a:lnTo>
                  <a:pt x="270570" y="6884"/>
                </a:lnTo>
                <a:lnTo>
                  <a:pt x="269118" y="7293"/>
                </a:lnTo>
                <a:lnTo>
                  <a:pt x="267630" y="7739"/>
                </a:lnTo>
                <a:lnTo>
                  <a:pt x="266179" y="8186"/>
                </a:lnTo>
                <a:lnTo>
                  <a:pt x="264728" y="8707"/>
                </a:lnTo>
                <a:lnTo>
                  <a:pt x="263277" y="9228"/>
                </a:lnTo>
                <a:lnTo>
                  <a:pt x="261863" y="9786"/>
                </a:lnTo>
                <a:lnTo>
                  <a:pt x="260449" y="10381"/>
                </a:lnTo>
                <a:lnTo>
                  <a:pt x="259035" y="11014"/>
                </a:lnTo>
                <a:lnTo>
                  <a:pt x="257622" y="11683"/>
                </a:lnTo>
                <a:lnTo>
                  <a:pt x="256245" y="12353"/>
                </a:lnTo>
                <a:lnTo>
                  <a:pt x="254868" y="13060"/>
                </a:lnTo>
                <a:lnTo>
                  <a:pt x="253492" y="13841"/>
                </a:lnTo>
                <a:lnTo>
                  <a:pt x="252152" y="14623"/>
                </a:lnTo>
                <a:lnTo>
                  <a:pt x="250775" y="15404"/>
                </a:lnTo>
                <a:lnTo>
                  <a:pt x="249473" y="16260"/>
                </a:lnTo>
                <a:lnTo>
                  <a:pt x="248134" y="17153"/>
                </a:lnTo>
                <a:lnTo>
                  <a:pt x="246831" y="18046"/>
                </a:lnTo>
                <a:lnTo>
                  <a:pt x="245566" y="19013"/>
                </a:lnTo>
                <a:lnTo>
                  <a:pt x="244264" y="19981"/>
                </a:lnTo>
                <a:lnTo>
                  <a:pt x="242999" y="20985"/>
                </a:lnTo>
                <a:lnTo>
                  <a:pt x="241771" y="22027"/>
                </a:lnTo>
                <a:lnTo>
                  <a:pt x="240543" y="23106"/>
                </a:lnTo>
                <a:lnTo>
                  <a:pt x="239650" y="23887"/>
                </a:lnTo>
                <a:lnTo>
                  <a:pt x="238832" y="24669"/>
                </a:lnTo>
                <a:lnTo>
                  <a:pt x="237195" y="26231"/>
                </a:lnTo>
                <a:lnTo>
                  <a:pt x="235632" y="27831"/>
                </a:lnTo>
                <a:lnTo>
                  <a:pt x="234181" y="29506"/>
                </a:lnTo>
                <a:lnTo>
                  <a:pt x="232767" y="31180"/>
                </a:lnTo>
                <a:lnTo>
                  <a:pt x="231465" y="32929"/>
                </a:lnTo>
                <a:lnTo>
                  <a:pt x="230200" y="34677"/>
                </a:lnTo>
                <a:lnTo>
                  <a:pt x="228972" y="36463"/>
                </a:lnTo>
                <a:lnTo>
                  <a:pt x="227856" y="38249"/>
                </a:lnTo>
                <a:lnTo>
                  <a:pt x="226740" y="40109"/>
                </a:lnTo>
                <a:lnTo>
                  <a:pt x="225698" y="41970"/>
                </a:lnTo>
                <a:lnTo>
                  <a:pt x="224693" y="43867"/>
                </a:lnTo>
                <a:lnTo>
                  <a:pt x="223726" y="45765"/>
                </a:lnTo>
                <a:lnTo>
                  <a:pt x="222796" y="47700"/>
                </a:lnTo>
                <a:lnTo>
                  <a:pt x="221866" y="49634"/>
                </a:lnTo>
                <a:lnTo>
                  <a:pt x="221010" y="51569"/>
                </a:lnTo>
                <a:lnTo>
                  <a:pt x="219298" y="55550"/>
                </a:lnTo>
                <a:lnTo>
                  <a:pt x="217661" y="59532"/>
                </a:lnTo>
                <a:lnTo>
                  <a:pt x="216024" y="63550"/>
                </a:lnTo>
                <a:lnTo>
                  <a:pt x="214350" y="67605"/>
                </a:lnTo>
                <a:lnTo>
                  <a:pt x="212675" y="71624"/>
                </a:lnTo>
                <a:lnTo>
                  <a:pt x="211782" y="73633"/>
                </a:lnTo>
                <a:lnTo>
                  <a:pt x="210889" y="75642"/>
                </a:lnTo>
                <a:lnTo>
                  <a:pt x="209922" y="77651"/>
                </a:lnTo>
                <a:lnTo>
                  <a:pt x="208955" y="79623"/>
                </a:lnTo>
                <a:lnTo>
                  <a:pt x="207950" y="81595"/>
                </a:lnTo>
                <a:lnTo>
                  <a:pt x="206908" y="83567"/>
                </a:lnTo>
                <a:lnTo>
                  <a:pt x="206462" y="84274"/>
                </a:lnTo>
                <a:lnTo>
                  <a:pt x="206015" y="84981"/>
                </a:lnTo>
                <a:lnTo>
                  <a:pt x="205569" y="85688"/>
                </a:lnTo>
                <a:lnTo>
                  <a:pt x="205048" y="86358"/>
                </a:lnTo>
                <a:lnTo>
                  <a:pt x="204527" y="86990"/>
                </a:lnTo>
                <a:lnTo>
                  <a:pt x="204006" y="87660"/>
                </a:lnTo>
                <a:lnTo>
                  <a:pt x="203448" y="88255"/>
                </a:lnTo>
                <a:lnTo>
                  <a:pt x="202890" y="88888"/>
                </a:lnTo>
                <a:lnTo>
                  <a:pt x="202295" y="89483"/>
                </a:lnTo>
                <a:lnTo>
                  <a:pt x="201662" y="90041"/>
                </a:lnTo>
                <a:lnTo>
                  <a:pt x="201030" y="90599"/>
                </a:lnTo>
                <a:lnTo>
                  <a:pt x="200397" y="91120"/>
                </a:lnTo>
                <a:lnTo>
                  <a:pt x="199727" y="91641"/>
                </a:lnTo>
                <a:lnTo>
                  <a:pt x="199058" y="92125"/>
                </a:lnTo>
                <a:lnTo>
                  <a:pt x="198351" y="92608"/>
                </a:lnTo>
                <a:lnTo>
                  <a:pt x="197644" y="93055"/>
                </a:lnTo>
                <a:lnTo>
                  <a:pt x="196937" y="93501"/>
                </a:lnTo>
                <a:lnTo>
                  <a:pt x="196193" y="93874"/>
                </a:lnTo>
                <a:lnTo>
                  <a:pt x="195449" y="94283"/>
                </a:lnTo>
                <a:lnTo>
                  <a:pt x="194667" y="94618"/>
                </a:lnTo>
                <a:lnTo>
                  <a:pt x="193923" y="94953"/>
                </a:lnTo>
                <a:lnTo>
                  <a:pt x="193142" y="95250"/>
                </a:lnTo>
                <a:lnTo>
                  <a:pt x="192323" y="95548"/>
                </a:lnTo>
                <a:lnTo>
                  <a:pt x="191542" y="95808"/>
                </a:lnTo>
                <a:lnTo>
                  <a:pt x="190723" y="96032"/>
                </a:lnTo>
                <a:lnTo>
                  <a:pt x="189905" y="96218"/>
                </a:lnTo>
                <a:lnTo>
                  <a:pt x="189086" y="96366"/>
                </a:lnTo>
                <a:lnTo>
                  <a:pt x="188268" y="96515"/>
                </a:lnTo>
                <a:lnTo>
                  <a:pt x="187412" y="96627"/>
                </a:lnTo>
                <a:lnTo>
                  <a:pt x="186593" y="96701"/>
                </a:lnTo>
                <a:lnTo>
                  <a:pt x="185738" y="96738"/>
                </a:lnTo>
                <a:lnTo>
                  <a:pt x="184882" y="96776"/>
                </a:lnTo>
                <a:lnTo>
                  <a:pt x="183803" y="96738"/>
                </a:lnTo>
                <a:lnTo>
                  <a:pt x="182687" y="96664"/>
                </a:lnTo>
                <a:lnTo>
                  <a:pt x="181608" y="96515"/>
                </a:lnTo>
                <a:lnTo>
                  <a:pt x="180491" y="96329"/>
                </a:lnTo>
                <a:lnTo>
                  <a:pt x="179115" y="96069"/>
                </a:lnTo>
                <a:lnTo>
                  <a:pt x="177775" y="95734"/>
                </a:lnTo>
                <a:lnTo>
                  <a:pt x="176436" y="95362"/>
                </a:lnTo>
                <a:lnTo>
                  <a:pt x="175134" y="94953"/>
                </a:lnTo>
                <a:lnTo>
                  <a:pt x="173831" y="94506"/>
                </a:lnTo>
                <a:lnTo>
                  <a:pt x="172566" y="93985"/>
                </a:lnTo>
                <a:lnTo>
                  <a:pt x="171301" y="93464"/>
                </a:lnTo>
                <a:lnTo>
                  <a:pt x="170073" y="92906"/>
                </a:lnTo>
                <a:lnTo>
                  <a:pt x="168846" y="92311"/>
                </a:lnTo>
                <a:lnTo>
                  <a:pt x="167618" y="91678"/>
                </a:lnTo>
                <a:lnTo>
                  <a:pt x="165236" y="90376"/>
                </a:lnTo>
                <a:lnTo>
                  <a:pt x="162855" y="89037"/>
                </a:lnTo>
                <a:lnTo>
                  <a:pt x="160511" y="87660"/>
                </a:lnTo>
                <a:lnTo>
                  <a:pt x="158130" y="86283"/>
                </a:lnTo>
                <a:lnTo>
                  <a:pt x="155786" y="84944"/>
                </a:lnTo>
                <a:lnTo>
                  <a:pt x="154558" y="84311"/>
                </a:lnTo>
                <a:lnTo>
                  <a:pt x="153367" y="83679"/>
                </a:lnTo>
                <a:lnTo>
                  <a:pt x="152140" y="83084"/>
                </a:lnTo>
                <a:lnTo>
                  <a:pt x="150912" y="82525"/>
                </a:lnTo>
                <a:lnTo>
                  <a:pt x="149684" y="81967"/>
                </a:lnTo>
                <a:lnTo>
                  <a:pt x="148419" y="81446"/>
                </a:lnTo>
                <a:lnTo>
                  <a:pt x="147154" y="80963"/>
                </a:lnTo>
                <a:lnTo>
                  <a:pt x="145889" y="80553"/>
                </a:lnTo>
                <a:lnTo>
                  <a:pt x="144549" y="80144"/>
                </a:lnTo>
                <a:lnTo>
                  <a:pt x="143210" y="79809"/>
                </a:lnTo>
                <a:lnTo>
                  <a:pt x="141870" y="79549"/>
                </a:lnTo>
                <a:lnTo>
                  <a:pt x="140494" y="79326"/>
                </a:lnTo>
                <a:lnTo>
                  <a:pt x="139564" y="79214"/>
                </a:lnTo>
                <a:lnTo>
                  <a:pt x="138633" y="79140"/>
                </a:lnTo>
                <a:lnTo>
                  <a:pt x="137703" y="79102"/>
                </a:lnTo>
                <a:lnTo>
                  <a:pt x="135248" y="79102"/>
                </a:lnTo>
                <a:lnTo>
                  <a:pt x="133722" y="79214"/>
                </a:lnTo>
                <a:lnTo>
                  <a:pt x="132197" y="79363"/>
                </a:lnTo>
                <a:lnTo>
                  <a:pt x="130671" y="79549"/>
                </a:lnTo>
                <a:lnTo>
                  <a:pt x="129146" y="79772"/>
                </a:lnTo>
                <a:lnTo>
                  <a:pt x="127620" y="79995"/>
                </a:lnTo>
                <a:lnTo>
                  <a:pt x="124606" y="80516"/>
                </a:lnTo>
                <a:lnTo>
                  <a:pt x="121555" y="81037"/>
                </a:lnTo>
                <a:lnTo>
                  <a:pt x="120030" y="81298"/>
                </a:lnTo>
                <a:lnTo>
                  <a:pt x="118504" y="81521"/>
                </a:lnTo>
                <a:lnTo>
                  <a:pt x="116979" y="81707"/>
                </a:lnTo>
                <a:lnTo>
                  <a:pt x="115453" y="81856"/>
                </a:lnTo>
                <a:lnTo>
                  <a:pt x="113928" y="81930"/>
                </a:lnTo>
                <a:lnTo>
                  <a:pt x="112402" y="81967"/>
                </a:lnTo>
                <a:lnTo>
                  <a:pt x="111137" y="81930"/>
                </a:lnTo>
                <a:lnTo>
                  <a:pt x="109835" y="81856"/>
                </a:lnTo>
                <a:lnTo>
                  <a:pt x="108645" y="81707"/>
                </a:lnTo>
                <a:lnTo>
                  <a:pt x="107491" y="81558"/>
                </a:lnTo>
                <a:lnTo>
                  <a:pt x="106375" y="81335"/>
                </a:lnTo>
                <a:lnTo>
                  <a:pt x="105259" y="81112"/>
                </a:lnTo>
                <a:lnTo>
                  <a:pt x="104180" y="80814"/>
                </a:lnTo>
                <a:lnTo>
                  <a:pt x="103138" y="80516"/>
                </a:lnTo>
                <a:lnTo>
                  <a:pt x="102096" y="80144"/>
                </a:lnTo>
                <a:lnTo>
                  <a:pt x="101092" y="79772"/>
                </a:lnTo>
                <a:lnTo>
                  <a:pt x="100124" y="79363"/>
                </a:lnTo>
                <a:lnTo>
                  <a:pt x="99157" y="78916"/>
                </a:lnTo>
                <a:lnTo>
                  <a:pt x="98227" y="78470"/>
                </a:lnTo>
                <a:lnTo>
                  <a:pt x="97334" y="77949"/>
                </a:lnTo>
                <a:lnTo>
                  <a:pt x="96441" y="77428"/>
                </a:lnTo>
                <a:lnTo>
                  <a:pt x="95548" y="76870"/>
                </a:lnTo>
                <a:lnTo>
                  <a:pt x="94729" y="76312"/>
                </a:lnTo>
                <a:lnTo>
                  <a:pt x="93873" y="75679"/>
                </a:lnTo>
                <a:lnTo>
                  <a:pt x="93092" y="75084"/>
                </a:lnTo>
                <a:lnTo>
                  <a:pt x="92273" y="74414"/>
                </a:lnTo>
                <a:lnTo>
                  <a:pt x="91492" y="73745"/>
                </a:lnTo>
                <a:lnTo>
                  <a:pt x="90748" y="73038"/>
                </a:lnTo>
                <a:lnTo>
                  <a:pt x="90004" y="72331"/>
                </a:lnTo>
                <a:lnTo>
                  <a:pt x="89297" y="71587"/>
                </a:lnTo>
                <a:lnTo>
                  <a:pt x="88590" y="70805"/>
                </a:lnTo>
                <a:lnTo>
                  <a:pt x="87883" y="70024"/>
                </a:lnTo>
                <a:lnTo>
                  <a:pt x="87213" y="69243"/>
                </a:lnTo>
                <a:lnTo>
                  <a:pt x="86544" y="68424"/>
                </a:lnTo>
                <a:lnTo>
                  <a:pt x="85241" y="66712"/>
                </a:lnTo>
                <a:lnTo>
                  <a:pt x="84013" y="65001"/>
                </a:lnTo>
                <a:lnTo>
                  <a:pt x="82786" y="63178"/>
                </a:lnTo>
                <a:lnTo>
                  <a:pt x="81632" y="61317"/>
                </a:lnTo>
                <a:lnTo>
                  <a:pt x="80516" y="59457"/>
                </a:lnTo>
                <a:lnTo>
                  <a:pt x="79437" y="57522"/>
                </a:lnTo>
                <a:lnTo>
                  <a:pt x="78358" y="55550"/>
                </a:lnTo>
                <a:lnTo>
                  <a:pt x="77316" y="53578"/>
                </a:lnTo>
                <a:lnTo>
                  <a:pt x="76312" y="51569"/>
                </a:lnTo>
                <a:lnTo>
                  <a:pt x="74265" y="47551"/>
                </a:lnTo>
                <a:lnTo>
                  <a:pt x="72256" y="43533"/>
                </a:lnTo>
                <a:lnTo>
                  <a:pt x="70247" y="39589"/>
                </a:lnTo>
                <a:lnTo>
                  <a:pt x="69205" y="37654"/>
                </a:lnTo>
                <a:lnTo>
                  <a:pt x="68163" y="35756"/>
                </a:lnTo>
                <a:lnTo>
                  <a:pt x="67084" y="33859"/>
                </a:lnTo>
                <a:lnTo>
                  <a:pt x="66005" y="32073"/>
                </a:lnTo>
                <a:lnTo>
                  <a:pt x="64963" y="30510"/>
                </a:lnTo>
                <a:lnTo>
                  <a:pt x="63959" y="28985"/>
                </a:lnTo>
                <a:lnTo>
                  <a:pt x="62880" y="27459"/>
                </a:lnTo>
                <a:lnTo>
                  <a:pt x="61801" y="25934"/>
                </a:lnTo>
                <a:lnTo>
                  <a:pt x="60685" y="24483"/>
                </a:lnTo>
                <a:lnTo>
                  <a:pt x="59531" y="23031"/>
                </a:lnTo>
                <a:lnTo>
                  <a:pt x="58378" y="21580"/>
                </a:lnTo>
                <a:lnTo>
                  <a:pt x="57187" y="20167"/>
                </a:lnTo>
                <a:lnTo>
                  <a:pt x="55997" y="18790"/>
                </a:lnTo>
                <a:lnTo>
                  <a:pt x="54732" y="17450"/>
                </a:lnTo>
                <a:lnTo>
                  <a:pt x="53467" y="16148"/>
                </a:lnTo>
                <a:lnTo>
                  <a:pt x="52164" y="14883"/>
                </a:lnTo>
                <a:lnTo>
                  <a:pt x="50862" y="13655"/>
                </a:lnTo>
                <a:lnTo>
                  <a:pt x="49485" y="12465"/>
                </a:lnTo>
                <a:lnTo>
                  <a:pt x="48109" y="11311"/>
                </a:lnTo>
                <a:lnTo>
                  <a:pt x="46732" y="10195"/>
                </a:lnTo>
                <a:lnTo>
                  <a:pt x="45281" y="9116"/>
                </a:lnTo>
                <a:lnTo>
                  <a:pt x="43830" y="8112"/>
                </a:lnTo>
                <a:lnTo>
                  <a:pt x="42342" y="7144"/>
                </a:lnTo>
                <a:lnTo>
                  <a:pt x="40853" y="6214"/>
                </a:lnTo>
                <a:lnTo>
                  <a:pt x="39291" y="5358"/>
                </a:lnTo>
                <a:lnTo>
                  <a:pt x="37728" y="4577"/>
                </a:lnTo>
                <a:lnTo>
                  <a:pt x="36128" y="3833"/>
                </a:lnTo>
                <a:lnTo>
                  <a:pt x="34491" y="3126"/>
                </a:lnTo>
                <a:lnTo>
                  <a:pt x="32854" y="2530"/>
                </a:lnTo>
                <a:lnTo>
                  <a:pt x="31142" y="1972"/>
                </a:lnTo>
                <a:lnTo>
                  <a:pt x="29431" y="1489"/>
                </a:lnTo>
                <a:lnTo>
                  <a:pt x="27719" y="1079"/>
                </a:lnTo>
                <a:lnTo>
                  <a:pt x="25933" y="707"/>
                </a:lnTo>
                <a:lnTo>
                  <a:pt x="24110" y="447"/>
                </a:lnTo>
                <a:lnTo>
                  <a:pt x="22287" y="261"/>
                </a:lnTo>
                <a:lnTo>
                  <a:pt x="20427" y="112"/>
                </a:lnTo>
                <a:lnTo>
                  <a:pt x="17822" y="38"/>
                </a:lnTo>
                <a:lnTo>
                  <a:pt x="1506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2" name="Google Shape;2002;p15"/>
          <p:cNvSpPr txBox="1">
            <a:spLocks noGrp="1"/>
          </p:cNvSpPr>
          <p:nvPr>
            <p:ph type="subTitle" idx="1"/>
          </p:nvPr>
        </p:nvSpPr>
        <p:spPr>
          <a:xfrm>
            <a:off x="4081150" y="2561250"/>
            <a:ext cx="3702600" cy="13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3" name="Google Shape;2003;p15"/>
          <p:cNvSpPr txBox="1">
            <a:spLocks noGrp="1"/>
          </p:cNvSpPr>
          <p:nvPr>
            <p:ph type="title"/>
          </p:nvPr>
        </p:nvSpPr>
        <p:spPr>
          <a:xfrm>
            <a:off x="4081173" y="1798675"/>
            <a:ext cx="4215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grpSp>
        <p:nvGrpSpPr>
          <p:cNvPr id="2004" name="Google Shape;2004;p15"/>
          <p:cNvGrpSpPr/>
          <p:nvPr/>
        </p:nvGrpSpPr>
        <p:grpSpPr>
          <a:xfrm rot="-4093967">
            <a:off x="-487150" y="2397390"/>
            <a:ext cx="2854315" cy="5720055"/>
            <a:chOff x="238125" y="1457650"/>
            <a:chExt cx="1411500" cy="2828650"/>
          </a:xfrm>
        </p:grpSpPr>
        <p:sp>
          <p:nvSpPr>
            <p:cNvPr id="2005" name="Google Shape;2005;p15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15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15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15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15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15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15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15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15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15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15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15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15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15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15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15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15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15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15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15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15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15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15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15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15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15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15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15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15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15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15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15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15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15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15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15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15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15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15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15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15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15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15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15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15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15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15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15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15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15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5" name="Google Shape;2055;p15"/>
          <p:cNvGrpSpPr/>
          <p:nvPr/>
        </p:nvGrpSpPr>
        <p:grpSpPr>
          <a:xfrm rot="6982043">
            <a:off x="6094451" y="-2230016"/>
            <a:ext cx="2854304" cy="5720033"/>
            <a:chOff x="238125" y="1457650"/>
            <a:chExt cx="1411500" cy="2828650"/>
          </a:xfrm>
        </p:grpSpPr>
        <p:sp>
          <p:nvSpPr>
            <p:cNvPr id="2056" name="Google Shape;2056;p15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15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15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15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15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15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15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15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15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15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15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15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15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15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15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15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15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15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15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15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15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15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15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15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15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15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15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15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15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15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15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15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15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15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15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15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15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15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15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15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15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15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15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15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15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15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15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15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15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15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6" name="Google Shape;2106;p15"/>
          <p:cNvGrpSpPr/>
          <p:nvPr/>
        </p:nvGrpSpPr>
        <p:grpSpPr>
          <a:xfrm>
            <a:off x="7048654" y="4201368"/>
            <a:ext cx="1646603" cy="1251708"/>
            <a:chOff x="2928875" y="3008450"/>
            <a:chExt cx="436325" cy="331675"/>
          </a:xfrm>
        </p:grpSpPr>
        <p:sp>
          <p:nvSpPr>
            <p:cNvPr id="2107" name="Google Shape;2107;p15"/>
            <p:cNvSpPr/>
            <p:nvPr/>
          </p:nvSpPr>
          <p:spPr>
            <a:xfrm>
              <a:off x="3136775" y="3090475"/>
              <a:ext cx="90525" cy="249650"/>
            </a:xfrm>
            <a:custGeom>
              <a:avLst/>
              <a:gdLst/>
              <a:ahLst/>
              <a:cxnLst/>
              <a:rect l="l" t="t" r="r" b="b"/>
              <a:pathLst>
                <a:path w="3621" h="9986" extrusionOk="0">
                  <a:moveTo>
                    <a:pt x="3112" y="1"/>
                  </a:moveTo>
                  <a:lnTo>
                    <a:pt x="2631" y="1359"/>
                  </a:lnTo>
                  <a:lnTo>
                    <a:pt x="2122" y="2716"/>
                  </a:lnTo>
                  <a:lnTo>
                    <a:pt x="1726" y="3791"/>
                  </a:lnTo>
                  <a:lnTo>
                    <a:pt x="1330" y="4866"/>
                  </a:lnTo>
                  <a:lnTo>
                    <a:pt x="1075" y="5602"/>
                  </a:lnTo>
                  <a:lnTo>
                    <a:pt x="849" y="6365"/>
                  </a:lnTo>
                  <a:lnTo>
                    <a:pt x="623" y="7129"/>
                  </a:lnTo>
                  <a:lnTo>
                    <a:pt x="425" y="7921"/>
                  </a:lnTo>
                  <a:lnTo>
                    <a:pt x="170" y="8939"/>
                  </a:lnTo>
                  <a:lnTo>
                    <a:pt x="0" y="9986"/>
                  </a:lnTo>
                  <a:lnTo>
                    <a:pt x="283" y="9986"/>
                  </a:lnTo>
                  <a:lnTo>
                    <a:pt x="651" y="8430"/>
                  </a:lnTo>
                  <a:lnTo>
                    <a:pt x="1075" y="6903"/>
                  </a:lnTo>
                  <a:lnTo>
                    <a:pt x="1528" y="5375"/>
                  </a:lnTo>
                  <a:lnTo>
                    <a:pt x="2065" y="3876"/>
                  </a:lnTo>
                  <a:lnTo>
                    <a:pt x="2405" y="2943"/>
                  </a:lnTo>
                  <a:lnTo>
                    <a:pt x="2801" y="1981"/>
                  </a:lnTo>
                  <a:lnTo>
                    <a:pt x="3197" y="1047"/>
                  </a:lnTo>
                  <a:lnTo>
                    <a:pt x="3621" y="11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15"/>
            <p:cNvSpPr/>
            <p:nvPr/>
          </p:nvSpPr>
          <p:spPr>
            <a:xfrm>
              <a:off x="3214550" y="3029675"/>
              <a:ext cx="39625" cy="63650"/>
            </a:xfrm>
            <a:custGeom>
              <a:avLst/>
              <a:gdLst/>
              <a:ahLst/>
              <a:cxnLst/>
              <a:rect l="l" t="t" r="r" b="b"/>
              <a:pathLst>
                <a:path w="1585" h="2546" extrusionOk="0">
                  <a:moveTo>
                    <a:pt x="1076" y="0"/>
                  </a:moveTo>
                  <a:lnTo>
                    <a:pt x="765" y="594"/>
                  </a:lnTo>
                  <a:lnTo>
                    <a:pt x="510" y="1188"/>
                  </a:lnTo>
                  <a:lnTo>
                    <a:pt x="1" y="2433"/>
                  </a:lnTo>
                  <a:lnTo>
                    <a:pt x="510" y="2546"/>
                  </a:lnTo>
                  <a:lnTo>
                    <a:pt x="1019" y="1386"/>
                  </a:lnTo>
                  <a:lnTo>
                    <a:pt x="1585" y="255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15"/>
            <p:cNvSpPr/>
            <p:nvPr/>
          </p:nvSpPr>
          <p:spPr>
            <a:xfrm>
              <a:off x="3154450" y="3096150"/>
              <a:ext cx="104675" cy="243975"/>
            </a:xfrm>
            <a:custGeom>
              <a:avLst/>
              <a:gdLst/>
              <a:ahLst/>
              <a:cxnLst/>
              <a:rect l="l" t="t" r="r" b="b"/>
              <a:pathLst>
                <a:path w="4187" h="9759" extrusionOk="0">
                  <a:moveTo>
                    <a:pt x="3282" y="0"/>
                  </a:moveTo>
                  <a:lnTo>
                    <a:pt x="3027" y="594"/>
                  </a:lnTo>
                  <a:lnTo>
                    <a:pt x="2631" y="1499"/>
                  </a:lnTo>
                  <a:lnTo>
                    <a:pt x="2263" y="2404"/>
                  </a:lnTo>
                  <a:lnTo>
                    <a:pt x="1896" y="3338"/>
                  </a:lnTo>
                  <a:lnTo>
                    <a:pt x="1556" y="4271"/>
                  </a:lnTo>
                  <a:lnTo>
                    <a:pt x="1245" y="5205"/>
                  </a:lnTo>
                  <a:lnTo>
                    <a:pt x="934" y="6167"/>
                  </a:lnTo>
                  <a:lnTo>
                    <a:pt x="651" y="7128"/>
                  </a:lnTo>
                  <a:lnTo>
                    <a:pt x="396" y="8090"/>
                  </a:lnTo>
                  <a:lnTo>
                    <a:pt x="198" y="8910"/>
                  </a:lnTo>
                  <a:lnTo>
                    <a:pt x="0" y="9759"/>
                  </a:lnTo>
                  <a:lnTo>
                    <a:pt x="1924" y="9759"/>
                  </a:lnTo>
                  <a:lnTo>
                    <a:pt x="2235" y="8033"/>
                  </a:lnTo>
                  <a:lnTo>
                    <a:pt x="2575" y="6336"/>
                  </a:lnTo>
                  <a:lnTo>
                    <a:pt x="2773" y="5375"/>
                  </a:lnTo>
                  <a:lnTo>
                    <a:pt x="2999" y="4385"/>
                  </a:lnTo>
                  <a:lnTo>
                    <a:pt x="3253" y="3423"/>
                  </a:lnTo>
                  <a:lnTo>
                    <a:pt x="3508" y="2461"/>
                  </a:lnTo>
                  <a:lnTo>
                    <a:pt x="3847" y="1386"/>
                  </a:lnTo>
                  <a:lnTo>
                    <a:pt x="4187" y="340"/>
                  </a:lnTo>
                  <a:lnTo>
                    <a:pt x="3734" y="142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15"/>
            <p:cNvSpPr/>
            <p:nvPr/>
          </p:nvSpPr>
          <p:spPr>
            <a:xfrm>
              <a:off x="3236475" y="3041700"/>
              <a:ext cx="43875" cy="62950"/>
            </a:xfrm>
            <a:custGeom>
              <a:avLst/>
              <a:gdLst/>
              <a:ahLst/>
              <a:cxnLst/>
              <a:rect l="l" t="t" r="r" b="b"/>
              <a:pathLst>
                <a:path w="1755" h="2518" extrusionOk="0">
                  <a:moveTo>
                    <a:pt x="1047" y="0"/>
                  </a:moveTo>
                  <a:lnTo>
                    <a:pt x="510" y="1075"/>
                  </a:lnTo>
                  <a:lnTo>
                    <a:pt x="1" y="2178"/>
                  </a:lnTo>
                  <a:lnTo>
                    <a:pt x="453" y="2320"/>
                  </a:lnTo>
                  <a:lnTo>
                    <a:pt x="906" y="2518"/>
                  </a:lnTo>
                  <a:lnTo>
                    <a:pt x="1132" y="1895"/>
                  </a:lnTo>
                  <a:lnTo>
                    <a:pt x="1387" y="1301"/>
                  </a:lnTo>
                  <a:lnTo>
                    <a:pt x="1754" y="481"/>
                  </a:lnTo>
                  <a:lnTo>
                    <a:pt x="1415" y="226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15"/>
            <p:cNvSpPr/>
            <p:nvPr/>
          </p:nvSpPr>
          <p:spPr>
            <a:xfrm>
              <a:off x="2942300" y="3169675"/>
              <a:ext cx="67900" cy="170450"/>
            </a:xfrm>
            <a:custGeom>
              <a:avLst/>
              <a:gdLst/>
              <a:ahLst/>
              <a:cxnLst/>
              <a:rect l="l" t="t" r="r" b="b"/>
              <a:pathLst>
                <a:path w="2716" h="6818" extrusionOk="0">
                  <a:moveTo>
                    <a:pt x="1217" y="1"/>
                  </a:moveTo>
                  <a:lnTo>
                    <a:pt x="849" y="482"/>
                  </a:lnTo>
                  <a:lnTo>
                    <a:pt x="538" y="991"/>
                  </a:lnTo>
                  <a:lnTo>
                    <a:pt x="255" y="1528"/>
                  </a:lnTo>
                  <a:lnTo>
                    <a:pt x="0" y="2094"/>
                  </a:lnTo>
                  <a:lnTo>
                    <a:pt x="566" y="3339"/>
                  </a:lnTo>
                  <a:lnTo>
                    <a:pt x="1075" y="4583"/>
                  </a:lnTo>
                  <a:lnTo>
                    <a:pt x="1528" y="5686"/>
                  </a:lnTo>
                  <a:lnTo>
                    <a:pt x="1952" y="6818"/>
                  </a:lnTo>
                  <a:lnTo>
                    <a:pt x="2716" y="6818"/>
                  </a:lnTo>
                  <a:lnTo>
                    <a:pt x="2490" y="5969"/>
                  </a:lnTo>
                  <a:lnTo>
                    <a:pt x="2292" y="5121"/>
                  </a:lnTo>
                  <a:lnTo>
                    <a:pt x="1924" y="3424"/>
                  </a:lnTo>
                  <a:lnTo>
                    <a:pt x="1585" y="1698"/>
                  </a:lnTo>
                  <a:lnTo>
                    <a:pt x="121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15"/>
            <p:cNvSpPr/>
            <p:nvPr/>
          </p:nvSpPr>
          <p:spPr>
            <a:xfrm>
              <a:off x="2930975" y="3117350"/>
              <a:ext cx="41750" cy="104700"/>
            </a:xfrm>
            <a:custGeom>
              <a:avLst/>
              <a:gdLst/>
              <a:ahLst/>
              <a:cxnLst/>
              <a:rect l="l" t="t" r="r" b="b"/>
              <a:pathLst>
                <a:path w="1670" h="4188" extrusionOk="0">
                  <a:moveTo>
                    <a:pt x="1076" y="1"/>
                  </a:moveTo>
                  <a:lnTo>
                    <a:pt x="878" y="368"/>
                  </a:lnTo>
                  <a:lnTo>
                    <a:pt x="708" y="736"/>
                  </a:lnTo>
                  <a:lnTo>
                    <a:pt x="538" y="1132"/>
                  </a:lnTo>
                  <a:lnTo>
                    <a:pt x="369" y="1528"/>
                  </a:lnTo>
                  <a:lnTo>
                    <a:pt x="255" y="1924"/>
                  </a:lnTo>
                  <a:lnTo>
                    <a:pt x="142" y="2348"/>
                  </a:lnTo>
                  <a:lnTo>
                    <a:pt x="57" y="2773"/>
                  </a:lnTo>
                  <a:lnTo>
                    <a:pt x="1" y="3197"/>
                  </a:lnTo>
                  <a:lnTo>
                    <a:pt x="453" y="4187"/>
                  </a:lnTo>
                  <a:lnTo>
                    <a:pt x="708" y="3621"/>
                  </a:lnTo>
                  <a:lnTo>
                    <a:pt x="991" y="3084"/>
                  </a:lnTo>
                  <a:lnTo>
                    <a:pt x="1302" y="2575"/>
                  </a:lnTo>
                  <a:lnTo>
                    <a:pt x="1670" y="2094"/>
                  </a:lnTo>
                  <a:lnTo>
                    <a:pt x="1642" y="1981"/>
                  </a:lnTo>
                  <a:lnTo>
                    <a:pt x="1387" y="991"/>
                  </a:lnTo>
                  <a:lnTo>
                    <a:pt x="1076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15"/>
            <p:cNvSpPr/>
            <p:nvPr/>
          </p:nvSpPr>
          <p:spPr>
            <a:xfrm>
              <a:off x="3073825" y="3092600"/>
              <a:ext cx="33975" cy="247525"/>
            </a:xfrm>
            <a:custGeom>
              <a:avLst/>
              <a:gdLst/>
              <a:ahLst/>
              <a:cxnLst/>
              <a:rect l="l" t="t" r="r" b="b"/>
              <a:pathLst>
                <a:path w="1359" h="9901" extrusionOk="0">
                  <a:moveTo>
                    <a:pt x="1359" y="1"/>
                  </a:moveTo>
                  <a:lnTo>
                    <a:pt x="736" y="170"/>
                  </a:lnTo>
                  <a:lnTo>
                    <a:pt x="114" y="368"/>
                  </a:lnTo>
                  <a:lnTo>
                    <a:pt x="29" y="3140"/>
                  </a:lnTo>
                  <a:lnTo>
                    <a:pt x="1" y="4300"/>
                  </a:lnTo>
                  <a:lnTo>
                    <a:pt x="29" y="5432"/>
                  </a:lnTo>
                  <a:lnTo>
                    <a:pt x="86" y="6591"/>
                  </a:lnTo>
                  <a:lnTo>
                    <a:pt x="142" y="7723"/>
                  </a:lnTo>
                  <a:lnTo>
                    <a:pt x="255" y="8826"/>
                  </a:lnTo>
                  <a:lnTo>
                    <a:pt x="369" y="9901"/>
                  </a:lnTo>
                  <a:lnTo>
                    <a:pt x="1132" y="9901"/>
                  </a:lnTo>
                  <a:lnTo>
                    <a:pt x="1132" y="9759"/>
                  </a:lnTo>
                  <a:lnTo>
                    <a:pt x="1104" y="8741"/>
                  </a:lnTo>
                  <a:lnTo>
                    <a:pt x="1104" y="7751"/>
                  </a:lnTo>
                  <a:lnTo>
                    <a:pt x="1132" y="6733"/>
                  </a:lnTo>
                  <a:lnTo>
                    <a:pt x="1189" y="5743"/>
                  </a:lnTo>
                  <a:lnTo>
                    <a:pt x="1274" y="3763"/>
                  </a:lnTo>
                  <a:lnTo>
                    <a:pt x="1274" y="2660"/>
                  </a:lnTo>
                  <a:lnTo>
                    <a:pt x="1302" y="1528"/>
                  </a:lnTo>
                  <a:lnTo>
                    <a:pt x="1359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15"/>
            <p:cNvSpPr/>
            <p:nvPr/>
          </p:nvSpPr>
          <p:spPr>
            <a:xfrm>
              <a:off x="3076650" y="3010575"/>
              <a:ext cx="38925" cy="91250"/>
            </a:xfrm>
            <a:custGeom>
              <a:avLst/>
              <a:gdLst/>
              <a:ahLst/>
              <a:cxnLst/>
              <a:rect l="l" t="t" r="r" b="b"/>
              <a:pathLst>
                <a:path w="1557" h="3650" extrusionOk="0">
                  <a:moveTo>
                    <a:pt x="1557" y="0"/>
                  </a:moveTo>
                  <a:lnTo>
                    <a:pt x="906" y="114"/>
                  </a:lnTo>
                  <a:lnTo>
                    <a:pt x="284" y="283"/>
                  </a:lnTo>
                  <a:lnTo>
                    <a:pt x="142" y="1358"/>
                  </a:lnTo>
                  <a:lnTo>
                    <a:pt x="57" y="2433"/>
                  </a:lnTo>
                  <a:lnTo>
                    <a:pt x="1" y="3649"/>
                  </a:lnTo>
                  <a:lnTo>
                    <a:pt x="623" y="3451"/>
                  </a:lnTo>
                  <a:lnTo>
                    <a:pt x="1246" y="3282"/>
                  </a:lnTo>
                  <a:lnTo>
                    <a:pt x="1359" y="1726"/>
                  </a:lnTo>
                  <a:lnTo>
                    <a:pt x="1528" y="142"/>
                  </a:lnTo>
                  <a:lnTo>
                    <a:pt x="155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15"/>
            <p:cNvSpPr/>
            <p:nvPr/>
          </p:nvSpPr>
          <p:spPr>
            <a:xfrm>
              <a:off x="3040600" y="3106050"/>
              <a:ext cx="32550" cy="234075"/>
            </a:xfrm>
            <a:custGeom>
              <a:avLst/>
              <a:gdLst/>
              <a:ahLst/>
              <a:cxnLst/>
              <a:rect l="l" t="t" r="r" b="b"/>
              <a:pathLst>
                <a:path w="1302" h="9363" extrusionOk="0">
                  <a:moveTo>
                    <a:pt x="1019" y="0"/>
                  </a:moveTo>
                  <a:lnTo>
                    <a:pt x="255" y="311"/>
                  </a:lnTo>
                  <a:lnTo>
                    <a:pt x="113" y="1471"/>
                  </a:lnTo>
                  <a:lnTo>
                    <a:pt x="29" y="2631"/>
                  </a:lnTo>
                  <a:lnTo>
                    <a:pt x="0" y="3791"/>
                  </a:lnTo>
                  <a:lnTo>
                    <a:pt x="0" y="4950"/>
                  </a:lnTo>
                  <a:lnTo>
                    <a:pt x="29" y="6053"/>
                  </a:lnTo>
                  <a:lnTo>
                    <a:pt x="85" y="7157"/>
                  </a:lnTo>
                  <a:lnTo>
                    <a:pt x="142" y="8260"/>
                  </a:lnTo>
                  <a:lnTo>
                    <a:pt x="255" y="9363"/>
                  </a:lnTo>
                  <a:lnTo>
                    <a:pt x="1301" y="9363"/>
                  </a:lnTo>
                  <a:lnTo>
                    <a:pt x="1188" y="8458"/>
                  </a:lnTo>
                  <a:lnTo>
                    <a:pt x="1103" y="7553"/>
                  </a:lnTo>
                  <a:lnTo>
                    <a:pt x="1047" y="6647"/>
                  </a:lnTo>
                  <a:lnTo>
                    <a:pt x="990" y="5742"/>
                  </a:lnTo>
                  <a:lnTo>
                    <a:pt x="962" y="3932"/>
                  </a:lnTo>
                  <a:lnTo>
                    <a:pt x="962" y="2093"/>
                  </a:lnTo>
                  <a:lnTo>
                    <a:pt x="101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15"/>
            <p:cNvSpPr/>
            <p:nvPr/>
          </p:nvSpPr>
          <p:spPr>
            <a:xfrm>
              <a:off x="3046950" y="3021175"/>
              <a:ext cx="26200" cy="92675"/>
            </a:xfrm>
            <a:custGeom>
              <a:avLst/>
              <a:gdLst/>
              <a:ahLst/>
              <a:cxnLst/>
              <a:rect l="l" t="t" r="r" b="b"/>
              <a:pathLst>
                <a:path w="1048" h="3707" extrusionOk="0">
                  <a:moveTo>
                    <a:pt x="1047" y="1"/>
                  </a:moveTo>
                  <a:lnTo>
                    <a:pt x="934" y="29"/>
                  </a:lnTo>
                  <a:lnTo>
                    <a:pt x="906" y="142"/>
                  </a:lnTo>
                  <a:lnTo>
                    <a:pt x="595" y="1019"/>
                  </a:lnTo>
                  <a:lnTo>
                    <a:pt x="369" y="1896"/>
                  </a:lnTo>
                  <a:lnTo>
                    <a:pt x="142" y="2801"/>
                  </a:lnTo>
                  <a:lnTo>
                    <a:pt x="1" y="3706"/>
                  </a:lnTo>
                  <a:lnTo>
                    <a:pt x="765" y="3395"/>
                  </a:lnTo>
                  <a:lnTo>
                    <a:pt x="821" y="2405"/>
                  </a:lnTo>
                  <a:lnTo>
                    <a:pt x="878" y="1443"/>
                  </a:lnTo>
                  <a:lnTo>
                    <a:pt x="963" y="708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15"/>
            <p:cNvSpPr/>
            <p:nvPr/>
          </p:nvSpPr>
          <p:spPr>
            <a:xfrm>
              <a:off x="3112725" y="3086950"/>
              <a:ext cx="31850" cy="171150"/>
            </a:xfrm>
            <a:custGeom>
              <a:avLst/>
              <a:gdLst/>
              <a:ahLst/>
              <a:cxnLst/>
              <a:rect l="l" t="t" r="r" b="b"/>
              <a:pathLst>
                <a:path w="1274" h="6846" extrusionOk="0">
                  <a:moveTo>
                    <a:pt x="1273" y="0"/>
                  </a:moveTo>
                  <a:lnTo>
                    <a:pt x="736" y="57"/>
                  </a:lnTo>
                  <a:lnTo>
                    <a:pt x="227" y="142"/>
                  </a:lnTo>
                  <a:lnTo>
                    <a:pt x="170" y="1132"/>
                  </a:lnTo>
                  <a:lnTo>
                    <a:pt x="142" y="2122"/>
                  </a:lnTo>
                  <a:lnTo>
                    <a:pt x="114" y="3197"/>
                  </a:lnTo>
                  <a:lnTo>
                    <a:pt x="114" y="4300"/>
                  </a:lnTo>
                  <a:lnTo>
                    <a:pt x="1" y="6280"/>
                  </a:lnTo>
                  <a:lnTo>
                    <a:pt x="1" y="6846"/>
                  </a:lnTo>
                  <a:lnTo>
                    <a:pt x="199" y="5545"/>
                  </a:lnTo>
                  <a:lnTo>
                    <a:pt x="397" y="4272"/>
                  </a:lnTo>
                  <a:lnTo>
                    <a:pt x="821" y="2122"/>
                  </a:lnTo>
                  <a:lnTo>
                    <a:pt x="127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15"/>
            <p:cNvSpPr/>
            <p:nvPr/>
          </p:nvSpPr>
          <p:spPr>
            <a:xfrm>
              <a:off x="3118375" y="3008450"/>
              <a:ext cx="44575" cy="82050"/>
            </a:xfrm>
            <a:custGeom>
              <a:avLst/>
              <a:gdLst/>
              <a:ahLst/>
              <a:cxnLst/>
              <a:rect l="l" t="t" r="r" b="b"/>
              <a:pathLst>
                <a:path w="1783" h="3282" extrusionOk="0">
                  <a:moveTo>
                    <a:pt x="708" y="1"/>
                  </a:moveTo>
                  <a:lnTo>
                    <a:pt x="284" y="29"/>
                  </a:lnTo>
                  <a:lnTo>
                    <a:pt x="227" y="538"/>
                  </a:lnTo>
                  <a:lnTo>
                    <a:pt x="86" y="1924"/>
                  </a:lnTo>
                  <a:lnTo>
                    <a:pt x="1" y="3282"/>
                  </a:lnTo>
                  <a:lnTo>
                    <a:pt x="510" y="3197"/>
                  </a:lnTo>
                  <a:lnTo>
                    <a:pt x="1047" y="3140"/>
                  </a:lnTo>
                  <a:lnTo>
                    <a:pt x="1415" y="1556"/>
                  </a:lnTo>
                  <a:lnTo>
                    <a:pt x="1783" y="29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15"/>
            <p:cNvSpPr/>
            <p:nvPr/>
          </p:nvSpPr>
          <p:spPr>
            <a:xfrm>
              <a:off x="3112025" y="3085525"/>
              <a:ext cx="92650" cy="254600"/>
            </a:xfrm>
            <a:custGeom>
              <a:avLst/>
              <a:gdLst/>
              <a:ahLst/>
              <a:cxnLst/>
              <a:rect l="l" t="t" r="r" b="b"/>
              <a:pathLst>
                <a:path w="3706" h="10184" extrusionOk="0">
                  <a:moveTo>
                    <a:pt x="2235" y="1"/>
                  </a:moveTo>
                  <a:lnTo>
                    <a:pt x="1726" y="29"/>
                  </a:lnTo>
                  <a:lnTo>
                    <a:pt x="1528" y="906"/>
                  </a:lnTo>
                  <a:lnTo>
                    <a:pt x="1103" y="2914"/>
                  </a:lnTo>
                  <a:lnTo>
                    <a:pt x="736" y="4923"/>
                  </a:lnTo>
                  <a:lnTo>
                    <a:pt x="425" y="6931"/>
                  </a:lnTo>
                  <a:lnTo>
                    <a:pt x="142" y="8939"/>
                  </a:lnTo>
                  <a:lnTo>
                    <a:pt x="0" y="10071"/>
                  </a:lnTo>
                  <a:lnTo>
                    <a:pt x="0" y="10184"/>
                  </a:lnTo>
                  <a:lnTo>
                    <a:pt x="566" y="10184"/>
                  </a:lnTo>
                  <a:lnTo>
                    <a:pt x="707" y="9448"/>
                  </a:lnTo>
                  <a:lnTo>
                    <a:pt x="849" y="8685"/>
                  </a:lnTo>
                  <a:lnTo>
                    <a:pt x="1019" y="7949"/>
                  </a:lnTo>
                  <a:lnTo>
                    <a:pt x="1217" y="7242"/>
                  </a:lnTo>
                  <a:lnTo>
                    <a:pt x="1584" y="5998"/>
                  </a:lnTo>
                  <a:lnTo>
                    <a:pt x="2009" y="4810"/>
                  </a:lnTo>
                  <a:lnTo>
                    <a:pt x="2885" y="2405"/>
                  </a:lnTo>
                  <a:lnTo>
                    <a:pt x="3281" y="1245"/>
                  </a:lnTo>
                  <a:lnTo>
                    <a:pt x="3706" y="114"/>
                  </a:lnTo>
                  <a:lnTo>
                    <a:pt x="3225" y="57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15"/>
            <p:cNvSpPr/>
            <p:nvPr/>
          </p:nvSpPr>
          <p:spPr>
            <a:xfrm>
              <a:off x="3155150" y="3009875"/>
              <a:ext cx="77100" cy="78500"/>
            </a:xfrm>
            <a:custGeom>
              <a:avLst/>
              <a:gdLst/>
              <a:ahLst/>
              <a:cxnLst/>
              <a:rect l="l" t="t" r="r" b="b"/>
              <a:pathLst>
                <a:path w="3084" h="3140" extrusionOk="0">
                  <a:moveTo>
                    <a:pt x="736" y="0"/>
                  </a:moveTo>
                  <a:lnTo>
                    <a:pt x="340" y="1528"/>
                  </a:lnTo>
                  <a:lnTo>
                    <a:pt x="1" y="3055"/>
                  </a:lnTo>
                  <a:lnTo>
                    <a:pt x="510" y="3027"/>
                  </a:lnTo>
                  <a:lnTo>
                    <a:pt x="991" y="3027"/>
                  </a:lnTo>
                  <a:lnTo>
                    <a:pt x="1500" y="3083"/>
                  </a:lnTo>
                  <a:lnTo>
                    <a:pt x="1981" y="3140"/>
                  </a:lnTo>
                  <a:lnTo>
                    <a:pt x="2462" y="1980"/>
                  </a:lnTo>
                  <a:lnTo>
                    <a:pt x="2745" y="1301"/>
                  </a:lnTo>
                  <a:lnTo>
                    <a:pt x="3084" y="623"/>
                  </a:lnTo>
                  <a:lnTo>
                    <a:pt x="2518" y="396"/>
                  </a:lnTo>
                  <a:lnTo>
                    <a:pt x="1924" y="226"/>
                  </a:lnTo>
                  <a:lnTo>
                    <a:pt x="1330" y="85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15"/>
            <p:cNvSpPr/>
            <p:nvPr/>
          </p:nvSpPr>
          <p:spPr>
            <a:xfrm>
              <a:off x="3213150" y="3108875"/>
              <a:ext cx="92650" cy="231250"/>
            </a:xfrm>
            <a:custGeom>
              <a:avLst/>
              <a:gdLst/>
              <a:ahLst/>
              <a:cxnLst/>
              <a:rect l="l" t="t" r="r" b="b"/>
              <a:pathLst>
                <a:path w="3706" h="9250" extrusionOk="0">
                  <a:moveTo>
                    <a:pt x="2207" y="0"/>
                  </a:moveTo>
                  <a:lnTo>
                    <a:pt x="2037" y="538"/>
                  </a:lnTo>
                  <a:lnTo>
                    <a:pt x="1726" y="1528"/>
                  </a:lnTo>
                  <a:lnTo>
                    <a:pt x="1443" y="2518"/>
                  </a:lnTo>
                  <a:lnTo>
                    <a:pt x="990" y="4187"/>
                  </a:lnTo>
                  <a:lnTo>
                    <a:pt x="623" y="5856"/>
                  </a:lnTo>
                  <a:lnTo>
                    <a:pt x="283" y="7553"/>
                  </a:lnTo>
                  <a:lnTo>
                    <a:pt x="0" y="9250"/>
                  </a:lnTo>
                  <a:lnTo>
                    <a:pt x="142" y="9250"/>
                  </a:lnTo>
                  <a:lnTo>
                    <a:pt x="566" y="7836"/>
                  </a:lnTo>
                  <a:lnTo>
                    <a:pt x="821" y="7128"/>
                  </a:lnTo>
                  <a:lnTo>
                    <a:pt x="1047" y="6421"/>
                  </a:lnTo>
                  <a:lnTo>
                    <a:pt x="1330" y="5714"/>
                  </a:lnTo>
                  <a:lnTo>
                    <a:pt x="1613" y="5035"/>
                  </a:lnTo>
                  <a:lnTo>
                    <a:pt x="1895" y="4356"/>
                  </a:lnTo>
                  <a:lnTo>
                    <a:pt x="2207" y="3678"/>
                  </a:lnTo>
                  <a:lnTo>
                    <a:pt x="2574" y="2970"/>
                  </a:lnTo>
                  <a:lnTo>
                    <a:pt x="2914" y="2291"/>
                  </a:lnTo>
                  <a:lnTo>
                    <a:pt x="3310" y="1613"/>
                  </a:lnTo>
                  <a:lnTo>
                    <a:pt x="3706" y="962"/>
                  </a:lnTo>
                  <a:lnTo>
                    <a:pt x="3677" y="934"/>
                  </a:lnTo>
                  <a:lnTo>
                    <a:pt x="3310" y="679"/>
                  </a:lnTo>
                  <a:lnTo>
                    <a:pt x="2942" y="425"/>
                  </a:lnTo>
                  <a:lnTo>
                    <a:pt x="2574" y="198"/>
                  </a:lnTo>
                  <a:lnTo>
                    <a:pt x="220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15"/>
            <p:cNvSpPr/>
            <p:nvPr/>
          </p:nvSpPr>
          <p:spPr>
            <a:xfrm>
              <a:off x="3268300" y="3060075"/>
              <a:ext cx="57300" cy="72875"/>
            </a:xfrm>
            <a:custGeom>
              <a:avLst/>
              <a:gdLst/>
              <a:ahLst/>
              <a:cxnLst/>
              <a:rect l="l" t="t" r="r" b="b"/>
              <a:pathLst>
                <a:path w="2292" h="2915" extrusionOk="0">
                  <a:moveTo>
                    <a:pt x="793" y="1"/>
                  </a:moveTo>
                  <a:lnTo>
                    <a:pt x="368" y="934"/>
                  </a:lnTo>
                  <a:lnTo>
                    <a:pt x="170" y="1443"/>
                  </a:lnTo>
                  <a:lnTo>
                    <a:pt x="1" y="1952"/>
                  </a:lnTo>
                  <a:lnTo>
                    <a:pt x="368" y="2150"/>
                  </a:lnTo>
                  <a:lnTo>
                    <a:pt x="736" y="2377"/>
                  </a:lnTo>
                  <a:lnTo>
                    <a:pt x="1104" y="2631"/>
                  </a:lnTo>
                  <a:lnTo>
                    <a:pt x="1471" y="2886"/>
                  </a:lnTo>
                  <a:lnTo>
                    <a:pt x="1500" y="2914"/>
                  </a:lnTo>
                  <a:lnTo>
                    <a:pt x="2292" y="1641"/>
                  </a:lnTo>
                  <a:lnTo>
                    <a:pt x="1952" y="1189"/>
                  </a:lnTo>
                  <a:lnTo>
                    <a:pt x="1585" y="764"/>
                  </a:lnTo>
                  <a:lnTo>
                    <a:pt x="1217" y="368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15"/>
            <p:cNvSpPr/>
            <p:nvPr/>
          </p:nvSpPr>
          <p:spPr>
            <a:xfrm>
              <a:off x="2930275" y="3234750"/>
              <a:ext cx="50225" cy="105375"/>
            </a:xfrm>
            <a:custGeom>
              <a:avLst/>
              <a:gdLst/>
              <a:ahLst/>
              <a:cxnLst/>
              <a:rect l="l" t="t" r="r" b="b"/>
              <a:pathLst>
                <a:path w="2009" h="4215" extrusionOk="0">
                  <a:moveTo>
                    <a:pt x="255" y="0"/>
                  </a:moveTo>
                  <a:lnTo>
                    <a:pt x="1" y="651"/>
                  </a:lnTo>
                  <a:lnTo>
                    <a:pt x="57" y="1132"/>
                  </a:lnTo>
                  <a:lnTo>
                    <a:pt x="142" y="1584"/>
                  </a:lnTo>
                  <a:lnTo>
                    <a:pt x="255" y="2065"/>
                  </a:lnTo>
                  <a:lnTo>
                    <a:pt x="397" y="2518"/>
                  </a:lnTo>
                  <a:lnTo>
                    <a:pt x="566" y="2970"/>
                  </a:lnTo>
                  <a:lnTo>
                    <a:pt x="764" y="3395"/>
                  </a:lnTo>
                  <a:lnTo>
                    <a:pt x="962" y="3819"/>
                  </a:lnTo>
                  <a:lnTo>
                    <a:pt x="1217" y="4215"/>
                  </a:lnTo>
                  <a:lnTo>
                    <a:pt x="2009" y="4215"/>
                  </a:lnTo>
                  <a:lnTo>
                    <a:pt x="1472" y="2857"/>
                  </a:lnTo>
                  <a:lnTo>
                    <a:pt x="934" y="1499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15"/>
            <p:cNvSpPr/>
            <p:nvPr/>
          </p:nvSpPr>
          <p:spPr>
            <a:xfrm>
              <a:off x="2928875" y="3217075"/>
              <a:ext cx="7800" cy="33950"/>
            </a:xfrm>
            <a:custGeom>
              <a:avLst/>
              <a:gdLst/>
              <a:ahLst/>
              <a:cxnLst/>
              <a:rect l="l" t="t" r="r" b="b"/>
              <a:pathLst>
                <a:path w="312" h="1358" extrusionOk="0">
                  <a:moveTo>
                    <a:pt x="0" y="0"/>
                  </a:moveTo>
                  <a:lnTo>
                    <a:pt x="0" y="368"/>
                  </a:lnTo>
                  <a:lnTo>
                    <a:pt x="0" y="877"/>
                  </a:lnTo>
                  <a:lnTo>
                    <a:pt x="57" y="1358"/>
                  </a:lnTo>
                  <a:lnTo>
                    <a:pt x="311" y="7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15"/>
            <p:cNvSpPr/>
            <p:nvPr/>
          </p:nvSpPr>
          <p:spPr>
            <a:xfrm>
              <a:off x="3001700" y="3119475"/>
              <a:ext cx="34675" cy="212875"/>
            </a:xfrm>
            <a:custGeom>
              <a:avLst/>
              <a:gdLst/>
              <a:ahLst/>
              <a:cxnLst/>
              <a:rect l="l" t="t" r="r" b="b"/>
              <a:pathLst>
                <a:path w="1387" h="8515" extrusionOk="0">
                  <a:moveTo>
                    <a:pt x="1387" y="1"/>
                  </a:moveTo>
                  <a:lnTo>
                    <a:pt x="906" y="255"/>
                  </a:lnTo>
                  <a:lnTo>
                    <a:pt x="453" y="510"/>
                  </a:lnTo>
                  <a:lnTo>
                    <a:pt x="1" y="849"/>
                  </a:lnTo>
                  <a:lnTo>
                    <a:pt x="199" y="2631"/>
                  </a:lnTo>
                  <a:lnTo>
                    <a:pt x="481" y="4413"/>
                  </a:lnTo>
                  <a:lnTo>
                    <a:pt x="623" y="5290"/>
                  </a:lnTo>
                  <a:lnTo>
                    <a:pt x="793" y="6167"/>
                  </a:lnTo>
                  <a:lnTo>
                    <a:pt x="991" y="7044"/>
                  </a:lnTo>
                  <a:lnTo>
                    <a:pt x="1217" y="7921"/>
                  </a:lnTo>
                  <a:lnTo>
                    <a:pt x="1358" y="8515"/>
                  </a:lnTo>
                  <a:lnTo>
                    <a:pt x="1330" y="8062"/>
                  </a:lnTo>
                  <a:lnTo>
                    <a:pt x="1245" y="7044"/>
                  </a:lnTo>
                  <a:lnTo>
                    <a:pt x="1189" y="6054"/>
                  </a:lnTo>
                  <a:lnTo>
                    <a:pt x="1160" y="5036"/>
                  </a:lnTo>
                  <a:lnTo>
                    <a:pt x="1132" y="4017"/>
                  </a:lnTo>
                  <a:lnTo>
                    <a:pt x="1132" y="3027"/>
                  </a:lnTo>
                  <a:lnTo>
                    <a:pt x="1189" y="2009"/>
                  </a:lnTo>
                  <a:lnTo>
                    <a:pt x="1273" y="991"/>
                  </a:lnTo>
                  <a:lnTo>
                    <a:pt x="138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15"/>
            <p:cNvSpPr/>
            <p:nvPr/>
          </p:nvSpPr>
          <p:spPr>
            <a:xfrm>
              <a:off x="2995325" y="3026850"/>
              <a:ext cx="62275" cy="113875"/>
            </a:xfrm>
            <a:custGeom>
              <a:avLst/>
              <a:gdLst/>
              <a:ahLst/>
              <a:cxnLst/>
              <a:rect l="l" t="t" r="r" b="b"/>
              <a:pathLst>
                <a:path w="2491" h="4555" extrusionOk="0">
                  <a:moveTo>
                    <a:pt x="2490" y="0"/>
                  </a:moveTo>
                  <a:lnTo>
                    <a:pt x="1811" y="368"/>
                  </a:lnTo>
                  <a:lnTo>
                    <a:pt x="1189" y="764"/>
                  </a:lnTo>
                  <a:lnTo>
                    <a:pt x="567" y="1188"/>
                  </a:lnTo>
                  <a:lnTo>
                    <a:pt x="1" y="1697"/>
                  </a:lnTo>
                  <a:lnTo>
                    <a:pt x="114" y="3055"/>
                  </a:lnTo>
                  <a:lnTo>
                    <a:pt x="256" y="4554"/>
                  </a:lnTo>
                  <a:lnTo>
                    <a:pt x="708" y="4215"/>
                  </a:lnTo>
                  <a:lnTo>
                    <a:pt x="1161" y="3960"/>
                  </a:lnTo>
                  <a:lnTo>
                    <a:pt x="1642" y="3706"/>
                  </a:lnTo>
                  <a:lnTo>
                    <a:pt x="1698" y="3168"/>
                  </a:lnTo>
                  <a:lnTo>
                    <a:pt x="1868" y="2376"/>
                  </a:lnTo>
                  <a:lnTo>
                    <a:pt x="2038" y="1584"/>
                  </a:lnTo>
                  <a:lnTo>
                    <a:pt x="2236" y="79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15"/>
            <p:cNvSpPr/>
            <p:nvPr/>
          </p:nvSpPr>
          <p:spPr>
            <a:xfrm>
              <a:off x="2980475" y="3147775"/>
              <a:ext cx="47425" cy="192350"/>
            </a:xfrm>
            <a:custGeom>
              <a:avLst/>
              <a:gdLst/>
              <a:ahLst/>
              <a:cxnLst/>
              <a:rect l="l" t="t" r="r" b="b"/>
              <a:pathLst>
                <a:path w="1897" h="7694" extrusionOk="0">
                  <a:moveTo>
                    <a:pt x="454" y="0"/>
                  </a:moveTo>
                  <a:lnTo>
                    <a:pt x="227" y="226"/>
                  </a:lnTo>
                  <a:lnTo>
                    <a:pt x="1" y="481"/>
                  </a:lnTo>
                  <a:lnTo>
                    <a:pt x="227" y="1471"/>
                  </a:lnTo>
                  <a:lnTo>
                    <a:pt x="454" y="2489"/>
                  </a:lnTo>
                  <a:lnTo>
                    <a:pt x="850" y="4526"/>
                  </a:lnTo>
                  <a:lnTo>
                    <a:pt x="1189" y="6110"/>
                  </a:lnTo>
                  <a:lnTo>
                    <a:pt x="1387" y="6902"/>
                  </a:lnTo>
                  <a:lnTo>
                    <a:pt x="1613" y="7694"/>
                  </a:lnTo>
                  <a:lnTo>
                    <a:pt x="1896" y="7694"/>
                  </a:lnTo>
                  <a:lnTo>
                    <a:pt x="1528" y="6308"/>
                  </a:lnTo>
                  <a:lnTo>
                    <a:pt x="1217" y="4894"/>
                  </a:lnTo>
                  <a:lnTo>
                    <a:pt x="934" y="3479"/>
                  </a:lnTo>
                  <a:lnTo>
                    <a:pt x="708" y="2065"/>
                  </a:lnTo>
                  <a:lnTo>
                    <a:pt x="595" y="1047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15"/>
            <p:cNvSpPr/>
            <p:nvPr/>
          </p:nvSpPr>
          <p:spPr>
            <a:xfrm>
              <a:off x="2964925" y="3079175"/>
              <a:ext cx="26900" cy="80625"/>
            </a:xfrm>
            <a:custGeom>
              <a:avLst/>
              <a:gdLst/>
              <a:ahLst/>
              <a:cxnLst/>
              <a:rect l="l" t="t" r="r" b="b"/>
              <a:pathLst>
                <a:path w="1076" h="3225" extrusionOk="0">
                  <a:moveTo>
                    <a:pt x="849" y="0"/>
                  </a:moveTo>
                  <a:lnTo>
                    <a:pt x="397" y="509"/>
                  </a:lnTo>
                  <a:lnTo>
                    <a:pt x="1" y="1075"/>
                  </a:lnTo>
                  <a:lnTo>
                    <a:pt x="340" y="2150"/>
                  </a:lnTo>
                  <a:lnTo>
                    <a:pt x="623" y="3225"/>
                  </a:lnTo>
                  <a:lnTo>
                    <a:pt x="849" y="2970"/>
                  </a:lnTo>
                  <a:lnTo>
                    <a:pt x="1076" y="2744"/>
                  </a:lnTo>
                  <a:lnTo>
                    <a:pt x="962" y="1386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15"/>
            <p:cNvSpPr/>
            <p:nvPr/>
          </p:nvSpPr>
          <p:spPr>
            <a:xfrm>
              <a:off x="3313550" y="3110275"/>
              <a:ext cx="32575" cy="45300"/>
            </a:xfrm>
            <a:custGeom>
              <a:avLst/>
              <a:gdLst/>
              <a:ahLst/>
              <a:cxnLst/>
              <a:rect l="l" t="t" r="r" b="b"/>
              <a:pathLst>
                <a:path w="1303" h="1812" extrusionOk="0">
                  <a:moveTo>
                    <a:pt x="708" y="1"/>
                  </a:moveTo>
                  <a:lnTo>
                    <a:pt x="1" y="1161"/>
                  </a:lnTo>
                  <a:lnTo>
                    <a:pt x="369" y="1472"/>
                  </a:lnTo>
                  <a:lnTo>
                    <a:pt x="708" y="1811"/>
                  </a:lnTo>
                  <a:lnTo>
                    <a:pt x="1302" y="1076"/>
                  </a:lnTo>
                  <a:lnTo>
                    <a:pt x="1019" y="510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15"/>
            <p:cNvSpPr/>
            <p:nvPr/>
          </p:nvSpPr>
          <p:spPr>
            <a:xfrm>
              <a:off x="3229400" y="3139275"/>
              <a:ext cx="101875" cy="195200"/>
            </a:xfrm>
            <a:custGeom>
              <a:avLst/>
              <a:gdLst/>
              <a:ahLst/>
              <a:cxnLst/>
              <a:rect l="l" t="t" r="r" b="b"/>
              <a:pathLst>
                <a:path w="4075" h="7808" extrusionOk="0">
                  <a:moveTo>
                    <a:pt x="3367" y="1"/>
                  </a:moveTo>
                  <a:lnTo>
                    <a:pt x="3225" y="199"/>
                  </a:lnTo>
                  <a:lnTo>
                    <a:pt x="2858" y="877"/>
                  </a:lnTo>
                  <a:lnTo>
                    <a:pt x="2462" y="1556"/>
                  </a:lnTo>
                  <a:lnTo>
                    <a:pt x="2122" y="2264"/>
                  </a:lnTo>
                  <a:lnTo>
                    <a:pt x="1783" y="2971"/>
                  </a:lnTo>
                  <a:lnTo>
                    <a:pt x="1443" y="3706"/>
                  </a:lnTo>
                  <a:lnTo>
                    <a:pt x="1132" y="4413"/>
                  </a:lnTo>
                  <a:lnTo>
                    <a:pt x="849" y="5149"/>
                  </a:lnTo>
                  <a:lnTo>
                    <a:pt x="595" y="5884"/>
                  </a:lnTo>
                  <a:lnTo>
                    <a:pt x="284" y="6846"/>
                  </a:lnTo>
                  <a:lnTo>
                    <a:pt x="1" y="7808"/>
                  </a:lnTo>
                  <a:lnTo>
                    <a:pt x="199" y="7214"/>
                  </a:lnTo>
                  <a:lnTo>
                    <a:pt x="453" y="6648"/>
                  </a:lnTo>
                  <a:lnTo>
                    <a:pt x="680" y="6054"/>
                  </a:lnTo>
                  <a:lnTo>
                    <a:pt x="963" y="5488"/>
                  </a:lnTo>
                  <a:lnTo>
                    <a:pt x="1528" y="4385"/>
                  </a:lnTo>
                  <a:lnTo>
                    <a:pt x="2179" y="3310"/>
                  </a:lnTo>
                  <a:lnTo>
                    <a:pt x="2631" y="2631"/>
                  </a:lnTo>
                  <a:lnTo>
                    <a:pt x="3084" y="1952"/>
                  </a:lnTo>
                  <a:lnTo>
                    <a:pt x="3565" y="1302"/>
                  </a:lnTo>
                  <a:lnTo>
                    <a:pt x="4074" y="651"/>
                  </a:lnTo>
                  <a:lnTo>
                    <a:pt x="3735" y="312"/>
                  </a:lnTo>
                  <a:lnTo>
                    <a:pt x="336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15"/>
            <p:cNvSpPr/>
            <p:nvPr/>
          </p:nvSpPr>
          <p:spPr>
            <a:xfrm>
              <a:off x="3237900" y="3163325"/>
              <a:ext cx="113875" cy="176800"/>
            </a:xfrm>
            <a:custGeom>
              <a:avLst/>
              <a:gdLst/>
              <a:ahLst/>
              <a:cxnLst/>
              <a:rect l="l" t="t" r="r" b="b"/>
              <a:pathLst>
                <a:path w="4555" h="7072" extrusionOk="0">
                  <a:moveTo>
                    <a:pt x="3989" y="0"/>
                  </a:moveTo>
                  <a:lnTo>
                    <a:pt x="3423" y="736"/>
                  </a:lnTo>
                  <a:lnTo>
                    <a:pt x="2885" y="1471"/>
                  </a:lnTo>
                  <a:lnTo>
                    <a:pt x="2376" y="2235"/>
                  </a:lnTo>
                  <a:lnTo>
                    <a:pt x="1895" y="3027"/>
                  </a:lnTo>
                  <a:lnTo>
                    <a:pt x="1443" y="3819"/>
                  </a:lnTo>
                  <a:lnTo>
                    <a:pt x="1019" y="4639"/>
                  </a:lnTo>
                  <a:lnTo>
                    <a:pt x="623" y="5488"/>
                  </a:lnTo>
                  <a:lnTo>
                    <a:pt x="255" y="6336"/>
                  </a:lnTo>
                  <a:lnTo>
                    <a:pt x="0" y="7072"/>
                  </a:lnTo>
                  <a:lnTo>
                    <a:pt x="905" y="7072"/>
                  </a:lnTo>
                  <a:lnTo>
                    <a:pt x="1273" y="6252"/>
                  </a:lnTo>
                  <a:lnTo>
                    <a:pt x="1669" y="5431"/>
                  </a:lnTo>
                  <a:lnTo>
                    <a:pt x="2320" y="4215"/>
                  </a:lnTo>
                  <a:lnTo>
                    <a:pt x="3027" y="3027"/>
                  </a:lnTo>
                  <a:lnTo>
                    <a:pt x="3762" y="1896"/>
                  </a:lnTo>
                  <a:lnTo>
                    <a:pt x="4554" y="764"/>
                  </a:lnTo>
                  <a:lnTo>
                    <a:pt x="4300" y="368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15"/>
            <p:cNvSpPr/>
            <p:nvPr/>
          </p:nvSpPr>
          <p:spPr>
            <a:xfrm>
              <a:off x="3337600" y="3147775"/>
              <a:ext cx="21250" cy="34675"/>
            </a:xfrm>
            <a:custGeom>
              <a:avLst/>
              <a:gdLst/>
              <a:ahLst/>
              <a:cxnLst/>
              <a:rect l="l" t="t" r="r" b="b"/>
              <a:pathLst>
                <a:path w="850" h="1387" extrusionOk="0">
                  <a:moveTo>
                    <a:pt x="510" y="0"/>
                  </a:moveTo>
                  <a:lnTo>
                    <a:pt x="170" y="424"/>
                  </a:lnTo>
                  <a:lnTo>
                    <a:pt x="1" y="622"/>
                  </a:lnTo>
                  <a:lnTo>
                    <a:pt x="312" y="990"/>
                  </a:lnTo>
                  <a:lnTo>
                    <a:pt x="566" y="1386"/>
                  </a:lnTo>
                  <a:lnTo>
                    <a:pt x="849" y="1018"/>
                  </a:lnTo>
                  <a:lnTo>
                    <a:pt x="708" y="509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15"/>
            <p:cNvSpPr/>
            <p:nvPr/>
          </p:nvSpPr>
          <p:spPr>
            <a:xfrm>
              <a:off x="3271825" y="3191600"/>
              <a:ext cx="93375" cy="148525"/>
            </a:xfrm>
            <a:custGeom>
              <a:avLst/>
              <a:gdLst/>
              <a:ahLst/>
              <a:cxnLst/>
              <a:rect l="l" t="t" r="r" b="b"/>
              <a:pathLst>
                <a:path w="3735" h="5941" extrusionOk="0">
                  <a:moveTo>
                    <a:pt x="3424" y="1"/>
                  </a:moveTo>
                  <a:lnTo>
                    <a:pt x="2575" y="1217"/>
                  </a:lnTo>
                  <a:lnTo>
                    <a:pt x="2179" y="1839"/>
                  </a:lnTo>
                  <a:lnTo>
                    <a:pt x="1783" y="2490"/>
                  </a:lnTo>
                  <a:lnTo>
                    <a:pt x="1302" y="3310"/>
                  </a:lnTo>
                  <a:lnTo>
                    <a:pt x="850" y="4187"/>
                  </a:lnTo>
                  <a:lnTo>
                    <a:pt x="397" y="5064"/>
                  </a:lnTo>
                  <a:lnTo>
                    <a:pt x="1" y="5941"/>
                  </a:lnTo>
                  <a:lnTo>
                    <a:pt x="312" y="5941"/>
                  </a:lnTo>
                  <a:lnTo>
                    <a:pt x="652" y="5262"/>
                  </a:lnTo>
                  <a:lnTo>
                    <a:pt x="1048" y="4611"/>
                  </a:lnTo>
                  <a:lnTo>
                    <a:pt x="1444" y="3989"/>
                  </a:lnTo>
                  <a:lnTo>
                    <a:pt x="1896" y="3367"/>
                  </a:lnTo>
                  <a:lnTo>
                    <a:pt x="2320" y="2886"/>
                  </a:lnTo>
                  <a:lnTo>
                    <a:pt x="2773" y="2405"/>
                  </a:lnTo>
                  <a:lnTo>
                    <a:pt x="3254" y="1953"/>
                  </a:lnTo>
                  <a:lnTo>
                    <a:pt x="3735" y="1528"/>
                  </a:lnTo>
                  <a:lnTo>
                    <a:pt x="3735" y="1387"/>
                  </a:lnTo>
                  <a:lnTo>
                    <a:pt x="3735" y="934"/>
                  </a:lnTo>
                  <a:lnTo>
                    <a:pt x="3678" y="482"/>
                  </a:lnTo>
                  <a:lnTo>
                    <a:pt x="3424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15"/>
            <p:cNvSpPr/>
            <p:nvPr/>
          </p:nvSpPr>
          <p:spPr>
            <a:xfrm>
              <a:off x="3357400" y="3185950"/>
              <a:ext cx="6400" cy="17700"/>
            </a:xfrm>
            <a:custGeom>
              <a:avLst/>
              <a:gdLst/>
              <a:ahLst/>
              <a:cxnLst/>
              <a:rect l="l" t="t" r="r" b="b"/>
              <a:pathLst>
                <a:path w="256" h="708" extrusionOk="0">
                  <a:moveTo>
                    <a:pt x="170" y="0"/>
                  </a:moveTo>
                  <a:lnTo>
                    <a:pt x="1" y="227"/>
                  </a:lnTo>
                  <a:lnTo>
                    <a:pt x="255" y="708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15"/>
            <p:cNvSpPr/>
            <p:nvPr/>
          </p:nvSpPr>
          <p:spPr>
            <a:xfrm>
              <a:off x="3290925" y="3243225"/>
              <a:ext cx="73575" cy="96900"/>
            </a:xfrm>
            <a:custGeom>
              <a:avLst/>
              <a:gdLst/>
              <a:ahLst/>
              <a:cxnLst/>
              <a:rect l="l" t="t" r="r" b="b"/>
              <a:pathLst>
                <a:path w="2943" h="3876" extrusionOk="0">
                  <a:moveTo>
                    <a:pt x="2943" y="1"/>
                  </a:moveTo>
                  <a:lnTo>
                    <a:pt x="2575" y="312"/>
                  </a:lnTo>
                  <a:lnTo>
                    <a:pt x="2179" y="708"/>
                  </a:lnTo>
                  <a:lnTo>
                    <a:pt x="1811" y="1132"/>
                  </a:lnTo>
                  <a:lnTo>
                    <a:pt x="1472" y="1556"/>
                  </a:lnTo>
                  <a:lnTo>
                    <a:pt x="1132" y="1981"/>
                  </a:lnTo>
                  <a:lnTo>
                    <a:pt x="821" y="2433"/>
                  </a:lnTo>
                  <a:lnTo>
                    <a:pt x="538" y="2914"/>
                  </a:lnTo>
                  <a:lnTo>
                    <a:pt x="284" y="3395"/>
                  </a:lnTo>
                  <a:lnTo>
                    <a:pt x="1" y="3876"/>
                  </a:lnTo>
                  <a:lnTo>
                    <a:pt x="1019" y="3876"/>
                  </a:lnTo>
                  <a:lnTo>
                    <a:pt x="1387" y="3282"/>
                  </a:lnTo>
                  <a:lnTo>
                    <a:pt x="1811" y="2716"/>
                  </a:lnTo>
                  <a:lnTo>
                    <a:pt x="2235" y="2150"/>
                  </a:lnTo>
                  <a:lnTo>
                    <a:pt x="2660" y="1613"/>
                  </a:lnTo>
                  <a:lnTo>
                    <a:pt x="2773" y="1217"/>
                  </a:lnTo>
                  <a:lnTo>
                    <a:pt x="2858" y="821"/>
                  </a:lnTo>
                  <a:lnTo>
                    <a:pt x="2914" y="425"/>
                  </a:lnTo>
                  <a:lnTo>
                    <a:pt x="294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15"/>
            <p:cNvSpPr/>
            <p:nvPr/>
          </p:nvSpPr>
          <p:spPr>
            <a:xfrm>
              <a:off x="3328400" y="3311825"/>
              <a:ext cx="19825" cy="28300"/>
            </a:xfrm>
            <a:custGeom>
              <a:avLst/>
              <a:gdLst/>
              <a:ahLst/>
              <a:cxnLst/>
              <a:rect l="l" t="t" r="r" b="b"/>
              <a:pathLst>
                <a:path w="793" h="1132" extrusionOk="0">
                  <a:moveTo>
                    <a:pt x="793" y="0"/>
                  </a:moveTo>
                  <a:lnTo>
                    <a:pt x="369" y="566"/>
                  </a:lnTo>
                  <a:lnTo>
                    <a:pt x="1" y="1132"/>
                  </a:lnTo>
                  <a:lnTo>
                    <a:pt x="199" y="1132"/>
                  </a:lnTo>
                  <a:lnTo>
                    <a:pt x="510" y="566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7" name="Google Shape;2137;p15"/>
          <p:cNvGrpSpPr/>
          <p:nvPr/>
        </p:nvGrpSpPr>
        <p:grpSpPr>
          <a:xfrm>
            <a:off x="4179188" y="691005"/>
            <a:ext cx="911869" cy="917806"/>
            <a:chOff x="4248675" y="1769950"/>
            <a:chExt cx="345575" cy="347825"/>
          </a:xfrm>
        </p:grpSpPr>
        <p:sp>
          <p:nvSpPr>
            <p:cNvPr id="2138" name="Google Shape;2138;p15"/>
            <p:cNvSpPr/>
            <p:nvPr/>
          </p:nvSpPr>
          <p:spPr>
            <a:xfrm>
              <a:off x="424867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15"/>
            <p:cNvSpPr/>
            <p:nvPr/>
          </p:nvSpPr>
          <p:spPr>
            <a:xfrm>
              <a:off x="424867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15"/>
            <p:cNvSpPr/>
            <p:nvPr/>
          </p:nvSpPr>
          <p:spPr>
            <a:xfrm>
              <a:off x="424867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69" y="120"/>
                  </a:lnTo>
                  <a:lnTo>
                    <a:pt x="47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15"/>
            <p:cNvSpPr/>
            <p:nvPr/>
          </p:nvSpPr>
          <p:spPr>
            <a:xfrm>
              <a:off x="424867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6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15"/>
            <p:cNvSpPr/>
            <p:nvPr/>
          </p:nvSpPr>
          <p:spPr>
            <a:xfrm>
              <a:off x="435787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59" y="0"/>
                  </a:moveTo>
                  <a:lnTo>
                    <a:pt x="210" y="30"/>
                  </a:lnTo>
                  <a:lnTo>
                    <a:pt x="12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120" y="569"/>
                  </a:lnTo>
                  <a:lnTo>
                    <a:pt x="210" y="629"/>
                  </a:lnTo>
                  <a:lnTo>
                    <a:pt x="359" y="659"/>
                  </a:lnTo>
                  <a:lnTo>
                    <a:pt x="479" y="629"/>
                  </a:lnTo>
                  <a:lnTo>
                    <a:pt x="59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99" y="90"/>
                  </a:lnTo>
                  <a:lnTo>
                    <a:pt x="479" y="3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15"/>
            <p:cNvSpPr/>
            <p:nvPr/>
          </p:nvSpPr>
          <p:spPr>
            <a:xfrm>
              <a:off x="435787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59" y="0"/>
                  </a:moveTo>
                  <a:lnTo>
                    <a:pt x="210" y="30"/>
                  </a:lnTo>
                  <a:lnTo>
                    <a:pt x="12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120" y="569"/>
                  </a:lnTo>
                  <a:lnTo>
                    <a:pt x="210" y="659"/>
                  </a:lnTo>
                  <a:lnTo>
                    <a:pt x="359" y="689"/>
                  </a:lnTo>
                  <a:lnTo>
                    <a:pt x="479" y="659"/>
                  </a:lnTo>
                  <a:lnTo>
                    <a:pt x="59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99" y="90"/>
                  </a:lnTo>
                  <a:lnTo>
                    <a:pt x="479" y="3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15"/>
            <p:cNvSpPr/>
            <p:nvPr/>
          </p:nvSpPr>
          <p:spPr>
            <a:xfrm>
              <a:off x="435787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59" y="1"/>
                  </a:moveTo>
                  <a:lnTo>
                    <a:pt x="210" y="31"/>
                  </a:lnTo>
                  <a:lnTo>
                    <a:pt x="12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120" y="599"/>
                  </a:lnTo>
                  <a:lnTo>
                    <a:pt x="210" y="659"/>
                  </a:lnTo>
                  <a:lnTo>
                    <a:pt x="359" y="689"/>
                  </a:lnTo>
                  <a:lnTo>
                    <a:pt x="479" y="659"/>
                  </a:lnTo>
                  <a:lnTo>
                    <a:pt x="59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99" y="120"/>
                  </a:lnTo>
                  <a:lnTo>
                    <a:pt x="479" y="31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15"/>
            <p:cNvSpPr/>
            <p:nvPr/>
          </p:nvSpPr>
          <p:spPr>
            <a:xfrm>
              <a:off x="435787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12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120" y="569"/>
                  </a:lnTo>
                  <a:lnTo>
                    <a:pt x="210" y="629"/>
                  </a:lnTo>
                  <a:lnTo>
                    <a:pt x="359" y="659"/>
                  </a:lnTo>
                  <a:lnTo>
                    <a:pt x="479" y="629"/>
                  </a:lnTo>
                  <a:lnTo>
                    <a:pt x="59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9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15"/>
            <p:cNvSpPr/>
            <p:nvPr/>
          </p:nvSpPr>
          <p:spPr>
            <a:xfrm>
              <a:off x="4467825" y="2101300"/>
              <a:ext cx="16475" cy="16475"/>
            </a:xfrm>
            <a:custGeom>
              <a:avLst/>
              <a:gdLst/>
              <a:ahLst/>
              <a:cxnLst/>
              <a:rect l="l" t="t" r="r" b="b"/>
              <a:pathLst>
                <a:path w="65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49" y="629"/>
                  </a:lnTo>
                  <a:lnTo>
                    <a:pt x="569" y="569"/>
                  </a:lnTo>
                  <a:lnTo>
                    <a:pt x="628" y="449"/>
                  </a:lnTo>
                  <a:lnTo>
                    <a:pt x="658" y="329"/>
                  </a:lnTo>
                  <a:lnTo>
                    <a:pt x="628" y="210"/>
                  </a:lnTo>
                  <a:lnTo>
                    <a:pt x="569" y="90"/>
                  </a:lnTo>
                  <a:lnTo>
                    <a:pt x="44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15"/>
            <p:cNvSpPr/>
            <p:nvPr/>
          </p:nvSpPr>
          <p:spPr>
            <a:xfrm>
              <a:off x="4467825" y="1990600"/>
              <a:ext cx="16475" cy="17225"/>
            </a:xfrm>
            <a:custGeom>
              <a:avLst/>
              <a:gdLst/>
              <a:ahLst/>
              <a:cxnLst/>
              <a:rect l="l" t="t" r="r" b="b"/>
              <a:pathLst>
                <a:path w="65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49" y="659"/>
                  </a:lnTo>
                  <a:lnTo>
                    <a:pt x="569" y="569"/>
                  </a:lnTo>
                  <a:lnTo>
                    <a:pt x="628" y="479"/>
                  </a:lnTo>
                  <a:lnTo>
                    <a:pt x="658" y="330"/>
                  </a:lnTo>
                  <a:lnTo>
                    <a:pt x="628" y="210"/>
                  </a:lnTo>
                  <a:lnTo>
                    <a:pt x="569" y="90"/>
                  </a:lnTo>
                  <a:lnTo>
                    <a:pt x="44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15"/>
            <p:cNvSpPr/>
            <p:nvPr/>
          </p:nvSpPr>
          <p:spPr>
            <a:xfrm>
              <a:off x="4467825" y="1879900"/>
              <a:ext cx="16475" cy="17225"/>
            </a:xfrm>
            <a:custGeom>
              <a:avLst/>
              <a:gdLst/>
              <a:ahLst/>
              <a:cxnLst/>
              <a:rect l="l" t="t" r="r" b="b"/>
              <a:pathLst>
                <a:path w="65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49" y="659"/>
                  </a:lnTo>
                  <a:lnTo>
                    <a:pt x="569" y="599"/>
                  </a:lnTo>
                  <a:lnTo>
                    <a:pt x="628" y="479"/>
                  </a:lnTo>
                  <a:lnTo>
                    <a:pt x="658" y="360"/>
                  </a:lnTo>
                  <a:lnTo>
                    <a:pt x="628" y="210"/>
                  </a:lnTo>
                  <a:lnTo>
                    <a:pt x="569" y="120"/>
                  </a:lnTo>
                  <a:lnTo>
                    <a:pt x="44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15"/>
            <p:cNvSpPr/>
            <p:nvPr/>
          </p:nvSpPr>
          <p:spPr>
            <a:xfrm>
              <a:off x="4467825" y="1769950"/>
              <a:ext cx="16475" cy="16475"/>
            </a:xfrm>
            <a:custGeom>
              <a:avLst/>
              <a:gdLst/>
              <a:ahLst/>
              <a:cxnLst/>
              <a:rect l="l" t="t" r="r" b="b"/>
              <a:pathLst>
                <a:path w="65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49" y="629"/>
                  </a:lnTo>
                  <a:lnTo>
                    <a:pt x="569" y="569"/>
                  </a:lnTo>
                  <a:lnTo>
                    <a:pt x="628" y="449"/>
                  </a:lnTo>
                  <a:lnTo>
                    <a:pt x="658" y="330"/>
                  </a:lnTo>
                  <a:lnTo>
                    <a:pt x="628" y="180"/>
                  </a:lnTo>
                  <a:lnTo>
                    <a:pt x="569" y="90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15"/>
            <p:cNvSpPr/>
            <p:nvPr/>
          </p:nvSpPr>
          <p:spPr>
            <a:xfrm>
              <a:off x="457702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15"/>
            <p:cNvSpPr/>
            <p:nvPr/>
          </p:nvSpPr>
          <p:spPr>
            <a:xfrm>
              <a:off x="457702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15"/>
            <p:cNvSpPr/>
            <p:nvPr/>
          </p:nvSpPr>
          <p:spPr>
            <a:xfrm>
              <a:off x="457702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69" y="120"/>
                  </a:lnTo>
                  <a:lnTo>
                    <a:pt x="47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15"/>
            <p:cNvSpPr/>
            <p:nvPr/>
          </p:nvSpPr>
          <p:spPr>
            <a:xfrm>
              <a:off x="457702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6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54" name="Google Shape;2154;p15"/>
          <p:cNvGrpSpPr/>
          <p:nvPr/>
        </p:nvGrpSpPr>
        <p:grpSpPr>
          <a:xfrm rot="-5400000">
            <a:off x="4926277" y="3592247"/>
            <a:ext cx="348351" cy="1842527"/>
            <a:chOff x="5650350" y="1819325"/>
            <a:chExt cx="98000" cy="518350"/>
          </a:xfrm>
        </p:grpSpPr>
        <p:sp>
          <p:nvSpPr>
            <p:cNvPr id="2155" name="Google Shape;2155;p15"/>
            <p:cNvSpPr/>
            <p:nvPr/>
          </p:nvSpPr>
          <p:spPr>
            <a:xfrm>
              <a:off x="5650350" y="1819325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0"/>
                  </a:moveTo>
                  <a:lnTo>
                    <a:pt x="150" y="30"/>
                  </a:lnTo>
                  <a:lnTo>
                    <a:pt x="90" y="90"/>
                  </a:lnTo>
                  <a:lnTo>
                    <a:pt x="30" y="180"/>
                  </a:lnTo>
                  <a:lnTo>
                    <a:pt x="0" y="269"/>
                  </a:lnTo>
                  <a:lnTo>
                    <a:pt x="30" y="359"/>
                  </a:lnTo>
                  <a:lnTo>
                    <a:pt x="90" y="449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49"/>
                  </a:lnTo>
                  <a:lnTo>
                    <a:pt x="509" y="359"/>
                  </a:lnTo>
                  <a:lnTo>
                    <a:pt x="539" y="269"/>
                  </a:lnTo>
                  <a:lnTo>
                    <a:pt x="509" y="180"/>
                  </a:lnTo>
                  <a:lnTo>
                    <a:pt x="449" y="90"/>
                  </a:lnTo>
                  <a:lnTo>
                    <a:pt x="359" y="3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15"/>
            <p:cNvSpPr/>
            <p:nvPr/>
          </p:nvSpPr>
          <p:spPr>
            <a:xfrm>
              <a:off x="5735600" y="1819325"/>
              <a:ext cx="12750" cy="13475"/>
            </a:xfrm>
            <a:custGeom>
              <a:avLst/>
              <a:gdLst/>
              <a:ahLst/>
              <a:cxnLst/>
              <a:rect l="l" t="t" r="r" b="b"/>
              <a:pathLst>
                <a:path w="510" h="539" extrusionOk="0">
                  <a:moveTo>
                    <a:pt x="240" y="0"/>
                  </a:moveTo>
                  <a:lnTo>
                    <a:pt x="150" y="30"/>
                  </a:lnTo>
                  <a:lnTo>
                    <a:pt x="61" y="90"/>
                  </a:lnTo>
                  <a:lnTo>
                    <a:pt x="1" y="180"/>
                  </a:lnTo>
                  <a:lnTo>
                    <a:pt x="1" y="269"/>
                  </a:lnTo>
                  <a:lnTo>
                    <a:pt x="1" y="359"/>
                  </a:lnTo>
                  <a:lnTo>
                    <a:pt x="61" y="449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49"/>
                  </a:lnTo>
                  <a:lnTo>
                    <a:pt x="479" y="359"/>
                  </a:lnTo>
                  <a:lnTo>
                    <a:pt x="509" y="269"/>
                  </a:lnTo>
                  <a:lnTo>
                    <a:pt x="479" y="180"/>
                  </a:lnTo>
                  <a:lnTo>
                    <a:pt x="420" y="90"/>
                  </a:lnTo>
                  <a:lnTo>
                    <a:pt x="360" y="3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15"/>
            <p:cNvSpPr/>
            <p:nvPr/>
          </p:nvSpPr>
          <p:spPr>
            <a:xfrm>
              <a:off x="5650350" y="1903825"/>
              <a:ext cx="13475" cy="12750"/>
            </a:xfrm>
            <a:custGeom>
              <a:avLst/>
              <a:gdLst/>
              <a:ahLst/>
              <a:cxnLst/>
              <a:rect l="l" t="t" r="r" b="b"/>
              <a:pathLst>
                <a:path w="539" h="510" extrusionOk="0">
                  <a:moveTo>
                    <a:pt x="150" y="1"/>
                  </a:moveTo>
                  <a:lnTo>
                    <a:pt x="90" y="61"/>
                  </a:lnTo>
                  <a:lnTo>
                    <a:pt x="30" y="151"/>
                  </a:lnTo>
                  <a:lnTo>
                    <a:pt x="0" y="24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480"/>
                  </a:lnTo>
                  <a:lnTo>
                    <a:pt x="269" y="510"/>
                  </a:lnTo>
                  <a:lnTo>
                    <a:pt x="359" y="480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40"/>
                  </a:lnTo>
                  <a:lnTo>
                    <a:pt x="509" y="151"/>
                  </a:lnTo>
                  <a:lnTo>
                    <a:pt x="449" y="61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15"/>
            <p:cNvSpPr/>
            <p:nvPr/>
          </p:nvSpPr>
          <p:spPr>
            <a:xfrm>
              <a:off x="5735600" y="1903825"/>
              <a:ext cx="12750" cy="12750"/>
            </a:xfrm>
            <a:custGeom>
              <a:avLst/>
              <a:gdLst/>
              <a:ahLst/>
              <a:cxnLst/>
              <a:rect l="l" t="t" r="r" b="b"/>
              <a:pathLst>
                <a:path w="510" h="510" extrusionOk="0">
                  <a:moveTo>
                    <a:pt x="150" y="1"/>
                  </a:moveTo>
                  <a:lnTo>
                    <a:pt x="61" y="61"/>
                  </a:lnTo>
                  <a:lnTo>
                    <a:pt x="1" y="151"/>
                  </a:lnTo>
                  <a:lnTo>
                    <a:pt x="1" y="24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480"/>
                  </a:lnTo>
                  <a:lnTo>
                    <a:pt x="240" y="510"/>
                  </a:lnTo>
                  <a:lnTo>
                    <a:pt x="360" y="480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40"/>
                  </a:lnTo>
                  <a:lnTo>
                    <a:pt x="479" y="151"/>
                  </a:lnTo>
                  <a:lnTo>
                    <a:pt x="420" y="61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15"/>
            <p:cNvSpPr/>
            <p:nvPr/>
          </p:nvSpPr>
          <p:spPr>
            <a:xfrm>
              <a:off x="5650350" y="1987600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269" y="1"/>
                  </a:moveTo>
                  <a:lnTo>
                    <a:pt x="150" y="31"/>
                  </a:lnTo>
                  <a:lnTo>
                    <a:pt x="90" y="91"/>
                  </a:lnTo>
                  <a:lnTo>
                    <a:pt x="30" y="180"/>
                  </a:lnTo>
                  <a:lnTo>
                    <a:pt x="0" y="27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70"/>
                  </a:lnTo>
                  <a:lnTo>
                    <a:pt x="509" y="180"/>
                  </a:lnTo>
                  <a:lnTo>
                    <a:pt x="449" y="91"/>
                  </a:lnTo>
                  <a:lnTo>
                    <a:pt x="359" y="3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15"/>
            <p:cNvSpPr/>
            <p:nvPr/>
          </p:nvSpPr>
          <p:spPr>
            <a:xfrm>
              <a:off x="5735600" y="1987600"/>
              <a:ext cx="12750" cy="13500"/>
            </a:xfrm>
            <a:custGeom>
              <a:avLst/>
              <a:gdLst/>
              <a:ahLst/>
              <a:cxnLst/>
              <a:rect l="l" t="t" r="r" b="b"/>
              <a:pathLst>
                <a:path w="510" h="540" extrusionOk="0">
                  <a:moveTo>
                    <a:pt x="240" y="1"/>
                  </a:moveTo>
                  <a:lnTo>
                    <a:pt x="150" y="31"/>
                  </a:lnTo>
                  <a:lnTo>
                    <a:pt x="61" y="91"/>
                  </a:lnTo>
                  <a:lnTo>
                    <a:pt x="1" y="180"/>
                  </a:lnTo>
                  <a:lnTo>
                    <a:pt x="1" y="27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70"/>
                  </a:lnTo>
                  <a:lnTo>
                    <a:pt x="479" y="180"/>
                  </a:lnTo>
                  <a:lnTo>
                    <a:pt x="420" y="91"/>
                  </a:lnTo>
                  <a:lnTo>
                    <a:pt x="360" y="31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15"/>
            <p:cNvSpPr/>
            <p:nvPr/>
          </p:nvSpPr>
          <p:spPr>
            <a:xfrm>
              <a:off x="5650350" y="2072125"/>
              <a:ext cx="13475" cy="12750"/>
            </a:xfrm>
            <a:custGeom>
              <a:avLst/>
              <a:gdLst/>
              <a:ahLst/>
              <a:cxnLst/>
              <a:rect l="l" t="t" r="r" b="b"/>
              <a:pathLst>
                <a:path w="539" h="510" extrusionOk="0">
                  <a:moveTo>
                    <a:pt x="150" y="1"/>
                  </a:moveTo>
                  <a:lnTo>
                    <a:pt x="90" y="60"/>
                  </a:lnTo>
                  <a:lnTo>
                    <a:pt x="30" y="150"/>
                  </a:lnTo>
                  <a:lnTo>
                    <a:pt x="0" y="240"/>
                  </a:lnTo>
                  <a:lnTo>
                    <a:pt x="30" y="360"/>
                  </a:lnTo>
                  <a:lnTo>
                    <a:pt x="90" y="449"/>
                  </a:lnTo>
                  <a:lnTo>
                    <a:pt x="150" y="479"/>
                  </a:lnTo>
                  <a:lnTo>
                    <a:pt x="269" y="509"/>
                  </a:lnTo>
                  <a:lnTo>
                    <a:pt x="359" y="479"/>
                  </a:lnTo>
                  <a:lnTo>
                    <a:pt x="449" y="449"/>
                  </a:lnTo>
                  <a:lnTo>
                    <a:pt x="509" y="360"/>
                  </a:lnTo>
                  <a:lnTo>
                    <a:pt x="539" y="240"/>
                  </a:lnTo>
                  <a:lnTo>
                    <a:pt x="509" y="150"/>
                  </a:lnTo>
                  <a:lnTo>
                    <a:pt x="449" y="60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15"/>
            <p:cNvSpPr/>
            <p:nvPr/>
          </p:nvSpPr>
          <p:spPr>
            <a:xfrm>
              <a:off x="5735600" y="2072125"/>
              <a:ext cx="12750" cy="12750"/>
            </a:xfrm>
            <a:custGeom>
              <a:avLst/>
              <a:gdLst/>
              <a:ahLst/>
              <a:cxnLst/>
              <a:rect l="l" t="t" r="r" b="b"/>
              <a:pathLst>
                <a:path w="510" h="510" extrusionOk="0">
                  <a:moveTo>
                    <a:pt x="150" y="1"/>
                  </a:moveTo>
                  <a:lnTo>
                    <a:pt x="61" y="60"/>
                  </a:lnTo>
                  <a:lnTo>
                    <a:pt x="1" y="150"/>
                  </a:lnTo>
                  <a:lnTo>
                    <a:pt x="1" y="240"/>
                  </a:lnTo>
                  <a:lnTo>
                    <a:pt x="1" y="360"/>
                  </a:lnTo>
                  <a:lnTo>
                    <a:pt x="61" y="449"/>
                  </a:lnTo>
                  <a:lnTo>
                    <a:pt x="150" y="479"/>
                  </a:lnTo>
                  <a:lnTo>
                    <a:pt x="240" y="509"/>
                  </a:lnTo>
                  <a:lnTo>
                    <a:pt x="360" y="479"/>
                  </a:lnTo>
                  <a:lnTo>
                    <a:pt x="420" y="449"/>
                  </a:lnTo>
                  <a:lnTo>
                    <a:pt x="479" y="360"/>
                  </a:lnTo>
                  <a:lnTo>
                    <a:pt x="509" y="240"/>
                  </a:lnTo>
                  <a:lnTo>
                    <a:pt x="479" y="150"/>
                  </a:lnTo>
                  <a:lnTo>
                    <a:pt x="420" y="60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15"/>
            <p:cNvSpPr/>
            <p:nvPr/>
          </p:nvSpPr>
          <p:spPr>
            <a:xfrm>
              <a:off x="5650350" y="2155900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0"/>
                  </a:moveTo>
                  <a:lnTo>
                    <a:pt x="150" y="30"/>
                  </a:lnTo>
                  <a:lnTo>
                    <a:pt x="90" y="90"/>
                  </a:lnTo>
                  <a:lnTo>
                    <a:pt x="30" y="150"/>
                  </a:lnTo>
                  <a:lnTo>
                    <a:pt x="0" y="270"/>
                  </a:lnTo>
                  <a:lnTo>
                    <a:pt x="30" y="359"/>
                  </a:lnTo>
                  <a:lnTo>
                    <a:pt x="90" y="449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49"/>
                  </a:lnTo>
                  <a:lnTo>
                    <a:pt x="509" y="359"/>
                  </a:lnTo>
                  <a:lnTo>
                    <a:pt x="539" y="270"/>
                  </a:lnTo>
                  <a:lnTo>
                    <a:pt x="509" y="150"/>
                  </a:lnTo>
                  <a:lnTo>
                    <a:pt x="449" y="90"/>
                  </a:lnTo>
                  <a:lnTo>
                    <a:pt x="359" y="3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15"/>
            <p:cNvSpPr/>
            <p:nvPr/>
          </p:nvSpPr>
          <p:spPr>
            <a:xfrm>
              <a:off x="5735600" y="2155900"/>
              <a:ext cx="12750" cy="13475"/>
            </a:xfrm>
            <a:custGeom>
              <a:avLst/>
              <a:gdLst/>
              <a:ahLst/>
              <a:cxnLst/>
              <a:rect l="l" t="t" r="r" b="b"/>
              <a:pathLst>
                <a:path w="510" h="539" extrusionOk="0">
                  <a:moveTo>
                    <a:pt x="240" y="0"/>
                  </a:moveTo>
                  <a:lnTo>
                    <a:pt x="150" y="30"/>
                  </a:lnTo>
                  <a:lnTo>
                    <a:pt x="61" y="90"/>
                  </a:lnTo>
                  <a:lnTo>
                    <a:pt x="1" y="150"/>
                  </a:lnTo>
                  <a:lnTo>
                    <a:pt x="1" y="270"/>
                  </a:lnTo>
                  <a:lnTo>
                    <a:pt x="1" y="359"/>
                  </a:lnTo>
                  <a:lnTo>
                    <a:pt x="61" y="449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49"/>
                  </a:lnTo>
                  <a:lnTo>
                    <a:pt x="479" y="359"/>
                  </a:lnTo>
                  <a:lnTo>
                    <a:pt x="509" y="270"/>
                  </a:lnTo>
                  <a:lnTo>
                    <a:pt x="479" y="150"/>
                  </a:lnTo>
                  <a:lnTo>
                    <a:pt x="420" y="90"/>
                  </a:lnTo>
                  <a:lnTo>
                    <a:pt x="360" y="3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15"/>
            <p:cNvSpPr/>
            <p:nvPr/>
          </p:nvSpPr>
          <p:spPr>
            <a:xfrm>
              <a:off x="5650350" y="2240425"/>
              <a:ext cx="13475" cy="12725"/>
            </a:xfrm>
            <a:custGeom>
              <a:avLst/>
              <a:gdLst/>
              <a:ahLst/>
              <a:cxnLst/>
              <a:rect l="l" t="t" r="r" b="b"/>
              <a:pathLst>
                <a:path w="539" h="509" extrusionOk="0">
                  <a:moveTo>
                    <a:pt x="150" y="0"/>
                  </a:moveTo>
                  <a:lnTo>
                    <a:pt x="90" y="60"/>
                  </a:lnTo>
                  <a:lnTo>
                    <a:pt x="30" y="150"/>
                  </a:lnTo>
                  <a:lnTo>
                    <a:pt x="0" y="239"/>
                  </a:lnTo>
                  <a:lnTo>
                    <a:pt x="30" y="359"/>
                  </a:lnTo>
                  <a:lnTo>
                    <a:pt x="90" y="419"/>
                  </a:lnTo>
                  <a:lnTo>
                    <a:pt x="150" y="479"/>
                  </a:lnTo>
                  <a:lnTo>
                    <a:pt x="269" y="509"/>
                  </a:lnTo>
                  <a:lnTo>
                    <a:pt x="359" y="479"/>
                  </a:lnTo>
                  <a:lnTo>
                    <a:pt x="449" y="419"/>
                  </a:lnTo>
                  <a:lnTo>
                    <a:pt x="509" y="359"/>
                  </a:lnTo>
                  <a:lnTo>
                    <a:pt x="539" y="239"/>
                  </a:lnTo>
                  <a:lnTo>
                    <a:pt x="509" y="150"/>
                  </a:lnTo>
                  <a:lnTo>
                    <a:pt x="449" y="6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15"/>
            <p:cNvSpPr/>
            <p:nvPr/>
          </p:nvSpPr>
          <p:spPr>
            <a:xfrm>
              <a:off x="5735600" y="2240425"/>
              <a:ext cx="12750" cy="12725"/>
            </a:xfrm>
            <a:custGeom>
              <a:avLst/>
              <a:gdLst/>
              <a:ahLst/>
              <a:cxnLst/>
              <a:rect l="l" t="t" r="r" b="b"/>
              <a:pathLst>
                <a:path w="510" h="509" extrusionOk="0">
                  <a:moveTo>
                    <a:pt x="150" y="0"/>
                  </a:moveTo>
                  <a:lnTo>
                    <a:pt x="61" y="60"/>
                  </a:lnTo>
                  <a:lnTo>
                    <a:pt x="1" y="150"/>
                  </a:lnTo>
                  <a:lnTo>
                    <a:pt x="1" y="239"/>
                  </a:lnTo>
                  <a:lnTo>
                    <a:pt x="1" y="359"/>
                  </a:lnTo>
                  <a:lnTo>
                    <a:pt x="61" y="419"/>
                  </a:lnTo>
                  <a:lnTo>
                    <a:pt x="150" y="479"/>
                  </a:lnTo>
                  <a:lnTo>
                    <a:pt x="240" y="509"/>
                  </a:lnTo>
                  <a:lnTo>
                    <a:pt x="360" y="479"/>
                  </a:lnTo>
                  <a:lnTo>
                    <a:pt x="420" y="419"/>
                  </a:lnTo>
                  <a:lnTo>
                    <a:pt x="479" y="359"/>
                  </a:lnTo>
                  <a:lnTo>
                    <a:pt x="509" y="239"/>
                  </a:lnTo>
                  <a:lnTo>
                    <a:pt x="479" y="150"/>
                  </a:lnTo>
                  <a:lnTo>
                    <a:pt x="420" y="60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15"/>
            <p:cNvSpPr/>
            <p:nvPr/>
          </p:nvSpPr>
          <p:spPr>
            <a:xfrm>
              <a:off x="5650350" y="2324175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269" y="1"/>
                  </a:moveTo>
                  <a:lnTo>
                    <a:pt x="150" y="31"/>
                  </a:lnTo>
                  <a:lnTo>
                    <a:pt x="90" y="91"/>
                  </a:lnTo>
                  <a:lnTo>
                    <a:pt x="30" y="151"/>
                  </a:lnTo>
                  <a:lnTo>
                    <a:pt x="0" y="27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510"/>
                  </a:lnTo>
                  <a:lnTo>
                    <a:pt x="269" y="539"/>
                  </a:lnTo>
                  <a:lnTo>
                    <a:pt x="359" y="510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70"/>
                  </a:lnTo>
                  <a:lnTo>
                    <a:pt x="509" y="151"/>
                  </a:lnTo>
                  <a:lnTo>
                    <a:pt x="449" y="91"/>
                  </a:lnTo>
                  <a:lnTo>
                    <a:pt x="359" y="3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15"/>
            <p:cNvSpPr/>
            <p:nvPr/>
          </p:nvSpPr>
          <p:spPr>
            <a:xfrm>
              <a:off x="5735600" y="2324175"/>
              <a:ext cx="12750" cy="13500"/>
            </a:xfrm>
            <a:custGeom>
              <a:avLst/>
              <a:gdLst/>
              <a:ahLst/>
              <a:cxnLst/>
              <a:rect l="l" t="t" r="r" b="b"/>
              <a:pathLst>
                <a:path w="510" h="540" extrusionOk="0">
                  <a:moveTo>
                    <a:pt x="240" y="1"/>
                  </a:moveTo>
                  <a:lnTo>
                    <a:pt x="150" y="31"/>
                  </a:lnTo>
                  <a:lnTo>
                    <a:pt x="61" y="91"/>
                  </a:lnTo>
                  <a:lnTo>
                    <a:pt x="1" y="151"/>
                  </a:lnTo>
                  <a:lnTo>
                    <a:pt x="1" y="27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510"/>
                  </a:lnTo>
                  <a:lnTo>
                    <a:pt x="240" y="539"/>
                  </a:lnTo>
                  <a:lnTo>
                    <a:pt x="360" y="510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70"/>
                  </a:lnTo>
                  <a:lnTo>
                    <a:pt x="479" y="151"/>
                  </a:lnTo>
                  <a:lnTo>
                    <a:pt x="420" y="91"/>
                  </a:lnTo>
                  <a:lnTo>
                    <a:pt x="360" y="31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9" name="Google Shape;2169;p15"/>
          <p:cNvGrpSpPr/>
          <p:nvPr/>
        </p:nvGrpSpPr>
        <p:grpSpPr>
          <a:xfrm>
            <a:off x="3152275" y="795375"/>
            <a:ext cx="169050" cy="149625"/>
            <a:chOff x="2626350" y="1752000"/>
            <a:chExt cx="169050" cy="149625"/>
          </a:xfrm>
        </p:grpSpPr>
        <p:sp>
          <p:nvSpPr>
            <p:cNvPr id="2170" name="Google Shape;2170;p15"/>
            <p:cNvSpPr/>
            <p:nvPr/>
          </p:nvSpPr>
          <p:spPr>
            <a:xfrm>
              <a:off x="2626350" y="1752000"/>
              <a:ext cx="169050" cy="149625"/>
            </a:xfrm>
            <a:custGeom>
              <a:avLst/>
              <a:gdLst/>
              <a:ahLst/>
              <a:cxnLst/>
              <a:rect l="l" t="t" r="r" b="b"/>
              <a:pathLst>
                <a:path w="6762" h="5985" extrusionOk="0">
                  <a:moveTo>
                    <a:pt x="2364" y="1"/>
                  </a:moveTo>
                  <a:lnTo>
                    <a:pt x="2184" y="31"/>
                  </a:lnTo>
                  <a:lnTo>
                    <a:pt x="2005" y="90"/>
                  </a:lnTo>
                  <a:lnTo>
                    <a:pt x="1855" y="210"/>
                  </a:lnTo>
                  <a:lnTo>
                    <a:pt x="1765" y="330"/>
                  </a:lnTo>
                  <a:lnTo>
                    <a:pt x="1676" y="479"/>
                  </a:lnTo>
                  <a:lnTo>
                    <a:pt x="1616" y="629"/>
                  </a:lnTo>
                  <a:lnTo>
                    <a:pt x="1556" y="808"/>
                  </a:lnTo>
                  <a:lnTo>
                    <a:pt x="1526" y="958"/>
                  </a:lnTo>
                  <a:lnTo>
                    <a:pt x="1556" y="1137"/>
                  </a:lnTo>
                  <a:lnTo>
                    <a:pt x="1556" y="1317"/>
                  </a:lnTo>
                  <a:lnTo>
                    <a:pt x="1676" y="1676"/>
                  </a:lnTo>
                  <a:lnTo>
                    <a:pt x="1825" y="2035"/>
                  </a:lnTo>
                  <a:lnTo>
                    <a:pt x="2005" y="2364"/>
                  </a:lnTo>
                  <a:lnTo>
                    <a:pt x="2214" y="2663"/>
                  </a:lnTo>
                  <a:lnTo>
                    <a:pt x="2035" y="2574"/>
                  </a:lnTo>
                  <a:lnTo>
                    <a:pt x="1855" y="2484"/>
                  </a:lnTo>
                  <a:lnTo>
                    <a:pt x="1676" y="2394"/>
                  </a:lnTo>
                  <a:lnTo>
                    <a:pt x="1466" y="2334"/>
                  </a:lnTo>
                  <a:lnTo>
                    <a:pt x="1257" y="2304"/>
                  </a:lnTo>
                  <a:lnTo>
                    <a:pt x="1047" y="2304"/>
                  </a:lnTo>
                  <a:lnTo>
                    <a:pt x="838" y="2334"/>
                  </a:lnTo>
                  <a:lnTo>
                    <a:pt x="658" y="2394"/>
                  </a:lnTo>
                  <a:lnTo>
                    <a:pt x="479" y="2514"/>
                  </a:lnTo>
                  <a:lnTo>
                    <a:pt x="299" y="2633"/>
                  </a:lnTo>
                  <a:lnTo>
                    <a:pt x="180" y="2813"/>
                  </a:lnTo>
                  <a:lnTo>
                    <a:pt x="90" y="2992"/>
                  </a:lnTo>
                  <a:lnTo>
                    <a:pt x="30" y="3202"/>
                  </a:lnTo>
                  <a:lnTo>
                    <a:pt x="0" y="3381"/>
                  </a:lnTo>
                  <a:lnTo>
                    <a:pt x="30" y="3591"/>
                  </a:lnTo>
                  <a:lnTo>
                    <a:pt x="120" y="3770"/>
                  </a:lnTo>
                  <a:lnTo>
                    <a:pt x="210" y="3890"/>
                  </a:lnTo>
                  <a:lnTo>
                    <a:pt x="299" y="4010"/>
                  </a:lnTo>
                  <a:lnTo>
                    <a:pt x="449" y="4069"/>
                  </a:lnTo>
                  <a:lnTo>
                    <a:pt x="599" y="4159"/>
                  </a:lnTo>
                  <a:lnTo>
                    <a:pt x="748" y="4189"/>
                  </a:lnTo>
                  <a:lnTo>
                    <a:pt x="898" y="4219"/>
                  </a:lnTo>
                  <a:lnTo>
                    <a:pt x="1047" y="4219"/>
                  </a:lnTo>
                  <a:lnTo>
                    <a:pt x="1227" y="4189"/>
                  </a:lnTo>
                  <a:lnTo>
                    <a:pt x="1526" y="4159"/>
                  </a:lnTo>
                  <a:lnTo>
                    <a:pt x="1795" y="4069"/>
                  </a:lnTo>
                  <a:lnTo>
                    <a:pt x="2095" y="3950"/>
                  </a:lnTo>
                  <a:lnTo>
                    <a:pt x="2364" y="3830"/>
                  </a:lnTo>
                  <a:lnTo>
                    <a:pt x="2364" y="3830"/>
                  </a:lnTo>
                  <a:lnTo>
                    <a:pt x="2244" y="3920"/>
                  </a:lnTo>
                  <a:lnTo>
                    <a:pt x="2124" y="4069"/>
                  </a:lnTo>
                  <a:lnTo>
                    <a:pt x="2035" y="4189"/>
                  </a:lnTo>
                  <a:lnTo>
                    <a:pt x="1975" y="4339"/>
                  </a:lnTo>
                  <a:lnTo>
                    <a:pt x="1915" y="4488"/>
                  </a:lnTo>
                  <a:lnTo>
                    <a:pt x="1885" y="4638"/>
                  </a:lnTo>
                  <a:lnTo>
                    <a:pt x="1855" y="4817"/>
                  </a:lnTo>
                  <a:lnTo>
                    <a:pt x="1855" y="4967"/>
                  </a:lnTo>
                  <a:lnTo>
                    <a:pt x="1885" y="5117"/>
                  </a:lnTo>
                  <a:lnTo>
                    <a:pt x="1945" y="5296"/>
                  </a:lnTo>
                  <a:lnTo>
                    <a:pt x="2005" y="5446"/>
                  </a:lnTo>
                  <a:lnTo>
                    <a:pt x="2095" y="5565"/>
                  </a:lnTo>
                  <a:lnTo>
                    <a:pt x="2214" y="5685"/>
                  </a:lnTo>
                  <a:lnTo>
                    <a:pt x="2334" y="5805"/>
                  </a:lnTo>
                  <a:lnTo>
                    <a:pt x="2454" y="5894"/>
                  </a:lnTo>
                  <a:lnTo>
                    <a:pt x="2603" y="5954"/>
                  </a:lnTo>
                  <a:lnTo>
                    <a:pt x="2753" y="5984"/>
                  </a:lnTo>
                  <a:lnTo>
                    <a:pt x="3082" y="5984"/>
                  </a:lnTo>
                  <a:lnTo>
                    <a:pt x="3261" y="5954"/>
                  </a:lnTo>
                  <a:lnTo>
                    <a:pt x="3411" y="5865"/>
                  </a:lnTo>
                  <a:lnTo>
                    <a:pt x="3531" y="5805"/>
                  </a:lnTo>
                  <a:lnTo>
                    <a:pt x="3650" y="5685"/>
                  </a:lnTo>
                  <a:lnTo>
                    <a:pt x="3740" y="5565"/>
                  </a:lnTo>
                  <a:lnTo>
                    <a:pt x="3830" y="5416"/>
                  </a:lnTo>
                  <a:lnTo>
                    <a:pt x="3890" y="5266"/>
                  </a:lnTo>
                  <a:lnTo>
                    <a:pt x="3920" y="5087"/>
                  </a:lnTo>
                  <a:lnTo>
                    <a:pt x="3949" y="4937"/>
                  </a:lnTo>
                  <a:lnTo>
                    <a:pt x="3949" y="4787"/>
                  </a:lnTo>
                  <a:lnTo>
                    <a:pt x="3890" y="4638"/>
                  </a:lnTo>
                  <a:lnTo>
                    <a:pt x="3830" y="4518"/>
                  </a:lnTo>
                  <a:lnTo>
                    <a:pt x="3949" y="4638"/>
                  </a:lnTo>
                  <a:lnTo>
                    <a:pt x="4189" y="4877"/>
                  </a:lnTo>
                  <a:lnTo>
                    <a:pt x="4488" y="5027"/>
                  </a:lnTo>
                  <a:lnTo>
                    <a:pt x="4787" y="5147"/>
                  </a:lnTo>
                  <a:lnTo>
                    <a:pt x="4967" y="5176"/>
                  </a:lnTo>
                  <a:lnTo>
                    <a:pt x="5116" y="5206"/>
                  </a:lnTo>
                  <a:lnTo>
                    <a:pt x="5296" y="5206"/>
                  </a:lnTo>
                  <a:lnTo>
                    <a:pt x="5445" y="5176"/>
                  </a:lnTo>
                  <a:lnTo>
                    <a:pt x="5625" y="5147"/>
                  </a:lnTo>
                  <a:lnTo>
                    <a:pt x="5774" y="5087"/>
                  </a:lnTo>
                  <a:lnTo>
                    <a:pt x="5924" y="4997"/>
                  </a:lnTo>
                  <a:lnTo>
                    <a:pt x="6044" y="4877"/>
                  </a:lnTo>
                  <a:lnTo>
                    <a:pt x="6163" y="4758"/>
                  </a:lnTo>
                  <a:lnTo>
                    <a:pt x="6253" y="4638"/>
                  </a:lnTo>
                  <a:lnTo>
                    <a:pt x="6313" y="4488"/>
                  </a:lnTo>
                  <a:lnTo>
                    <a:pt x="6373" y="4309"/>
                  </a:lnTo>
                  <a:lnTo>
                    <a:pt x="6373" y="4159"/>
                  </a:lnTo>
                  <a:lnTo>
                    <a:pt x="6373" y="3980"/>
                  </a:lnTo>
                  <a:lnTo>
                    <a:pt x="6343" y="3830"/>
                  </a:lnTo>
                  <a:lnTo>
                    <a:pt x="6253" y="3681"/>
                  </a:lnTo>
                  <a:lnTo>
                    <a:pt x="6044" y="3381"/>
                  </a:lnTo>
                  <a:lnTo>
                    <a:pt x="5924" y="3262"/>
                  </a:lnTo>
                  <a:lnTo>
                    <a:pt x="5804" y="3172"/>
                  </a:lnTo>
                  <a:lnTo>
                    <a:pt x="5655" y="3082"/>
                  </a:lnTo>
                  <a:lnTo>
                    <a:pt x="5505" y="3022"/>
                  </a:lnTo>
                  <a:lnTo>
                    <a:pt x="5356" y="2962"/>
                  </a:lnTo>
                  <a:lnTo>
                    <a:pt x="5176" y="2933"/>
                  </a:lnTo>
                  <a:lnTo>
                    <a:pt x="5685" y="2813"/>
                  </a:lnTo>
                  <a:lnTo>
                    <a:pt x="5924" y="2723"/>
                  </a:lnTo>
                  <a:lnTo>
                    <a:pt x="6163" y="2603"/>
                  </a:lnTo>
                  <a:lnTo>
                    <a:pt x="6373" y="2454"/>
                  </a:lnTo>
                  <a:lnTo>
                    <a:pt x="6552" y="2274"/>
                  </a:lnTo>
                  <a:lnTo>
                    <a:pt x="6702" y="2065"/>
                  </a:lnTo>
                  <a:lnTo>
                    <a:pt x="6732" y="1945"/>
                  </a:lnTo>
                  <a:lnTo>
                    <a:pt x="6762" y="1796"/>
                  </a:lnTo>
                  <a:lnTo>
                    <a:pt x="6762" y="1646"/>
                  </a:lnTo>
                  <a:lnTo>
                    <a:pt x="6732" y="1497"/>
                  </a:lnTo>
                  <a:lnTo>
                    <a:pt x="6672" y="1347"/>
                  </a:lnTo>
                  <a:lnTo>
                    <a:pt x="6582" y="1197"/>
                  </a:lnTo>
                  <a:lnTo>
                    <a:pt x="6493" y="1078"/>
                  </a:lnTo>
                  <a:lnTo>
                    <a:pt x="6343" y="988"/>
                  </a:lnTo>
                  <a:lnTo>
                    <a:pt x="6223" y="898"/>
                  </a:lnTo>
                  <a:lnTo>
                    <a:pt x="6074" y="838"/>
                  </a:lnTo>
                  <a:lnTo>
                    <a:pt x="5924" y="808"/>
                  </a:lnTo>
                  <a:lnTo>
                    <a:pt x="5745" y="778"/>
                  </a:lnTo>
                  <a:lnTo>
                    <a:pt x="5595" y="808"/>
                  </a:lnTo>
                  <a:lnTo>
                    <a:pt x="5445" y="808"/>
                  </a:lnTo>
                  <a:lnTo>
                    <a:pt x="5146" y="928"/>
                  </a:lnTo>
                  <a:lnTo>
                    <a:pt x="4877" y="1108"/>
                  </a:lnTo>
                  <a:lnTo>
                    <a:pt x="4638" y="1317"/>
                  </a:lnTo>
                  <a:lnTo>
                    <a:pt x="4428" y="1556"/>
                  </a:lnTo>
                  <a:lnTo>
                    <a:pt x="4279" y="1826"/>
                  </a:lnTo>
                  <a:lnTo>
                    <a:pt x="4129" y="2125"/>
                  </a:lnTo>
                  <a:lnTo>
                    <a:pt x="4039" y="1706"/>
                  </a:lnTo>
                  <a:lnTo>
                    <a:pt x="3860" y="1287"/>
                  </a:lnTo>
                  <a:lnTo>
                    <a:pt x="3650" y="868"/>
                  </a:lnTo>
                  <a:lnTo>
                    <a:pt x="3411" y="479"/>
                  </a:lnTo>
                  <a:lnTo>
                    <a:pt x="3291" y="360"/>
                  </a:lnTo>
                  <a:lnTo>
                    <a:pt x="3112" y="210"/>
                  </a:lnTo>
                  <a:lnTo>
                    <a:pt x="2962" y="120"/>
                  </a:lnTo>
                  <a:lnTo>
                    <a:pt x="2753" y="31"/>
                  </a:lnTo>
                  <a:lnTo>
                    <a:pt x="2573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15"/>
            <p:cNvSpPr/>
            <p:nvPr/>
          </p:nvSpPr>
          <p:spPr>
            <a:xfrm>
              <a:off x="2685425" y="1805100"/>
              <a:ext cx="56125" cy="56875"/>
            </a:xfrm>
            <a:custGeom>
              <a:avLst/>
              <a:gdLst/>
              <a:ahLst/>
              <a:cxnLst/>
              <a:rect l="l" t="t" r="r" b="b"/>
              <a:pathLst>
                <a:path w="2245" h="2275" extrusionOk="0">
                  <a:moveTo>
                    <a:pt x="1108" y="1"/>
                  </a:moveTo>
                  <a:lnTo>
                    <a:pt x="898" y="31"/>
                  </a:lnTo>
                  <a:lnTo>
                    <a:pt x="689" y="61"/>
                  </a:lnTo>
                  <a:lnTo>
                    <a:pt x="479" y="180"/>
                  </a:lnTo>
                  <a:lnTo>
                    <a:pt x="270" y="330"/>
                  </a:lnTo>
                  <a:lnTo>
                    <a:pt x="150" y="539"/>
                  </a:lnTo>
                  <a:lnTo>
                    <a:pt x="31" y="779"/>
                  </a:lnTo>
                  <a:lnTo>
                    <a:pt x="1" y="1018"/>
                  </a:lnTo>
                  <a:lnTo>
                    <a:pt x="1" y="1257"/>
                  </a:lnTo>
                  <a:lnTo>
                    <a:pt x="61" y="1497"/>
                  </a:lnTo>
                  <a:lnTo>
                    <a:pt x="150" y="1706"/>
                  </a:lnTo>
                  <a:lnTo>
                    <a:pt x="270" y="1916"/>
                  </a:lnTo>
                  <a:lnTo>
                    <a:pt x="450" y="2095"/>
                  </a:lnTo>
                  <a:lnTo>
                    <a:pt x="689" y="2215"/>
                  </a:lnTo>
                  <a:lnTo>
                    <a:pt x="809" y="2245"/>
                  </a:lnTo>
                  <a:lnTo>
                    <a:pt x="928" y="2275"/>
                  </a:lnTo>
                  <a:lnTo>
                    <a:pt x="1227" y="2275"/>
                  </a:lnTo>
                  <a:lnTo>
                    <a:pt x="1377" y="2245"/>
                  </a:lnTo>
                  <a:lnTo>
                    <a:pt x="1527" y="2185"/>
                  </a:lnTo>
                  <a:lnTo>
                    <a:pt x="1646" y="2125"/>
                  </a:lnTo>
                  <a:lnTo>
                    <a:pt x="1766" y="2035"/>
                  </a:lnTo>
                  <a:lnTo>
                    <a:pt x="1975" y="1826"/>
                  </a:lnTo>
                  <a:lnTo>
                    <a:pt x="2125" y="1586"/>
                  </a:lnTo>
                  <a:lnTo>
                    <a:pt x="2215" y="1317"/>
                  </a:lnTo>
                  <a:lnTo>
                    <a:pt x="2245" y="1168"/>
                  </a:lnTo>
                  <a:lnTo>
                    <a:pt x="2245" y="1048"/>
                  </a:lnTo>
                  <a:lnTo>
                    <a:pt x="2215" y="898"/>
                  </a:lnTo>
                  <a:lnTo>
                    <a:pt x="2185" y="749"/>
                  </a:lnTo>
                  <a:lnTo>
                    <a:pt x="2125" y="599"/>
                  </a:lnTo>
                  <a:lnTo>
                    <a:pt x="2035" y="479"/>
                  </a:lnTo>
                  <a:lnTo>
                    <a:pt x="1916" y="300"/>
                  </a:lnTo>
                  <a:lnTo>
                    <a:pt x="1736" y="180"/>
                  </a:lnTo>
                  <a:lnTo>
                    <a:pt x="1527" y="91"/>
                  </a:lnTo>
                  <a:lnTo>
                    <a:pt x="1317" y="31"/>
                  </a:lnTo>
                  <a:lnTo>
                    <a:pt x="110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2" name="Google Shape;2172;p15"/>
          <p:cNvGrpSpPr/>
          <p:nvPr/>
        </p:nvGrpSpPr>
        <p:grpSpPr>
          <a:xfrm>
            <a:off x="2997425" y="4272825"/>
            <a:ext cx="154850" cy="154125"/>
            <a:chOff x="1898575" y="1639050"/>
            <a:chExt cx="154850" cy="154125"/>
          </a:xfrm>
        </p:grpSpPr>
        <p:sp>
          <p:nvSpPr>
            <p:cNvPr id="2173" name="Google Shape;2173;p15"/>
            <p:cNvSpPr/>
            <p:nvPr/>
          </p:nvSpPr>
          <p:spPr>
            <a:xfrm>
              <a:off x="1898575" y="1639050"/>
              <a:ext cx="154850" cy="154125"/>
            </a:xfrm>
            <a:custGeom>
              <a:avLst/>
              <a:gdLst/>
              <a:ahLst/>
              <a:cxnLst/>
              <a:rect l="l" t="t" r="r" b="b"/>
              <a:pathLst>
                <a:path w="6194" h="6165" extrusionOk="0">
                  <a:moveTo>
                    <a:pt x="1497" y="1"/>
                  </a:moveTo>
                  <a:lnTo>
                    <a:pt x="1317" y="31"/>
                  </a:lnTo>
                  <a:lnTo>
                    <a:pt x="1108" y="61"/>
                  </a:lnTo>
                  <a:lnTo>
                    <a:pt x="928" y="151"/>
                  </a:lnTo>
                  <a:lnTo>
                    <a:pt x="779" y="270"/>
                  </a:lnTo>
                  <a:lnTo>
                    <a:pt x="629" y="450"/>
                  </a:lnTo>
                  <a:lnTo>
                    <a:pt x="569" y="569"/>
                  </a:lnTo>
                  <a:lnTo>
                    <a:pt x="539" y="719"/>
                  </a:lnTo>
                  <a:lnTo>
                    <a:pt x="539" y="899"/>
                  </a:lnTo>
                  <a:lnTo>
                    <a:pt x="569" y="1048"/>
                  </a:lnTo>
                  <a:lnTo>
                    <a:pt x="599" y="1198"/>
                  </a:lnTo>
                  <a:lnTo>
                    <a:pt x="659" y="1347"/>
                  </a:lnTo>
                  <a:lnTo>
                    <a:pt x="749" y="1497"/>
                  </a:lnTo>
                  <a:lnTo>
                    <a:pt x="838" y="1617"/>
                  </a:lnTo>
                  <a:lnTo>
                    <a:pt x="1018" y="1856"/>
                  </a:lnTo>
                  <a:lnTo>
                    <a:pt x="1257" y="2065"/>
                  </a:lnTo>
                  <a:lnTo>
                    <a:pt x="1467" y="2245"/>
                  </a:lnTo>
                  <a:lnTo>
                    <a:pt x="1736" y="2394"/>
                  </a:lnTo>
                  <a:lnTo>
                    <a:pt x="1586" y="2365"/>
                  </a:lnTo>
                  <a:lnTo>
                    <a:pt x="1407" y="2335"/>
                  </a:lnTo>
                  <a:lnTo>
                    <a:pt x="1257" y="2305"/>
                  </a:lnTo>
                  <a:lnTo>
                    <a:pt x="1108" y="2335"/>
                  </a:lnTo>
                  <a:lnTo>
                    <a:pt x="928" y="2365"/>
                  </a:lnTo>
                  <a:lnTo>
                    <a:pt x="779" y="2394"/>
                  </a:lnTo>
                  <a:lnTo>
                    <a:pt x="629" y="2484"/>
                  </a:lnTo>
                  <a:lnTo>
                    <a:pt x="479" y="2544"/>
                  </a:lnTo>
                  <a:lnTo>
                    <a:pt x="360" y="2664"/>
                  </a:lnTo>
                  <a:lnTo>
                    <a:pt x="270" y="2783"/>
                  </a:lnTo>
                  <a:lnTo>
                    <a:pt x="180" y="2903"/>
                  </a:lnTo>
                  <a:lnTo>
                    <a:pt x="90" y="3053"/>
                  </a:lnTo>
                  <a:lnTo>
                    <a:pt x="31" y="3202"/>
                  </a:lnTo>
                  <a:lnTo>
                    <a:pt x="1" y="3382"/>
                  </a:lnTo>
                  <a:lnTo>
                    <a:pt x="1" y="3531"/>
                  </a:lnTo>
                  <a:lnTo>
                    <a:pt x="31" y="3711"/>
                  </a:lnTo>
                  <a:lnTo>
                    <a:pt x="61" y="3860"/>
                  </a:lnTo>
                  <a:lnTo>
                    <a:pt x="150" y="4010"/>
                  </a:lnTo>
                  <a:lnTo>
                    <a:pt x="240" y="4130"/>
                  </a:lnTo>
                  <a:lnTo>
                    <a:pt x="360" y="4249"/>
                  </a:lnTo>
                  <a:lnTo>
                    <a:pt x="479" y="4339"/>
                  </a:lnTo>
                  <a:lnTo>
                    <a:pt x="629" y="4429"/>
                  </a:lnTo>
                  <a:lnTo>
                    <a:pt x="779" y="4459"/>
                  </a:lnTo>
                  <a:lnTo>
                    <a:pt x="928" y="4489"/>
                  </a:lnTo>
                  <a:lnTo>
                    <a:pt x="1108" y="4489"/>
                  </a:lnTo>
                  <a:lnTo>
                    <a:pt x="1257" y="4459"/>
                  </a:lnTo>
                  <a:lnTo>
                    <a:pt x="1437" y="4399"/>
                  </a:lnTo>
                  <a:lnTo>
                    <a:pt x="1586" y="4339"/>
                  </a:lnTo>
                  <a:lnTo>
                    <a:pt x="1706" y="4249"/>
                  </a:lnTo>
                  <a:lnTo>
                    <a:pt x="1796" y="4160"/>
                  </a:lnTo>
                  <a:lnTo>
                    <a:pt x="1866" y="4043"/>
                  </a:lnTo>
                  <a:lnTo>
                    <a:pt x="1826" y="4190"/>
                  </a:lnTo>
                  <a:lnTo>
                    <a:pt x="1766" y="4519"/>
                  </a:lnTo>
                  <a:lnTo>
                    <a:pt x="1766" y="4848"/>
                  </a:lnTo>
                  <a:lnTo>
                    <a:pt x="1826" y="5177"/>
                  </a:lnTo>
                  <a:lnTo>
                    <a:pt x="1856" y="5326"/>
                  </a:lnTo>
                  <a:lnTo>
                    <a:pt x="1945" y="5476"/>
                  </a:lnTo>
                  <a:lnTo>
                    <a:pt x="2035" y="5626"/>
                  </a:lnTo>
                  <a:lnTo>
                    <a:pt x="2125" y="5775"/>
                  </a:lnTo>
                  <a:lnTo>
                    <a:pt x="2245" y="5895"/>
                  </a:lnTo>
                  <a:lnTo>
                    <a:pt x="2364" y="5985"/>
                  </a:lnTo>
                  <a:lnTo>
                    <a:pt x="2514" y="6074"/>
                  </a:lnTo>
                  <a:lnTo>
                    <a:pt x="2663" y="6134"/>
                  </a:lnTo>
                  <a:lnTo>
                    <a:pt x="2843" y="6164"/>
                  </a:lnTo>
                  <a:lnTo>
                    <a:pt x="3172" y="6164"/>
                  </a:lnTo>
                  <a:lnTo>
                    <a:pt x="3322" y="6104"/>
                  </a:lnTo>
                  <a:lnTo>
                    <a:pt x="3471" y="6044"/>
                  </a:lnTo>
                  <a:lnTo>
                    <a:pt x="3621" y="5955"/>
                  </a:lnTo>
                  <a:lnTo>
                    <a:pt x="3740" y="5835"/>
                  </a:lnTo>
                  <a:lnTo>
                    <a:pt x="3830" y="5715"/>
                  </a:lnTo>
                  <a:lnTo>
                    <a:pt x="3980" y="5386"/>
                  </a:lnTo>
                  <a:lnTo>
                    <a:pt x="4010" y="5207"/>
                  </a:lnTo>
                  <a:lnTo>
                    <a:pt x="4040" y="5057"/>
                  </a:lnTo>
                  <a:lnTo>
                    <a:pt x="4040" y="4908"/>
                  </a:lnTo>
                  <a:lnTo>
                    <a:pt x="4040" y="4728"/>
                  </a:lnTo>
                  <a:lnTo>
                    <a:pt x="3980" y="4549"/>
                  </a:lnTo>
                  <a:lnTo>
                    <a:pt x="3920" y="4399"/>
                  </a:lnTo>
                  <a:lnTo>
                    <a:pt x="4279" y="4758"/>
                  </a:lnTo>
                  <a:lnTo>
                    <a:pt x="4488" y="4937"/>
                  </a:lnTo>
                  <a:lnTo>
                    <a:pt x="4698" y="5087"/>
                  </a:lnTo>
                  <a:lnTo>
                    <a:pt x="4937" y="5207"/>
                  </a:lnTo>
                  <a:lnTo>
                    <a:pt x="5206" y="5267"/>
                  </a:lnTo>
                  <a:lnTo>
                    <a:pt x="5446" y="5267"/>
                  </a:lnTo>
                  <a:lnTo>
                    <a:pt x="5566" y="5237"/>
                  </a:lnTo>
                  <a:lnTo>
                    <a:pt x="5685" y="5177"/>
                  </a:lnTo>
                  <a:lnTo>
                    <a:pt x="5835" y="5117"/>
                  </a:lnTo>
                  <a:lnTo>
                    <a:pt x="5954" y="4997"/>
                  </a:lnTo>
                  <a:lnTo>
                    <a:pt x="6044" y="4878"/>
                  </a:lnTo>
                  <a:lnTo>
                    <a:pt x="6134" y="4728"/>
                  </a:lnTo>
                  <a:lnTo>
                    <a:pt x="6164" y="4578"/>
                  </a:lnTo>
                  <a:lnTo>
                    <a:pt x="6194" y="4429"/>
                  </a:lnTo>
                  <a:lnTo>
                    <a:pt x="6194" y="4279"/>
                  </a:lnTo>
                  <a:lnTo>
                    <a:pt x="6194" y="4100"/>
                  </a:lnTo>
                  <a:lnTo>
                    <a:pt x="6134" y="3950"/>
                  </a:lnTo>
                  <a:lnTo>
                    <a:pt x="6074" y="3801"/>
                  </a:lnTo>
                  <a:lnTo>
                    <a:pt x="5984" y="3681"/>
                  </a:lnTo>
                  <a:lnTo>
                    <a:pt x="5895" y="3561"/>
                  </a:lnTo>
                  <a:lnTo>
                    <a:pt x="5625" y="3352"/>
                  </a:lnTo>
                  <a:lnTo>
                    <a:pt x="5356" y="3202"/>
                  </a:lnTo>
                  <a:lnTo>
                    <a:pt x="5057" y="3112"/>
                  </a:lnTo>
                  <a:lnTo>
                    <a:pt x="4728" y="3053"/>
                  </a:lnTo>
                  <a:lnTo>
                    <a:pt x="4399" y="3053"/>
                  </a:lnTo>
                  <a:lnTo>
                    <a:pt x="4100" y="3083"/>
                  </a:lnTo>
                  <a:lnTo>
                    <a:pt x="4399" y="2783"/>
                  </a:lnTo>
                  <a:lnTo>
                    <a:pt x="4698" y="2424"/>
                  </a:lnTo>
                  <a:lnTo>
                    <a:pt x="4967" y="2035"/>
                  </a:lnTo>
                  <a:lnTo>
                    <a:pt x="5147" y="1646"/>
                  </a:lnTo>
                  <a:lnTo>
                    <a:pt x="5206" y="1467"/>
                  </a:lnTo>
                  <a:lnTo>
                    <a:pt x="5236" y="1258"/>
                  </a:lnTo>
                  <a:lnTo>
                    <a:pt x="5236" y="1048"/>
                  </a:lnTo>
                  <a:lnTo>
                    <a:pt x="5206" y="839"/>
                  </a:lnTo>
                  <a:lnTo>
                    <a:pt x="5147" y="659"/>
                  </a:lnTo>
                  <a:lnTo>
                    <a:pt x="5057" y="480"/>
                  </a:lnTo>
                  <a:lnTo>
                    <a:pt x="4937" y="330"/>
                  </a:lnTo>
                  <a:lnTo>
                    <a:pt x="4758" y="240"/>
                  </a:lnTo>
                  <a:lnTo>
                    <a:pt x="4608" y="151"/>
                  </a:lnTo>
                  <a:lnTo>
                    <a:pt x="4459" y="121"/>
                  </a:lnTo>
                  <a:lnTo>
                    <a:pt x="4279" y="121"/>
                  </a:lnTo>
                  <a:lnTo>
                    <a:pt x="4100" y="151"/>
                  </a:lnTo>
                  <a:lnTo>
                    <a:pt x="3950" y="180"/>
                  </a:lnTo>
                  <a:lnTo>
                    <a:pt x="3770" y="270"/>
                  </a:lnTo>
                  <a:lnTo>
                    <a:pt x="3621" y="360"/>
                  </a:lnTo>
                  <a:lnTo>
                    <a:pt x="3501" y="450"/>
                  </a:lnTo>
                  <a:lnTo>
                    <a:pt x="3262" y="719"/>
                  </a:lnTo>
                  <a:lnTo>
                    <a:pt x="3022" y="1048"/>
                  </a:lnTo>
                  <a:lnTo>
                    <a:pt x="2813" y="1377"/>
                  </a:lnTo>
                  <a:lnTo>
                    <a:pt x="2663" y="1706"/>
                  </a:lnTo>
                  <a:lnTo>
                    <a:pt x="2663" y="1497"/>
                  </a:lnTo>
                  <a:lnTo>
                    <a:pt x="2663" y="1287"/>
                  </a:lnTo>
                  <a:lnTo>
                    <a:pt x="2604" y="1078"/>
                  </a:lnTo>
                  <a:lnTo>
                    <a:pt x="2544" y="899"/>
                  </a:lnTo>
                  <a:lnTo>
                    <a:pt x="2484" y="689"/>
                  </a:lnTo>
                  <a:lnTo>
                    <a:pt x="2364" y="510"/>
                  </a:lnTo>
                  <a:lnTo>
                    <a:pt x="2245" y="360"/>
                  </a:lnTo>
                  <a:lnTo>
                    <a:pt x="2095" y="210"/>
                  </a:lnTo>
                  <a:lnTo>
                    <a:pt x="1915" y="121"/>
                  </a:lnTo>
                  <a:lnTo>
                    <a:pt x="1706" y="31"/>
                  </a:lnTo>
                  <a:lnTo>
                    <a:pt x="1497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15"/>
            <p:cNvSpPr/>
            <p:nvPr/>
          </p:nvSpPr>
          <p:spPr>
            <a:xfrm>
              <a:off x="1939725" y="1687675"/>
              <a:ext cx="56850" cy="56125"/>
            </a:xfrm>
            <a:custGeom>
              <a:avLst/>
              <a:gdLst/>
              <a:ahLst/>
              <a:cxnLst/>
              <a:rect l="l" t="t" r="r" b="b"/>
              <a:pathLst>
                <a:path w="2274" h="2245" extrusionOk="0">
                  <a:moveTo>
                    <a:pt x="1167" y="1"/>
                  </a:moveTo>
                  <a:lnTo>
                    <a:pt x="928" y="31"/>
                  </a:lnTo>
                  <a:lnTo>
                    <a:pt x="688" y="120"/>
                  </a:lnTo>
                  <a:lnTo>
                    <a:pt x="479" y="240"/>
                  </a:lnTo>
                  <a:lnTo>
                    <a:pt x="299" y="420"/>
                  </a:lnTo>
                  <a:lnTo>
                    <a:pt x="150" y="599"/>
                  </a:lnTo>
                  <a:lnTo>
                    <a:pt x="60" y="808"/>
                  </a:lnTo>
                  <a:lnTo>
                    <a:pt x="0" y="1078"/>
                  </a:lnTo>
                  <a:lnTo>
                    <a:pt x="0" y="1317"/>
                  </a:lnTo>
                  <a:lnTo>
                    <a:pt x="30" y="1437"/>
                  </a:lnTo>
                  <a:lnTo>
                    <a:pt x="60" y="1586"/>
                  </a:lnTo>
                  <a:lnTo>
                    <a:pt x="120" y="1706"/>
                  </a:lnTo>
                  <a:lnTo>
                    <a:pt x="210" y="1826"/>
                  </a:lnTo>
                  <a:lnTo>
                    <a:pt x="329" y="1915"/>
                  </a:lnTo>
                  <a:lnTo>
                    <a:pt x="449" y="2035"/>
                  </a:lnTo>
                  <a:lnTo>
                    <a:pt x="569" y="2095"/>
                  </a:lnTo>
                  <a:lnTo>
                    <a:pt x="688" y="2155"/>
                  </a:lnTo>
                  <a:lnTo>
                    <a:pt x="988" y="2245"/>
                  </a:lnTo>
                  <a:lnTo>
                    <a:pt x="1257" y="2245"/>
                  </a:lnTo>
                  <a:lnTo>
                    <a:pt x="1556" y="2185"/>
                  </a:lnTo>
                  <a:lnTo>
                    <a:pt x="1676" y="2155"/>
                  </a:lnTo>
                  <a:lnTo>
                    <a:pt x="1795" y="2065"/>
                  </a:lnTo>
                  <a:lnTo>
                    <a:pt x="1915" y="1975"/>
                  </a:lnTo>
                  <a:lnTo>
                    <a:pt x="2005" y="1885"/>
                  </a:lnTo>
                  <a:lnTo>
                    <a:pt x="2094" y="1766"/>
                  </a:lnTo>
                  <a:lnTo>
                    <a:pt x="2184" y="1616"/>
                  </a:lnTo>
                  <a:lnTo>
                    <a:pt x="2244" y="1407"/>
                  </a:lnTo>
                  <a:lnTo>
                    <a:pt x="2274" y="1197"/>
                  </a:lnTo>
                  <a:lnTo>
                    <a:pt x="2244" y="988"/>
                  </a:lnTo>
                  <a:lnTo>
                    <a:pt x="2214" y="779"/>
                  </a:lnTo>
                  <a:lnTo>
                    <a:pt x="2124" y="569"/>
                  </a:lnTo>
                  <a:lnTo>
                    <a:pt x="2005" y="390"/>
                  </a:lnTo>
                  <a:lnTo>
                    <a:pt x="1825" y="240"/>
                  </a:lnTo>
                  <a:lnTo>
                    <a:pt x="1646" y="120"/>
                  </a:lnTo>
                  <a:lnTo>
                    <a:pt x="1406" y="31"/>
                  </a:lnTo>
                  <a:lnTo>
                    <a:pt x="116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5" name="Google Shape;2175;p15"/>
          <p:cNvGrpSpPr/>
          <p:nvPr/>
        </p:nvGrpSpPr>
        <p:grpSpPr>
          <a:xfrm>
            <a:off x="521050" y="2755825"/>
            <a:ext cx="159325" cy="148100"/>
            <a:chOff x="996550" y="1565775"/>
            <a:chExt cx="159325" cy="148100"/>
          </a:xfrm>
        </p:grpSpPr>
        <p:sp>
          <p:nvSpPr>
            <p:cNvPr id="2176" name="Google Shape;2176;p15"/>
            <p:cNvSpPr/>
            <p:nvPr/>
          </p:nvSpPr>
          <p:spPr>
            <a:xfrm>
              <a:off x="996550" y="1565775"/>
              <a:ext cx="159325" cy="148100"/>
            </a:xfrm>
            <a:custGeom>
              <a:avLst/>
              <a:gdLst/>
              <a:ahLst/>
              <a:cxnLst/>
              <a:rect l="l" t="t" r="r" b="b"/>
              <a:pathLst>
                <a:path w="6373" h="5924" extrusionOk="0">
                  <a:moveTo>
                    <a:pt x="2872" y="0"/>
                  </a:moveTo>
                  <a:lnTo>
                    <a:pt x="2723" y="60"/>
                  </a:lnTo>
                  <a:lnTo>
                    <a:pt x="2573" y="120"/>
                  </a:lnTo>
                  <a:lnTo>
                    <a:pt x="2453" y="209"/>
                  </a:lnTo>
                  <a:lnTo>
                    <a:pt x="2334" y="299"/>
                  </a:lnTo>
                  <a:lnTo>
                    <a:pt x="2214" y="419"/>
                  </a:lnTo>
                  <a:lnTo>
                    <a:pt x="2154" y="568"/>
                  </a:lnTo>
                  <a:lnTo>
                    <a:pt x="2094" y="718"/>
                  </a:lnTo>
                  <a:lnTo>
                    <a:pt x="2065" y="898"/>
                  </a:lnTo>
                  <a:lnTo>
                    <a:pt x="2065" y="1047"/>
                  </a:lnTo>
                  <a:lnTo>
                    <a:pt x="2065" y="1227"/>
                  </a:lnTo>
                  <a:lnTo>
                    <a:pt x="2094" y="1376"/>
                  </a:lnTo>
                  <a:lnTo>
                    <a:pt x="2154" y="1526"/>
                  </a:lnTo>
                  <a:lnTo>
                    <a:pt x="2244" y="1645"/>
                  </a:lnTo>
                  <a:lnTo>
                    <a:pt x="2330" y="1710"/>
                  </a:lnTo>
                  <a:lnTo>
                    <a:pt x="2214" y="1645"/>
                  </a:lnTo>
                  <a:lnTo>
                    <a:pt x="1885" y="1526"/>
                  </a:lnTo>
                  <a:lnTo>
                    <a:pt x="1556" y="1436"/>
                  </a:lnTo>
                  <a:lnTo>
                    <a:pt x="1227" y="1436"/>
                  </a:lnTo>
                  <a:lnTo>
                    <a:pt x="1077" y="1466"/>
                  </a:lnTo>
                  <a:lnTo>
                    <a:pt x="898" y="1496"/>
                  </a:lnTo>
                  <a:lnTo>
                    <a:pt x="748" y="1556"/>
                  </a:lnTo>
                  <a:lnTo>
                    <a:pt x="599" y="1616"/>
                  </a:lnTo>
                  <a:lnTo>
                    <a:pt x="449" y="1705"/>
                  </a:lnTo>
                  <a:lnTo>
                    <a:pt x="329" y="1825"/>
                  </a:lnTo>
                  <a:lnTo>
                    <a:pt x="210" y="1945"/>
                  </a:lnTo>
                  <a:lnTo>
                    <a:pt x="120" y="2094"/>
                  </a:lnTo>
                  <a:lnTo>
                    <a:pt x="60" y="2244"/>
                  </a:lnTo>
                  <a:lnTo>
                    <a:pt x="30" y="2393"/>
                  </a:lnTo>
                  <a:lnTo>
                    <a:pt x="0" y="2573"/>
                  </a:lnTo>
                  <a:lnTo>
                    <a:pt x="0" y="2723"/>
                  </a:lnTo>
                  <a:lnTo>
                    <a:pt x="30" y="2902"/>
                  </a:lnTo>
                  <a:lnTo>
                    <a:pt x="90" y="3052"/>
                  </a:lnTo>
                  <a:lnTo>
                    <a:pt x="180" y="3171"/>
                  </a:lnTo>
                  <a:lnTo>
                    <a:pt x="299" y="3291"/>
                  </a:lnTo>
                  <a:lnTo>
                    <a:pt x="599" y="3500"/>
                  </a:lnTo>
                  <a:lnTo>
                    <a:pt x="748" y="3590"/>
                  </a:lnTo>
                  <a:lnTo>
                    <a:pt x="898" y="3650"/>
                  </a:lnTo>
                  <a:lnTo>
                    <a:pt x="1047" y="3680"/>
                  </a:lnTo>
                  <a:lnTo>
                    <a:pt x="1227" y="3710"/>
                  </a:lnTo>
                  <a:lnTo>
                    <a:pt x="1406" y="3680"/>
                  </a:lnTo>
                  <a:lnTo>
                    <a:pt x="1586" y="3680"/>
                  </a:lnTo>
                  <a:lnTo>
                    <a:pt x="1137" y="3949"/>
                  </a:lnTo>
                  <a:lnTo>
                    <a:pt x="928" y="4099"/>
                  </a:lnTo>
                  <a:lnTo>
                    <a:pt x="748" y="4278"/>
                  </a:lnTo>
                  <a:lnTo>
                    <a:pt x="569" y="4488"/>
                  </a:lnTo>
                  <a:lnTo>
                    <a:pt x="479" y="4727"/>
                  </a:lnTo>
                  <a:lnTo>
                    <a:pt x="419" y="4996"/>
                  </a:lnTo>
                  <a:lnTo>
                    <a:pt x="419" y="5116"/>
                  </a:lnTo>
                  <a:lnTo>
                    <a:pt x="419" y="5236"/>
                  </a:lnTo>
                  <a:lnTo>
                    <a:pt x="479" y="5385"/>
                  </a:lnTo>
                  <a:lnTo>
                    <a:pt x="569" y="5535"/>
                  </a:lnTo>
                  <a:lnTo>
                    <a:pt x="658" y="5655"/>
                  </a:lnTo>
                  <a:lnTo>
                    <a:pt x="778" y="5744"/>
                  </a:lnTo>
                  <a:lnTo>
                    <a:pt x="928" y="5834"/>
                  </a:lnTo>
                  <a:lnTo>
                    <a:pt x="1077" y="5894"/>
                  </a:lnTo>
                  <a:lnTo>
                    <a:pt x="1227" y="5924"/>
                  </a:lnTo>
                  <a:lnTo>
                    <a:pt x="1556" y="5924"/>
                  </a:lnTo>
                  <a:lnTo>
                    <a:pt x="1706" y="5894"/>
                  </a:lnTo>
                  <a:lnTo>
                    <a:pt x="1855" y="5834"/>
                  </a:lnTo>
                  <a:lnTo>
                    <a:pt x="2005" y="5744"/>
                  </a:lnTo>
                  <a:lnTo>
                    <a:pt x="2244" y="5565"/>
                  </a:lnTo>
                  <a:lnTo>
                    <a:pt x="2453" y="5296"/>
                  </a:lnTo>
                  <a:lnTo>
                    <a:pt x="2603" y="5026"/>
                  </a:lnTo>
                  <a:lnTo>
                    <a:pt x="2723" y="4727"/>
                  </a:lnTo>
                  <a:lnTo>
                    <a:pt x="2783" y="4428"/>
                  </a:lnTo>
                  <a:lnTo>
                    <a:pt x="2813" y="4099"/>
                  </a:lnTo>
                  <a:lnTo>
                    <a:pt x="3052" y="4458"/>
                  </a:lnTo>
                  <a:lnTo>
                    <a:pt x="3351" y="4817"/>
                  </a:lnTo>
                  <a:lnTo>
                    <a:pt x="3680" y="5146"/>
                  </a:lnTo>
                  <a:lnTo>
                    <a:pt x="4009" y="5415"/>
                  </a:lnTo>
                  <a:lnTo>
                    <a:pt x="4189" y="5505"/>
                  </a:lnTo>
                  <a:lnTo>
                    <a:pt x="4368" y="5595"/>
                  </a:lnTo>
                  <a:lnTo>
                    <a:pt x="4578" y="5625"/>
                  </a:lnTo>
                  <a:lnTo>
                    <a:pt x="4787" y="5655"/>
                  </a:lnTo>
                  <a:lnTo>
                    <a:pt x="4967" y="5625"/>
                  </a:lnTo>
                  <a:lnTo>
                    <a:pt x="5176" y="5565"/>
                  </a:lnTo>
                  <a:lnTo>
                    <a:pt x="5326" y="5475"/>
                  </a:lnTo>
                  <a:lnTo>
                    <a:pt x="5475" y="5325"/>
                  </a:lnTo>
                  <a:lnTo>
                    <a:pt x="5565" y="5206"/>
                  </a:lnTo>
                  <a:lnTo>
                    <a:pt x="5655" y="5056"/>
                  </a:lnTo>
                  <a:lnTo>
                    <a:pt x="5685" y="4877"/>
                  </a:lnTo>
                  <a:lnTo>
                    <a:pt x="5685" y="4727"/>
                  </a:lnTo>
                  <a:lnTo>
                    <a:pt x="5685" y="4548"/>
                  </a:lnTo>
                  <a:lnTo>
                    <a:pt x="5655" y="4368"/>
                  </a:lnTo>
                  <a:lnTo>
                    <a:pt x="5595" y="4218"/>
                  </a:lnTo>
                  <a:lnTo>
                    <a:pt x="5505" y="4039"/>
                  </a:lnTo>
                  <a:lnTo>
                    <a:pt x="5296" y="3740"/>
                  </a:lnTo>
                  <a:lnTo>
                    <a:pt x="5026" y="3441"/>
                  </a:lnTo>
                  <a:lnTo>
                    <a:pt x="4757" y="3171"/>
                  </a:lnTo>
                  <a:lnTo>
                    <a:pt x="4458" y="2962"/>
                  </a:lnTo>
                  <a:lnTo>
                    <a:pt x="4667" y="3022"/>
                  </a:lnTo>
                  <a:lnTo>
                    <a:pt x="4877" y="3052"/>
                  </a:lnTo>
                  <a:lnTo>
                    <a:pt x="5296" y="3052"/>
                  </a:lnTo>
                  <a:lnTo>
                    <a:pt x="5475" y="2992"/>
                  </a:lnTo>
                  <a:lnTo>
                    <a:pt x="5685" y="2932"/>
                  </a:lnTo>
                  <a:lnTo>
                    <a:pt x="5864" y="2842"/>
                  </a:lnTo>
                  <a:lnTo>
                    <a:pt x="6044" y="2723"/>
                  </a:lnTo>
                  <a:lnTo>
                    <a:pt x="6163" y="2573"/>
                  </a:lnTo>
                  <a:lnTo>
                    <a:pt x="6283" y="2393"/>
                  </a:lnTo>
                  <a:lnTo>
                    <a:pt x="6343" y="2184"/>
                  </a:lnTo>
                  <a:lnTo>
                    <a:pt x="6373" y="1975"/>
                  </a:lnTo>
                  <a:lnTo>
                    <a:pt x="6373" y="1795"/>
                  </a:lnTo>
                  <a:lnTo>
                    <a:pt x="6343" y="1586"/>
                  </a:lnTo>
                  <a:lnTo>
                    <a:pt x="6253" y="1406"/>
                  </a:lnTo>
                  <a:lnTo>
                    <a:pt x="6104" y="1257"/>
                  </a:lnTo>
                  <a:lnTo>
                    <a:pt x="5984" y="1167"/>
                  </a:lnTo>
                  <a:lnTo>
                    <a:pt x="5834" y="1107"/>
                  </a:lnTo>
                  <a:lnTo>
                    <a:pt x="5685" y="1077"/>
                  </a:lnTo>
                  <a:lnTo>
                    <a:pt x="5535" y="1047"/>
                  </a:lnTo>
                  <a:lnTo>
                    <a:pt x="5385" y="1077"/>
                  </a:lnTo>
                  <a:lnTo>
                    <a:pt x="5206" y="1107"/>
                  </a:lnTo>
                  <a:lnTo>
                    <a:pt x="5056" y="1137"/>
                  </a:lnTo>
                  <a:lnTo>
                    <a:pt x="4937" y="1197"/>
                  </a:lnTo>
                  <a:lnTo>
                    <a:pt x="4667" y="1346"/>
                  </a:lnTo>
                  <a:lnTo>
                    <a:pt x="4398" y="1526"/>
                  </a:lnTo>
                  <a:lnTo>
                    <a:pt x="4189" y="1705"/>
                  </a:lnTo>
                  <a:lnTo>
                    <a:pt x="3979" y="1915"/>
                  </a:lnTo>
                  <a:lnTo>
                    <a:pt x="3979" y="1915"/>
                  </a:lnTo>
                  <a:lnTo>
                    <a:pt x="4039" y="1795"/>
                  </a:lnTo>
                  <a:lnTo>
                    <a:pt x="4099" y="1645"/>
                  </a:lnTo>
                  <a:lnTo>
                    <a:pt x="4159" y="1466"/>
                  </a:lnTo>
                  <a:lnTo>
                    <a:pt x="4159" y="1316"/>
                  </a:lnTo>
                  <a:lnTo>
                    <a:pt x="4189" y="1167"/>
                  </a:lnTo>
                  <a:lnTo>
                    <a:pt x="4159" y="987"/>
                  </a:lnTo>
                  <a:lnTo>
                    <a:pt x="4129" y="838"/>
                  </a:lnTo>
                  <a:lnTo>
                    <a:pt x="4069" y="688"/>
                  </a:lnTo>
                  <a:lnTo>
                    <a:pt x="3979" y="539"/>
                  </a:lnTo>
                  <a:lnTo>
                    <a:pt x="3890" y="419"/>
                  </a:lnTo>
                  <a:lnTo>
                    <a:pt x="3770" y="299"/>
                  </a:lnTo>
                  <a:lnTo>
                    <a:pt x="3650" y="180"/>
                  </a:lnTo>
                  <a:lnTo>
                    <a:pt x="3531" y="90"/>
                  </a:lnTo>
                  <a:lnTo>
                    <a:pt x="3381" y="30"/>
                  </a:lnTo>
                  <a:lnTo>
                    <a:pt x="3201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15"/>
            <p:cNvSpPr/>
            <p:nvPr/>
          </p:nvSpPr>
          <p:spPr>
            <a:xfrm>
              <a:off x="1045900" y="1606900"/>
              <a:ext cx="56125" cy="57625"/>
            </a:xfrm>
            <a:custGeom>
              <a:avLst/>
              <a:gdLst/>
              <a:ahLst/>
              <a:cxnLst/>
              <a:rect l="l" t="t" r="r" b="b"/>
              <a:pathLst>
                <a:path w="2245" h="2305" extrusionOk="0">
                  <a:moveTo>
                    <a:pt x="1048" y="0"/>
                  </a:moveTo>
                  <a:lnTo>
                    <a:pt x="898" y="30"/>
                  </a:lnTo>
                  <a:lnTo>
                    <a:pt x="779" y="60"/>
                  </a:lnTo>
                  <a:lnTo>
                    <a:pt x="629" y="120"/>
                  </a:lnTo>
                  <a:lnTo>
                    <a:pt x="509" y="210"/>
                  </a:lnTo>
                  <a:lnTo>
                    <a:pt x="390" y="300"/>
                  </a:lnTo>
                  <a:lnTo>
                    <a:pt x="270" y="419"/>
                  </a:lnTo>
                  <a:lnTo>
                    <a:pt x="180" y="539"/>
                  </a:lnTo>
                  <a:lnTo>
                    <a:pt x="61" y="778"/>
                  </a:lnTo>
                  <a:lnTo>
                    <a:pt x="1" y="1078"/>
                  </a:lnTo>
                  <a:lnTo>
                    <a:pt x="1" y="1347"/>
                  </a:lnTo>
                  <a:lnTo>
                    <a:pt x="31" y="1496"/>
                  </a:lnTo>
                  <a:lnTo>
                    <a:pt x="61" y="1616"/>
                  </a:lnTo>
                  <a:lnTo>
                    <a:pt x="120" y="1766"/>
                  </a:lnTo>
                  <a:lnTo>
                    <a:pt x="210" y="1885"/>
                  </a:lnTo>
                  <a:lnTo>
                    <a:pt x="300" y="2005"/>
                  </a:lnTo>
                  <a:lnTo>
                    <a:pt x="420" y="2095"/>
                  </a:lnTo>
                  <a:lnTo>
                    <a:pt x="629" y="2214"/>
                  </a:lnTo>
                  <a:lnTo>
                    <a:pt x="839" y="2274"/>
                  </a:lnTo>
                  <a:lnTo>
                    <a:pt x="1048" y="2304"/>
                  </a:lnTo>
                  <a:lnTo>
                    <a:pt x="1257" y="2304"/>
                  </a:lnTo>
                  <a:lnTo>
                    <a:pt x="1467" y="2244"/>
                  </a:lnTo>
                  <a:lnTo>
                    <a:pt x="1676" y="2155"/>
                  </a:lnTo>
                  <a:lnTo>
                    <a:pt x="1856" y="2035"/>
                  </a:lnTo>
                  <a:lnTo>
                    <a:pt x="2005" y="1885"/>
                  </a:lnTo>
                  <a:lnTo>
                    <a:pt x="2155" y="1646"/>
                  </a:lnTo>
                  <a:lnTo>
                    <a:pt x="2215" y="1437"/>
                  </a:lnTo>
                  <a:lnTo>
                    <a:pt x="2245" y="1167"/>
                  </a:lnTo>
                  <a:lnTo>
                    <a:pt x="2215" y="928"/>
                  </a:lnTo>
                  <a:lnTo>
                    <a:pt x="2125" y="719"/>
                  </a:lnTo>
                  <a:lnTo>
                    <a:pt x="2005" y="509"/>
                  </a:lnTo>
                  <a:lnTo>
                    <a:pt x="1826" y="300"/>
                  </a:lnTo>
                  <a:lnTo>
                    <a:pt x="1646" y="180"/>
                  </a:lnTo>
                  <a:lnTo>
                    <a:pt x="1407" y="60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bril Fatface"/>
              <a:buNone/>
              <a:defRPr sz="34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bril Fatface"/>
              <a:buNone/>
              <a:defRPr sz="34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bril Fatface"/>
              <a:buNone/>
              <a:defRPr sz="34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bril Fatface"/>
              <a:buNone/>
              <a:defRPr sz="34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bril Fatface"/>
              <a:buNone/>
              <a:defRPr sz="34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bril Fatface"/>
              <a:buNone/>
              <a:defRPr sz="34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bril Fatface"/>
              <a:buNone/>
              <a:defRPr sz="34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bril Fatface"/>
              <a:buNone/>
              <a:defRPr sz="34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bril Fatface"/>
              <a:buNone/>
              <a:defRPr sz="34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Char char="●"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Char char="○"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Char char="■"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Char char="●"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Char char="○"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Char char="■"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Char char="●"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Char char="○"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aleway"/>
              <a:buChar char="■"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55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7" r:id="rId11"/>
    <p:sldLayoutId id="2147483673" r:id="rId12"/>
    <p:sldLayoutId id="2147483676" r:id="rId13"/>
    <p:sldLayoutId id="2147483679" r:id="rId14"/>
    <p:sldLayoutId id="2147483680" r:id="rId15"/>
    <p:sldLayoutId id="2147483681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C:\Users\Mara%20Victoria%20Lozano\Documents\A%20SG%20SST\Ministerio%20Cultura\Capacitaci&#243;n\Presentaciones\5%20cosas%20que%20las%20personas%20con%20ALTA%20INTELIGENCIA%20EMOCIONAL%20hacen%20y%20los%20dem&#225;s%20no.mp4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1.xml"/><Relationship Id="rId1" Type="http://schemas.openxmlformats.org/officeDocument/2006/relationships/video" Target="file:///C:\Users\Mara%20Victoria%20Lozano\Documents\A%20SG%20SST\Ministerio%20Cultura\Capacitaci&#243;n\Presentaciones\WhatsApp%20Video%202022-07-26%20at%2011.08.45%20PM.mp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ara%20Victoria%20Lozano\Documents\A%20SG%20SST\Ministerio%20Cultura\Capacitaci&#243;n\Presentaciones\Inteligencia%20emocional.mp4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8" name="Google Shape;5528;p40"/>
          <p:cNvGrpSpPr/>
          <p:nvPr/>
        </p:nvGrpSpPr>
        <p:grpSpPr>
          <a:xfrm>
            <a:off x="6216749" y="4223921"/>
            <a:ext cx="1467579" cy="1115622"/>
            <a:chOff x="2928875" y="3008450"/>
            <a:chExt cx="436325" cy="331675"/>
          </a:xfrm>
        </p:grpSpPr>
        <p:sp>
          <p:nvSpPr>
            <p:cNvPr id="5529" name="Google Shape;5529;p40"/>
            <p:cNvSpPr/>
            <p:nvPr/>
          </p:nvSpPr>
          <p:spPr>
            <a:xfrm>
              <a:off x="3136775" y="3090475"/>
              <a:ext cx="90525" cy="249650"/>
            </a:xfrm>
            <a:custGeom>
              <a:avLst/>
              <a:gdLst/>
              <a:ahLst/>
              <a:cxnLst/>
              <a:rect l="l" t="t" r="r" b="b"/>
              <a:pathLst>
                <a:path w="3621" h="9986" extrusionOk="0">
                  <a:moveTo>
                    <a:pt x="3112" y="1"/>
                  </a:moveTo>
                  <a:lnTo>
                    <a:pt x="2631" y="1359"/>
                  </a:lnTo>
                  <a:lnTo>
                    <a:pt x="2122" y="2716"/>
                  </a:lnTo>
                  <a:lnTo>
                    <a:pt x="1726" y="3791"/>
                  </a:lnTo>
                  <a:lnTo>
                    <a:pt x="1330" y="4866"/>
                  </a:lnTo>
                  <a:lnTo>
                    <a:pt x="1075" y="5602"/>
                  </a:lnTo>
                  <a:lnTo>
                    <a:pt x="849" y="6365"/>
                  </a:lnTo>
                  <a:lnTo>
                    <a:pt x="623" y="7129"/>
                  </a:lnTo>
                  <a:lnTo>
                    <a:pt x="425" y="7921"/>
                  </a:lnTo>
                  <a:lnTo>
                    <a:pt x="170" y="8939"/>
                  </a:lnTo>
                  <a:lnTo>
                    <a:pt x="0" y="9986"/>
                  </a:lnTo>
                  <a:lnTo>
                    <a:pt x="283" y="9986"/>
                  </a:lnTo>
                  <a:lnTo>
                    <a:pt x="651" y="8430"/>
                  </a:lnTo>
                  <a:lnTo>
                    <a:pt x="1075" y="6903"/>
                  </a:lnTo>
                  <a:lnTo>
                    <a:pt x="1528" y="5375"/>
                  </a:lnTo>
                  <a:lnTo>
                    <a:pt x="2065" y="3876"/>
                  </a:lnTo>
                  <a:lnTo>
                    <a:pt x="2405" y="2943"/>
                  </a:lnTo>
                  <a:lnTo>
                    <a:pt x="2801" y="1981"/>
                  </a:lnTo>
                  <a:lnTo>
                    <a:pt x="3197" y="1047"/>
                  </a:lnTo>
                  <a:lnTo>
                    <a:pt x="3621" y="11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0" name="Google Shape;5530;p40"/>
            <p:cNvSpPr/>
            <p:nvPr/>
          </p:nvSpPr>
          <p:spPr>
            <a:xfrm>
              <a:off x="3214550" y="3029675"/>
              <a:ext cx="39625" cy="63650"/>
            </a:xfrm>
            <a:custGeom>
              <a:avLst/>
              <a:gdLst/>
              <a:ahLst/>
              <a:cxnLst/>
              <a:rect l="l" t="t" r="r" b="b"/>
              <a:pathLst>
                <a:path w="1585" h="2546" extrusionOk="0">
                  <a:moveTo>
                    <a:pt x="1076" y="0"/>
                  </a:moveTo>
                  <a:lnTo>
                    <a:pt x="765" y="594"/>
                  </a:lnTo>
                  <a:lnTo>
                    <a:pt x="510" y="1188"/>
                  </a:lnTo>
                  <a:lnTo>
                    <a:pt x="1" y="2433"/>
                  </a:lnTo>
                  <a:lnTo>
                    <a:pt x="510" y="2546"/>
                  </a:lnTo>
                  <a:lnTo>
                    <a:pt x="1019" y="1386"/>
                  </a:lnTo>
                  <a:lnTo>
                    <a:pt x="1585" y="255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1" name="Google Shape;5531;p40"/>
            <p:cNvSpPr/>
            <p:nvPr/>
          </p:nvSpPr>
          <p:spPr>
            <a:xfrm>
              <a:off x="3154450" y="3096150"/>
              <a:ext cx="104675" cy="243975"/>
            </a:xfrm>
            <a:custGeom>
              <a:avLst/>
              <a:gdLst/>
              <a:ahLst/>
              <a:cxnLst/>
              <a:rect l="l" t="t" r="r" b="b"/>
              <a:pathLst>
                <a:path w="4187" h="9759" extrusionOk="0">
                  <a:moveTo>
                    <a:pt x="3282" y="0"/>
                  </a:moveTo>
                  <a:lnTo>
                    <a:pt x="3027" y="594"/>
                  </a:lnTo>
                  <a:lnTo>
                    <a:pt x="2631" y="1499"/>
                  </a:lnTo>
                  <a:lnTo>
                    <a:pt x="2263" y="2404"/>
                  </a:lnTo>
                  <a:lnTo>
                    <a:pt x="1896" y="3338"/>
                  </a:lnTo>
                  <a:lnTo>
                    <a:pt x="1556" y="4271"/>
                  </a:lnTo>
                  <a:lnTo>
                    <a:pt x="1245" y="5205"/>
                  </a:lnTo>
                  <a:lnTo>
                    <a:pt x="934" y="6167"/>
                  </a:lnTo>
                  <a:lnTo>
                    <a:pt x="651" y="7128"/>
                  </a:lnTo>
                  <a:lnTo>
                    <a:pt x="396" y="8090"/>
                  </a:lnTo>
                  <a:lnTo>
                    <a:pt x="198" y="8910"/>
                  </a:lnTo>
                  <a:lnTo>
                    <a:pt x="0" y="9759"/>
                  </a:lnTo>
                  <a:lnTo>
                    <a:pt x="1924" y="9759"/>
                  </a:lnTo>
                  <a:lnTo>
                    <a:pt x="2235" y="8033"/>
                  </a:lnTo>
                  <a:lnTo>
                    <a:pt x="2575" y="6336"/>
                  </a:lnTo>
                  <a:lnTo>
                    <a:pt x="2773" y="5375"/>
                  </a:lnTo>
                  <a:lnTo>
                    <a:pt x="2999" y="4385"/>
                  </a:lnTo>
                  <a:lnTo>
                    <a:pt x="3253" y="3423"/>
                  </a:lnTo>
                  <a:lnTo>
                    <a:pt x="3508" y="2461"/>
                  </a:lnTo>
                  <a:lnTo>
                    <a:pt x="3847" y="1386"/>
                  </a:lnTo>
                  <a:lnTo>
                    <a:pt x="4187" y="340"/>
                  </a:lnTo>
                  <a:lnTo>
                    <a:pt x="3734" y="142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2" name="Google Shape;5532;p40"/>
            <p:cNvSpPr/>
            <p:nvPr/>
          </p:nvSpPr>
          <p:spPr>
            <a:xfrm>
              <a:off x="3236475" y="3041700"/>
              <a:ext cx="43875" cy="62950"/>
            </a:xfrm>
            <a:custGeom>
              <a:avLst/>
              <a:gdLst/>
              <a:ahLst/>
              <a:cxnLst/>
              <a:rect l="l" t="t" r="r" b="b"/>
              <a:pathLst>
                <a:path w="1755" h="2518" extrusionOk="0">
                  <a:moveTo>
                    <a:pt x="1047" y="0"/>
                  </a:moveTo>
                  <a:lnTo>
                    <a:pt x="510" y="1075"/>
                  </a:lnTo>
                  <a:lnTo>
                    <a:pt x="1" y="2178"/>
                  </a:lnTo>
                  <a:lnTo>
                    <a:pt x="453" y="2320"/>
                  </a:lnTo>
                  <a:lnTo>
                    <a:pt x="906" y="2518"/>
                  </a:lnTo>
                  <a:lnTo>
                    <a:pt x="1132" y="1895"/>
                  </a:lnTo>
                  <a:lnTo>
                    <a:pt x="1387" y="1301"/>
                  </a:lnTo>
                  <a:lnTo>
                    <a:pt x="1754" y="481"/>
                  </a:lnTo>
                  <a:lnTo>
                    <a:pt x="1415" y="226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3" name="Google Shape;5533;p40"/>
            <p:cNvSpPr/>
            <p:nvPr/>
          </p:nvSpPr>
          <p:spPr>
            <a:xfrm>
              <a:off x="2942300" y="3169675"/>
              <a:ext cx="67900" cy="170450"/>
            </a:xfrm>
            <a:custGeom>
              <a:avLst/>
              <a:gdLst/>
              <a:ahLst/>
              <a:cxnLst/>
              <a:rect l="l" t="t" r="r" b="b"/>
              <a:pathLst>
                <a:path w="2716" h="6818" extrusionOk="0">
                  <a:moveTo>
                    <a:pt x="1217" y="1"/>
                  </a:moveTo>
                  <a:lnTo>
                    <a:pt x="849" y="482"/>
                  </a:lnTo>
                  <a:lnTo>
                    <a:pt x="538" y="991"/>
                  </a:lnTo>
                  <a:lnTo>
                    <a:pt x="255" y="1528"/>
                  </a:lnTo>
                  <a:lnTo>
                    <a:pt x="0" y="2094"/>
                  </a:lnTo>
                  <a:lnTo>
                    <a:pt x="566" y="3339"/>
                  </a:lnTo>
                  <a:lnTo>
                    <a:pt x="1075" y="4583"/>
                  </a:lnTo>
                  <a:lnTo>
                    <a:pt x="1528" y="5686"/>
                  </a:lnTo>
                  <a:lnTo>
                    <a:pt x="1952" y="6818"/>
                  </a:lnTo>
                  <a:lnTo>
                    <a:pt x="2716" y="6818"/>
                  </a:lnTo>
                  <a:lnTo>
                    <a:pt x="2490" y="5969"/>
                  </a:lnTo>
                  <a:lnTo>
                    <a:pt x="2292" y="5121"/>
                  </a:lnTo>
                  <a:lnTo>
                    <a:pt x="1924" y="3424"/>
                  </a:lnTo>
                  <a:lnTo>
                    <a:pt x="1585" y="1698"/>
                  </a:lnTo>
                  <a:lnTo>
                    <a:pt x="121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4" name="Google Shape;5534;p40"/>
            <p:cNvSpPr/>
            <p:nvPr/>
          </p:nvSpPr>
          <p:spPr>
            <a:xfrm>
              <a:off x="2930975" y="3117350"/>
              <a:ext cx="41750" cy="104700"/>
            </a:xfrm>
            <a:custGeom>
              <a:avLst/>
              <a:gdLst/>
              <a:ahLst/>
              <a:cxnLst/>
              <a:rect l="l" t="t" r="r" b="b"/>
              <a:pathLst>
                <a:path w="1670" h="4188" extrusionOk="0">
                  <a:moveTo>
                    <a:pt x="1076" y="1"/>
                  </a:moveTo>
                  <a:lnTo>
                    <a:pt x="878" y="368"/>
                  </a:lnTo>
                  <a:lnTo>
                    <a:pt x="708" y="736"/>
                  </a:lnTo>
                  <a:lnTo>
                    <a:pt x="538" y="1132"/>
                  </a:lnTo>
                  <a:lnTo>
                    <a:pt x="369" y="1528"/>
                  </a:lnTo>
                  <a:lnTo>
                    <a:pt x="255" y="1924"/>
                  </a:lnTo>
                  <a:lnTo>
                    <a:pt x="142" y="2348"/>
                  </a:lnTo>
                  <a:lnTo>
                    <a:pt x="57" y="2773"/>
                  </a:lnTo>
                  <a:lnTo>
                    <a:pt x="1" y="3197"/>
                  </a:lnTo>
                  <a:lnTo>
                    <a:pt x="453" y="4187"/>
                  </a:lnTo>
                  <a:lnTo>
                    <a:pt x="708" y="3621"/>
                  </a:lnTo>
                  <a:lnTo>
                    <a:pt x="991" y="3084"/>
                  </a:lnTo>
                  <a:lnTo>
                    <a:pt x="1302" y="2575"/>
                  </a:lnTo>
                  <a:lnTo>
                    <a:pt x="1670" y="2094"/>
                  </a:lnTo>
                  <a:lnTo>
                    <a:pt x="1642" y="1981"/>
                  </a:lnTo>
                  <a:lnTo>
                    <a:pt x="1387" y="991"/>
                  </a:lnTo>
                  <a:lnTo>
                    <a:pt x="1076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5" name="Google Shape;5535;p40"/>
            <p:cNvSpPr/>
            <p:nvPr/>
          </p:nvSpPr>
          <p:spPr>
            <a:xfrm>
              <a:off x="3073825" y="3092600"/>
              <a:ext cx="33975" cy="247525"/>
            </a:xfrm>
            <a:custGeom>
              <a:avLst/>
              <a:gdLst/>
              <a:ahLst/>
              <a:cxnLst/>
              <a:rect l="l" t="t" r="r" b="b"/>
              <a:pathLst>
                <a:path w="1359" h="9901" extrusionOk="0">
                  <a:moveTo>
                    <a:pt x="1359" y="1"/>
                  </a:moveTo>
                  <a:lnTo>
                    <a:pt x="736" y="170"/>
                  </a:lnTo>
                  <a:lnTo>
                    <a:pt x="114" y="368"/>
                  </a:lnTo>
                  <a:lnTo>
                    <a:pt x="29" y="3140"/>
                  </a:lnTo>
                  <a:lnTo>
                    <a:pt x="1" y="4300"/>
                  </a:lnTo>
                  <a:lnTo>
                    <a:pt x="29" y="5432"/>
                  </a:lnTo>
                  <a:lnTo>
                    <a:pt x="86" y="6591"/>
                  </a:lnTo>
                  <a:lnTo>
                    <a:pt x="142" y="7723"/>
                  </a:lnTo>
                  <a:lnTo>
                    <a:pt x="255" y="8826"/>
                  </a:lnTo>
                  <a:lnTo>
                    <a:pt x="369" y="9901"/>
                  </a:lnTo>
                  <a:lnTo>
                    <a:pt x="1132" y="9901"/>
                  </a:lnTo>
                  <a:lnTo>
                    <a:pt x="1132" y="9759"/>
                  </a:lnTo>
                  <a:lnTo>
                    <a:pt x="1104" y="8741"/>
                  </a:lnTo>
                  <a:lnTo>
                    <a:pt x="1104" y="7751"/>
                  </a:lnTo>
                  <a:lnTo>
                    <a:pt x="1132" y="6733"/>
                  </a:lnTo>
                  <a:lnTo>
                    <a:pt x="1189" y="5743"/>
                  </a:lnTo>
                  <a:lnTo>
                    <a:pt x="1274" y="3763"/>
                  </a:lnTo>
                  <a:lnTo>
                    <a:pt x="1274" y="2660"/>
                  </a:lnTo>
                  <a:lnTo>
                    <a:pt x="1302" y="1528"/>
                  </a:lnTo>
                  <a:lnTo>
                    <a:pt x="1359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6" name="Google Shape;5536;p40"/>
            <p:cNvSpPr/>
            <p:nvPr/>
          </p:nvSpPr>
          <p:spPr>
            <a:xfrm>
              <a:off x="3076650" y="3010575"/>
              <a:ext cx="38925" cy="91250"/>
            </a:xfrm>
            <a:custGeom>
              <a:avLst/>
              <a:gdLst/>
              <a:ahLst/>
              <a:cxnLst/>
              <a:rect l="l" t="t" r="r" b="b"/>
              <a:pathLst>
                <a:path w="1557" h="3650" extrusionOk="0">
                  <a:moveTo>
                    <a:pt x="1557" y="0"/>
                  </a:moveTo>
                  <a:lnTo>
                    <a:pt x="906" y="114"/>
                  </a:lnTo>
                  <a:lnTo>
                    <a:pt x="284" y="283"/>
                  </a:lnTo>
                  <a:lnTo>
                    <a:pt x="142" y="1358"/>
                  </a:lnTo>
                  <a:lnTo>
                    <a:pt x="57" y="2433"/>
                  </a:lnTo>
                  <a:lnTo>
                    <a:pt x="1" y="3649"/>
                  </a:lnTo>
                  <a:lnTo>
                    <a:pt x="623" y="3451"/>
                  </a:lnTo>
                  <a:lnTo>
                    <a:pt x="1246" y="3282"/>
                  </a:lnTo>
                  <a:lnTo>
                    <a:pt x="1359" y="1726"/>
                  </a:lnTo>
                  <a:lnTo>
                    <a:pt x="1528" y="142"/>
                  </a:lnTo>
                  <a:lnTo>
                    <a:pt x="155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7" name="Google Shape;5537;p40"/>
            <p:cNvSpPr/>
            <p:nvPr/>
          </p:nvSpPr>
          <p:spPr>
            <a:xfrm>
              <a:off x="3040600" y="3106050"/>
              <a:ext cx="32550" cy="234075"/>
            </a:xfrm>
            <a:custGeom>
              <a:avLst/>
              <a:gdLst/>
              <a:ahLst/>
              <a:cxnLst/>
              <a:rect l="l" t="t" r="r" b="b"/>
              <a:pathLst>
                <a:path w="1302" h="9363" extrusionOk="0">
                  <a:moveTo>
                    <a:pt x="1019" y="0"/>
                  </a:moveTo>
                  <a:lnTo>
                    <a:pt x="255" y="311"/>
                  </a:lnTo>
                  <a:lnTo>
                    <a:pt x="113" y="1471"/>
                  </a:lnTo>
                  <a:lnTo>
                    <a:pt x="29" y="2631"/>
                  </a:lnTo>
                  <a:lnTo>
                    <a:pt x="0" y="3791"/>
                  </a:lnTo>
                  <a:lnTo>
                    <a:pt x="0" y="4950"/>
                  </a:lnTo>
                  <a:lnTo>
                    <a:pt x="29" y="6053"/>
                  </a:lnTo>
                  <a:lnTo>
                    <a:pt x="85" y="7157"/>
                  </a:lnTo>
                  <a:lnTo>
                    <a:pt x="142" y="8260"/>
                  </a:lnTo>
                  <a:lnTo>
                    <a:pt x="255" y="9363"/>
                  </a:lnTo>
                  <a:lnTo>
                    <a:pt x="1301" y="9363"/>
                  </a:lnTo>
                  <a:lnTo>
                    <a:pt x="1188" y="8458"/>
                  </a:lnTo>
                  <a:lnTo>
                    <a:pt x="1103" y="7553"/>
                  </a:lnTo>
                  <a:lnTo>
                    <a:pt x="1047" y="6647"/>
                  </a:lnTo>
                  <a:lnTo>
                    <a:pt x="990" y="5742"/>
                  </a:lnTo>
                  <a:lnTo>
                    <a:pt x="962" y="3932"/>
                  </a:lnTo>
                  <a:lnTo>
                    <a:pt x="962" y="2093"/>
                  </a:lnTo>
                  <a:lnTo>
                    <a:pt x="101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8" name="Google Shape;5538;p40"/>
            <p:cNvSpPr/>
            <p:nvPr/>
          </p:nvSpPr>
          <p:spPr>
            <a:xfrm>
              <a:off x="3046950" y="3021175"/>
              <a:ext cx="26200" cy="92675"/>
            </a:xfrm>
            <a:custGeom>
              <a:avLst/>
              <a:gdLst/>
              <a:ahLst/>
              <a:cxnLst/>
              <a:rect l="l" t="t" r="r" b="b"/>
              <a:pathLst>
                <a:path w="1048" h="3707" extrusionOk="0">
                  <a:moveTo>
                    <a:pt x="1047" y="1"/>
                  </a:moveTo>
                  <a:lnTo>
                    <a:pt x="934" y="29"/>
                  </a:lnTo>
                  <a:lnTo>
                    <a:pt x="906" y="142"/>
                  </a:lnTo>
                  <a:lnTo>
                    <a:pt x="595" y="1019"/>
                  </a:lnTo>
                  <a:lnTo>
                    <a:pt x="369" y="1896"/>
                  </a:lnTo>
                  <a:lnTo>
                    <a:pt x="142" y="2801"/>
                  </a:lnTo>
                  <a:lnTo>
                    <a:pt x="1" y="3706"/>
                  </a:lnTo>
                  <a:lnTo>
                    <a:pt x="765" y="3395"/>
                  </a:lnTo>
                  <a:lnTo>
                    <a:pt x="821" y="2405"/>
                  </a:lnTo>
                  <a:lnTo>
                    <a:pt x="878" y="1443"/>
                  </a:lnTo>
                  <a:lnTo>
                    <a:pt x="963" y="708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9" name="Google Shape;5539;p40"/>
            <p:cNvSpPr/>
            <p:nvPr/>
          </p:nvSpPr>
          <p:spPr>
            <a:xfrm>
              <a:off x="3112725" y="3086950"/>
              <a:ext cx="31850" cy="171150"/>
            </a:xfrm>
            <a:custGeom>
              <a:avLst/>
              <a:gdLst/>
              <a:ahLst/>
              <a:cxnLst/>
              <a:rect l="l" t="t" r="r" b="b"/>
              <a:pathLst>
                <a:path w="1274" h="6846" extrusionOk="0">
                  <a:moveTo>
                    <a:pt x="1273" y="0"/>
                  </a:moveTo>
                  <a:lnTo>
                    <a:pt x="736" y="57"/>
                  </a:lnTo>
                  <a:lnTo>
                    <a:pt x="227" y="142"/>
                  </a:lnTo>
                  <a:lnTo>
                    <a:pt x="170" y="1132"/>
                  </a:lnTo>
                  <a:lnTo>
                    <a:pt x="142" y="2122"/>
                  </a:lnTo>
                  <a:lnTo>
                    <a:pt x="114" y="3197"/>
                  </a:lnTo>
                  <a:lnTo>
                    <a:pt x="114" y="4300"/>
                  </a:lnTo>
                  <a:lnTo>
                    <a:pt x="1" y="6280"/>
                  </a:lnTo>
                  <a:lnTo>
                    <a:pt x="1" y="6846"/>
                  </a:lnTo>
                  <a:lnTo>
                    <a:pt x="199" y="5545"/>
                  </a:lnTo>
                  <a:lnTo>
                    <a:pt x="397" y="4272"/>
                  </a:lnTo>
                  <a:lnTo>
                    <a:pt x="821" y="2122"/>
                  </a:lnTo>
                  <a:lnTo>
                    <a:pt x="127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0" name="Google Shape;5540;p40"/>
            <p:cNvSpPr/>
            <p:nvPr/>
          </p:nvSpPr>
          <p:spPr>
            <a:xfrm>
              <a:off x="3118375" y="3008450"/>
              <a:ext cx="44575" cy="82050"/>
            </a:xfrm>
            <a:custGeom>
              <a:avLst/>
              <a:gdLst/>
              <a:ahLst/>
              <a:cxnLst/>
              <a:rect l="l" t="t" r="r" b="b"/>
              <a:pathLst>
                <a:path w="1783" h="3282" extrusionOk="0">
                  <a:moveTo>
                    <a:pt x="708" y="1"/>
                  </a:moveTo>
                  <a:lnTo>
                    <a:pt x="284" y="29"/>
                  </a:lnTo>
                  <a:lnTo>
                    <a:pt x="227" y="538"/>
                  </a:lnTo>
                  <a:lnTo>
                    <a:pt x="86" y="1924"/>
                  </a:lnTo>
                  <a:lnTo>
                    <a:pt x="1" y="3282"/>
                  </a:lnTo>
                  <a:lnTo>
                    <a:pt x="510" y="3197"/>
                  </a:lnTo>
                  <a:lnTo>
                    <a:pt x="1047" y="3140"/>
                  </a:lnTo>
                  <a:lnTo>
                    <a:pt x="1415" y="1556"/>
                  </a:lnTo>
                  <a:lnTo>
                    <a:pt x="1783" y="29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1" name="Google Shape;5541;p40"/>
            <p:cNvSpPr/>
            <p:nvPr/>
          </p:nvSpPr>
          <p:spPr>
            <a:xfrm>
              <a:off x="3112025" y="3085525"/>
              <a:ext cx="92650" cy="254600"/>
            </a:xfrm>
            <a:custGeom>
              <a:avLst/>
              <a:gdLst/>
              <a:ahLst/>
              <a:cxnLst/>
              <a:rect l="l" t="t" r="r" b="b"/>
              <a:pathLst>
                <a:path w="3706" h="10184" extrusionOk="0">
                  <a:moveTo>
                    <a:pt x="2235" y="1"/>
                  </a:moveTo>
                  <a:lnTo>
                    <a:pt x="1726" y="29"/>
                  </a:lnTo>
                  <a:lnTo>
                    <a:pt x="1528" y="906"/>
                  </a:lnTo>
                  <a:lnTo>
                    <a:pt x="1103" y="2914"/>
                  </a:lnTo>
                  <a:lnTo>
                    <a:pt x="736" y="4923"/>
                  </a:lnTo>
                  <a:lnTo>
                    <a:pt x="425" y="6931"/>
                  </a:lnTo>
                  <a:lnTo>
                    <a:pt x="142" y="8939"/>
                  </a:lnTo>
                  <a:lnTo>
                    <a:pt x="0" y="10071"/>
                  </a:lnTo>
                  <a:lnTo>
                    <a:pt x="0" y="10184"/>
                  </a:lnTo>
                  <a:lnTo>
                    <a:pt x="566" y="10184"/>
                  </a:lnTo>
                  <a:lnTo>
                    <a:pt x="707" y="9448"/>
                  </a:lnTo>
                  <a:lnTo>
                    <a:pt x="849" y="8685"/>
                  </a:lnTo>
                  <a:lnTo>
                    <a:pt x="1019" y="7949"/>
                  </a:lnTo>
                  <a:lnTo>
                    <a:pt x="1217" y="7242"/>
                  </a:lnTo>
                  <a:lnTo>
                    <a:pt x="1584" y="5998"/>
                  </a:lnTo>
                  <a:lnTo>
                    <a:pt x="2009" y="4810"/>
                  </a:lnTo>
                  <a:lnTo>
                    <a:pt x="2885" y="2405"/>
                  </a:lnTo>
                  <a:lnTo>
                    <a:pt x="3281" y="1245"/>
                  </a:lnTo>
                  <a:lnTo>
                    <a:pt x="3706" y="114"/>
                  </a:lnTo>
                  <a:lnTo>
                    <a:pt x="3225" y="57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2" name="Google Shape;5542;p40"/>
            <p:cNvSpPr/>
            <p:nvPr/>
          </p:nvSpPr>
          <p:spPr>
            <a:xfrm>
              <a:off x="3155150" y="3009875"/>
              <a:ext cx="77100" cy="78500"/>
            </a:xfrm>
            <a:custGeom>
              <a:avLst/>
              <a:gdLst/>
              <a:ahLst/>
              <a:cxnLst/>
              <a:rect l="l" t="t" r="r" b="b"/>
              <a:pathLst>
                <a:path w="3084" h="3140" extrusionOk="0">
                  <a:moveTo>
                    <a:pt x="736" y="0"/>
                  </a:moveTo>
                  <a:lnTo>
                    <a:pt x="340" y="1528"/>
                  </a:lnTo>
                  <a:lnTo>
                    <a:pt x="1" y="3055"/>
                  </a:lnTo>
                  <a:lnTo>
                    <a:pt x="510" y="3027"/>
                  </a:lnTo>
                  <a:lnTo>
                    <a:pt x="991" y="3027"/>
                  </a:lnTo>
                  <a:lnTo>
                    <a:pt x="1500" y="3083"/>
                  </a:lnTo>
                  <a:lnTo>
                    <a:pt x="1981" y="3140"/>
                  </a:lnTo>
                  <a:lnTo>
                    <a:pt x="2462" y="1980"/>
                  </a:lnTo>
                  <a:lnTo>
                    <a:pt x="2745" y="1301"/>
                  </a:lnTo>
                  <a:lnTo>
                    <a:pt x="3084" y="623"/>
                  </a:lnTo>
                  <a:lnTo>
                    <a:pt x="2518" y="396"/>
                  </a:lnTo>
                  <a:lnTo>
                    <a:pt x="1924" y="226"/>
                  </a:lnTo>
                  <a:lnTo>
                    <a:pt x="1330" y="85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3" name="Google Shape;5543;p40"/>
            <p:cNvSpPr/>
            <p:nvPr/>
          </p:nvSpPr>
          <p:spPr>
            <a:xfrm>
              <a:off x="3213150" y="3108875"/>
              <a:ext cx="92650" cy="231250"/>
            </a:xfrm>
            <a:custGeom>
              <a:avLst/>
              <a:gdLst/>
              <a:ahLst/>
              <a:cxnLst/>
              <a:rect l="l" t="t" r="r" b="b"/>
              <a:pathLst>
                <a:path w="3706" h="9250" extrusionOk="0">
                  <a:moveTo>
                    <a:pt x="2207" y="0"/>
                  </a:moveTo>
                  <a:lnTo>
                    <a:pt x="2037" y="538"/>
                  </a:lnTo>
                  <a:lnTo>
                    <a:pt x="1726" y="1528"/>
                  </a:lnTo>
                  <a:lnTo>
                    <a:pt x="1443" y="2518"/>
                  </a:lnTo>
                  <a:lnTo>
                    <a:pt x="990" y="4187"/>
                  </a:lnTo>
                  <a:lnTo>
                    <a:pt x="623" y="5856"/>
                  </a:lnTo>
                  <a:lnTo>
                    <a:pt x="283" y="7553"/>
                  </a:lnTo>
                  <a:lnTo>
                    <a:pt x="0" y="9250"/>
                  </a:lnTo>
                  <a:lnTo>
                    <a:pt x="142" y="9250"/>
                  </a:lnTo>
                  <a:lnTo>
                    <a:pt x="566" y="7836"/>
                  </a:lnTo>
                  <a:lnTo>
                    <a:pt x="821" y="7128"/>
                  </a:lnTo>
                  <a:lnTo>
                    <a:pt x="1047" y="6421"/>
                  </a:lnTo>
                  <a:lnTo>
                    <a:pt x="1330" y="5714"/>
                  </a:lnTo>
                  <a:lnTo>
                    <a:pt x="1613" y="5035"/>
                  </a:lnTo>
                  <a:lnTo>
                    <a:pt x="1895" y="4356"/>
                  </a:lnTo>
                  <a:lnTo>
                    <a:pt x="2207" y="3678"/>
                  </a:lnTo>
                  <a:lnTo>
                    <a:pt x="2574" y="2970"/>
                  </a:lnTo>
                  <a:lnTo>
                    <a:pt x="2914" y="2291"/>
                  </a:lnTo>
                  <a:lnTo>
                    <a:pt x="3310" y="1613"/>
                  </a:lnTo>
                  <a:lnTo>
                    <a:pt x="3706" y="962"/>
                  </a:lnTo>
                  <a:lnTo>
                    <a:pt x="3677" y="934"/>
                  </a:lnTo>
                  <a:lnTo>
                    <a:pt x="3310" y="679"/>
                  </a:lnTo>
                  <a:lnTo>
                    <a:pt x="2942" y="425"/>
                  </a:lnTo>
                  <a:lnTo>
                    <a:pt x="2574" y="198"/>
                  </a:lnTo>
                  <a:lnTo>
                    <a:pt x="220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4" name="Google Shape;5544;p40"/>
            <p:cNvSpPr/>
            <p:nvPr/>
          </p:nvSpPr>
          <p:spPr>
            <a:xfrm>
              <a:off x="3268300" y="3060075"/>
              <a:ext cx="57300" cy="72875"/>
            </a:xfrm>
            <a:custGeom>
              <a:avLst/>
              <a:gdLst/>
              <a:ahLst/>
              <a:cxnLst/>
              <a:rect l="l" t="t" r="r" b="b"/>
              <a:pathLst>
                <a:path w="2292" h="2915" extrusionOk="0">
                  <a:moveTo>
                    <a:pt x="793" y="1"/>
                  </a:moveTo>
                  <a:lnTo>
                    <a:pt x="368" y="934"/>
                  </a:lnTo>
                  <a:lnTo>
                    <a:pt x="170" y="1443"/>
                  </a:lnTo>
                  <a:lnTo>
                    <a:pt x="1" y="1952"/>
                  </a:lnTo>
                  <a:lnTo>
                    <a:pt x="368" y="2150"/>
                  </a:lnTo>
                  <a:lnTo>
                    <a:pt x="736" y="2377"/>
                  </a:lnTo>
                  <a:lnTo>
                    <a:pt x="1104" y="2631"/>
                  </a:lnTo>
                  <a:lnTo>
                    <a:pt x="1471" y="2886"/>
                  </a:lnTo>
                  <a:lnTo>
                    <a:pt x="1500" y="2914"/>
                  </a:lnTo>
                  <a:lnTo>
                    <a:pt x="2292" y="1641"/>
                  </a:lnTo>
                  <a:lnTo>
                    <a:pt x="1952" y="1189"/>
                  </a:lnTo>
                  <a:lnTo>
                    <a:pt x="1585" y="764"/>
                  </a:lnTo>
                  <a:lnTo>
                    <a:pt x="1217" y="368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5" name="Google Shape;5545;p40"/>
            <p:cNvSpPr/>
            <p:nvPr/>
          </p:nvSpPr>
          <p:spPr>
            <a:xfrm>
              <a:off x="2930275" y="3234750"/>
              <a:ext cx="50225" cy="105375"/>
            </a:xfrm>
            <a:custGeom>
              <a:avLst/>
              <a:gdLst/>
              <a:ahLst/>
              <a:cxnLst/>
              <a:rect l="l" t="t" r="r" b="b"/>
              <a:pathLst>
                <a:path w="2009" h="4215" extrusionOk="0">
                  <a:moveTo>
                    <a:pt x="255" y="0"/>
                  </a:moveTo>
                  <a:lnTo>
                    <a:pt x="1" y="651"/>
                  </a:lnTo>
                  <a:lnTo>
                    <a:pt x="57" y="1132"/>
                  </a:lnTo>
                  <a:lnTo>
                    <a:pt x="142" y="1584"/>
                  </a:lnTo>
                  <a:lnTo>
                    <a:pt x="255" y="2065"/>
                  </a:lnTo>
                  <a:lnTo>
                    <a:pt x="397" y="2518"/>
                  </a:lnTo>
                  <a:lnTo>
                    <a:pt x="566" y="2970"/>
                  </a:lnTo>
                  <a:lnTo>
                    <a:pt x="764" y="3395"/>
                  </a:lnTo>
                  <a:lnTo>
                    <a:pt x="962" y="3819"/>
                  </a:lnTo>
                  <a:lnTo>
                    <a:pt x="1217" y="4215"/>
                  </a:lnTo>
                  <a:lnTo>
                    <a:pt x="2009" y="4215"/>
                  </a:lnTo>
                  <a:lnTo>
                    <a:pt x="1472" y="2857"/>
                  </a:lnTo>
                  <a:lnTo>
                    <a:pt x="934" y="1499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6" name="Google Shape;5546;p40"/>
            <p:cNvSpPr/>
            <p:nvPr/>
          </p:nvSpPr>
          <p:spPr>
            <a:xfrm>
              <a:off x="2928875" y="3217075"/>
              <a:ext cx="7800" cy="33950"/>
            </a:xfrm>
            <a:custGeom>
              <a:avLst/>
              <a:gdLst/>
              <a:ahLst/>
              <a:cxnLst/>
              <a:rect l="l" t="t" r="r" b="b"/>
              <a:pathLst>
                <a:path w="312" h="1358" extrusionOk="0">
                  <a:moveTo>
                    <a:pt x="0" y="0"/>
                  </a:moveTo>
                  <a:lnTo>
                    <a:pt x="0" y="368"/>
                  </a:lnTo>
                  <a:lnTo>
                    <a:pt x="0" y="877"/>
                  </a:lnTo>
                  <a:lnTo>
                    <a:pt x="57" y="1358"/>
                  </a:lnTo>
                  <a:lnTo>
                    <a:pt x="311" y="7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7" name="Google Shape;5547;p40"/>
            <p:cNvSpPr/>
            <p:nvPr/>
          </p:nvSpPr>
          <p:spPr>
            <a:xfrm>
              <a:off x="3001700" y="3119475"/>
              <a:ext cx="34675" cy="212875"/>
            </a:xfrm>
            <a:custGeom>
              <a:avLst/>
              <a:gdLst/>
              <a:ahLst/>
              <a:cxnLst/>
              <a:rect l="l" t="t" r="r" b="b"/>
              <a:pathLst>
                <a:path w="1387" h="8515" extrusionOk="0">
                  <a:moveTo>
                    <a:pt x="1387" y="1"/>
                  </a:moveTo>
                  <a:lnTo>
                    <a:pt x="906" y="255"/>
                  </a:lnTo>
                  <a:lnTo>
                    <a:pt x="453" y="510"/>
                  </a:lnTo>
                  <a:lnTo>
                    <a:pt x="1" y="849"/>
                  </a:lnTo>
                  <a:lnTo>
                    <a:pt x="199" y="2631"/>
                  </a:lnTo>
                  <a:lnTo>
                    <a:pt x="481" y="4413"/>
                  </a:lnTo>
                  <a:lnTo>
                    <a:pt x="623" y="5290"/>
                  </a:lnTo>
                  <a:lnTo>
                    <a:pt x="793" y="6167"/>
                  </a:lnTo>
                  <a:lnTo>
                    <a:pt x="991" y="7044"/>
                  </a:lnTo>
                  <a:lnTo>
                    <a:pt x="1217" y="7921"/>
                  </a:lnTo>
                  <a:lnTo>
                    <a:pt x="1358" y="8515"/>
                  </a:lnTo>
                  <a:lnTo>
                    <a:pt x="1330" y="8062"/>
                  </a:lnTo>
                  <a:lnTo>
                    <a:pt x="1245" y="7044"/>
                  </a:lnTo>
                  <a:lnTo>
                    <a:pt x="1189" y="6054"/>
                  </a:lnTo>
                  <a:lnTo>
                    <a:pt x="1160" y="5036"/>
                  </a:lnTo>
                  <a:lnTo>
                    <a:pt x="1132" y="4017"/>
                  </a:lnTo>
                  <a:lnTo>
                    <a:pt x="1132" y="3027"/>
                  </a:lnTo>
                  <a:lnTo>
                    <a:pt x="1189" y="2009"/>
                  </a:lnTo>
                  <a:lnTo>
                    <a:pt x="1273" y="991"/>
                  </a:lnTo>
                  <a:lnTo>
                    <a:pt x="138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8" name="Google Shape;5548;p40"/>
            <p:cNvSpPr/>
            <p:nvPr/>
          </p:nvSpPr>
          <p:spPr>
            <a:xfrm>
              <a:off x="2995325" y="3026850"/>
              <a:ext cx="62275" cy="113875"/>
            </a:xfrm>
            <a:custGeom>
              <a:avLst/>
              <a:gdLst/>
              <a:ahLst/>
              <a:cxnLst/>
              <a:rect l="l" t="t" r="r" b="b"/>
              <a:pathLst>
                <a:path w="2491" h="4555" extrusionOk="0">
                  <a:moveTo>
                    <a:pt x="2490" y="0"/>
                  </a:moveTo>
                  <a:lnTo>
                    <a:pt x="1811" y="368"/>
                  </a:lnTo>
                  <a:lnTo>
                    <a:pt x="1189" y="764"/>
                  </a:lnTo>
                  <a:lnTo>
                    <a:pt x="567" y="1188"/>
                  </a:lnTo>
                  <a:lnTo>
                    <a:pt x="1" y="1697"/>
                  </a:lnTo>
                  <a:lnTo>
                    <a:pt x="114" y="3055"/>
                  </a:lnTo>
                  <a:lnTo>
                    <a:pt x="256" y="4554"/>
                  </a:lnTo>
                  <a:lnTo>
                    <a:pt x="708" y="4215"/>
                  </a:lnTo>
                  <a:lnTo>
                    <a:pt x="1161" y="3960"/>
                  </a:lnTo>
                  <a:lnTo>
                    <a:pt x="1642" y="3706"/>
                  </a:lnTo>
                  <a:lnTo>
                    <a:pt x="1698" y="3168"/>
                  </a:lnTo>
                  <a:lnTo>
                    <a:pt x="1868" y="2376"/>
                  </a:lnTo>
                  <a:lnTo>
                    <a:pt x="2038" y="1584"/>
                  </a:lnTo>
                  <a:lnTo>
                    <a:pt x="2236" y="79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9" name="Google Shape;5549;p40"/>
            <p:cNvSpPr/>
            <p:nvPr/>
          </p:nvSpPr>
          <p:spPr>
            <a:xfrm>
              <a:off x="2980475" y="3147775"/>
              <a:ext cx="47425" cy="192350"/>
            </a:xfrm>
            <a:custGeom>
              <a:avLst/>
              <a:gdLst/>
              <a:ahLst/>
              <a:cxnLst/>
              <a:rect l="l" t="t" r="r" b="b"/>
              <a:pathLst>
                <a:path w="1897" h="7694" extrusionOk="0">
                  <a:moveTo>
                    <a:pt x="454" y="0"/>
                  </a:moveTo>
                  <a:lnTo>
                    <a:pt x="227" y="226"/>
                  </a:lnTo>
                  <a:lnTo>
                    <a:pt x="1" y="481"/>
                  </a:lnTo>
                  <a:lnTo>
                    <a:pt x="227" y="1471"/>
                  </a:lnTo>
                  <a:lnTo>
                    <a:pt x="454" y="2489"/>
                  </a:lnTo>
                  <a:lnTo>
                    <a:pt x="850" y="4526"/>
                  </a:lnTo>
                  <a:lnTo>
                    <a:pt x="1189" y="6110"/>
                  </a:lnTo>
                  <a:lnTo>
                    <a:pt x="1387" y="6902"/>
                  </a:lnTo>
                  <a:lnTo>
                    <a:pt x="1613" y="7694"/>
                  </a:lnTo>
                  <a:lnTo>
                    <a:pt x="1896" y="7694"/>
                  </a:lnTo>
                  <a:lnTo>
                    <a:pt x="1528" y="6308"/>
                  </a:lnTo>
                  <a:lnTo>
                    <a:pt x="1217" y="4894"/>
                  </a:lnTo>
                  <a:lnTo>
                    <a:pt x="934" y="3479"/>
                  </a:lnTo>
                  <a:lnTo>
                    <a:pt x="708" y="2065"/>
                  </a:lnTo>
                  <a:lnTo>
                    <a:pt x="595" y="1047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0" name="Google Shape;5550;p40"/>
            <p:cNvSpPr/>
            <p:nvPr/>
          </p:nvSpPr>
          <p:spPr>
            <a:xfrm>
              <a:off x="2964925" y="3079175"/>
              <a:ext cx="26900" cy="80625"/>
            </a:xfrm>
            <a:custGeom>
              <a:avLst/>
              <a:gdLst/>
              <a:ahLst/>
              <a:cxnLst/>
              <a:rect l="l" t="t" r="r" b="b"/>
              <a:pathLst>
                <a:path w="1076" h="3225" extrusionOk="0">
                  <a:moveTo>
                    <a:pt x="849" y="0"/>
                  </a:moveTo>
                  <a:lnTo>
                    <a:pt x="397" y="509"/>
                  </a:lnTo>
                  <a:lnTo>
                    <a:pt x="1" y="1075"/>
                  </a:lnTo>
                  <a:lnTo>
                    <a:pt x="340" y="2150"/>
                  </a:lnTo>
                  <a:lnTo>
                    <a:pt x="623" y="3225"/>
                  </a:lnTo>
                  <a:lnTo>
                    <a:pt x="849" y="2970"/>
                  </a:lnTo>
                  <a:lnTo>
                    <a:pt x="1076" y="2744"/>
                  </a:lnTo>
                  <a:lnTo>
                    <a:pt x="962" y="1386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1" name="Google Shape;5551;p40"/>
            <p:cNvSpPr/>
            <p:nvPr/>
          </p:nvSpPr>
          <p:spPr>
            <a:xfrm>
              <a:off x="3313550" y="3110275"/>
              <a:ext cx="32575" cy="45300"/>
            </a:xfrm>
            <a:custGeom>
              <a:avLst/>
              <a:gdLst/>
              <a:ahLst/>
              <a:cxnLst/>
              <a:rect l="l" t="t" r="r" b="b"/>
              <a:pathLst>
                <a:path w="1303" h="1812" extrusionOk="0">
                  <a:moveTo>
                    <a:pt x="708" y="1"/>
                  </a:moveTo>
                  <a:lnTo>
                    <a:pt x="1" y="1161"/>
                  </a:lnTo>
                  <a:lnTo>
                    <a:pt x="369" y="1472"/>
                  </a:lnTo>
                  <a:lnTo>
                    <a:pt x="708" y="1811"/>
                  </a:lnTo>
                  <a:lnTo>
                    <a:pt x="1302" y="1076"/>
                  </a:lnTo>
                  <a:lnTo>
                    <a:pt x="1019" y="510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2" name="Google Shape;5552;p40"/>
            <p:cNvSpPr/>
            <p:nvPr/>
          </p:nvSpPr>
          <p:spPr>
            <a:xfrm>
              <a:off x="3229400" y="3139275"/>
              <a:ext cx="101875" cy="195200"/>
            </a:xfrm>
            <a:custGeom>
              <a:avLst/>
              <a:gdLst/>
              <a:ahLst/>
              <a:cxnLst/>
              <a:rect l="l" t="t" r="r" b="b"/>
              <a:pathLst>
                <a:path w="4075" h="7808" extrusionOk="0">
                  <a:moveTo>
                    <a:pt x="3367" y="1"/>
                  </a:moveTo>
                  <a:lnTo>
                    <a:pt x="3225" y="199"/>
                  </a:lnTo>
                  <a:lnTo>
                    <a:pt x="2858" y="877"/>
                  </a:lnTo>
                  <a:lnTo>
                    <a:pt x="2462" y="1556"/>
                  </a:lnTo>
                  <a:lnTo>
                    <a:pt x="2122" y="2264"/>
                  </a:lnTo>
                  <a:lnTo>
                    <a:pt x="1783" y="2971"/>
                  </a:lnTo>
                  <a:lnTo>
                    <a:pt x="1443" y="3706"/>
                  </a:lnTo>
                  <a:lnTo>
                    <a:pt x="1132" y="4413"/>
                  </a:lnTo>
                  <a:lnTo>
                    <a:pt x="849" y="5149"/>
                  </a:lnTo>
                  <a:lnTo>
                    <a:pt x="595" y="5884"/>
                  </a:lnTo>
                  <a:lnTo>
                    <a:pt x="284" y="6846"/>
                  </a:lnTo>
                  <a:lnTo>
                    <a:pt x="1" y="7808"/>
                  </a:lnTo>
                  <a:lnTo>
                    <a:pt x="199" y="7214"/>
                  </a:lnTo>
                  <a:lnTo>
                    <a:pt x="453" y="6648"/>
                  </a:lnTo>
                  <a:lnTo>
                    <a:pt x="680" y="6054"/>
                  </a:lnTo>
                  <a:lnTo>
                    <a:pt x="963" y="5488"/>
                  </a:lnTo>
                  <a:lnTo>
                    <a:pt x="1528" y="4385"/>
                  </a:lnTo>
                  <a:lnTo>
                    <a:pt x="2179" y="3310"/>
                  </a:lnTo>
                  <a:lnTo>
                    <a:pt x="2631" y="2631"/>
                  </a:lnTo>
                  <a:lnTo>
                    <a:pt x="3084" y="1952"/>
                  </a:lnTo>
                  <a:lnTo>
                    <a:pt x="3565" y="1302"/>
                  </a:lnTo>
                  <a:lnTo>
                    <a:pt x="4074" y="651"/>
                  </a:lnTo>
                  <a:lnTo>
                    <a:pt x="3735" y="312"/>
                  </a:lnTo>
                  <a:lnTo>
                    <a:pt x="336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3" name="Google Shape;5553;p40"/>
            <p:cNvSpPr/>
            <p:nvPr/>
          </p:nvSpPr>
          <p:spPr>
            <a:xfrm>
              <a:off x="3237900" y="3163325"/>
              <a:ext cx="113875" cy="176800"/>
            </a:xfrm>
            <a:custGeom>
              <a:avLst/>
              <a:gdLst/>
              <a:ahLst/>
              <a:cxnLst/>
              <a:rect l="l" t="t" r="r" b="b"/>
              <a:pathLst>
                <a:path w="4555" h="7072" extrusionOk="0">
                  <a:moveTo>
                    <a:pt x="3989" y="0"/>
                  </a:moveTo>
                  <a:lnTo>
                    <a:pt x="3423" y="736"/>
                  </a:lnTo>
                  <a:lnTo>
                    <a:pt x="2885" y="1471"/>
                  </a:lnTo>
                  <a:lnTo>
                    <a:pt x="2376" y="2235"/>
                  </a:lnTo>
                  <a:lnTo>
                    <a:pt x="1895" y="3027"/>
                  </a:lnTo>
                  <a:lnTo>
                    <a:pt x="1443" y="3819"/>
                  </a:lnTo>
                  <a:lnTo>
                    <a:pt x="1019" y="4639"/>
                  </a:lnTo>
                  <a:lnTo>
                    <a:pt x="623" y="5488"/>
                  </a:lnTo>
                  <a:lnTo>
                    <a:pt x="255" y="6336"/>
                  </a:lnTo>
                  <a:lnTo>
                    <a:pt x="0" y="7072"/>
                  </a:lnTo>
                  <a:lnTo>
                    <a:pt x="905" y="7072"/>
                  </a:lnTo>
                  <a:lnTo>
                    <a:pt x="1273" y="6252"/>
                  </a:lnTo>
                  <a:lnTo>
                    <a:pt x="1669" y="5431"/>
                  </a:lnTo>
                  <a:lnTo>
                    <a:pt x="2320" y="4215"/>
                  </a:lnTo>
                  <a:lnTo>
                    <a:pt x="3027" y="3027"/>
                  </a:lnTo>
                  <a:lnTo>
                    <a:pt x="3762" y="1896"/>
                  </a:lnTo>
                  <a:lnTo>
                    <a:pt x="4554" y="764"/>
                  </a:lnTo>
                  <a:lnTo>
                    <a:pt x="4300" y="368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4" name="Google Shape;5554;p40"/>
            <p:cNvSpPr/>
            <p:nvPr/>
          </p:nvSpPr>
          <p:spPr>
            <a:xfrm>
              <a:off x="3337600" y="3147775"/>
              <a:ext cx="21250" cy="34675"/>
            </a:xfrm>
            <a:custGeom>
              <a:avLst/>
              <a:gdLst/>
              <a:ahLst/>
              <a:cxnLst/>
              <a:rect l="l" t="t" r="r" b="b"/>
              <a:pathLst>
                <a:path w="850" h="1387" extrusionOk="0">
                  <a:moveTo>
                    <a:pt x="510" y="0"/>
                  </a:moveTo>
                  <a:lnTo>
                    <a:pt x="170" y="424"/>
                  </a:lnTo>
                  <a:lnTo>
                    <a:pt x="1" y="622"/>
                  </a:lnTo>
                  <a:lnTo>
                    <a:pt x="312" y="990"/>
                  </a:lnTo>
                  <a:lnTo>
                    <a:pt x="566" y="1386"/>
                  </a:lnTo>
                  <a:lnTo>
                    <a:pt x="849" y="1018"/>
                  </a:lnTo>
                  <a:lnTo>
                    <a:pt x="708" y="509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5" name="Google Shape;5555;p40"/>
            <p:cNvSpPr/>
            <p:nvPr/>
          </p:nvSpPr>
          <p:spPr>
            <a:xfrm>
              <a:off x="3271825" y="3191600"/>
              <a:ext cx="93375" cy="148525"/>
            </a:xfrm>
            <a:custGeom>
              <a:avLst/>
              <a:gdLst/>
              <a:ahLst/>
              <a:cxnLst/>
              <a:rect l="l" t="t" r="r" b="b"/>
              <a:pathLst>
                <a:path w="3735" h="5941" extrusionOk="0">
                  <a:moveTo>
                    <a:pt x="3424" y="1"/>
                  </a:moveTo>
                  <a:lnTo>
                    <a:pt x="2575" y="1217"/>
                  </a:lnTo>
                  <a:lnTo>
                    <a:pt x="2179" y="1839"/>
                  </a:lnTo>
                  <a:lnTo>
                    <a:pt x="1783" y="2490"/>
                  </a:lnTo>
                  <a:lnTo>
                    <a:pt x="1302" y="3310"/>
                  </a:lnTo>
                  <a:lnTo>
                    <a:pt x="850" y="4187"/>
                  </a:lnTo>
                  <a:lnTo>
                    <a:pt x="397" y="5064"/>
                  </a:lnTo>
                  <a:lnTo>
                    <a:pt x="1" y="5941"/>
                  </a:lnTo>
                  <a:lnTo>
                    <a:pt x="312" y="5941"/>
                  </a:lnTo>
                  <a:lnTo>
                    <a:pt x="652" y="5262"/>
                  </a:lnTo>
                  <a:lnTo>
                    <a:pt x="1048" y="4611"/>
                  </a:lnTo>
                  <a:lnTo>
                    <a:pt x="1444" y="3989"/>
                  </a:lnTo>
                  <a:lnTo>
                    <a:pt x="1896" y="3367"/>
                  </a:lnTo>
                  <a:lnTo>
                    <a:pt x="2320" y="2886"/>
                  </a:lnTo>
                  <a:lnTo>
                    <a:pt x="2773" y="2405"/>
                  </a:lnTo>
                  <a:lnTo>
                    <a:pt x="3254" y="1953"/>
                  </a:lnTo>
                  <a:lnTo>
                    <a:pt x="3735" y="1528"/>
                  </a:lnTo>
                  <a:lnTo>
                    <a:pt x="3735" y="1387"/>
                  </a:lnTo>
                  <a:lnTo>
                    <a:pt x="3735" y="934"/>
                  </a:lnTo>
                  <a:lnTo>
                    <a:pt x="3678" y="482"/>
                  </a:lnTo>
                  <a:lnTo>
                    <a:pt x="3424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6" name="Google Shape;5556;p40"/>
            <p:cNvSpPr/>
            <p:nvPr/>
          </p:nvSpPr>
          <p:spPr>
            <a:xfrm>
              <a:off x="3357400" y="3185950"/>
              <a:ext cx="6400" cy="17700"/>
            </a:xfrm>
            <a:custGeom>
              <a:avLst/>
              <a:gdLst/>
              <a:ahLst/>
              <a:cxnLst/>
              <a:rect l="l" t="t" r="r" b="b"/>
              <a:pathLst>
                <a:path w="256" h="708" extrusionOk="0">
                  <a:moveTo>
                    <a:pt x="170" y="0"/>
                  </a:moveTo>
                  <a:lnTo>
                    <a:pt x="1" y="227"/>
                  </a:lnTo>
                  <a:lnTo>
                    <a:pt x="255" y="708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7" name="Google Shape;5557;p40"/>
            <p:cNvSpPr/>
            <p:nvPr/>
          </p:nvSpPr>
          <p:spPr>
            <a:xfrm>
              <a:off x="3290925" y="3243225"/>
              <a:ext cx="73575" cy="96900"/>
            </a:xfrm>
            <a:custGeom>
              <a:avLst/>
              <a:gdLst/>
              <a:ahLst/>
              <a:cxnLst/>
              <a:rect l="l" t="t" r="r" b="b"/>
              <a:pathLst>
                <a:path w="2943" h="3876" extrusionOk="0">
                  <a:moveTo>
                    <a:pt x="2943" y="1"/>
                  </a:moveTo>
                  <a:lnTo>
                    <a:pt x="2575" y="312"/>
                  </a:lnTo>
                  <a:lnTo>
                    <a:pt x="2179" y="708"/>
                  </a:lnTo>
                  <a:lnTo>
                    <a:pt x="1811" y="1132"/>
                  </a:lnTo>
                  <a:lnTo>
                    <a:pt x="1472" y="1556"/>
                  </a:lnTo>
                  <a:lnTo>
                    <a:pt x="1132" y="1981"/>
                  </a:lnTo>
                  <a:lnTo>
                    <a:pt x="821" y="2433"/>
                  </a:lnTo>
                  <a:lnTo>
                    <a:pt x="538" y="2914"/>
                  </a:lnTo>
                  <a:lnTo>
                    <a:pt x="284" y="3395"/>
                  </a:lnTo>
                  <a:lnTo>
                    <a:pt x="1" y="3876"/>
                  </a:lnTo>
                  <a:lnTo>
                    <a:pt x="1019" y="3876"/>
                  </a:lnTo>
                  <a:lnTo>
                    <a:pt x="1387" y="3282"/>
                  </a:lnTo>
                  <a:lnTo>
                    <a:pt x="1811" y="2716"/>
                  </a:lnTo>
                  <a:lnTo>
                    <a:pt x="2235" y="2150"/>
                  </a:lnTo>
                  <a:lnTo>
                    <a:pt x="2660" y="1613"/>
                  </a:lnTo>
                  <a:lnTo>
                    <a:pt x="2773" y="1217"/>
                  </a:lnTo>
                  <a:lnTo>
                    <a:pt x="2858" y="821"/>
                  </a:lnTo>
                  <a:lnTo>
                    <a:pt x="2914" y="425"/>
                  </a:lnTo>
                  <a:lnTo>
                    <a:pt x="294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8" name="Google Shape;5558;p40"/>
            <p:cNvSpPr/>
            <p:nvPr/>
          </p:nvSpPr>
          <p:spPr>
            <a:xfrm>
              <a:off x="3328400" y="3311825"/>
              <a:ext cx="19825" cy="28300"/>
            </a:xfrm>
            <a:custGeom>
              <a:avLst/>
              <a:gdLst/>
              <a:ahLst/>
              <a:cxnLst/>
              <a:rect l="l" t="t" r="r" b="b"/>
              <a:pathLst>
                <a:path w="793" h="1132" extrusionOk="0">
                  <a:moveTo>
                    <a:pt x="793" y="0"/>
                  </a:moveTo>
                  <a:lnTo>
                    <a:pt x="369" y="566"/>
                  </a:lnTo>
                  <a:lnTo>
                    <a:pt x="1" y="1132"/>
                  </a:lnTo>
                  <a:lnTo>
                    <a:pt x="199" y="1132"/>
                  </a:lnTo>
                  <a:lnTo>
                    <a:pt x="510" y="566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59" name="Google Shape;5559;p40"/>
          <p:cNvGrpSpPr/>
          <p:nvPr/>
        </p:nvGrpSpPr>
        <p:grpSpPr>
          <a:xfrm rot="-5767184">
            <a:off x="259787" y="3931266"/>
            <a:ext cx="1373605" cy="769810"/>
            <a:chOff x="2126950" y="1428675"/>
            <a:chExt cx="1018325" cy="570700"/>
          </a:xfrm>
        </p:grpSpPr>
        <p:sp>
          <p:nvSpPr>
            <p:cNvPr id="5560" name="Google Shape;5560;p40"/>
            <p:cNvSpPr/>
            <p:nvPr/>
          </p:nvSpPr>
          <p:spPr>
            <a:xfrm>
              <a:off x="2245050" y="1428675"/>
              <a:ext cx="795575" cy="412275"/>
            </a:xfrm>
            <a:custGeom>
              <a:avLst/>
              <a:gdLst/>
              <a:ahLst/>
              <a:cxnLst/>
              <a:rect l="l" t="t" r="r" b="b"/>
              <a:pathLst>
                <a:path w="31823" h="16491" extrusionOk="0">
                  <a:moveTo>
                    <a:pt x="27296" y="0"/>
                  </a:moveTo>
                  <a:lnTo>
                    <a:pt x="26165" y="57"/>
                  </a:lnTo>
                  <a:lnTo>
                    <a:pt x="25062" y="170"/>
                  </a:lnTo>
                  <a:lnTo>
                    <a:pt x="23930" y="283"/>
                  </a:lnTo>
                  <a:lnTo>
                    <a:pt x="22799" y="453"/>
                  </a:lnTo>
                  <a:lnTo>
                    <a:pt x="21696" y="651"/>
                  </a:lnTo>
                  <a:lnTo>
                    <a:pt x="20593" y="905"/>
                  </a:lnTo>
                  <a:lnTo>
                    <a:pt x="19489" y="1188"/>
                  </a:lnTo>
                  <a:lnTo>
                    <a:pt x="18415" y="1499"/>
                  </a:lnTo>
                  <a:lnTo>
                    <a:pt x="17340" y="1867"/>
                  </a:lnTo>
                  <a:lnTo>
                    <a:pt x="16293" y="2263"/>
                  </a:lnTo>
                  <a:lnTo>
                    <a:pt x="15246" y="2687"/>
                  </a:lnTo>
                  <a:lnTo>
                    <a:pt x="14200" y="3168"/>
                  </a:lnTo>
                  <a:lnTo>
                    <a:pt x="13436" y="3564"/>
                  </a:lnTo>
                  <a:lnTo>
                    <a:pt x="12701" y="3960"/>
                  </a:lnTo>
                  <a:lnTo>
                    <a:pt x="11937" y="4384"/>
                  </a:lnTo>
                  <a:lnTo>
                    <a:pt x="11201" y="4809"/>
                  </a:lnTo>
                  <a:lnTo>
                    <a:pt x="10494" y="5290"/>
                  </a:lnTo>
                  <a:lnTo>
                    <a:pt x="9759" y="5770"/>
                  </a:lnTo>
                  <a:lnTo>
                    <a:pt x="9080" y="6280"/>
                  </a:lnTo>
                  <a:lnTo>
                    <a:pt x="8401" y="6789"/>
                  </a:lnTo>
                  <a:lnTo>
                    <a:pt x="7722" y="7326"/>
                  </a:lnTo>
                  <a:lnTo>
                    <a:pt x="7072" y="7892"/>
                  </a:lnTo>
                  <a:lnTo>
                    <a:pt x="6421" y="8458"/>
                  </a:lnTo>
                  <a:lnTo>
                    <a:pt x="5799" y="9052"/>
                  </a:lnTo>
                  <a:lnTo>
                    <a:pt x="5176" y="9646"/>
                  </a:lnTo>
                  <a:lnTo>
                    <a:pt x="4582" y="10268"/>
                  </a:lnTo>
                  <a:lnTo>
                    <a:pt x="4017" y="10890"/>
                  </a:lnTo>
                  <a:lnTo>
                    <a:pt x="3451" y="11541"/>
                  </a:lnTo>
                  <a:lnTo>
                    <a:pt x="2885" y="12220"/>
                  </a:lnTo>
                  <a:lnTo>
                    <a:pt x="2376" y="12899"/>
                  </a:lnTo>
                  <a:lnTo>
                    <a:pt x="1726" y="13747"/>
                  </a:lnTo>
                  <a:lnTo>
                    <a:pt x="1103" y="14624"/>
                  </a:lnTo>
                  <a:lnTo>
                    <a:pt x="537" y="15557"/>
                  </a:lnTo>
                  <a:lnTo>
                    <a:pt x="255" y="16010"/>
                  </a:lnTo>
                  <a:lnTo>
                    <a:pt x="0" y="16491"/>
                  </a:lnTo>
                  <a:lnTo>
                    <a:pt x="1414" y="14879"/>
                  </a:lnTo>
                  <a:lnTo>
                    <a:pt x="2857" y="13238"/>
                  </a:lnTo>
                  <a:lnTo>
                    <a:pt x="3592" y="12446"/>
                  </a:lnTo>
                  <a:lnTo>
                    <a:pt x="4356" y="11654"/>
                  </a:lnTo>
                  <a:lnTo>
                    <a:pt x="5148" y="10862"/>
                  </a:lnTo>
                  <a:lnTo>
                    <a:pt x="5968" y="10127"/>
                  </a:lnTo>
                  <a:lnTo>
                    <a:pt x="6534" y="9617"/>
                  </a:lnTo>
                  <a:lnTo>
                    <a:pt x="7100" y="9165"/>
                  </a:lnTo>
                  <a:lnTo>
                    <a:pt x="8260" y="8260"/>
                  </a:lnTo>
                  <a:lnTo>
                    <a:pt x="9448" y="7411"/>
                  </a:lnTo>
                  <a:lnTo>
                    <a:pt x="10692" y="6619"/>
                  </a:lnTo>
                  <a:lnTo>
                    <a:pt x="11937" y="5884"/>
                  </a:lnTo>
                  <a:lnTo>
                    <a:pt x="13238" y="5205"/>
                  </a:lnTo>
                  <a:lnTo>
                    <a:pt x="14568" y="4554"/>
                  </a:lnTo>
                  <a:lnTo>
                    <a:pt x="15925" y="3988"/>
                  </a:lnTo>
                  <a:lnTo>
                    <a:pt x="17283" y="3451"/>
                  </a:lnTo>
                  <a:lnTo>
                    <a:pt x="18697" y="2942"/>
                  </a:lnTo>
                  <a:lnTo>
                    <a:pt x="20112" y="2489"/>
                  </a:lnTo>
                  <a:lnTo>
                    <a:pt x="21583" y="2093"/>
                  </a:lnTo>
                  <a:lnTo>
                    <a:pt x="23054" y="1725"/>
                  </a:lnTo>
                  <a:lnTo>
                    <a:pt x="24524" y="1414"/>
                  </a:lnTo>
                  <a:lnTo>
                    <a:pt x="26052" y="1131"/>
                  </a:lnTo>
                  <a:lnTo>
                    <a:pt x="27579" y="877"/>
                  </a:lnTo>
                  <a:lnTo>
                    <a:pt x="29701" y="537"/>
                  </a:lnTo>
                  <a:lnTo>
                    <a:pt x="31822" y="198"/>
                  </a:lnTo>
                  <a:lnTo>
                    <a:pt x="30691" y="85"/>
                  </a:lnTo>
                  <a:lnTo>
                    <a:pt x="29559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1" name="Google Shape;5561;p40"/>
            <p:cNvSpPr/>
            <p:nvPr/>
          </p:nvSpPr>
          <p:spPr>
            <a:xfrm>
              <a:off x="2226650" y="1433625"/>
              <a:ext cx="906600" cy="485825"/>
            </a:xfrm>
            <a:custGeom>
              <a:avLst/>
              <a:gdLst/>
              <a:ahLst/>
              <a:cxnLst/>
              <a:rect l="l" t="t" r="r" b="b"/>
              <a:pathLst>
                <a:path w="36264" h="19433" extrusionOk="0">
                  <a:moveTo>
                    <a:pt x="32558" y="0"/>
                  </a:moveTo>
                  <a:lnTo>
                    <a:pt x="30437" y="339"/>
                  </a:lnTo>
                  <a:lnTo>
                    <a:pt x="28315" y="679"/>
                  </a:lnTo>
                  <a:lnTo>
                    <a:pt x="26788" y="933"/>
                  </a:lnTo>
                  <a:lnTo>
                    <a:pt x="25260" y="1216"/>
                  </a:lnTo>
                  <a:lnTo>
                    <a:pt x="23790" y="1527"/>
                  </a:lnTo>
                  <a:lnTo>
                    <a:pt x="22319" y="1895"/>
                  </a:lnTo>
                  <a:lnTo>
                    <a:pt x="20848" y="2291"/>
                  </a:lnTo>
                  <a:lnTo>
                    <a:pt x="19433" y="2744"/>
                  </a:lnTo>
                  <a:lnTo>
                    <a:pt x="18019" y="3253"/>
                  </a:lnTo>
                  <a:lnTo>
                    <a:pt x="16661" y="3790"/>
                  </a:lnTo>
                  <a:lnTo>
                    <a:pt x="15304" y="4356"/>
                  </a:lnTo>
                  <a:lnTo>
                    <a:pt x="13974" y="5007"/>
                  </a:lnTo>
                  <a:lnTo>
                    <a:pt x="12673" y="5686"/>
                  </a:lnTo>
                  <a:lnTo>
                    <a:pt x="11428" y="6421"/>
                  </a:lnTo>
                  <a:lnTo>
                    <a:pt x="10184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19"/>
                  </a:lnTo>
                  <a:lnTo>
                    <a:pt x="6704" y="9929"/>
                  </a:lnTo>
                  <a:lnTo>
                    <a:pt x="5884" y="10664"/>
                  </a:lnTo>
                  <a:lnTo>
                    <a:pt x="5092" y="11456"/>
                  </a:lnTo>
                  <a:lnTo>
                    <a:pt x="4328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36" y="16293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5" y="18047"/>
                  </a:lnTo>
                  <a:lnTo>
                    <a:pt x="29" y="18245"/>
                  </a:lnTo>
                  <a:lnTo>
                    <a:pt x="1" y="18471"/>
                  </a:lnTo>
                  <a:lnTo>
                    <a:pt x="1" y="18697"/>
                  </a:lnTo>
                  <a:lnTo>
                    <a:pt x="29" y="18895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397" y="19348"/>
                  </a:lnTo>
                  <a:lnTo>
                    <a:pt x="595" y="19433"/>
                  </a:lnTo>
                  <a:lnTo>
                    <a:pt x="1019" y="19433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29" y="14907"/>
                  </a:lnTo>
                  <a:lnTo>
                    <a:pt x="14992" y="13860"/>
                  </a:lnTo>
                  <a:lnTo>
                    <a:pt x="17255" y="12757"/>
                  </a:lnTo>
                  <a:lnTo>
                    <a:pt x="19490" y="11597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5996" y="7864"/>
                  </a:lnTo>
                  <a:lnTo>
                    <a:pt x="28117" y="6506"/>
                  </a:lnTo>
                  <a:lnTo>
                    <a:pt x="30211" y="5120"/>
                  </a:lnTo>
                  <a:lnTo>
                    <a:pt x="32247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30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2" name="Google Shape;5562;p40"/>
            <p:cNvSpPr/>
            <p:nvPr/>
          </p:nvSpPr>
          <p:spPr>
            <a:xfrm>
              <a:off x="2252100" y="1449175"/>
              <a:ext cx="893175" cy="470275"/>
            </a:xfrm>
            <a:custGeom>
              <a:avLst/>
              <a:gdLst/>
              <a:ahLst/>
              <a:cxnLst/>
              <a:rect l="l" t="t" r="r" b="b"/>
              <a:pathLst>
                <a:path w="35727" h="18811" extrusionOk="0">
                  <a:moveTo>
                    <a:pt x="35246" y="0"/>
                  </a:moveTo>
                  <a:lnTo>
                    <a:pt x="33266" y="1556"/>
                  </a:lnTo>
                  <a:lnTo>
                    <a:pt x="31229" y="3055"/>
                  </a:lnTo>
                  <a:lnTo>
                    <a:pt x="29193" y="4498"/>
                  </a:lnTo>
                  <a:lnTo>
                    <a:pt x="27099" y="5884"/>
                  </a:lnTo>
                  <a:lnTo>
                    <a:pt x="24978" y="7242"/>
                  </a:lnTo>
                  <a:lnTo>
                    <a:pt x="22856" y="8543"/>
                  </a:lnTo>
                  <a:lnTo>
                    <a:pt x="20678" y="9787"/>
                  </a:lnTo>
                  <a:lnTo>
                    <a:pt x="18472" y="10975"/>
                  </a:lnTo>
                  <a:lnTo>
                    <a:pt x="16237" y="12135"/>
                  </a:lnTo>
                  <a:lnTo>
                    <a:pt x="13974" y="13238"/>
                  </a:lnTo>
                  <a:lnTo>
                    <a:pt x="11711" y="14285"/>
                  </a:lnTo>
                  <a:lnTo>
                    <a:pt x="9420" y="15275"/>
                  </a:lnTo>
                  <a:lnTo>
                    <a:pt x="7101" y="16237"/>
                  </a:lnTo>
                  <a:lnTo>
                    <a:pt x="4753" y="17142"/>
                  </a:lnTo>
                  <a:lnTo>
                    <a:pt x="2405" y="18019"/>
                  </a:lnTo>
                  <a:lnTo>
                    <a:pt x="1" y="18811"/>
                  </a:lnTo>
                  <a:lnTo>
                    <a:pt x="425" y="18754"/>
                  </a:lnTo>
                  <a:lnTo>
                    <a:pt x="849" y="18669"/>
                  </a:lnTo>
                  <a:lnTo>
                    <a:pt x="1557" y="18471"/>
                  </a:lnTo>
                  <a:lnTo>
                    <a:pt x="3141" y="18104"/>
                  </a:lnTo>
                  <a:lnTo>
                    <a:pt x="4725" y="17708"/>
                  </a:lnTo>
                  <a:lnTo>
                    <a:pt x="6309" y="17283"/>
                  </a:lnTo>
                  <a:lnTo>
                    <a:pt x="7865" y="16802"/>
                  </a:lnTo>
                  <a:lnTo>
                    <a:pt x="9420" y="16293"/>
                  </a:lnTo>
                  <a:lnTo>
                    <a:pt x="10976" y="15756"/>
                  </a:lnTo>
                  <a:lnTo>
                    <a:pt x="12504" y="15162"/>
                  </a:lnTo>
                  <a:lnTo>
                    <a:pt x="14003" y="14568"/>
                  </a:lnTo>
                  <a:lnTo>
                    <a:pt x="15530" y="13889"/>
                  </a:lnTo>
                  <a:lnTo>
                    <a:pt x="17001" y="13210"/>
                  </a:lnTo>
                  <a:lnTo>
                    <a:pt x="18472" y="12475"/>
                  </a:lnTo>
                  <a:lnTo>
                    <a:pt x="19943" y="11711"/>
                  </a:lnTo>
                  <a:lnTo>
                    <a:pt x="21385" y="10919"/>
                  </a:lnTo>
                  <a:lnTo>
                    <a:pt x="22800" y="10099"/>
                  </a:lnTo>
                  <a:lnTo>
                    <a:pt x="24214" y="9222"/>
                  </a:lnTo>
                  <a:lnTo>
                    <a:pt x="25600" y="8345"/>
                  </a:lnTo>
                  <a:lnTo>
                    <a:pt x="26958" y="7411"/>
                  </a:lnTo>
                  <a:lnTo>
                    <a:pt x="28287" y="6450"/>
                  </a:lnTo>
                  <a:lnTo>
                    <a:pt x="29589" y="5460"/>
                  </a:lnTo>
                  <a:lnTo>
                    <a:pt x="30890" y="4441"/>
                  </a:lnTo>
                  <a:lnTo>
                    <a:pt x="32134" y="3395"/>
                  </a:lnTo>
                  <a:lnTo>
                    <a:pt x="33351" y="2348"/>
                  </a:lnTo>
                  <a:lnTo>
                    <a:pt x="34567" y="1245"/>
                  </a:lnTo>
                  <a:lnTo>
                    <a:pt x="35161" y="623"/>
                  </a:lnTo>
                  <a:lnTo>
                    <a:pt x="35529" y="255"/>
                  </a:lnTo>
                  <a:lnTo>
                    <a:pt x="35642" y="142"/>
                  </a:lnTo>
                  <a:lnTo>
                    <a:pt x="35727" y="113"/>
                  </a:lnTo>
                  <a:lnTo>
                    <a:pt x="3524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3" name="Google Shape;5563;p40"/>
            <p:cNvSpPr/>
            <p:nvPr/>
          </p:nvSpPr>
          <p:spPr>
            <a:xfrm>
              <a:off x="2126950" y="1510700"/>
              <a:ext cx="828100" cy="488675"/>
            </a:xfrm>
            <a:custGeom>
              <a:avLst/>
              <a:gdLst/>
              <a:ahLst/>
              <a:cxnLst/>
              <a:rect l="l" t="t" r="r" b="b"/>
              <a:pathLst>
                <a:path w="33124" h="19547" extrusionOk="0">
                  <a:moveTo>
                    <a:pt x="32869" y="0"/>
                  </a:moveTo>
                  <a:lnTo>
                    <a:pt x="31115" y="594"/>
                  </a:lnTo>
                  <a:lnTo>
                    <a:pt x="29362" y="1245"/>
                  </a:lnTo>
                  <a:lnTo>
                    <a:pt x="27608" y="1924"/>
                  </a:lnTo>
                  <a:lnTo>
                    <a:pt x="25882" y="2659"/>
                  </a:lnTo>
                  <a:lnTo>
                    <a:pt x="24185" y="3395"/>
                  </a:lnTo>
                  <a:lnTo>
                    <a:pt x="22488" y="4187"/>
                  </a:lnTo>
                  <a:lnTo>
                    <a:pt x="20791" y="5007"/>
                  </a:lnTo>
                  <a:lnTo>
                    <a:pt x="19122" y="5855"/>
                  </a:lnTo>
                  <a:lnTo>
                    <a:pt x="17481" y="6732"/>
                  </a:lnTo>
                  <a:lnTo>
                    <a:pt x="15869" y="7666"/>
                  </a:lnTo>
                  <a:lnTo>
                    <a:pt x="14285" y="8599"/>
                  </a:lnTo>
                  <a:lnTo>
                    <a:pt x="12701" y="9589"/>
                  </a:lnTo>
                  <a:lnTo>
                    <a:pt x="11145" y="10579"/>
                  </a:lnTo>
                  <a:lnTo>
                    <a:pt x="9589" y="11626"/>
                  </a:lnTo>
                  <a:lnTo>
                    <a:pt x="8062" y="12701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3" y="16406"/>
                  </a:lnTo>
                  <a:lnTo>
                    <a:pt x="1641" y="17792"/>
                  </a:lnTo>
                  <a:lnTo>
                    <a:pt x="85" y="19178"/>
                  </a:lnTo>
                  <a:lnTo>
                    <a:pt x="28" y="19263"/>
                  </a:lnTo>
                  <a:lnTo>
                    <a:pt x="0" y="19320"/>
                  </a:lnTo>
                  <a:lnTo>
                    <a:pt x="28" y="19405"/>
                  </a:lnTo>
                  <a:lnTo>
                    <a:pt x="57" y="19461"/>
                  </a:lnTo>
                  <a:lnTo>
                    <a:pt x="142" y="19518"/>
                  </a:lnTo>
                  <a:lnTo>
                    <a:pt x="198" y="19546"/>
                  </a:lnTo>
                  <a:lnTo>
                    <a:pt x="283" y="19518"/>
                  </a:lnTo>
                  <a:lnTo>
                    <a:pt x="368" y="19489"/>
                  </a:lnTo>
                  <a:lnTo>
                    <a:pt x="1754" y="18245"/>
                  </a:lnTo>
                  <a:lnTo>
                    <a:pt x="3168" y="17029"/>
                  </a:lnTo>
                  <a:lnTo>
                    <a:pt x="4611" y="15869"/>
                  </a:lnTo>
                  <a:lnTo>
                    <a:pt x="6053" y="14709"/>
                  </a:lnTo>
                  <a:lnTo>
                    <a:pt x="7553" y="13606"/>
                  </a:lnTo>
                  <a:lnTo>
                    <a:pt x="9052" y="12503"/>
                  </a:lnTo>
                  <a:lnTo>
                    <a:pt x="10579" y="11456"/>
                  </a:lnTo>
                  <a:lnTo>
                    <a:pt x="12135" y="10438"/>
                  </a:lnTo>
                  <a:lnTo>
                    <a:pt x="13691" y="9448"/>
                  </a:lnTo>
                  <a:lnTo>
                    <a:pt x="15275" y="8486"/>
                  </a:lnTo>
                  <a:lnTo>
                    <a:pt x="16887" y="7553"/>
                  </a:lnTo>
                  <a:lnTo>
                    <a:pt x="18500" y="6648"/>
                  </a:lnTo>
                  <a:lnTo>
                    <a:pt x="20140" y="5799"/>
                  </a:lnTo>
                  <a:lnTo>
                    <a:pt x="21809" y="4979"/>
                  </a:lnTo>
                  <a:lnTo>
                    <a:pt x="23478" y="4158"/>
                  </a:lnTo>
                  <a:lnTo>
                    <a:pt x="25175" y="3423"/>
                  </a:lnTo>
                  <a:lnTo>
                    <a:pt x="27099" y="2603"/>
                  </a:lnTo>
                  <a:lnTo>
                    <a:pt x="29050" y="1811"/>
                  </a:lnTo>
                  <a:lnTo>
                    <a:pt x="31002" y="1075"/>
                  </a:lnTo>
                  <a:lnTo>
                    <a:pt x="32982" y="396"/>
                  </a:lnTo>
                  <a:lnTo>
                    <a:pt x="33067" y="368"/>
                  </a:lnTo>
                  <a:lnTo>
                    <a:pt x="33124" y="283"/>
                  </a:lnTo>
                  <a:lnTo>
                    <a:pt x="33124" y="227"/>
                  </a:lnTo>
                  <a:lnTo>
                    <a:pt x="33124" y="142"/>
                  </a:lnTo>
                  <a:lnTo>
                    <a:pt x="33095" y="57"/>
                  </a:lnTo>
                  <a:lnTo>
                    <a:pt x="330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4" name="Google Shape;5564;p40"/>
            <p:cNvSpPr/>
            <p:nvPr/>
          </p:nvSpPr>
          <p:spPr>
            <a:xfrm>
              <a:off x="2780350" y="1495125"/>
              <a:ext cx="79950" cy="94075"/>
            </a:xfrm>
            <a:custGeom>
              <a:avLst/>
              <a:gdLst/>
              <a:ahLst/>
              <a:cxnLst/>
              <a:rect l="l" t="t" r="r" b="b"/>
              <a:pathLst>
                <a:path w="3198" h="3763" extrusionOk="0">
                  <a:moveTo>
                    <a:pt x="1953" y="1"/>
                  </a:moveTo>
                  <a:lnTo>
                    <a:pt x="1896" y="29"/>
                  </a:lnTo>
                  <a:lnTo>
                    <a:pt x="1840" y="86"/>
                  </a:lnTo>
                  <a:lnTo>
                    <a:pt x="29" y="3056"/>
                  </a:lnTo>
                  <a:lnTo>
                    <a:pt x="1" y="3169"/>
                  </a:lnTo>
                  <a:lnTo>
                    <a:pt x="29" y="3282"/>
                  </a:lnTo>
                  <a:lnTo>
                    <a:pt x="114" y="3339"/>
                  </a:lnTo>
                  <a:lnTo>
                    <a:pt x="199" y="3395"/>
                  </a:lnTo>
                  <a:lnTo>
                    <a:pt x="2971" y="3763"/>
                  </a:lnTo>
                  <a:lnTo>
                    <a:pt x="3056" y="3763"/>
                  </a:lnTo>
                  <a:lnTo>
                    <a:pt x="3112" y="3706"/>
                  </a:lnTo>
                  <a:lnTo>
                    <a:pt x="3169" y="3650"/>
                  </a:lnTo>
                  <a:lnTo>
                    <a:pt x="3197" y="3565"/>
                  </a:lnTo>
                  <a:lnTo>
                    <a:pt x="3169" y="3480"/>
                  </a:lnTo>
                  <a:lnTo>
                    <a:pt x="3141" y="3424"/>
                  </a:lnTo>
                  <a:lnTo>
                    <a:pt x="3056" y="3395"/>
                  </a:lnTo>
                  <a:lnTo>
                    <a:pt x="2999" y="3367"/>
                  </a:lnTo>
                  <a:lnTo>
                    <a:pt x="567" y="3028"/>
                  </a:lnTo>
                  <a:lnTo>
                    <a:pt x="2179" y="312"/>
                  </a:lnTo>
                  <a:lnTo>
                    <a:pt x="2207" y="227"/>
                  </a:lnTo>
                  <a:lnTo>
                    <a:pt x="2207" y="142"/>
                  </a:lnTo>
                  <a:lnTo>
                    <a:pt x="2179" y="86"/>
                  </a:lnTo>
                  <a:lnTo>
                    <a:pt x="2122" y="29"/>
                  </a:lnTo>
                  <a:lnTo>
                    <a:pt x="203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5" name="Google Shape;5565;p40"/>
            <p:cNvSpPr/>
            <p:nvPr/>
          </p:nvSpPr>
          <p:spPr>
            <a:xfrm>
              <a:off x="2547000" y="1579275"/>
              <a:ext cx="75675" cy="115300"/>
            </a:xfrm>
            <a:custGeom>
              <a:avLst/>
              <a:gdLst/>
              <a:ahLst/>
              <a:cxnLst/>
              <a:rect l="l" t="t" r="r" b="b"/>
              <a:pathLst>
                <a:path w="3027" h="4612" extrusionOk="0">
                  <a:moveTo>
                    <a:pt x="2772" y="1"/>
                  </a:moveTo>
                  <a:lnTo>
                    <a:pt x="2688" y="29"/>
                  </a:lnTo>
                  <a:lnTo>
                    <a:pt x="2631" y="86"/>
                  </a:lnTo>
                  <a:lnTo>
                    <a:pt x="29" y="4301"/>
                  </a:lnTo>
                  <a:lnTo>
                    <a:pt x="0" y="4385"/>
                  </a:lnTo>
                  <a:lnTo>
                    <a:pt x="0" y="4470"/>
                  </a:lnTo>
                  <a:lnTo>
                    <a:pt x="29" y="4527"/>
                  </a:lnTo>
                  <a:lnTo>
                    <a:pt x="85" y="4583"/>
                  </a:lnTo>
                  <a:lnTo>
                    <a:pt x="170" y="4612"/>
                  </a:lnTo>
                  <a:lnTo>
                    <a:pt x="255" y="4612"/>
                  </a:lnTo>
                  <a:lnTo>
                    <a:pt x="312" y="4583"/>
                  </a:lnTo>
                  <a:lnTo>
                    <a:pt x="368" y="4527"/>
                  </a:lnTo>
                  <a:lnTo>
                    <a:pt x="2999" y="312"/>
                  </a:lnTo>
                  <a:lnTo>
                    <a:pt x="3027" y="227"/>
                  </a:lnTo>
                  <a:lnTo>
                    <a:pt x="3027" y="142"/>
                  </a:lnTo>
                  <a:lnTo>
                    <a:pt x="2970" y="86"/>
                  </a:lnTo>
                  <a:lnTo>
                    <a:pt x="2914" y="29"/>
                  </a:lnTo>
                  <a:lnTo>
                    <a:pt x="285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6" name="Google Shape;5566;p40"/>
            <p:cNvSpPr/>
            <p:nvPr/>
          </p:nvSpPr>
          <p:spPr>
            <a:xfrm>
              <a:off x="2553350" y="1679000"/>
              <a:ext cx="99050" cy="12750"/>
            </a:xfrm>
            <a:custGeom>
              <a:avLst/>
              <a:gdLst/>
              <a:ahLst/>
              <a:cxnLst/>
              <a:rect l="l" t="t" r="r" b="b"/>
              <a:pathLst>
                <a:path w="3962" h="510" extrusionOk="0">
                  <a:moveTo>
                    <a:pt x="3763" y="0"/>
                  </a:moveTo>
                  <a:lnTo>
                    <a:pt x="227" y="85"/>
                  </a:lnTo>
                  <a:lnTo>
                    <a:pt x="114" y="114"/>
                  </a:lnTo>
                  <a:lnTo>
                    <a:pt x="58" y="142"/>
                  </a:lnTo>
                  <a:lnTo>
                    <a:pt x="29" y="227"/>
                  </a:lnTo>
                  <a:lnTo>
                    <a:pt x="1" y="283"/>
                  </a:lnTo>
                  <a:lnTo>
                    <a:pt x="29" y="368"/>
                  </a:lnTo>
                  <a:lnTo>
                    <a:pt x="58" y="425"/>
                  </a:lnTo>
                  <a:lnTo>
                    <a:pt x="114" y="481"/>
                  </a:lnTo>
                  <a:lnTo>
                    <a:pt x="199" y="510"/>
                  </a:lnTo>
                  <a:lnTo>
                    <a:pt x="3763" y="396"/>
                  </a:lnTo>
                  <a:lnTo>
                    <a:pt x="3848" y="396"/>
                  </a:lnTo>
                  <a:lnTo>
                    <a:pt x="3904" y="340"/>
                  </a:lnTo>
                  <a:lnTo>
                    <a:pt x="3933" y="283"/>
                  </a:lnTo>
                  <a:lnTo>
                    <a:pt x="3961" y="198"/>
                  </a:lnTo>
                  <a:lnTo>
                    <a:pt x="3961" y="114"/>
                  </a:lnTo>
                  <a:lnTo>
                    <a:pt x="3904" y="57"/>
                  </a:lnTo>
                  <a:lnTo>
                    <a:pt x="384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7" name="Google Shape;5567;p40"/>
            <p:cNvSpPr/>
            <p:nvPr/>
          </p:nvSpPr>
          <p:spPr>
            <a:xfrm>
              <a:off x="2326350" y="1700200"/>
              <a:ext cx="154200" cy="141475"/>
            </a:xfrm>
            <a:custGeom>
              <a:avLst/>
              <a:gdLst/>
              <a:ahLst/>
              <a:cxnLst/>
              <a:rect l="l" t="t" r="r" b="b"/>
              <a:pathLst>
                <a:path w="6168" h="5659" extrusionOk="0">
                  <a:moveTo>
                    <a:pt x="2518" y="1"/>
                  </a:moveTo>
                  <a:lnTo>
                    <a:pt x="2462" y="29"/>
                  </a:lnTo>
                  <a:lnTo>
                    <a:pt x="2405" y="86"/>
                  </a:lnTo>
                  <a:lnTo>
                    <a:pt x="29" y="5347"/>
                  </a:lnTo>
                  <a:lnTo>
                    <a:pt x="1" y="5460"/>
                  </a:lnTo>
                  <a:lnTo>
                    <a:pt x="29" y="5573"/>
                  </a:lnTo>
                  <a:lnTo>
                    <a:pt x="114" y="5658"/>
                  </a:lnTo>
                  <a:lnTo>
                    <a:pt x="256" y="5658"/>
                  </a:lnTo>
                  <a:lnTo>
                    <a:pt x="6026" y="4583"/>
                  </a:lnTo>
                  <a:lnTo>
                    <a:pt x="6111" y="4555"/>
                  </a:lnTo>
                  <a:lnTo>
                    <a:pt x="6167" y="4498"/>
                  </a:lnTo>
                  <a:lnTo>
                    <a:pt x="6167" y="4414"/>
                  </a:lnTo>
                  <a:lnTo>
                    <a:pt x="6167" y="4357"/>
                  </a:lnTo>
                  <a:lnTo>
                    <a:pt x="6139" y="4272"/>
                  </a:lnTo>
                  <a:lnTo>
                    <a:pt x="6083" y="4216"/>
                  </a:lnTo>
                  <a:lnTo>
                    <a:pt x="5998" y="4187"/>
                  </a:lnTo>
                  <a:lnTo>
                    <a:pt x="5913" y="4187"/>
                  </a:lnTo>
                  <a:lnTo>
                    <a:pt x="538" y="5177"/>
                  </a:lnTo>
                  <a:lnTo>
                    <a:pt x="2745" y="312"/>
                  </a:lnTo>
                  <a:lnTo>
                    <a:pt x="2773" y="227"/>
                  </a:lnTo>
                  <a:lnTo>
                    <a:pt x="2745" y="142"/>
                  </a:lnTo>
                  <a:lnTo>
                    <a:pt x="2716" y="58"/>
                  </a:lnTo>
                  <a:lnTo>
                    <a:pt x="2660" y="29"/>
                  </a:lnTo>
                  <a:lnTo>
                    <a:pt x="257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68" name="Google Shape;5568;p40"/>
          <p:cNvGrpSpPr/>
          <p:nvPr/>
        </p:nvGrpSpPr>
        <p:grpSpPr>
          <a:xfrm rot="5400000" flipH="1">
            <a:off x="7178584" y="4020403"/>
            <a:ext cx="1549611" cy="1522637"/>
            <a:chOff x="2233725" y="2180375"/>
            <a:chExt cx="976625" cy="959625"/>
          </a:xfrm>
        </p:grpSpPr>
        <p:sp>
          <p:nvSpPr>
            <p:cNvPr id="5569" name="Google Shape;5569;p40"/>
            <p:cNvSpPr/>
            <p:nvPr/>
          </p:nvSpPr>
          <p:spPr>
            <a:xfrm>
              <a:off x="2233725" y="21803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85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8" y="2829"/>
                  </a:lnTo>
                  <a:lnTo>
                    <a:pt x="22007" y="3197"/>
                  </a:lnTo>
                  <a:lnTo>
                    <a:pt x="21668" y="3536"/>
                  </a:lnTo>
                  <a:lnTo>
                    <a:pt x="21328" y="3847"/>
                  </a:lnTo>
                  <a:lnTo>
                    <a:pt x="20961" y="4102"/>
                  </a:lnTo>
                  <a:lnTo>
                    <a:pt x="20593" y="4328"/>
                  </a:lnTo>
                  <a:lnTo>
                    <a:pt x="20197" y="4470"/>
                  </a:lnTo>
                  <a:lnTo>
                    <a:pt x="19773" y="4554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39"/>
                  </a:lnTo>
                  <a:lnTo>
                    <a:pt x="17934" y="4611"/>
                  </a:lnTo>
                  <a:lnTo>
                    <a:pt x="17001" y="4554"/>
                  </a:lnTo>
                  <a:lnTo>
                    <a:pt x="16548" y="4526"/>
                  </a:lnTo>
                  <a:lnTo>
                    <a:pt x="16095" y="4526"/>
                  </a:lnTo>
                  <a:lnTo>
                    <a:pt x="15643" y="4554"/>
                  </a:lnTo>
                  <a:lnTo>
                    <a:pt x="15247" y="4639"/>
                  </a:lnTo>
                  <a:lnTo>
                    <a:pt x="14879" y="4752"/>
                  </a:lnTo>
                  <a:lnTo>
                    <a:pt x="14681" y="4809"/>
                  </a:lnTo>
                  <a:lnTo>
                    <a:pt x="14511" y="4922"/>
                  </a:lnTo>
                  <a:lnTo>
                    <a:pt x="14342" y="5007"/>
                  </a:lnTo>
                  <a:lnTo>
                    <a:pt x="14200" y="5148"/>
                  </a:lnTo>
                  <a:lnTo>
                    <a:pt x="14059" y="5290"/>
                  </a:lnTo>
                  <a:lnTo>
                    <a:pt x="13917" y="5431"/>
                  </a:lnTo>
                  <a:lnTo>
                    <a:pt x="13663" y="5827"/>
                  </a:lnTo>
                  <a:lnTo>
                    <a:pt x="13437" y="6195"/>
                  </a:lnTo>
                  <a:lnTo>
                    <a:pt x="13210" y="6591"/>
                  </a:lnTo>
                  <a:lnTo>
                    <a:pt x="13012" y="7015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7" y="9505"/>
                  </a:lnTo>
                  <a:lnTo>
                    <a:pt x="11739" y="9901"/>
                  </a:lnTo>
                  <a:lnTo>
                    <a:pt x="11541" y="10297"/>
                  </a:lnTo>
                  <a:lnTo>
                    <a:pt x="11315" y="10693"/>
                  </a:lnTo>
                  <a:lnTo>
                    <a:pt x="11060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503"/>
                  </a:lnTo>
                  <a:lnTo>
                    <a:pt x="9165" y="12814"/>
                  </a:lnTo>
                  <a:lnTo>
                    <a:pt x="8684" y="13125"/>
                  </a:lnTo>
                  <a:lnTo>
                    <a:pt x="8175" y="13408"/>
                  </a:lnTo>
                  <a:lnTo>
                    <a:pt x="7638" y="13663"/>
                  </a:lnTo>
                  <a:lnTo>
                    <a:pt x="6591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39" y="15303"/>
                  </a:lnTo>
                  <a:lnTo>
                    <a:pt x="4215" y="15671"/>
                  </a:lnTo>
                  <a:lnTo>
                    <a:pt x="3819" y="16039"/>
                  </a:lnTo>
                  <a:lnTo>
                    <a:pt x="3451" y="16463"/>
                  </a:lnTo>
                  <a:lnTo>
                    <a:pt x="3282" y="16689"/>
                  </a:lnTo>
                  <a:lnTo>
                    <a:pt x="3140" y="16916"/>
                  </a:lnTo>
                  <a:lnTo>
                    <a:pt x="2971" y="17283"/>
                  </a:lnTo>
                  <a:lnTo>
                    <a:pt x="2801" y="17679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39"/>
                  </a:lnTo>
                  <a:lnTo>
                    <a:pt x="2461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8" y="22488"/>
                  </a:lnTo>
                  <a:lnTo>
                    <a:pt x="2320" y="22884"/>
                  </a:lnTo>
                  <a:lnTo>
                    <a:pt x="2263" y="23280"/>
                  </a:lnTo>
                  <a:lnTo>
                    <a:pt x="2179" y="23761"/>
                  </a:lnTo>
                  <a:lnTo>
                    <a:pt x="2065" y="24242"/>
                  </a:lnTo>
                  <a:lnTo>
                    <a:pt x="1952" y="24723"/>
                  </a:lnTo>
                  <a:lnTo>
                    <a:pt x="1782" y="25175"/>
                  </a:lnTo>
                  <a:lnTo>
                    <a:pt x="1584" y="25628"/>
                  </a:lnTo>
                  <a:lnTo>
                    <a:pt x="1386" y="26052"/>
                  </a:lnTo>
                  <a:lnTo>
                    <a:pt x="934" y="26929"/>
                  </a:lnTo>
                  <a:lnTo>
                    <a:pt x="566" y="27664"/>
                  </a:lnTo>
                  <a:lnTo>
                    <a:pt x="396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0" y="29531"/>
                  </a:lnTo>
                  <a:lnTo>
                    <a:pt x="0" y="29927"/>
                  </a:lnTo>
                  <a:lnTo>
                    <a:pt x="29" y="30521"/>
                  </a:lnTo>
                  <a:lnTo>
                    <a:pt x="114" y="31144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41"/>
                  </a:lnTo>
                  <a:lnTo>
                    <a:pt x="877" y="33095"/>
                  </a:lnTo>
                  <a:lnTo>
                    <a:pt x="1047" y="33350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29"/>
                  </a:lnTo>
                  <a:lnTo>
                    <a:pt x="1867" y="34227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7" y="34849"/>
                  </a:lnTo>
                  <a:lnTo>
                    <a:pt x="3395" y="35075"/>
                  </a:lnTo>
                  <a:lnTo>
                    <a:pt x="3961" y="35245"/>
                  </a:lnTo>
                  <a:lnTo>
                    <a:pt x="3989" y="34170"/>
                  </a:lnTo>
                  <a:lnTo>
                    <a:pt x="4074" y="33095"/>
                  </a:lnTo>
                  <a:lnTo>
                    <a:pt x="4187" y="31992"/>
                  </a:lnTo>
                  <a:lnTo>
                    <a:pt x="4328" y="30917"/>
                  </a:lnTo>
                  <a:lnTo>
                    <a:pt x="4498" y="29871"/>
                  </a:lnTo>
                  <a:lnTo>
                    <a:pt x="4724" y="28796"/>
                  </a:lnTo>
                  <a:lnTo>
                    <a:pt x="4979" y="27749"/>
                  </a:lnTo>
                  <a:lnTo>
                    <a:pt x="5290" y="26703"/>
                  </a:lnTo>
                  <a:lnTo>
                    <a:pt x="5601" y="25656"/>
                  </a:lnTo>
                  <a:lnTo>
                    <a:pt x="5969" y="24609"/>
                  </a:lnTo>
                  <a:lnTo>
                    <a:pt x="6365" y="23591"/>
                  </a:lnTo>
                  <a:lnTo>
                    <a:pt x="6789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31"/>
                  </a:lnTo>
                  <a:lnTo>
                    <a:pt x="8798" y="18669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6" y="15869"/>
                  </a:lnTo>
                  <a:lnTo>
                    <a:pt x="11287" y="14992"/>
                  </a:lnTo>
                  <a:lnTo>
                    <a:pt x="11994" y="14115"/>
                  </a:lnTo>
                  <a:lnTo>
                    <a:pt x="12701" y="13267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89" y="9307"/>
                  </a:lnTo>
                  <a:lnTo>
                    <a:pt x="17566" y="8571"/>
                  </a:lnTo>
                  <a:lnTo>
                    <a:pt x="18443" y="7892"/>
                  </a:lnTo>
                  <a:lnTo>
                    <a:pt x="19377" y="7213"/>
                  </a:lnTo>
                  <a:lnTo>
                    <a:pt x="20310" y="6591"/>
                  </a:lnTo>
                  <a:lnTo>
                    <a:pt x="21272" y="5969"/>
                  </a:lnTo>
                  <a:lnTo>
                    <a:pt x="21470" y="5884"/>
                  </a:lnTo>
                  <a:lnTo>
                    <a:pt x="21696" y="5742"/>
                  </a:lnTo>
                  <a:lnTo>
                    <a:pt x="22149" y="5460"/>
                  </a:lnTo>
                  <a:lnTo>
                    <a:pt x="22630" y="5148"/>
                  </a:lnTo>
                  <a:lnTo>
                    <a:pt x="22856" y="5035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0"/>
                  </a:lnTo>
                  <a:lnTo>
                    <a:pt x="29107" y="2631"/>
                  </a:lnTo>
                  <a:lnTo>
                    <a:pt x="30154" y="2348"/>
                  </a:lnTo>
                  <a:lnTo>
                    <a:pt x="31229" y="2122"/>
                  </a:lnTo>
                  <a:lnTo>
                    <a:pt x="31738" y="2009"/>
                  </a:lnTo>
                  <a:lnTo>
                    <a:pt x="32275" y="1952"/>
                  </a:lnTo>
                  <a:lnTo>
                    <a:pt x="32784" y="1896"/>
                  </a:lnTo>
                  <a:lnTo>
                    <a:pt x="33294" y="1839"/>
                  </a:lnTo>
                  <a:lnTo>
                    <a:pt x="34340" y="1839"/>
                  </a:lnTo>
                  <a:lnTo>
                    <a:pt x="34849" y="1867"/>
                  </a:lnTo>
                  <a:lnTo>
                    <a:pt x="35330" y="1924"/>
                  </a:lnTo>
                  <a:lnTo>
                    <a:pt x="35839" y="2009"/>
                  </a:lnTo>
                  <a:lnTo>
                    <a:pt x="36320" y="2122"/>
                  </a:lnTo>
                  <a:lnTo>
                    <a:pt x="36801" y="2263"/>
                  </a:lnTo>
                  <a:lnTo>
                    <a:pt x="37282" y="2461"/>
                  </a:lnTo>
                  <a:lnTo>
                    <a:pt x="37735" y="2659"/>
                  </a:lnTo>
                  <a:lnTo>
                    <a:pt x="38187" y="2914"/>
                  </a:lnTo>
                  <a:lnTo>
                    <a:pt x="38640" y="3197"/>
                  </a:lnTo>
                  <a:lnTo>
                    <a:pt x="39064" y="3508"/>
                  </a:lnTo>
                  <a:lnTo>
                    <a:pt x="39064" y="3197"/>
                  </a:lnTo>
                  <a:lnTo>
                    <a:pt x="39007" y="2914"/>
                  </a:lnTo>
                  <a:lnTo>
                    <a:pt x="38923" y="2631"/>
                  </a:lnTo>
                  <a:lnTo>
                    <a:pt x="38781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41"/>
                  </a:lnTo>
                  <a:lnTo>
                    <a:pt x="37989" y="1443"/>
                  </a:lnTo>
                  <a:lnTo>
                    <a:pt x="37621" y="1217"/>
                  </a:lnTo>
                  <a:lnTo>
                    <a:pt x="37197" y="1047"/>
                  </a:lnTo>
                  <a:lnTo>
                    <a:pt x="36773" y="906"/>
                  </a:lnTo>
                  <a:lnTo>
                    <a:pt x="36320" y="849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77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8"/>
                  </a:lnTo>
                  <a:lnTo>
                    <a:pt x="31823" y="1245"/>
                  </a:lnTo>
                  <a:lnTo>
                    <a:pt x="30918" y="1245"/>
                  </a:lnTo>
                  <a:lnTo>
                    <a:pt x="30295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4" y="453"/>
                  </a:lnTo>
                  <a:lnTo>
                    <a:pt x="27240" y="283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0" name="Google Shape;5570;p40"/>
            <p:cNvSpPr/>
            <p:nvPr/>
          </p:nvSpPr>
          <p:spPr>
            <a:xfrm>
              <a:off x="2332725" y="22263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334" y="1"/>
                  </a:moveTo>
                  <a:lnTo>
                    <a:pt x="28824" y="58"/>
                  </a:lnTo>
                  <a:lnTo>
                    <a:pt x="28315" y="114"/>
                  </a:lnTo>
                  <a:lnTo>
                    <a:pt x="27778" y="171"/>
                  </a:lnTo>
                  <a:lnTo>
                    <a:pt x="27269" y="284"/>
                  </a:lnTo>
                  <a:lnTo>
                    <a:pt x="26194" y="510"/>
                  </a:lnTo>
                  <a:lnTo>
                    <a:pt x="25147" y="793"/>
                  </a:lnTo>
                  <a:lnTo>
                    <a:pt x="24101" y="1132"/>
                  </a:lnTo>
                  <a:lnTo>
                    <a:pt x="23054" y="1500"/>
                  </a:lnTo>
                  <a:lnTo>
                    <a:pt x="22036" y="1896"/>
                  </a:lnTo>
                  <a:lnTo>
                    <a:pt x="21046" y="2292"/>
                  </a:lnTo>
                  <a:lnTo>
                    <a:pt x="19094" y="3084"/>
                  </a:lnTo>
                  <a:lnTo>
                    <a:pt x="18896" y="3197"/>
                  </a:lnTo>
                  <a:lnTo>
                    <a:pt x="18670" y="3310"/>
                  </a:lnTo>
                  <a:lnTo>
                    <a:pt x="18189" y="3622"/>
                  </a:lnTo>
                  <a:lnTo>
                    <a:pt x="17736" y="3904"/>
                  </a:lnTo>
                  <a:lnTo>
                    <a:pt x="17510" y="4046"/>
                  </a:lnTo>
                  <a:lnTo>
                    <a:pt x="17312" y="4131"/>
                  </a:lnTo>
                  <a:lnTo>
                    <a:pt x="16350" y="4753"/>
                  </a:lnTo>
                  <a:lnTo>
                    <a:pt x="15417" y="5375"/>
                  </a:lnTo>
                  <a:lnTo>
                    <a:pt x="14483" y="6054"/>
                  </a:lnTo>
                  <a:lnTo>
                    <a:pt x="13606" y="6733"/>
                  </a:lnTo>
                  <a:lnTo>
                    <a:pt x="12729" y="7469"/>
                  </a:lnTo>
                  <a:lnTo>
                    <a:pt x="11881" y="8204"/>
                  </a:lnTo>
                  <a:lnTo>
                    <a:pt x="11061" y="8968"/>
                  </a:lnTo>
                  <a:lnTo>
                    <a:pt x="10269" y="9760"/>
                  </a:lnTo>
                  <a:lnTo>
                    <a:pt x="9505" y="10580"/>
                  </a:lnTo>
                  <a:lnTo>
                    <a:pt x="8741" y="11429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6" y="14031"/>
                  </a:lnTo>
                  <a:lnTo>
                    <a:pt x="6026" y="14936"/>
                  </a:lnTo>
                  <a:lnTo>
                    <a:pt x="5432" y="15870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55"/>
                  </a:lnTo>
                  <a:lnTo>
                    <a:pt x="3282" y="19745"/>
                  </a:lnTo>
                  <a:lnTo>
                    <a:pt x="2829" y="20735"/>
                  </a:lnTo>
                  <a:lnTo>
                    <a:pt x="2405" y="21753"/>
                  </a:lnTo>
                  <a:lnTo>
                    <a:pt x="2009" y="22771"/>
                  </a:lnTo>
                  <a:lnTo>
                    <a:pt x="1641" y="23818"/>
                  </a:lnTo>
                  <a:lnTo>
                    <a:pt x="1330" y="24865"/>
                  </a:lnTo>
                  <a:lnTo>
                    <a:pt x="1019" y="25911"/>
                  </a:lnTo>
                  <a:lnTo>
                    <a:pt x="764" y="26958"/>
                  </a:lnTo>
                  <a:lnTo>
                    <a:pt x="538" y="28033"/>
                  </a:lnTo>
                  <a:lnTo>
                    <a:pt x="368" y="29079"/>
                  </a:lnTo>
                  <a:lnTo>
                    <a:pt x="227" y="30154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07"/>
                  </a:lnTo>
                  <a:lnTo>
                    <a:pt x="538" y="33492"/>
                  </a:lnTo>
                  <a:lnTo>
                    <a:pt x="1104" y="33549"/>
                  </a:lnTo>
                  <a:lnTo>
                    <a:pt x="1387" y="33520"/>
                  </a:lnTo>
                  <a:lnTo>
                    <a:pt x="1669" y="33520"/>
                  </a:lnTo>
                  <a:lnTo>
                    <a:pt x="1952" y="33464"/>
                  </a:lnTo>
                  <a:lnTo>
                    <a:pt x="2235" y="33407"/>
                  </a:lnTo>
                  <a:lnTo>
                    <a:pt x="2603" y="33294"/>
                  </a:lnTo>
                  <a:lnTo>
                    <a:pt x="2971" y="33153"/>
                  </a:lnTo>
                  <a:lnTo>
                    <a:pt x="3310" y="32983"/>
                  </a:lnTo>
                  <a:lnTo>
                    <a:pt x="3650" y="32757"/>
                  </a:lnTo>
                  <a:lnTo>
                    <a:pt x="3961" y="32530"/>
                  </a:lnTo>
                  <a:lnTo>
                    <a:pt x="4272" y="32276"/>
                  </a:lnTo>
                  <a:lnTo>
                    <a:pt x="4555" y="32021"/>
                  </a:lnTo>
                  <a:lnTo>
                    <a:pt x="4809" y="31710"/>
                  </a:lnTo>
                  <a:lnTo>
                    <a:pt x="5036" y="31399"/>
                  </a:lnTo>
                  <a:lnTo>
                    <a:pt x="5234" y="31059"/>
                  </a:lnTo>
                  <a:lnTo>
                    <a:pt x="5432" y="30720"/>
                  </a:lnTo>
                  <a:lnTo>
                    <a:pt x="5573" y="30352"/>
                  </a:lnTo>
                  <a:lnTo>
                    <a:pt x="5714" y="29984"/>
                  </a:lnTo>
                  <a:lnTo>
                    <a:pt x="5799" y="29617"/>
                  </a:lnTo>
                  <a:lnTo>
                    <a:pt x="5884" y="29221"/>
                  </a:lnTo>
                  <a:lnTo>
                    <a:pt x="5912" y="28825"/>
                  </a:lnTo>
                  <a:lnTo>
                    <a:pt x="5884" y="28231"/>
                  </a:lnTo>
                  <a:lnTo>
                    <a:pt x="5828" y="27637"/>
                  </a:lnTo>
                  <a:lnTo>
                    <a:pt x="5686" y="26449"/>
                  </a:lnTo>
                  <a:lnTo>
                    <a:pt x="5658" y="25855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4" y="25006"/>
                  </a:lnTo>
                  <a:lnTo>
                    <a:pt x="5799" y="24723"/>
                  </a:lnTo>
                  <a:lnTo>
                    <a:pt x="5884" y="24440"/>
                  </a:lnTo>
                  <a:lnTo>
                    <a:pt x="5997" y="24186"/>
                  </a:lnTo>
                  <a:lnTo>
                    <a:pt x="6167" y="23931"/>
                  </a:lnTo>
                  <a:lnTo>
                    <a:pt x="6337" y="23705"/>
                  </a:lnTo>
                  <a:lnTo>
                    <a:pt x="6535" y="23479"/>
                  </a:lnTo>
                  <a:lnTo>
                    <a:pt x="6761" y="23252"/>
                  </a:lnTo>
                  <a:lnTo>
                    <a:pt x="7242" y="22885"/>
                  </a:lnTo>
                  <a:lnTo>
                    <a:pt x="7751" y="22517"/>
                  </a:lnTo>
                  <a:lnTo>
                    <a:pt x="8232" y="22149"/>
                  </a:lnTo>
                  <a:lnTo>
                    <a:pt x="8458" y="21951"/>
                  </a:lnTo>
                  <a:lnTo>
                    <a:pt x="8685" y="21753"/>
                  </a:lnTo>
                  <a:lnTo>
                    <a:pt x="8883" y="21527"/>
                  </a:lnTo>
                  <a:lnTo>
                    <a:pt x="9052" y="21301"/>
                  </a:lnTo>
                  <a:lnTo>
                    <a:pt x="9222" y="21046"/>
                  </a:lnTo>
                  <a:lnTo>
                    <a:pt x="9335" y="20791"/>
                  </a:lnTo>
                  <a:lnTo>
                    <a:pt x="9448" y="20424"/>
                  </a:lnTo>
                  <a:lnTo>
                    <a:pt x="9505" y="20056"/>
                  </a:lnTo>
                  <a:lnTo>
                    <a:pt x="9505" y="19660"/>
                  </a:lnTo>
                  <a:lnTo>
                    <a:pt x="9477" y="19292"/>
                  </a:lnTo>
                  <a:lnTo>
                    <a:pt x="9420" y="18896"/>
                  </a:lnTo>
                  <a:lnTo>
                    <a:pt x="9335" y="18500"/>
                  </a:lnTo>
                  <a:lnTo>
                    <a:pt x="9137" y="17736"/>
                  </a:lnTo>
                  <a:lnTo>
                    <a:pt x="8967" y="16944"/>
                  </a:lnTo>
                  <a:lnTo>
                    <a:pt x="8883" y="16577"/>
                  </a:lnTo>
                  <a:lnTo>
                    <a:pt x="8854" y="16209"/>
                  </a:lnTo>
                  <a:lnTo>
                    <a:pt x="8883" y="15841"/>
                  </a:lnTo>
                  <a:lnTo>
                    <a:pt x="8939" y="15502"/>
                  </a:lnTo>
                  <a:lnTo>
                    <a:pt x="9052" y="15162"/>
                  </a:lnTo>
                  <a:lnTo>
                    <a:pt x="9109" y="14993"/>
                  </a:lnTo>
                  <a:lnTo>
                    <a:pt x="9222" y="14823"/>
                  </a:lnTo>
                  <a:lnTo>
                    <a:pt x="9363" y="14625"/>
                  </a:lnTo>
                  <a:lnTo>
                    <a:pt x="9533" y="14455"/>
                  </a:lnTo>
                  <a:lnTo>
                    <a:pt x="9731" y="14286"/>
                  </a:lnTo>
                  <a:lnTo>
                    <a:pt x="9929" y="14172"/>
                  </a:lnTo>
                  <a:lnTo>
                    <a:pt x="10155" y="14059"/>
                  </a:lnTo>
                  <a:lnTo>
                    <a:pt x="10382" y="13974"/>
                  </a:lnTo>
                  <a:lnTo>
                    <a:pt x="10608" y="13890"/>
                  </a:lnTo>
                  <a:lnTo>
                    <a:pt x="10863" y="13833"/>
                  </a:lnTo>
                  <a:lnTo>
                    <a:pt x="11372" y="13748"/>
                  </a:lnTo>
                  <a:lnTo>
                    <a:pt x="11909" y="13720"/>
                  </a:lnTo>
                  <a:lnTo>
                    <a:pt x="12447" y="13720"/>
                  </a:lnTo>
                  <a:lnTo>
                    <a:pt x="12956" y="13748"/>
                  </a:lnTo>
                  <a:lnTo>
                    <a:pt x="13465" y="13776"/>
                  </a:lnTo>
                  <a:lnTo>
                    <a:pt x="14002" y="13776"/>
                  </a:lnTo>
                  <a:lnTo>
                    <a:pt x="14540" y="13720"/>
                  </a:lnTo>
                  <a:lnTo>
                    <a:pt x="15049" y="13635"/>
                  </a:lnTo>
                  <a:lnTo>
                    <a:pt x="15304" y="13550"/>
                  </a:lnTo>
                  <a:lnTo>
                    <a:pt x="15530" y="13465"/>
                  </a:lnTo>
                  <a:lnTo>
                    <a:pt x="15756" y="13352"/>
                  </a:lnTo>
                  <a:lnTo>
                    <a:pt x="15954" y="13239"/>
                  </a:lnTo>
                  <a:lnTo>
                    <a:pt x="16152" y="13098"/>
                  </a:lnTo>
                  <a:lnTo>
                    <a:pt x="16322" y="12928"/>
                  </a:lnTo>
                  <a:lnTo>
                    <a:pt x="16492" y="12758"/>
                  </a:lnTo>
                  <a:lnTo>
                    <a:pt x="16605" y="12532"/>
                  </a:lnTo>
                  <a:lnTo>
                    <a:pt x="16746" y="12249"/>
                  </a:lnTo>
                  <a:lnTo>
                    <a:pt x="16831" y="11938"/>
                  </a:lnTo>
                  <a:lnTo>
                    <a:pt x="16859" y="11627"/>
                  </a:lnTo>
                  <a:lnTo>
                    <a:pt x="16888" y="11287"/>
                  </a:lnTo>
                  <a:lnTo>
                    <a:pt x="16859" y="10948"/>
                  </a:lnTo>
                  <a:lnTo>
                    <a:pt x="16831" y="10637"/>
                  </a:lnTo>
                  <a:lnTo>
                    <a:pt x="16746" y="9958"/>
                  </a:lnTo>
                  <a:lnTo>
                    <a:pt x="16661" y="9279"/>
                  </a:lnTo>
                  <a:lnTo>
                    <a:pt x="16661" y="8939"/>
                  </a:lnTo>
                  <a:lnTo>
                    <a:pt x="16661" y="8628"/>
                  </a:lnTo>
                  <a:lnTo>
                    <a:pt x="16718" y="8345"/>
                  </a:lnTo>
                  <a:lnTo>
                    <a:pt x="16803" y="8034"/>
                  </a:lnTo>
                  <a:lnTo>
                    <a:pt x="16916" y="7780"/>
                  </a:lnTo>
                  <a:lnTo>
                    <a:pt x="17114" y="7525"/>
                  </a:lnTo>
                  <a:lnTo>
                    <a:pt x="17255" y="7384"/>
                  </a:lnTo>
                  <a:lnTo>
                    <a:pt x="17397" y="7242"/>
                  </a:lnTo>
                  <a:lnTo>
                    <a:pt x="17566" y="7157"/>
                  </a:lnTo>
                  <a:lnTo>
                    <a:pt x="17764" y="7073"/>
                  </a:lnTo>
                  <a:lnTo>
                    <a:pt x="17934" y="7016"/>
                  </a:lnTo>
                  <a:lnTo>
                    <a:pt x="18132" y="6959"/>
                  </a:lnTo>
                  <a:lnTo>
                    <a:pt x="18556" y="6903"/>
                  </a:lnTo>
                  <a:lnTo>
                    <a:pt x="18981" y="6903"/>
                  </a:lnTo>
                  <a:lnTo>
                    <a:pt x="19405" y="6959"/>
                  </a:lnTo>
                  <a:lnTo>
                    <a:pt x="19829" y="7073"/>
                  </a:lnTo>
                  <a:lnTo>
                    <a:pt x="20225" y="7186"/>
                  </a:lnTo>
                  <a:lnTo>
                    <a:pt x="21046" y="7440"/>
                  </a:lnTo>
                  <a:lnTo>
                    <a:pt x="21442" y="7553"/>
                  </a:lnTo>
                  <a:lnTo>
                    <a:pt x="21866" y="7638"/>
                  </a:lnTo>
                  <a:lnTo>
                    <a:pt x="22262" y="7695"/>
                  </a:lnTo>
                  <a:lnTo>
                    <a:pt x="22686" y="7723"/>
                  </a:lnTo>
                  <a:lnTo>
                    <a:pt x="22884" y="7695"/>
                  </a:lnTo>
                  <a:lnTo>
                    <a:pt x="23082" y="7667"/>
                  </a:lnTo>
                  <a:lnTo>
                    <a:pt x="23280" y="7610"/>
                  </a:lnTo>
                  <a:lnTo>
                    <a:pt x="23450" y="7553"/>
                  </a:lnTo>
                  <a:lnTo>
                    <a:pt x="23648" y="7440"/>
                  </a:lnTo>
                  <a:lnTo>
                    <a:pt x="23818" y="7355"/>
                  </a:lnTo>
                  <a:lnTo>
                    <a:pt x="23959" y="7242"/>
                  </a:lnTo>
                  <a:lnTo>
                    <a:pt x="24129" y="7101"/>
                  </a:lnTo>
                  <a:lnTo>
                    <a:pt x="24383" y="6818"/>
                  </a:lnTo>
                  <a:lnTo>
                    <a:pt x="24610" y="6479"/>
                  </a:lnTo>
                  <a:lnTo>
                    <a:pt x="24808" y="6139"/>
                  </a:lnTo>
                  <a:lnTo>
                    <a:pt x="24978" y="5743"/>
                  </a:lnTo>
                  <a:lnTo>
                    <a:pt x="25289" y="4951"/>
                  </a:lnTo>
                  <a:lnTo>
                    <a:pt x="25600" y="4131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8" y="2745"/>
                  </a:lnTo>
                  <a:lnTo>
                    <a:pt x="26731" y="2490"/>
                  </a:lnTo>
                  <a:lnTo>
                    <a:pt x="26901" y="2377"/>
                  </a:lnTo>
                  <a:lnTo>
                    <a:pt x="27071" y="2264"/>
                  </a:lnTo>
                  <a:lnTo>
                    <a:pt x="27297" y="2179"/>
                  </a:lnTo>
                  <a:lnTo>
                    <a:pt x="27552" y="2094"/>
                  </a:lnTo>
                  <a:lnTo>
                    <a:pt x="27778" y="2066"/>
                  </a:lnTo>
                  <a:lnTo>
                    <a:pt x="28032" y="2038"/>
                  </a:lnTo>
                  <a:lnTo>
                    <a:pt x="28259" y="2038"/>
                  </a:lnTo>
                  <a:lnTo>
                    <a:pt x="28513" y="2066"/>
                  </a:lnTo>
                  <a:lnTo>
                    <a:pt x="29022" y="2151"/>
                  </a:lnTo>
                  <a:lnTo>
                    <a:pt x="29503" y="2320"/>
                  </a:lnTo>
                  <a:lnTo>
                    <a:pt x="30013" y="2490"/>
                  </a:lnTo>
                  <a:lnTo>
                    <a:pt x="30946" y="2914"/>
                  </a:lnTo>
                  <a:lnTo>
                    <a:pt x="31427" y="3112"/>
                  </a:lnTo>
                  <a:lnTo>
                    <a:pt x="31936" y="3282"/>
                  </a:lnTo>
                  <a:lnTo>
                    <a:pt x="32473" y="3395"/>
                  </a:lnTo>
                  <a:lnTo>
                    <a:pt x="32728" y="3424"/>
                  </a:lnTo>
                  <a:lnTo>
                    <a:pt x="33237" y="3424"/>
                  </a:lnTo>
                  <a:lnTo>
                    <a:pt x="33492" y="3395"/>
                  </a:lnTo>
                  <a:lnTo>
                    <a:pt x="33718" y="3367"/>
                  </a:lnTo>
                  <a:lnTo>
                    <a:pt x="33944" y="3282"/>
                  </a:lnTo>
                  <a:lnTo>
                    <a:pt x="34171" y="3197"/>
                  </a:lnTo>
                  <a:lnTo>
                    <a:pt x="34369" y="3084"/>
                  </a:lnTo>
                  <a:lnTo>
                    <a:pt x="34567" y="2943"/>
                  </a:lnTo>
                  <a:lnTo>
                    <a:pt x="34736" y="2745"/>
                  </a:lnTo>
                  <a:lnTo>
                    <a:pt x="34906" y="2490"/>
                  </a:lnTo>
                  <a:lnTo>
                    <a:pt x="35019" y="2236"/>
                  </a:lnTo>
                  <a:lnTo>
                    <a:pt x="35076" y="1953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7" y="1076"/>
                  </a:lnTo>
                  <a:lnTo>
                    <a:pt x="33775" y="821"/>
                  </a:lnTo>
                  <a:lnTo>
                    <a:pt x="33322" y="623"/>
                  </a:lnTo>
                  <a:lnTo>
                    <a:pt x="32841" y="425"/>
                  </a:lnTo>
                  <a:lnTo>
                    <a:pt x="32360" y="284"/>
                  </a:lnTo>
                  <a:lnTo>
                    <a:pt x="31879" y="171"/>
                  </a:lnTo>
                  <a:lnTo>
                    <a:pt x="31370" y="86"/>
                  </a:lnTo>
                  <a:lnTo>
                    <a:pt x="30889" y="29"/>
                  </a:lnTo>
                  <a:lnTo>
                    <a:pt x="30380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1" name="Google Shape;5571;p40"/>
            <p:cNvSpPr/>
            <p:nvPr/>
          </p:nvSpPr>
          <p:spPr>
            <a:xfrm>
              <a:off x="2317875" y="2229175"/>
              <a:ext cx="770825" cy="910825"/>
            </a:xfrm>
            <a:custGeom>
              <a:avLst/>
              <a:gdLst/>
              <a:ahLst/>
              <a:cxnLst/>
              <a:rect l="l" t="t" r="r" b="b"/>
              <a:pathLst>
                <a:path w="30833" h="36433" extrusionOk="0">
                  <a:moveTo>
                    <a:pt x="29899" y="0"/>
                  </a:moveTo>
                  <a:lnTo>
                    <a:pt x="29220" y="28"/>
                  </a:lnTo>
                  <a:lnTo>
                    <a:pt x="28513" y="57"/>
                  </a:lnTo>
                  <a:lnTo>
                    <a:pt x="27834" y="142"/>
                  </a:lnTo>
                  <a:lnTo>
                    <a:pt x="27156" y="226"/>
                  </a:lnTo>
                  <a:lnTo>
                    <a:pt x="26477" y="368"/>
                  </a:lnTo>
                  <a:lnTo>
                    <a:pt x="25798" y="509"/>
                  </a:lnTo>
                  <a:lnTo>
                    <a:pt x="25147" y="679"/>
                  </a:lnTo>
                  <a:lnTo>
                    <a:pt x="24468" y="849"/>
                  </a:lnTo>
                  <a:lnTo>
                    <a:pt x="23818" y="1047"/>
                  </a:lnTo>
                  <a:lnTo>
                    <a:pt x="23167" y="1273"/>
                  </a:lnTo>
                  <a:lnTo>
                    <a:pt x="22517" y="1528"/>
                  </a:lnTo>
                  <a:lnTo>
                    <a:pt x="21866" y="1782"/>
                  </a:lnTo>
                  <a:lnTo>
                    <a:pt x="21244" y="2065"/>
                  </a:lnTo>
                  <a:lnTo>
                    <a:pt x="19999" y="2659"/>
                  </a:lnTo>
                  <a:lnTo>
                    <a:pt x="18868" y="3253"/>
                  </a:lnTo>
                  <a:lnTo>
                    <a:pt x="17764" y="3875"/>
                  </a:lnTo>
                  <a:lnTo>
                    <a:pt x="16690" y="4554"/>
                  </a:lnTo>
                  <a:lnTo>
                    <a:pt x="15643" y="5290"/>
                  </a:lnTo>
                  <a:lnTo>
                    <a:pt x="14625" y="6053"/>
                  </a:lnTo>
                  <a:lnTo>
                    <a:pt x="13635" y="6845"/>
                  </a:lnTo>
                  <a:lnTo>
                    <a:pt x="12673" y="7666"/>
                  </a:lnTo>
                  <a:lnTo>
                    <a:pt x="11739" y="8514"/>
                  </a:lnTo>
                  <a:lnTo>
                    <a:pt x="10863" y="9391"/>
                  </a:lnTo>
                  <a:lnTo>
                    <a:pt x="10014" y="10296"/>
                  </a:lnTo>
                  <a:lnTo>
                    <a:pt x="9194" y="11230"/>
                  </a:lnTo>
                  <a:lnTo>
                    <a:pt x="8402" y="12163"/>
                  </a:lnTo>
                  <a:lnTo>
                    <a:pt x="7638" y="13153"/>
                  </a:lnTo>
                  <a:lnTo>
                    <a:pt x="6902" y="14143"/>
                  </a:lnTo>
                  <a:lnTo>
                    <a:pt x="6224" y="15190"/>
                  </a:lnTo>
                  <a:lnTo>
                    <a:pt x="5545" y="16236"/>
                  </a:lnTo>
                  <a:lnTo>
                    <a:pt x="4922" y="17283"/>
                  </a:lnTo>
                  <a:lnTo>
                    <a:pt x="4328" y="18358"/>
                  </a:lnTo>
                  <a:lnTo>
                    <a:pt x="3763" y="19461"/>
                  </a:lnTo>
                  <a:lnTo>
                    <a:pt x="3253" y="20593"/>
                  </a:lnTo>
                  <a:lnTo>
                    <a:pt x="2773" y="21724"/>
                  </a:lnTo>
                  <a:lnTo>
                    <a:pt x="2320" y="22884"/>
                  </a:lnTo>
                  <a:lnTo>
                    <a:pt x="1896" y="24043"/>
                  </a:lnTo>
                  <a:lnTo>
                    <a:pt x="1528" y="25203"/>
                  </a:lnTo>
                  <a:lnTo>
                    <a:pt x="1189" y="26420"/>
                  </a:lnTo>
                  <a:lnTo>
                    <a:pt x="906" y="27608"/>
                  </a:lnTo>
                  <a:lnTo>
                    <a:pt x="651" y="28824"/>
                  </a:lnTo>
                  <a:lnTo>
                    <a:pt x="425" y="30040"/>
                  </a:lnTo>
                  <a:lnTo>
                    <a:pt x="255" y="31256"/>
                  </a:lnTo>
                  <a:lnTo>
                    <a:pt x="114" y="32501"/>
                  </a:lnTo>
                  <a:lnTo>
                    <a:pt x="29" y="33746"/>
                  </a:lnTo>
                  <a:lnTo>
                    <a:pt x="1" y="34962"/>
                  </a:lnTo>
                  <a:lnTo>
                    <a:pt x="1" y="36207"/>
                  </a:lnTo>
                  <a:lnTo>
                    <a:pt x="29" y="36320"/>
                  </a:lnTo>
                  <a:lnTo>
                    <a:pt x="57" y="36376"/>
                  </a:lnTo>
                  <a:lnTo>
                    <a:pt x="142" y="36433"/>
                  </a:lnTo>
                  <a:lnTo>
                    <a:pt x="227" y="36433"/>
                  </a:lnTo>
                  <a:lnTo>
                    <a:pt x="312" y="36405"/>
                  </a:lnTo>
                  <a:lnTo>
                    <a:pt x="397" y="36376"/>
                  </a:lnTo>
                  <a:lnTo>
                    <a:pt x="453" y="36291"/>
                  </a:lnTo>
                  <a:lnTo>
                    <a:pt x="481" y="36178"/>
                  </a:lnTo>
                  <a:lnTo>
                    <a:pt x="481" y="34962"/>
                  </a:lnTo>
                  <a:lnTo>
                    <a:pt x="510" y="33746"/>
                  </a:lnTo>
                  <a:lnTo>
                    <a:pt x="595" y="32529"/>
                  </a:lnTo>
                  <a:lnTo>
                    <a:pt x="736" y="31341"/>
                  </a:lnTo>
                  <a:lnTo>
                    <a:pt x="906" y="30125"/>
                  </a:lnTo>
                  <a:lnTo>
                    <a:pt x="1104" y="28937"/>
                  </a:lnTo>
                  <a:lnTo>
                    <a:pt x="1358" y="27721"/>
                  </a:lnTo>
                  <a:lnTo>
                    <a:pt x="1641" y="26561"/>
                  </a:lnTo>
                  <a:lnTo>
                    <a:pt x="1981" y="25373"/>
                  </a:lnTo>
                  <a:lnTo>
                    <a:pt x="2348" y="24213"/>
                  </a:lnTo>
                  <a:lnTo>
                    <a:pt x="2744" y="23053"/>
                  </a:lnTo>
                  <a:lnTo>
                    <a:pt x="3197" y="21922"/>
                  </a:lnTo>
                  <a:lnTo>
                    <a:pt x="3678" y="20819"/>
                  </a:lnTo>
                  <a:lnTo>
                    <a:pt x="4187" y="19716"/>
                  </a:lnTo>
                  <a:lnTo>
                    <a:pt x="4753" y="18613"/>
                  </a:lnTo>
                  <a:lnTo>
                    <a:pt x="5318" y="17538"/>
                  </a:lnTo>
                  <a:lnTo>
                    <a:pt x="5941" y="16491"/>
                  </a:lnTo>
                  <a:lnTo>
                    <a:pt x="6591" y="15473"/>
                  </a:lnTo>
                  <a:lnTo>
                    <a:pt x="7270" y="14454"/>
                  </a:lnTo>
                  <a:lnTo>
                    <a:pt x="7977" y="13464"/>
                  </a:lnTo>
                  <a:lnTo>
                    <a:pt x="8741" y="12503"/>
                  </a:lnTo>
                  <a:lnTo>
                    <a:pt x="9505" y="11569"/>
                  </a:lnTo>
                  <a:lnTo>
                    <a:pt x="10325" y="10664"/>
                  </a:lnTo>
                  <a:lnTo>
                    <a:pt x="11145" y="9759"/>
                  </a:lnTo>
                  <a:lnTo>
                    <a:pt x="12022" y="8910"/>
                  </a:lnTo>
                  <a:lnTo>
                    <a:pt x="12927" y="8062"/>
                  </a:lnTo>
                  <a:lnTo>
                    <a:pt x="13889" y="7270"/>
                  </a:lnTo>
                  <a:lnTo>
                    <a:pt x="14851" y="6478"/>
                  </a:lnTo>
                  <a:lnTo>
                    <a:pt x="15841" y="5742"/>
                  </a:lnTo>
                  <a:lnTo>
                    <a:pt x="16831" y="5035"/>
                  </a:lnTo>
                  <a:lnTo>
                    <a:pt x="17878" y="4384"/>
                  </a:lnTo>
                  <a:lnTo>
                    <a:pt x="18952" y="3762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7" y="2235"/>
                  </a:lnTo>
                  <a:lnTo>
                    <a:pt x="22658" y="1980"/>
                  </a:lnTo>
                  <a:lnTo>
                    <a:pt x="23280" y="1726"/>
                  </a:lnTo>
                  <a:lnTo>
                    <a:pt x="23931" y="1528"/>
                  </a:lnTo>
                  <a:lnTo>
                    <a:pt x="24581" y="1301"/>
                  </a:lnTo>
                  <a:lnTo>
                    <a:pt x="25232" y="1132"/>
                  </a:lnTo>
                  <a:lnTo>
                    <a:pt x="25911" y="962"/>
                  </a:lnTo>
                  <a:lnTo>
                    <a:pt x="26590" y="820"/>
                  </a:lnTo>
                  <a:lnTo>
                    <a:pt x="27240" y="707"/>
                  </a:lnTo>
                  <a:lnTo>
                    <a:pt x="27919" y="594"/>
                  </a:lnTo>
                  <a:lnTo>
                    <a:pt x="28598" y="538"/>
                  </a:lnTo>
                  <a:lnTo>
                    <a:pt x="29305" y="481"/>
                  </a:lnTo>
                  <a:lnTo>
                    <a:pt x="30635" y="481"/>
                  </a:lnTo>
                  <a:lnTo>
                    <a:pt x="30720" y="453"/>
                  </a:lnTo>
                  <a:lnTo>
                    <a:pt x="30805" y="396"/>
                  </a:lnTo>
                  <a:lnTo>
                    <a:pt x="30833" y="340"/>
                  </a:lnTo>
                  <a:lnTo>
                    <a:pt x="30833" y="255"/>
                  </a:lnTo>
                  <a:lnTo>
                    <a:pt x="30833" y="142"/>
                  </a:lnTo>
                  <a:lnTo>
                    <a:pt x="30776" y="85"/>
                  </a:lnTo>
                  <a:lnTo>
                    <a:pt x="30691" y="28"/>
                  </a:lnTo>
                  <a:lnTo>
                    <a:pt x="3060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2" name="Google Shape;5572;p40"/>
            <p:cNvSpPr/>
            <p:nvPr/>
          </p:nvSpPr>
          <p:spPr>
            <a:xfrm>
              <a:off x="2356075" y="2647100"/>
              <a:ext cx="142850" cy="110325"/>
            </a:xfrm>
            <a:custGeom>
              <a:avLst/>
              <a:gdLst/>
              <a:ahLst/>
              <a:cxnLst/>
              <a:rect l="l" t="t" r="r" b="b"/>
              <a:pathLst>
                <a:path w="5714" h="4413" extrusionOk="0">
                  <a:moveTo>
                    <a:pt x="198" y="0"/>
                  </a:moveTo>
                  <a:lnTo>
                    <a:pt x="113" y="57"/>
                  </a:lnTo>
                  <a:lnTo>
                    <a:pt x="57" y="113"/>
                  </a:lnTo>
                  <a:lnTo>
                    <a:pt x="0" y="170"/>
                  </a:lnTo>
                  <a:lnTo>
                    <a:pt x="0" y="283"/>
                  </a:lnTo>
                  <a:lnTo>
                    <a:pt x="57" y="368"/>
                  </a:lnTo>
                  <a:lnTo>
                    <a:pt x="311" y="792"/>
                  </a:lnTo>
                  <a:lnTo>
                    <a:pt x="566" y="1245"/>
                  </a:lnTo>
                  <a:lnTo>
                    <a:pt x="792" y="1726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1" y="3168"/>
                  </a:lnTo>
                  <a:lnTo>
                    <a:pt x="1414" y="3678"/>
                  </a:lnTo>
                  <a:lnTo>
                    <a:pt x="1499" y="4187"/>
                  </a:lnTo>
                  <a:lnTo>
                    <a:pt x="1527" y="4272"/>
                  </a:lnTo>
                  <a:lnTo>
                    <a:pt x="1612" y="4356"/>
                  </a:lnTo>
                  <a:lnTo>
                    <a:pt x="1697" y="4413"/>
                  </a:lnTo>
                  <a:lnTo>
                    <a:pt x="1810" y="4385"/>
                  </a:lnTo>
                  <a:lnTo>
                    <a:pt x="5544" y="2999"/>
                  </a:lnTo>
                  <a:lnTo>
                    <a:pt x="5629" y="2942"/>
                  </a:lnTo>
                  <a:lnTo>
                    <a:pt x="5686" y="2886"/>
                  </a:lnTo>
                  <a:lnTo>
                    <a:pt x="5714" y="2772"/>
                  </a:lnTo>
                  <a:lnTo>
                    <a:pt x="5686" y="2688"/>
                  </a:lnTo>
                  <a:lnTo>
                    <a:pt x="5657" y="2631"/>
                  </a:lnTo>
                  <a:lnTo>
                    <a:pt x="5601" y="2574"/>
                  </a:lnTo>
                  <a:lnTo>
                    <a:pt x="5516" y="2546"/>
                  </a:lnTo>
                  <a:lnTo>
                    <a:pt x="5403" y="2546"/>
                  </a:lnTo>
                  <a:lnTo>
                    <a:pt x="1923" y="3847"/>
                  </a:lnTo>
                  <a:lnTo>
                    <a:pt x="1839" y="3338"/>
                  </a:lnTo>
                  <a:lnTo>
                    <a:pt x="1697" y="2857"/>
                  </a:lnTo>
                  <a:lnTo>
                    <a:pt x="1556" y="2376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7" y="538"/>
                  </a:lnTo>
                  <a:lnTo>
                    <a:pt x="453" y="113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3" name="Google Shape;5573;p40"/>
            <p:cNvSpPr/>
            <p:nvPr/>
          </p:nvSpPr>
          <p:spPr>
            <a:xfrm>
              <a:off x="2575275" y="23600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4" y="0"/>
                  </a:moveTo>
                  <a:lnTo>
                    <a:pt x="1189" y="28"/>
                  </a:lnTo>
                  <a:lnTo>
                    <a:pt x="1132" y="85"/>
                  </a:lnTo>
                  <a:lnTo>
                    <a:pt x="1076" y="170"/>
                  </a:lnTo>
                  <a:lnTo>
                    <a:pt x="1" y="4526"/>
                  </a:lnTo>
                  <a:lnTo>
                    <a:pt x="1" y="4639"/>
                  </a:lnTo>
                  <a:lnTo>
                    <a:pt x="57" y="4724"/>
                  </a:lnTo>
                  <a:lnTo>
                    <a:pt x="142" y="4780"/>
                  </a:lnTo>
                  <a:lnTo>
                    <a:pt x="255" y="4809"/>
                  </a:lnTo>
                  <a:lnTo>
                    <a:pt x="4725" y="4978"/>
                  </a:lnTo>
                  <a:lnTo>
                    <a:pt x="4810" y="4978"/>
                  </a:lnTo>
                  <a:lnTo>
                    <a:pt x="4894" y="4922"/>
                  </a:lnTo>
                  <a:lnTo>
                    <a:pt x="4923" y="4837"/>
                  </a:lnTo>
                  <a:lnTo>
                    <a:pt x="4923" y="4752"/>
                  </a:lnTo>
                  <a:lnTo>
                    <a:pt x="4923" y="4667"/>
                  </a:lnTo>
                  <a:lnTo>
                    <a:pt x="4866" y="4582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56"/>
                  </a:lnTo>
                  <a:lnTo>
                    <a:pt x="1557" y="283"/>
                  </a:lnTo>
                  <a:lnTo>
                    <a:pt x="1557" y="170"/>
                  </a:lnTo>
                  <a:lnTo>
                    <a:pt x="1528" y="85"/>
                  </a:lnTo>
                  <a:lnTo>
                    <a:pt x="1472" y="28"/>
                  </a:lnTo>
                  <a:lnTo>
                    <a:pt x="138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4" name="Google Shape;5574;p40"/>
            <p:cNvSpPr/>
            <p:nvPr/>
          </p:nvSpPr>
          <p:spPr>
            <a:xfrm>
              <a:off x="2806525" y="2227050"/>
              <a:ext cx="91250" cy="115275"/>
            </a:xfrm>
            <a:custGeom>
              <a:avLst/>
              <a:gdLst/>
              <a:ahLst/>
              <a:cxnLst/>
              <a:rect l="l" t="t" r="r" b="b"/>
              <a:pathLst>
                <a:path w="3650" h="4611" extrusionOk="0">
                  <a:moveTo>
                    <a:pt x="2150" y="0"/>
                  </a:moveTo>
                  <a:lnTo>
                    <a:pt x="2037" y="29"/>
                  </a:lnTo>
                  <a:lnTo>
                    <a:pt x="1981" y="85"/>
                  </a:lnTo>
                  <a:lnTo>
                    <a:pt x="29" y="2942"/>
                  </a:lnTo>
                  <a:lnTo>
                    <a:pt x="0" y="2999"/>
                  </a:lnTo>
                  <a:lnTo>
                    <a:pt x="0" y="3055"/>
                  </a:lnTo>
                  <a:lnTo>
                    <a:pt x="29" y="3168"/>
                  </a:lnTo>
                  <a:lnTo>
                    <a:pt x="114" y="3253"/>
                  </a:lnTo>
                  <a:lnTo>
                    <a:pt x="198" y="3281"/>
                  </a:lnTo>
                  <a:lnTo>
                    <a:pt x="623" y="3338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875"/>
                  </a:lnTo>
                  <a:lnTo>
                    <a:pt x="2575" y="4073"/>
                  </a:lnTo>
                  <a:lnTo>
                    <a:pt x="2914" y="4300"/>
                  </a:lnTo>
                  <a:lnTo>
                    <a:pt x="3253" y="4554"/>
                  </a:lnTo>
                  <a:lnTo>
                    <a:pt x="3338" y="4611"/>
                  </a:lnTo>
                  <a:lnTo>
                    <a:pt x="3423" y="4611"/>
                  </a:lnTo>
                  <a:lnTo>
                    <a:pt x="3508" y="4583"/>
                  </a:lnTo>
                  <a:lnTo>
                    <a:pt x="3593" y="4526"/>
                  </a:lnTo>
                  <a:lnTo>
                    <a:pt x="3621" y="4469"/>
                  </a:lnTo>
                  <a:lnTo>
                    <a:pt x="3649" y="4385"/>
                  </a:lnTo>
                  <a:lnTo>
                    <a:pt x="3621" y="4300"/>
                  </a:lnTo>
                  <a:lnTo>
                    <a:pt x="3565" y="4215"/>
                  </a:lnTo>
                  <a:lnTo>
                    <a:pt x="3253" y="3960"/>
                  </a:lnTo>
                  <a:lnTo>
                    <a:pt x="2914" y="3734"/>
                  </a:lnTo>
                  <a:lnTo>
                    <a:pt x="2575" y="3536"/>
                  </a:lnTo>
                  <a:lnTo>
                    <a:pt x="2207" y="3338"/>
                  </a:lnTo>
                  <a:lnTo>
                    <a:pt x="1839" y="3197"/>
                  </a:lnTo>
                  <a:lnTo>
                    <a:pt x="1443" y="3055"/>
                  </a:lnTo>
                  <a:lnTo>
                    <a:pt x="1047" y="2942"/>
                  </a:lnTo>
                  <a:lnTo>
                    <a:pt x="651" y="2885"/>
                  </a:lnTo>
                  <a:lnTo>
                    <a:pt x="2405" y="311"/>
                  </a:lnTo>
                  <a:lnTo>
                    <a:pt x="2433" y="227"/>
                  </a:lnTo>
                  <a:lnTo>
                    <a:pt x="2433" y="142"/>
                  </a:lnTo>
                  <a:lnTo>
                    <a:pt x="2377" y="57"/>
                  </a:lnTo>
                  <a:lnTo>
                    <a:pt x="2320" y="29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75" name="Google Shape;5575;p40"/>
          <p:cNvGrpSpPr/>
          <p:nvPr/>
        </p:nvGrpSpPr>
        <p:grpSpPr>
          <a:xfrm>
            <a:off x="1770210" y="4596617"/>
            <a:ext cx="733244" cy="557413"/>
            <a:chOff x="2928875" y="3008450"/>
            <a:chExt cx="436325" cy="331675"/>
          </a:xfrm>
        </p:grpSpPr>
        <p:sp>
          <p:nvSpPr>
            <p:cNvPr id="5576" name="Google Shape;5576;p40"/>
            <p:cNvSpPr/>
            <p:nvPr/>
          </p:nvSpPr>
          <p:spPr>
            <a:xfrm>
              <a:off x="3136775" y="3090475"/>
              <a:ext cx="90525" cy="249650"/>
            </a:xfrm>
            <a:custGeom>
              <a:avLst/>
              <a:gdLst/>
              <a:ahLst/>
              <a:cxnLst/>
              <a:rect l="l" t="t" r="r" b="b"/>
              <a:pathLst>
                <a:path w="3621" h="9986" extrusionOk="0">
                  <a:moveTo>
                    <a:pt x="3112" y="1"/>
                  </a:moveTo>
                  <a:lnTo>
                    <a:pt x="2631" y="1359"/>
                  </a:lnTo>
                  <a:lnTo>
                    <a:pt x="2122" y="2716"/>
                  </a:lnTo>
                  <a:lnTo>
                    <a:pt x="1726" y="3791"/>
                  </a:lnTo>
                  <a:lnTo>
                    <a:pt x="1330" y="4866"/>
                  </a:lnTo>
                  <a:lnTo>
                    <a:pt x="1075" y="5602"/>
                  </a:lnTo>
                  <a:lnTo>
                    <a:pt x="849" y="6365"/>
                  </a:lnTo>
                  <a:lnTo>
                    <a:pt x="623" y="7129"/>
                  </a:lnTo>
                  <a:lnTo>
                    <a:pt x="425" y="7921"/>
                  </a:lnTo>
                  <a:lnTo>
                    <a:pt x="170" y="8939"/>
                  </a:lnTo>
                  <a:lnTo>
                    <a:pt x="0" y="9986"/>
                  </a:lnTo>
                  <a:lnTo>
                    <a:pt x="283" y="9986"/>
                  </a:lnTo>
                  <a:lnTo>
                    <a:pt x="651" y="8430"/>
                  </a:lnTo>
                  <a:lnTo>
                    <a:pt x="1075" y="6903"/>
                  </a:lnTo>
                  <a:lnTo>
                    <a:pt x="1528" y="5375"/>
                  </a:lnTo>
                  <a:lnTo>
                    <a:pt x="2065" y="3876"/>
                  </a:lnTo>
                  <a:lnTo>
                    <a:pt x="2405" y="2943"/>
                  </a:lnTo>
                  <a:lnTo>
                    <a:pt x="2801" y="1981"/>
                  </a:lnTo>
                  <a:lnTo>
                    <a:pt x="3197" y="1047"/>
                  </a:lnTo>
                  <a:lnTo>
                    <a:pt x="3621" y="11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7" name="Google Shape;5577;p40"/>
            <p:cNvSpPr/>
            <p:nvPr/>
          </p:nvSpPr>
          <p:spPr>
            <a:xfrm>
              <a:off x="3214550" y="3029675"/>
              <a:ext cx="39625" cy="63650"/>
            </a:xfrm>
            <a:custGeom>
              <a:avLst/>
              <a:gdLst/>
              <a:ahLst/>
              <a:cxnLst/>
              <a:rect l="l" t="t" r="r" b="b"/>
              <a:pathLst>
                <a:path w="1585" h="2546" extrusionOk="0">
                  <a:moveTo>
                    <a:pt x="1076" y="0"/>
                  </a:moveTo>
                  <a:lnTo>
                    <a:pt x="765" y="594"/>
                  </a:lnTo>
                  <a:lnTo>
                    <a:pt x="510" y="1188"/>
                  </a:lnTo>
                  <a:lnTo>
                    <a:pt x="1" y="2433"/>
                  </a:lnTo>
                  <a:lnTo>
                    <a:pt x="510" y="2546"/>
                  </a:lnTo>
                  <a:lnTo>
                    <a:pt x="1019" y="1386"/>
                  </a:lnTo>
                  <a:lnTo>
                    <a:pt x="1585" y="255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8" name="Google Shape;5578;p40"/>
            <p:cNvSpPr/>
            <p:nvPr/>
          </p:nvSpPr>
          <p:spPr>
            <a:xfrm>
              <a:off x="3154450" y="3096150"/>
              <a:ext cx="104675" cy="243975"/>
            </a:xfrm>
            <a:custGeom>
              <a:avLst/>
              <a:gdLst/>
              <a:ahLst/>
              <a:cxnLst/>
              <a:rect l="l" t="t" r="r" b="b"/>
              <a:pathLst>
                <a:path w="4187" h="9759" extrusionOk="0">
                  <a:moveTo>
                    <a:pt x="3282" y="0"/>
                  </a:moveTo>
                  <a:lnTo>
                    <a:pt x="3027" y="594"/>
                  </a:lnTo>
                  <a:lnTo>
                    <a:pt x="2631" y="1499"/>
                  </a:lnTo>
                  <a:lnTo>
                    <a:pt x="2263" y="2404"/>
                  </a:lnTo>
                  <a:lnTo>
                    <a:pt x="1896" y="3338"/>
                  </a:lnTo>
                  <a:lnTo>
                    <a:pt x="1556" y="4271"/>
                  </a:lnTo>
                  <a:lnTo>
                    <a:pt x="1245" y="5205"/>
                  </a:lnTo>
                  <a:lnTo>
                    <a:pt x="934" y="6167"/>
                  </a:lnTo>
                  <a:lnTo>
                    <a:pt x="651" y="7128"/>
                  </a:lnTo>
                  <a:lnTo>
                    <a:pt x="396" y="8090"/>
                  </a:lnTo>
                  <a:lnTo>
                    <a:pt x="198" y="8910"/>
                  </a:lnTo>
                  <a:lnTo>
                    <a:pt x="0" y="9759"/>
                  </a:lnTo>
                  <a:lnTo>
                    <a:pt x="1924" y="9759"/>
                  </a:lnTo>
                  <a:lnTo>
                    <a:pt x="2235" y="8033"/>
                  </a:lnTo>
                  <a:lnTo>
                    <a:pt x="2575" y="6336"/>
                  </a:lnTo>
                  <a:lnTo>
                    <a:pt x="2773" y="5375"/>
                  </a:lnTo>
                  <a:lnTo>
                    <a:pt x="2999" y="4385"/>
                  </a:lnTo>
                  <a:lnTo>
                    <a:pt x="3253" y="3423"/>
                  </a:lnTo>
                  <a:lnTo>
                    <a:pt x="3508" y="2461"/>
                  </a:lnTo>
                  <a:lnTo>
                    <a:pt x="3847" y="1386"/>
                  </a:lnTo>
                  <a:lnTo>
                    <a:pt x="4187" y="340"/>
                  </a:lnTo>
                  <a:lnTo>
                    <a:pt x="3734" y="142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9" name="Google Shape;5579;p40"/>
            <p:cNvSpPr/>
            <p:nvPr/>
          </p:nvSpPr>
          <p:spPr>
            <a:xfrm>
              <a:off x="3236475" y="3041700"/>
              <a:ext cx="43875" cy="62950"/>
            </a:xfrm>
            <a:custGeom>
              <a:avLst/>
              <a:gdLst/>
              <a:ahLst/>
              <a:cxnLst/>
              <a:rect l="l" t="t" r="r" b="b"/>
              <a:pathLst>
                <a:path w="1755" h="2518" extrusionOk="0">
                  <a:moveTo>
                    <a:pt x="1047" y="0"/>
                  </a:moveTo>
                  <a:lnTo>
                    <a:pt x="510" y="1075"/>
                  </a:lnTo>
                  <a:lnTo>
                    <a:pt x="1" y="2178"/>
                  </a:lnTo>
                  <a:lnTo>
                    <a:pt x="453" y="2320"/>
                  </a:lnTo>
                  <a:lnTo>
                    <a:pt x="906" y="2518"/>
                  </a:lnTo>
                  <a:lnTo>
                    <a:pt x="1132" y="1895"/>
                  </a:lnTo>
                  <a:lnTo>
                    <a:pt x="1387" y="1301"/>
                  </a:lnTo>
                  <a:lnTo>
                    <a:pt x="1754" y="481"/>
                  </a:lnTo>
                  <a:lnTo>
                    <a:pt x="1415" y="226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0" name="Google Shape;5580;p40"/>
            <p:cNvSpPr/>
            <p:nvPr/>
          </p:nvSpPr>
          <p:spPr>
            <a:xfrm>
              <a:off x="2942300" y="3169675"/>
              <a:ext cx="67900" cy="170450"/>
            </a:xfrm>
            <a:custGeom>
              <a:avLst/>
              <a:gdLst/>
              <a:ahLst/>
              <a:cxnLst/>
              <a:rect l="l" t="t" r="r" b="b"/>
              <a:pathLst>
                <a:path w="2716" h="6818" extrusionOk="0">
                  <a:moveTo>
                    <a:pt x="1217" y="1"/>
                  </a:moveTo>
                  <a:lnTo>
                    <a:pt x="849" y="482"/>
                  </a:lnTo>
                  <a:lnTo>
                    <a:pt x="538" y="991"/>
                  </a:lnTo>
                  <a:lnTo>
                    <a:pt x="255" y="1528"/>
                  </a:lnTo>
                  <a:lnTo>
                    <a:pt x="0" y="2094"/>
                  </a:lnTo>
                  <a:lnTo>
                    <a:pt x="566" y="3339"/>
                  </a:lnTo>
                  <a:lnTo>
                    <a:pt x="1075" y="4583"/>
                  </a:lnTo>
                  <a:lnTo>
                    <a:pt x="1528" y="5686"/>
                  </a:lnTo>
                  <a:lnTo>
                    <a:pt x="1952" y="6818"/>
                  </a:lnTo>
                  <a:lnTo>
                    <a:pt x="2716" y="6818"/>
                  </a:lnTo>
                  <a:lnTo>
                    <a:pt x="2490" y="5969"/>
                  </a:lnTo>
                  <a:lnTo>
                    <a:pt x="2292" y="5121"/>
                  </a:lnTo>
                  <a:lnTo>
                    <a:pt x="1924" y="3424"/>
                  </a:lnTo>
                  <a:lnTo>
                    <a:pt x="1585" y="1698"/>
                  </a:lnTo>
                  <a:lnTo>
                    <a:pt x="121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1" name="Google Shape;5581;p40"/>
            <p:cNvSpPr/>
            <p:nvPr/>
          </p:nvSpPr>
          <p:spPr>
            <a:xfrm>
              <a:off x="2930975" y="3117350"/>
              <a:ext cx="41750" cy="104700"/>
            </a:xfrm>
            <a:custGeom>
              <a:avLst/>
              <a:gdLst/>
              <a:ahLst/>
              <a:cxnLst/>
              <a:rect l="l" t="t" r="r" b="b"/>
              <a:pathLst>
                <a:path w="1670" h="4188" extrusionOk="0">
                  <a:moveTo>
                    <a:pt x="1076" y="1"/>
                  </a:moveTo>
                  <a:lnTo>
                    <a:pt x="878" y="368"/>
                  </a:lnTo>
                  <a:lnTo>
                    <a:pt x="708" y="736"/>
                  </a:lnTo>
                  <a:lnTo>
                    <a:pt x="538" y="1132"/>
                  </a:lnTo>
                  <a:lnTo>
                    <a:pt x="369" y="1528"/>
                  </a:lnTo>
                  <a:lnTo>
                    <a:pt x="255" y="1924"/>
                  </a:lnTo>
                  <a:lnTo>
                    <a:pt x="142" y="2348"/>
                  </a:lnTo>
                  <a:lnTo>
                    <a:pt x="57" y="2773"/>
                  </a:lnTo>
                  <a:lnTo>
                    <a:pt x="1" y="3197"/>
                  </a:lnTo>
                  <a:lnTo>
                    <a:pt x="453" y="4187"/>
                  </a:lnTo>
                  <a:lnTo>
                    <a:pt x="708" y="3621"/>
                  </a:lnTo>
                  <a:lnTo>
                    <a:pt x="991" y="3084"/>
                  </a:lnTo>
                  <a:lnTo>
                    <a:pt x="1302" y="2575"/>
                  </a:lnTo>
                  <a:lnTo>
                    <a:pt x="1670" y="2094"/>
                  </a:lnTo>
                  <a:lnTo>
                    <a:pt x="1642" y="1981"/>
                  </a:lnTo>
                  <a:lnTo>
                    <a:pt x="1387" y="991"/>
                  </a:lnTo>
                  <a:lnTo>
                    <a:pt x="1076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2" name="Google Shape;5582;p40"/>
            <p:cNvSpPr/>
            <p:nvPr/>
          </p:nvSpPr>
          <p:spPr>
            <a:xfrm>
              <a:off x="3073825" y="3092600"/>
              <a:ext cx="33975" cy="247525"/>
            </a:xfrm>
            <a:custGeom>
              <a:avLst/>
              <a:gdLst/>
              <a:ahLst/>
              <a:cxnLst/>
              <a:rect l="l" t="t" r="r" b="b"/>
              <a:pathLst>
                <a:path w="1359" h="9901" extrusionOk="0">
                  <a:moveTo>
                    <a:pt x="1359" y="1"/>
                  </a:moveTo>
                  <a:lnTo>
                    <a:pt x="736" y="170"/>
                  </a:lnTo>
                  <a:lnTo>
                    <a:pt x="114" y="368"/>
                  </a:lnTo>
                  <a:lnTo>
                    <a:pt x="29" y="3140"/>
                  </a:lnTo>
                  <a:lnTo>
                    <a:pt x="1" y="4300"/>
                  </a:lnTo>
                  <a:lnTo>
                    <a:pt x="29" y="5432"/>
                  </a:lnTo>
                  <a:lnTo>
                    <a:pt x="86" y="6591"/>
                  </a:lnTo>
                  <a:lnTo>
                    <a:pt x="142" y="7723"/>
                  </a:lnTo>
                  <a:lnTo>
                    <a:pt x="255" y="8826"/>
                  </a:lnTo>
                  <a:lnTo>
                    <a:pt x="369" y="9901"/>
                  </a:lnTo>
                  <a:lnTo>
                    <a:pt x="1132" y="9901"/>
                  </a:lnTo>
                  <a:lnTo>
                    <a:pt x="1132" y="9759"/>
                  </a:lnTo>
                  <a:lnTo>
                    <a:pt x="1104" y="8741"/>
                  </a:lnTo>
                  <a:lnTo>
                    <a:pt x="1104" y="7751"/>
                  </a:lnTo>
                  <a:lnTo>
                    <a:pt x="1132" y="6733"/>
                  </a:lnTo>
                  <a:lnTo>
                    <a:pt x="1189" y="5743"/>
                  </a:lnTo>
                  <a:lnTo>
                    <a:pt x="1274" y="3763"/>
                  </a:lnTo>
                  <a:lnTo>
                    <a:pt x="1274" y="2660"/>
                  </a:lnTo>
                  <a:lnTo>
                    <a:pt x="1302" y="1528"/>
                  </a:lnTo>
                  <a:lnTo>
                    <a:pt x="1359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3" name="Google Shape;5583;p40"/>
            <p:cNvSpPr/>
            <p:nvPr/>
          </p:nvSpPr>
          <p:spPr>
            <a:xfrm>
              <a:off x="3076650" y="3010575"/>
              <a:ext cx="38925" cy="91250"/>
            </a:xfrm>
            <a:custGeom>
              <a:avLst/>
              <a:gdLst/>
              <a:ahLst/>
              <a:cxnLst/>
              <a:rect l="l" t="t" r="r" b="b"/>
              <a:pathLst>
                <a:path w="1557" h="3650" extrusionOk="0">
                  <a:moveTo>
                    <a:pt x="1557" y="0"/>
                  </a:moveTo>
                  <a:lnTo>
                    <a:pt x="906" y="114"/>
                  </a:lnTo>
                  <a:lnTo>
                    <a:pt x="284" y="283"/>
                  </a:lnTo>
                  <a:lnTo>
                    <a:pt x="142" y="1358"/>
                  </a:lnTo>
                  <a:lnTo>
                    <a:pt x="57" y="2433"/>
                  </a:lnTo>
                  <a:lnTo>
                    <a:pt x="1" y="3649"/>
                  </a:lnTo>
                  <a:lnTo>
                    <a:pt x="623" y="3451"/>
                  </a:lnTo>
                  <a:lnTo>
                    <a:pt x="1246" y="3282"/>
                  </a:lnTo>
                  <a:lnTo>
                    <a:pt x="1359" y="1726"/>
                  </a:lnTo>
                  <a:lnTo>
                    <a:pt x="1528" y="142"/>
                  </a:lnTo>
                  <a:lnTo>
                    <a:pt x="155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4" name="Google Shape;5584;p40"/>
            <p:cNvSpPr/>
            <p:nvPr/>
          </p:nvSpPr>
          <p:spPr>
            <a:xfrm>
              <a:off x="3040600" y="3106050"/>
              <a:ext cx="32550" cy="234075"/>
            </a:xfrm>
            <a:custGeom>
              <a:avLst/>
              <a:gdLst/>
              <a:ahLst/>
              <a:cxnLst/>
              <a:rect l="l" t="t" r="r" b="b"/>
              <a:pathLst>
                <a:path w="1302" h="9363" extrusionOk="0">
                  <a:moveTo>
                    <a:pt x="1019" y="0"/>
                  </a:moveTo>
                  <a:lnTo>
                    <a:pt x="255" y="311"/>
                  </a:lnTo>
                  <a:lnTo>
                    <a:pt x="113" y="1471"/>
                  </a:lnTo>
                  <a:lnTo>
                    <a:pt x="29" y="2631"/>
                  </a:lnTo>
                  <a:lnTo>
                    <a:pt x="0" y="3791"/>
                  </a:lnTo>
                  <a:lnTo>
                    <a:pt x="0" y="4950"/>
                  </a:lnTo>
                  <a:lnTo>
                    <a:pt x="29" y="6053"/>
                  </a:lnTo>
                  <a:lnTo>
                    <a:pt x="85" y="7157"/>
                  </a:lnTo>
                  <a:lnTo>
                    <a:pt x="142" y="8260"/>
                  </a:lnTo>
                  <a:lnTo>
                    <a:pt x="255" y="9363"/>
                  </a:lnTo>
                  <a:lnTo>
                    <a:pt x="1301" y="9363"/>
                  </a:lnTo>
                  <a:lnTo>
                    <a:pt x="1188" y="8458"/>
                  </a:lnTo>
                  <a:lnTo>
                    <a:pt x="1103" y="7553"/>
                  </a:lnTo>
                  <a:lnTo>
                    <a:pt x="1047" y="6647"/>
                  </a:lnTo>
                  <a:lnTo>
                    <a:pt x="990" y="5742"/>
                  </a:lnTo>
                  <a:lnTo>
                    <a:pt x="962" y="3932"/>
                  </a:lnTo>
                  <a:lnTo>
                    <a:pt x="962" y="2093"/>
                  </a:lnTo>
                  <a:lnTo>
                    <a:pt x="101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5" name="Google Shape;5585;p40"/>
            <p:cNvSpPr/>
            <p:nvPr/>
          </p:nvSpPr>
          <p:spPr>
            <a:xfrm>
              <a:off x="3046950" y="3021175"/>
              <a:ext cx="26200" cy="92675"/>
            </a:xfrm>
            <a:custGeom>
              <a:avLst/>
              <a:gdLst/>
              <a:ahLst/>
              <a:cxnLst/>
              <a:rect l="l" t="t" r="r" b="b"/>
              <a:pathLst>
                <a:path w="1048" h="3707" extrusionOk="0">
                  <a:moveTo>
                    <a:pt x="1047" y="1"/>
                  </a:moveTo>
                  <a:lnTo>
                    <a:pt x="934" y="29"/>
                  </a:lnTo>
                  <a:lnTo>
                    <a:pt x="906" y="142"/>
                  </a:lnTo>
                  <a:lnTo>
                    <a:pt x="595" y="1019"/>
                  </a:lnTo>
                  <a:lnTo>
                    <a:pt x="369" y="1896"/>
                  </a:lnTo>
                  <a:lnTo>
                    <a:pt x="142" y="2801"/>
                  </a:lnTo>
                  <a:lnTo>
                    <a:pt x="1" y="3706"/>
                  </a:lnTo>
                  <a:lnTo>
                    <a:pt x="765" y="3395"/>
                  </a:lnTo>
                  <a:lnTo>
                    <a:pt x="821" y="2405"/>
                  </a:lnTo>
                  <a:lnTo>
                    <a:pt x="878" y="1443"/>
                  </a:lnTo>
                  <a:lnTo>
                    <a:pt x="963" y="708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6" name="Google Shape;5586;p40"/>
            <p:cNvSpPr/>
            <p:nvPr/>
          </p:nvSpPr>
          <p:spPr>
            <a:xfrm>
              <a:off x="3112725" y="3086950"/>
              <a:ext cx="31850" cy="171150"/>
            </a:xfrm>
            <a:custGeom>
              <a:avLst/>
              <a:gdLst/>
              <a:ahLst/>
              <a:cxnLst/>
              <a:rect l="l" t="t" r="r" b="b"/>
              <a:pathLst>
                <a:path w="1274" h="6846" extrusionOk="0">
                  <a:moveTo>
                    <a:pt x="1273" y="0"/>
                  </a:moveTo>
                  <a:lnTo>
                    <a:pt x="736" y="57"/>
                  </a:lnTo>
                  <a:lnTo>
                    <a:pt x="227" y="142"/>
                  </a:lnTo>
                  <a:lnTo>
                    <a:pt x="170" y="1132"/>
                  </a:lnTo>
                  <a:lnTo>
                    <a:pt x="142" y="2122"/>
                  </a:lnTo>
                  <a:lnTo>
                    <a:pt x="114" y="3197"/>
                  </a:lnTo>
                  <a:lnTo>
                    <a:pt x="114" y="4300"/>
                  </a:lnTo>
                  <a:lnTo>
                    <a:pt x="1" y="6280"/>
                  </a:lnTo>
                  <a:lnTo>
                    <a:pt x="1" y="6846"/>
                  </a:lnTo>
                  <a:lnTo>
                    <a:pt x="199" y="5545"/>
                  </a:lnTo>
                  <a:lnTo>
                    <a:pt x="397" y="4272"/>
                  </a:lnTo>
                  <a:lnTo>
                    <a:pt x="821" y="2122"/>
                  </a:lnTo>
                  <a:lnTo>
                    <a:pt x="127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7" name="Google Shape;5587;p40"/>
            <p:cNvSpPr/>
            <p:nvPr/>
          </p:nvSpPr>
          <p:spPr>
            <a:xfrm>
              <a:off x="3118375" y="3008450"/>
              <a:ext cx="44575" cy="82050"/>
            </a:xfrm>
            <a:custGeom>
              <a:avLst/>
              <a:gdLst/>
              <a:ahLst/>
              <a:cxnLst/>
              <a:rect l="l" t="t" r="r" b="b"/>
              <a:pathLst>
                <a:path w="1783" h="3282" extrusionOk="0">
                  <a:moveTo>
                    <a:pt x="708" y="1"/>
                  </a:moveTo>
                  <a:lnTo>
                    <a:pt x="284" y="29"/>
                  </a:lnTo>
                  <a:lnTo>
                    <a:pt x="227" y="538"/>
                  </a:lnTo>
                  <a:lnTo>
                    <a:pt x="86" y="1924"/>
                  </a:lnTo>
                  <a:lnTo>
                    <a:pt x="1" y="3282"/>
                  </a:lnTo>
                  <a:lnTo>
                    <a:pt x="510" y="3197"/>
                  </a:lnTo>
                  <a:lnTo>
                    <a:pt x="1047" y="3140"/>
                  </a:lnTo>
                  <a:lnTo>
                    <a:pt x="1415" y="1556"/>
                  </a:lnTo>
                  <a:lnTo>
                    <a:pt x="1783" y="29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8" name="Google Shape;5588;p40"/>
            <p:cNvSpPr/>
            <p:nvPr/>
          </p:nvSpPr>
          <p:spPr>
            <a:xfrm>
              <a:off x="3112025" y="3085525"/>
              <a:ext cx="92650" cy="254600"/>
            </a:xfrm>
            <a:custGeom>
              <a:avLst/>
              <a:gdLst/>
              <a:ahLst/>
              <a:cxnLst/>
              <a:rect l="l" t="t" r="r" b="b"/>
              <a:pathLst>
                <a:path w="3706" h="10184" extrusionOk="0">
                  <a:moveTo>
                    <a:pt x="2235" y="1"/>
                  </a:moveTo>
                  <a:lnTo>
                    <a:pt x="1726" y="29"/>
                  </a:lnTo>
                  <a:lnTo>
                    <a:pt x="1528" y="906"/>
                  </a:lnTo>
                  <a:lnTo>
                    <a:pt x="1103" y="2914"/>
                  </a:lnTo>
                  <a:lnTo>
                    <a:pt x="736" y="4923"/>
                  </a:lnTo>
                  <a:lnTo>
                    <a:pt x="425" y="6931"/>
                  </a:lnTo>
                  <a:lnTo>
                    <a:pt x="142" y="8939"/>
                  </a:lnTo>
                  <a:lnTo>
                    <a:pt x="0" y="10071"/>
                  </a:lnTo>
                  <a:lnTo>
                    <a:pt x="0" y="10184"/>
                  </a:lnTo>
                  <a:lnTo>
                    <a:pt x="566" y="10184"/>
                  </a:lnTo>
                  <a:lnTo>
                    <a:pt x="707" y="9448"/>
                  </a:lnTo>
                  <a:lnTo>
                    <a:pt x="849" y="8685"/>
                  </a:lnTo>
                  <a:lnTo>
                    <a:pt x="1019" y="7949"/>
                  </a:lnTo>
                  <a:lnTo>
                    <a:pt x="1217" y="7242"/>
                  </a:lnTo>
                  <a:lnTo>
                    <a:pt x="1584" y="5998"/>
                  </a:lnTo>
                  <a:lnTo>
                    <a:pt x="2009" y="4810"/>
                  </a:lnTo>
                  <a:lnTo>
                    <a:pt x="2885" y="2405"/>
                  </a:lnTo>
                  <a:lnTo>
                    <a:pt x="3281" y="1245"/>
                  </a:lnTo>
                  <a:lnTo>
                    <a:pt x="3706" y="114"/>
                  </a:lnTo>
                  <a:lnTo>
                    <a:pt x="3225" y="57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9" name="Google Shape;5589;p40"/>
            <p:cNvSpPr/>
            <p:nvPr/>
          </p:nvSpPr>
          <p:spPr>
            <a:xfrm>
              <a:off x="3155150" y="3009875"/>
              <a:ext cx="77100" cy="78500"/>
            </a:xfrm>
            <a:custGeom>
              <a:avLst/>
              <a:gdLst/>
              <a:ahLst/>
              <a:cxnLst/>
              <a:rect l="l" t="t" r="r" b="b"/>
              <a:pathLst>
                <a:path w="3084" h="3140" extrusionOk="0">
                  <a:moveTo>
                    <a:pt x="736" y="0"/>
                  </a:moveTo>
                  <a:lnTo>
                    <a:pt x="340" y="1528"/>
                  </a:lnTo>
                  <a:lnTo>
                    <a:pt x="1" y="3055"/>
                  </a:lnTo>
                  <a:lnTo>
                    <a:pt x="510" y="3027"/>
                  </a:lnTo>
                  <a:lnTo>
                    <a:pt x="991" y="3027"/>
                  </a:lnTo>
                  <a:lnTo>
                    <a:pt x="1500" y="3083"/>
                  </a:lnTo>
                  <a:lnTo>
                    <a:pt x="1981" y="3140"/>
                  </a:lnTo>
                  <a:lnTo>
                    <a:pt x="2462" y="1980"/>
                  </a:lnTo>
                  <a:lnTo>
                    <a:pt x="2745" y="1301"/>
                  </a:lnTo>
                  <a:lnTo>
                    <a:pt x="3084" y="623"/>
                  </a:lnTo>
                  <a:lnTo>
                    <a:pt x="2518" y="396"/>
                  </a:lnTo>
                  <a:lnTo>
                    <a:pt x="1924" y="226"/>
                  </a:lnTo>
                  <a:lnTo>
                    <a:pt x="1330" y="85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0" name="Google Shape;5590;p40"/>
            <p:cNvSpPr/>
            <p:nvPr/>
          </p:nvSpPr>
          <p:spPr>
            <a:xfrm>
              <a:off x="3213150" y="3108875"/>
              <a:ext cx="92650" cy="231250"/>
            </a:xfrm>
            <a:custGeom>
              <a:avLst/>
              <a:gdLst/>
              <a:ahLst/>
              <a:cxnLst/>
              <a:rect l="l" t="t" r="r" b="b"/>
              <a:pathLst>
                <a:path w="3706" h="9250" extrusionOk="0">
                  <a:moveTo>
                    <a:pt x="2207" y="0"/>
                  </a:moveTo>
                  <a:lnTo>
                    <a:pt x="2037" y="538"/>
                  </a:lnTo>
                  <a:lnTo>
                    <a:pt x="1726" y="1528"/>
                  </a:lnTo>
                  <a:lnTo>
                    <a:pt x="1443" y="2518"/>
                  </a:lnTo>
                  <a:lnTo>
                    <a:pt x="990" y="4187"/>
                  </a:lnTo>
                  <a:lnTo>
                    <a:pt x="623" y="5856"/>
                  </a:lnTo>
                  <a:lnTo>
                    <a:pt x="283" y="7553"/>
                  </a:lnTo>
                  <a:lnTo>
                    <a:pt x="0" y="9250"/>
                  </a:lnTo>
                  <a:lnTo>
                    <a:pt x="142" y="9250"/>
                  </a:lnTo>
                  <a:lnTo>
                    <a:pt x="566" y="7836"/>
                  </a:lnTo>
                  <a:lnTo>
                    <a:pt x="821" y="7128"/>
                  </a:lnTo>
                  <a:lnTo>
                    <a:pt x="1047" y="6421"/>
                  </a:lnTo>
                  <a:lnTo>
                    <a:pt x="1330" y="5714"/>
                  </a:lnTo>
                  <a:lnTo>
                    <a:pt x="1613" y="5035"/>
                  </a:lnTo>
                  <a:lnTo>
                    <a:pt x="1895" y="4356"/>
                  </a:lnTo>
                  <a:lnTo>
                    <a:pt x="2207" y="3678"/>
                  </a:lnTo>
                  <a:lnTo>
                    <a:pt x="2574" y="2970"/>
                  </a:lnTo>
                  <a:lnTo>
                    <a:pt x="2914" y="2291"/>
                  </a:lnTo>
                  <a:lnTo>
                    <a:pt x="3310" y="1613"/>
                  </a:lnTo>
                  <a:lnTo>
                    <a:pt x="3706" y="962"/>
                  </a:lnTo>
                  <a:lnTo>
                    <a:pt x="3677" y="934"/>
                  </a:lnTo>
                  <a:lnTo>
                    <a:pt x="3310" y="679"/>
                  </a:lnTo>
                  <a:lnTo>
                    <a:pt x="2942" y="425"/>
                  </a:lnTo>
                  <a:lnTo>
                    <a:pt x="2574" y="198"/>
                  </a:lnTo>
                  <a:lnTo>
                    <a:pt x="220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1" name="Google Shape;5591;p40"/>
            <p:cNvSpPr/>
            <p:nvPr/>
          </p:nvSpPr>
          <p:spPr>
            <a:xfrm>
              <a:off x="3268300" y="3060075"/>
              <a:ext cx="57300" cy="72875"/>
            </a:xfrm>
            <a:custGeom>
              <a:avLst/>
              <a:gdLst/>
              <a:ahLst/>
              <a:cxnLst/>
              <a:rect l="l" t="t" r="r" b="b"/>
              <a:pathLst>
                <a:path w="2292" h="2915" extrusionOk="0">
                  <a:moveTo>
                    <a:pt x="793" y="1"/>
                  </a:moveTo>
                  <a:lnTo>
                    <a:pt x="368" y="934"/>
                  </a:lnTo>
                  <a:lnTo>
                    <a:pt x="170" y="1443"/>
                  </a:lnTo>
                  <a:lnTo>
                    <a:pt x="1" y="1952"/>
                  </a:lnTo>
                  <a:lnTo>
                    <a:pt x="368" y="2150"/>
                  </a:lnTo>
                  <a:lnTo>
                    <a:pt x="736" y="2377"/>
                  </a:lnTo>
                  <a:lnTo>
                    <a:pt x="1104" y="2631"/>
                  </a:lnTo>
                  <a:lnTo>
                    <a:pt x="1471" y="2886"/>
                  </a:lnTo>
                  <a:lnTo>
                    <a:pt x="1500" y="2914"/>
                  </a:lnTo>
                  <a:lnTo>
                    <a:pt x="2292" y="1641"/>
                  </a:lnTo>
                  <a:lnTo>
                    <a:pt x="1952" y="1189"/>
                  </a:lnTo>
                  <a:lnTo>
                    <a:pt x="1585" y="764"/>
                  </a:lnTo>
                  <a:lnTo>
                    <a:pt x="1217" y="368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2" name="Google Shape;5592;p40"/>
            <p:cNvSpPr/>
            <p:nvPr/>
          </p:nvSpPr>
          <p:spPr>
            <a:xfrm>
              <a:off x="2930275" y="3234750"/>
              <a:ext cx="50225" cy="105375"/>
            </a:xfrm>
            <a:custGeom>
              <a:avLst/>
              <a:gdLst/>
              <a:ahLst/>
              <a:cxnLst/>
              <a:rect l="l" t="t" r="r" b="b"/>
              <a:pathLst>
                <a:path w="2009" h="4215" extrusionOk="0">
                  <a:moveTo>
                    <a:pt x="255" y="0"/>
                  </a:moveTo>
                  <a:lnTo>
                    <a:pt x="1" y="651"/>
                  </a:lnTo>
                  <a:lnTo>
                    <a:pt x="57" y="1132"/>
                  </a:lnTo>
                  <a:lnTo>
                    <a:pt x="142" y="1584"/>
                  </a:lnTo>
                  <a:lnTo>
                    <a:pt x="255" y="2065"/>
                  </a:lnTo>
                  <a:lnTo>
                    <a:pt x="397" y="2518"/>
                  </a:lnTo>
                  <a:lnTo>
                    <a:pt x="566" y="2970"/>
                  </a:lnTo>
                  <a:lnTo>
                    <a:pt x="764" y="3395"/>
                  </a:lnTo>
                  <a:lnTo>
                    <a:pt x="962" y="3819"/>
                  </a:lnTo>
                  <a:lnTo>
                    <a:pt x="1217" y="4215"/>
                  </a:lnTo>
                  <a:lnTo>
                    <a:pt x="2009" y="4215"/>
                  </a:lnTo>
                  <a:lnTo>
                    <a:pt x="1472" y="2857"/>
                  </a:lnTo>
                  <a:lnTo>
                    <a:pt x="934" y="1499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3" name="Google Shape;5593;p40"/>
            <p:cNvSpPr/>
            <p:nvPr/>
          </p:nvSpPr>
          <p:spPr>
            <a:xfrm>
              <a:off x="2928875" y="3217075"/>
              <a:ext cx="7800" cy="33950"/>
            </a:xfrm>
            <a:custGeom>
              <a:avLst/>
              <a:gdLst/>
              <a:ahLst/>
              <a:cxnLst/>
              <a:rect l="l" t="t" r="r" b="b"/>
              <a:pathLst>
                <a:path w="312" h="1358" extrusionOk="0">
                  <a:moveTo>
                    <a:pt x="0" y="0"/>
                  </a:moveTo>
                  <a:lnTo>
                    <a:pt x="0" y="368"/>
                  </a:lnTo>
                  <a:lnTo>
                    <a:pt x="0" y="877"/>
                  </a:lnTo>
                  <a:lnTo>
                    <a:pt x="57" y="1358"/>
                  </a:lnTo>
                  <a:lnTo>
                    <a:pt x="311" y="7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4" name="Google Shape;5594;p40"/>
            <p:cNvSpPr/>
            <p:nvPr/>
          </p:nvSpPr>
          <p:spPr>
            <a:xfrm>
              <a:off x="3001700" y="3119475"/>
              <a:ext cx="34675" cy="212875"/>
            </a:xfrm>
            <a:custGeom>
              <a:avLst/>
              <a:gdLst/>
              <a:ahLst/>
              <a:cxnLst/>
              <a:rect l="l" t="t" r="r" b="b"/>
              <a:pathLst>
                <a:path w="1387" h="8515" extrusionOk="0">
                  <a:moveTo>
                    <a:pt x="1387" y="1"/>
                  </a:moveTo>
                  <a:lnTo>
                    <a:pt x="906" y="255"/>
                  </a:lnTo>
                  <a:lnTo>
                    <a:pt x="453" y="510"/>
                  </a:lnTo>
                  <a:lnTo>
                    <a:pt x="1" y="849"/>
                  </a:lnTo>
                  <a:lnTo>
                    <a:pt x="199" y="2631"/>
                  </a:lnTo>
                  <a:lnTo>
                    <a:pt x="481" y="4413"/>
                  </a:lnTo>
                  <a:lnTo>
                    <a:pt x="623" y="5290"/>
                  </a:lnTo>
                  <a:lnTo>
                    <a:pt x="793" y="6167"/>
                  </a:lnTo>
                  <a:lnTo>
                    <a:pt x="991" y="7044"/>
                  </a:lnTo>
                  <a:lnTo>
                    <a:pt x="1217" y="7921"/>
                  </a:lnTo>
                  <a:lnTo>
                    <a:pt x="1358" y="8515"/>
                  </a:lnTo>
                  <a:lnTo>
                    <a:pt x="1330" y="8062"/>
                  </a:lnTo>
                  <a:lnTo>
                    <a:pt x="1245" y="7044"/>
                  </a:lnTo>
                  <a:lnTo>
                    <a:pt x="1189" y="6054"/>
                  </a:lnTo>
                  <a:lnTo>
                    <a:pt x="1160" y="5036"/>
                  </a:lnTo>
                  <a:lnTo>
                    <a:pt x="1132" y="4017"/>
                  </a:lnTo>
                  <a:lnTo>
                    <a:pt x="1132" y="3027"/>
                  </a:lnTo>
                  <a:lnTo>
                    <a:pt x="1189" y="2009"/>
                  </a:lnTo>
                  <a:lnTo>
                    <a:pt x="1273" y="991"/>
                  </a:lnTo>
                  <a:lnTo>
                    <a:pt x="138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5" name="Google Shape;5595;p40"/>
            <p:cNvSpPr/>
            <p:nvPr/>
          </p:nvSpPr>
          <p:spPr>
            <a:xfrm>
              <a:off x="2995325" y="3026850"/>
              <a:ext cx="62275" cy="113875"/>
            </a:xfrm>
            <a:custGeom>
              <a:avLst/>
              <a:gdLst/>
              <a:ahLst/>
              <a:cxnLst/>
              <a:rect l="l" t="t" r="r" b="b"/>
              <a:pathLst>
                <a:path w="2491" h="4555" extrusionOk="0">
                  <a:moveTo>
                    <a:pt x="2490" y="0"/>
                  </a:moveTo>
                  <a:lnTo>
                    <a:pt x="1811" y="368"/>
                  </a:lnTo>
                  <a:lnTo>
                    <a:pt x="1189" y="764"/>
                  </a:lnTo>
                  <a:lnTo>
                    <a:pt x="567" y="1188"/>
                  </a:lnTo>
                  <a:lnTo>
                    <a:pt x="1" y="1697"/>
                  </a:lnTo>
                  <a:lnTo>
                    <a:pt x="114" y="3055"/>
                  </a:lnTo>
                  <a:lnTo>
                    <a:pt x="256" y="4554"/>
                  </a:lnTo>
                  <a:lnTo>
                    <a:pt x="708" y="4215"/>
                  </a:lnTo>
                  <a:lnTo>
                    <a:pt x="1161" y="3960"/>
                  </a:lnTo>
                  <a:lnTo>
                    <a:pt x="1642" y="3706"/>
                  </a:lnTo>
                  <a:lnTo>
                    <a:pt x="1698" y="3168"/>
                  </a:lnTo>
                  <a:lnTo>
                    <a:pt x="1868" y="2376"/>
                  </a:lnTo>
                  <a:lnTo>
                    <a:pt x="2038" y="1584"/>
                  </a:lnTo>
                  <a:lnTo>
                    <a:pt x="2236" y="79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6" name="Google Shape;5596;p40"/>
            <p:cNvSpPr/>
            <p:nvPr/>
          </p:nvSpPr>
          <p:spPr>
            <a:xfrm>
              <a:off x="2980475" y="3147775"/>
              <a:ext cx="47425" cy="192350"/>
            </a:xfrm>
            <a:custGeom>
              <a:avLst/>
              <a:gdLst/>
              <a:ahLst/>
              <a:cxnLst/>
              <a:rect l="l" t="t" r="r" b="b"/>
              <a:pathLst>
                <a:path w="1897" h="7694" extrusionOk="0">
                  <a:moveTo>
                    <a:pt x="454" y="0"/>
                  </a:moveTo>
                  <a:lnTo>
                    <a:pt x="227" y="226"/>
                  </a:lnTo>
                  <a:lnTo>
                    <a:pt x="1" y="481"/>
                  </a:lnTo>
                  <a:lnTo>
                    <a:pt x="227" y="1471"/>
                  </a:lnTo>
                  <a:lnTo>
                    <a:pt x="454" y="2489"/>
                  </a:lnTo>
                  <a:lnTo>
                    <a:pt x="850" y="4526"/>
                  </a:lnTo>
                  <a:lnTo>
                    <a:pt x="1189" y="6110"/>
                  </a:lnTo>
                  <a:lnTo>
                    <a:pt x="1387" y="6902"/>
                  </a:lnTo>
                  <a:lnTo>
                    <a:pt x="1613" y="7694"/>
                  </a:lnTo>
                  <a:lnTo>
                    <a:pt x="1896" y="7694"/>
                  </a:lnTo>
                  <a:lnTo>
                    <a:pt x="1528" y="6308"/>
                  </a:lnTo>
                  <a:lnTo>
                    <a:pt x="1217" y="4894"/>
                  </a:lnTo>
                  <a:lnTo>
                    <a:pt x="934" y="3479"/>
                  </a:lnTo>
                  <a:lnTo>
                    <a:pt x="708" y="2065"/>
                  </a:lnTo>
                  <a:lnTo>
                    <a:pt x="595" y="1047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7" name="Google Shape;5597;p40"/>
            <p:cNvSpPr/>
            <p:nvPr/>
          </p:nvSpPr>
          <p:spPr>
            <a:xfrm>
              <a:off x="2964925" y="3079175"/>
              <a:ext cx="26900" cy="80625"/>
            </a:xfrm>
            <a:custGeom>
              <a:avLst/>
              <a:gdLst/>
              <a:ahLst/>
              <a:cxnLst/>
              <a:rect l="l" t="t" r="r" b="b"/>
              <a:pathLst>
                <a:path w="1076" h="3225" extrusionOk="0">
                  <a:moveTo>
                    <a:pt x="849" y="0"/>
                  </a:moveTo>
                  <a:lnTo>
                    <a:pt x="397" y="509"/>
                  </a:lnTo>
                  <a:lnTo>
                    <a:pt x="1" y="1075"/>
                  </a:lnTo>
                  <a:lnTo>
                    <a:pt x="340" y="2150"/>
                  </a:lnTo>
                  <a:lnTo>
                    <a:pt x="623" y="3225"/>
                  </a:lnTo>
                  <a:lnTo>
                    <a:pt x="849" y="2970"/>
                  </a:lnTo>
                  <a:lnTo>
                    <a:pt x="1076" y="2744"/>
                  </a:lnTo>
                  <a:lnTo>
                    <a:pt x="962" y="1386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8" name="Google Shape;5598;p40"/>
            <p:cNvSpPr/>
            <p:nvPr/>
          </p:nvSpPr>
          <p:spPr>
            <a:xfrm>
              <a:off x="3313550" y="3110275"/>
              <a:ext cx="32575" cy="45300"/>
            </a:xfrm>
            <a:custGeom>
              <a:avLst/>
              <a:gdLst/>
              <a:ahLst/>
              <a:cxnLst/>
              <a:rect l="l" t="t" r="r" b="b"/>
              <a:pathLst>
                <a:path w="1303" h="1812" extrusionOk="0">
                  <a:moveTo>
                    <a:pt x="708" y="1"/>
                  </a:moveTo>
                  <a:lnTo>
                    <a:pt x="1" y="1161"/>
                  </a:lnTo>
                  <a:lnTo>
                    <a:pt x="369" y="1472"/>
                  </a:lnTo>
                  <a:lnTo>
                    <a:pt x="708" y="1811"/>
                  </a:lnTo>
                  <a:lnTo>
                    <a:pt x="1302" y="1076"/>
                  </a:lnTo>
                  <a:lnTo>
                    <a:pt x="1019" y="510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9" name="Google Shape;5599;p40"/>
            <p:cNvSpPr/>
            <p:nvPr/>
          </p:nvSpPr>
          <p:spPr>
            <a:xfrm>
              <a:off x="3229400" y="3139275"/>
              <a:ext cx="101875" cy="195200"/>
            </a:xfrm>
            <a:custGeom>
              <a:avLst/>
              <a:gdLst/>
              <a:ahLst/>
              <a:cxnLst/>
              <a:rect l="l" t="t" r="r" b="b"/>
              <a:pathLst>
                <a:path w="4075" h="7808" extrusionOk="0">
                  <a:moveTo>
                    <a:pt x="3367" y="1"/>
                  </a:moveTo>
                  <a:lnTo>
                    <a:pt x="3225" y="199"/>
                  </a:lnTo>
                  <a:lnTo>
                    <a:pt x="2858" y="877"/>
                  </a:lnTo>
                  <a:lnTo>
                    <a:pt x="2462" y="1556"/>
                  </a:lnTo>
                  <a:lnTo>
                    <a:pt x="2122" y="2264"/>
                  </a:lnTo>
                  <a:lnTo>
                    <a:pt x="1783" y="2971"/>
                  </a:lnTo>
                  <a:lnTo>
                    <a:pt x="1443" y="3706"/>
                  </a:lnTo>
                  <a:lnTo>
                    <a:pt x="1132" y="4413"/>
                  </a:lnTo>
                  <a:lnTo>
                    <a:pt x="849" y="5149"/>
                  </a:lnTo>
                  <a:lnTo>
                    <a:pt x="595" y="5884"/>
                  </a:lnTo>
                  <a:lnTo>
                    <a:pt x="284" y="6846"/>
                  </a:lnTo>
                  <a:lnTo>
                    <a:pt x="1" y="7808"/>
                  </a:lnTo>
                  <a:lnTo>
                    <a:pt x="199" y="7214"/>
                  </a:lnTo>
                  <a:lnTo>
                    <a:pt x="453" y="6648"/>
                  </a:lnTo>
                  <a:lnTo>
                    <a:pt x="680" y="6054"/>
                  </a:lnTo>
                  <a:lnTo>
                    <a:pt x="963" y="5488"/>
                  </a:lnTo>
                  <a:lnTo>
                    <a:pt x="1528" y="4385"/>
                  </a:lnTo>
                  <a:lnTo>
                    <a:pt x="2179" y="3310"/>
                  </a:lnTo>
                  <a:lnTo>
                    <a:pt x="2631" y="2631"/>
                  </a:lnTo>
                  <a:lnTo>
                    <a:pt x="3084" y="1952"/>
                  </a:lnTo>
                  <a:lnTo>
                    <a:pt x="3565" y="1302"/>
                  </a:lnTo>
                  <a:lnTo>
                    <a:pt x="4074" y="651"/>
                  </a:lnTo>
                  <a:lnTo>
                    <a:pt x="3735" y="312"/>
                  </a:lnTo>
                  <a:lnTo>
                    <a:pt x="336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0" name="Google Shape;5600;p40"/>
            <p:cNvSpPr/>
            <p:nvPr/>
          </p:nvSpPr>
          <p:spPr>
            <a:xfrm>
              <a:off x="3237900" y="3163325"/>
              <a:ext cx="113875" cy="176800"/>
            </a:xfrm>
            <a:custGeom>
              <a:avLst/>
              <a:gdLst/>
              <a:ahLst/>
              <a:cxnLst/>
              <a:rect l="l" t="t" r="r" b="b"/>
              <a:pathLst>
                <a:path w="4555" h="7072" extrusionOk="0">
                  <a:moveTo>
                    <a:pt x="3989" y="0"/>
                  </a:moveTo>
                  <a:lnTo>
                    <a:pt x="3423" y="736"/>
                  </a:lnTo>
                  <a:lnTo>
                    <a:pt x="2885" y="1471"/>
                  </a:lnTo>
                  <a:lnTo>
                    <a:pt x="2376" y="2235"/>
                  </a:lnTo>
                  <a:lnTo>
                    <a:pt x="1895" y="3027"/>
                  </a:lnTo>
                  <a:lnTo>
                    <a:pt x="1443" y="3819"/>
                  </a:lnTo>
                  <a:lnTo>
                    <a:pt x="1019" y="4639"/>
                  </a:lnTo>
                  <a:lnTo>
                    <a:pt x="623" y="5488"/>
                  </a:lnTo>
                  <a:lnTo>
                    <a:pt x="255" y="6336"/>
                  </a:lnTo>
                  <a:lnTo>
                    <a:pt x="0" y="7072"/>
                  </a:lnTo>
                  <a:lnTo>
                    <a:pt x="905" y="7072"/>
                  </a:lnTo>
                  <a:lnTo>
                    <a:pt x="1273" y="6252"/>
                  </a:lnTo>
                  <a:lnTo>
                    <a:pt x="1669" y="5431"/>
                  </a:lnTo>
                  <a:lnTo>
                    <a:pt x="2320" y="4215"/>
                  </a:lnTo>
                  <a:lnTo>
                    <a:pt x="3027" y="3027"/>
                  </a:lnTo>
                  <a:lnTo>
                    <a:pt x="3762" y="1896"/>
                  </a:lnTo>
                  <a:lnTo>
                    <a:pt x="4554" y="764"/>
                  </a:lnTo>
                  <a:lnTo>
                    <a:pt x="4300" y="368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1" name="Google Shape;5601;p40"/>
            <p:cNvSpPr/>
            <p:nvPr/>
          </p:nvSpPr>
          <p:spPr>
            <a:xfrm>
              <a:off x="3337600" y="3147775"/>
              <a:ext cx="21250" cy="34675"/>
            </a:xfrm>
            <a:custGeom>
              <a:avLst/>
              <a:gdLst/>
              <a:ahLst/>
              <a:cxnLst/>
              <a:rect l="l" t="t" r="r" b="b"/>
              <a:pathLst>
                <a:path w="850" h="1387" extrusionOk="0">
                  <a:moveTo>
                    <a:pt x="510" y="0"/>
                  </a:moveTo>
                  <a:lnTo>
                    <a:pt x="170" y="424"/>
                  </a:lnTo>
                  <a:lnTo>
                    <a:pt x="1" y="622"/>
                  </a:lnTo>
                  <a:lnTo>
                    <a:pt x="312" y="990"/>
                  </a:lnTo>
                  <a:lnTo>
                    <a:pt x="566" y="1386"/>
                  </a:lnTo>
                  <a:lnTo>
                    <a:pt x="849" y="1018"/>
                  </a:lnTo>
                  <a:lnTo>
                    <a:pt x="708" y="509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2" name="Google Shape;5602;p40"/>
            <p:cNvSpPr/>
            <p:nvPr/>
          </p:nvSpPr>
          <p:spPr>
            <a:xfrm>
              <a:off x="3271825" y="3191600"/>
              <a:ext cx="93375" cy="148525"/>
            </a:xfrm>
            <a:custGeom>
              <a:avLst/>
              <a:gdLst/>
              <a:ahLst/>
              <a:cxnLst/>
              <a:rect l="l" t="t" r="r" b="b"/>
              <a:pathLst>
                <a:path w="3735" h="5941" extrusionOk="0">
                  <a:moveTo>
                    <a:pt x="3424" y="1"/>
                  </a:moveTo>
                  <a:lnTo>
                    <a:pt x="2575" y="1217"/>
                  </a:lnTo>
                  <a:lnTo>
                    <a:pt x="2179" y="1839"/>
                  </a:lnTo>
                  <a:lnTo>
                    <a:pt x="1783" y="2490"/>
                  </a:lnTo>
                  <a:lnTo>
                    <a:pt x="1302" y="3310"/>
                  </a:lnTo>
                  <a:lnTo>
                    <a:pt x="850" y="4187"/>
                  </a:lnTo>
                  <a:lnTo>
                    <a:pt x="397" y="5064"/>
                  </a:lnTo>
                  <a:lnTo>
                    <a:pt x="1" y="5941"/>
                  </a:lnTo>
                  <a:lnTo>
                    <a:pt x="312" y="5941"/>
                  </a:lnTo>
                  <a:lnTo>
                    <a:pt x="652" y="5262"/>
                  </a:lnTo>
                  <a:lnTo>
                    <a:pt x="1048" y="4611"/>
                  </a:lnTo>
                  <a:lnTo>
                    <a:pt x="1444" y="3989"/>
                  </a:lnTo>
                  <a:lnTo>
                    <a:pt x="1896" y="3367"/>
                  </a:lnTo>
                  <a:lnTo>
                    <a:pt x="2320" y="2886"/>
                  </a:lnTo>
                  <a:lnTo>
                    <a:pt x="2773" y="2405"/>
                  </a:lnTo>
                  <a:lnTo>
                    <a:pt x="3254" y="1953"/>
                  </a:lnTo>
                  <a:lnTo>
                    <a:pt x="3735" y="1528"/>
                  </a:lnTo>
                  <a:lnTo>
                    <a:pt x="3735" y="1387"/>
                  </a:lnTo>
                  <a:lnTo>
                    <a:pt x="3735" y="934"/>
                  </a:lnTo>
                  <a:lnTo>
                    <a:pt x="3678" y="482"/>
                  </a:lnTo>
                  <a:lnTo>
                    <a:pt x="3424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3" name="Google Shape;5603;p40"/>
            <p:cNvSpPr/>
            <p:nvPr/>
          </p:nvSpPr>
          <p:spPr>
            <a:xfrm>
              <a:off x="3357400" y="3185950"/>
              <a:ext cx="6400" cy="17700"/>
            </a:xfrm>
            <a:custGeom>
              <a:avLst/>
              <a:gdLst/>
              <a:ahLst/>
              <a:cxnLst/>
              <a:rect l="l" t="t" r="r" b="b"/>
              <a:pathLst>
                <a:path w="256" h="708" extrusionOk="0">
                  <a:moveTo>
                    <a:pt x="170" y="0"/>
                  </a:moveTo>
                  <a:lnTo>
                    <a:pt x="1" y="227"/>
                  </a:lnTo>
                  <a:lnTo>
                    <a:pt x="255" y="708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4" name="Google Shape;5604;p40"/>
            <p:cNvSpPr/>
            <p:nvPr/>
          </p:nvSpPr>
          <p:spPr>
            <a:xfrm>
              <a:off x="3290925" y="3243225"/>
              <a:ext cx="73575" cy="96900"/>
            </a:xfrm>
            <a:custGeom>
              <a:avLst/>
              <a:gdLst/>
              <a:ahLst/>
              <a:cxnLst/>
              <a:rect l="l" t="t" r="r" b="b"/>
              <a:pathLst>
                <a:path w="2943" h="3876" extrusionOk="0">
                  <a:moveTo>
                    <a:pt x="2943" y="1"/>
                  </a:moveTo>
                  <a:lnTo>
                    <a:pt x="2575" y="312"/>
                  </a:lnTo>
                  <a:lnTo>
                    <a:pt x="2179" y="708"/>
                  </a:lnTo>
                  <a:lnTo>
                    <a:pt x="1811" y="1132"/>
                  </a:lnTo>
                  <a:lnTo>
                    <a:pt x="1472" y="1556"/>
                  </a:lnTo>
                  <a:lnTo>
                    <a:pt x="1132" y="1981"/>
                  </a:lnTo>
                  <a:lnTo>
                    <a:pt x="821" y="2433"/>
                  </a:lnTo>
                  <a:lnTo>
                    <a:pt x="538" y="2914"/>
                  </a:lnTo>
                  <a:lnTo>
                    <a:pt x="284" y="3395"/>
                  </a:lnTo>
                  <a:lnTo>
                    <a:pt x="1" y="3876"/>
                  </a:lnTo>
                  <a:lnTo>
                    <a:pt x="1019" y="3876"/>
                  </a:lnTo>
                  <a:lnTo>
                    <a:pt x="1387" y="3282"/>
                  </a:lnTo>
                  <a:lnTo>
                    <a:pt x="1811" y="2716"/>
                  </a:lnTo>
                  <a:lnTo>
                    <a:pt x="2235" y="2150"/>
                  </a:lnTo>
                  <a:lnTo>
                    <a:pt x="2660" y="1613"/>
                  </a:lnTo>
                  <a:lnTo>
                    <a:pt x="2773" y="1217"/>
                  </a:lnTo>
                  <a:lnTo>
                    <a:pt x="2858" y="821"/>
                  </a:lnTo>
                  <a:lnTo>
                    <a:pt x="2914" y="425"/>
                  </a:lnTo>
                  <a:lnTo>
                    <a:pt x="294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5" name="Google Shape;5605;p40"/>
            <p:cNvSpPr/>
            <p:nvPr/>
          </p:nvSpPr>
          <p:spPr>
            <a:xfrm>
              <a:off x="3328400" y="3311825"/>
              <a:ext cx="19825" cy="28300"/>
            </a:xfrm>
            <a:custGeom>
              <a:avLst/>
              <a:gdLst/>
              <a:ahLst/>
              <a:cxnLst/>
              <a:rect l="l" t="t" r="r" b="b"/>
              <a:pathLst>
                <a:path w="793" h="1132" extrusionOk="0">
                  <a:moveTo>
                    <a:pt x="793" y="0"/>
                  </a:moveTo>
                  <a:lnTo>
                    <a:pt x="369" y="566"/>
                  </a:lnTo>
                  <a:lnTo>
                    <a:pt x="1" y="1132"/>
                  </a:lnTo>
                  <a:lnTo>
                    <a:pt x="199" y="1132"/>
                  </a:lnTo>
                  <a:lnTo>
                    <a:pt x="510" y="566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06" name="Google Shape;5606;p40"/>
          <p:cNvSpPr txBox="1">
            <a:spLocks noGrp="1"/>
          </p:cNvSpPr>
          <p:nvPr>
            <p:ph type="ctrTitle"/>
          </p:nvPr>
        </p:nvSpPr>
        <p:spPr>
          <a:xfrm>
            <a:off x="1402522" y="1255413"/>
            <a:ext cx="6360000" cy="22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/>
              <a:t>Inteligencia emocional IE </a:t>
            </a:r>
            <a:endParaRPr dirty="0"/>
          </a:p>
        </p:txBody>
      </p:sp>
      <p:sp>
        <p:nvSpPr>
          <p:cNvPr id="5607" name="Google Shape;5607;p40"/>
          <p:cNvSpPr txBox="1">
            <a:spLocks noGrp="1"/>
          </p:cNvSpPr>
          <p:nvPr>
            <p:ph type="subTitle" idx="1"/>
          </p:nvPr>
        </p:nvSpPr>
        <p:spPr>
          <a:xfrm>
            <a:off x="2769850" y="3613625"/>
            <a:ext cx="36255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Mara Lozano</a:t>
            </a:r>
            <a:endParaRPr dirty="0"/>
          </a:p>
        </p:txBody>
      </p:sp>
      <p:grpSp>
        <p:nvGrpSpPr>
          <p:cNvPr id="5608" name="Google Shape;5608;p40"/>
          <p:cNvGrpSpPr/>
          <p:nvPr/>
        </p:nvGrpSpPr>
        <p:grpSpPr>
          <a:xfrm>
            <a:off x="721850" y="2528293"/>
            <a:ext cx="1613750" cy="2625725"/>
            <a:chOff x="5768125" y="1584225"/>
            <a:chExt cx="1613750" cy="2625725"/>
          </a:xfrm>
        </p:grpSpPr>
        <p:sp>
          <p:nvSpPr>
            <p:cNvPr id="5609" name="Google Shape;5609;p40"/>
            <p:cNvSpPr/>
            <p:nvPr/>
          </p:nvSpPr>
          <p:spPr>
            <a:xfrm>
              <a:off x="7063650" y="2252500"/>
              <a:ext cx="119525" cy="442000"/>
            </a:xfrm>
            <a:custGeom>
              <a:avLst/>
              <a:gdLst/>
              <a:ahLst/>
              <a:cxnLst/>
              <a:rect l="l" t="t" r="r" b="b"/>
              <a:pathLst>
                <a:path w="4781" h="17680" extrusionOk="0">
                  <a:moveTo>
                    <a:pt x="4526" y="1"/>
                  </a:moveTo>
                  <a:lnTo>
                    <a:pt x="4469" y="29"/>
                  </a:lnTo>
                  <a:lnTo>
                    <a:pt x="4413" y="85"/>
                  </a:lnTo>
                  <a:lnTo>
                    <a:pt x="4385" y="170"/>
                  </a:lnTo>
                  <a:lnTo>
                    <a:pt x="4130" y="1896"/>
                  </a:lnTo>
                  <a:lnTo>
                    <a:pt x="3875" y="3649"/>
                  </a:lnTo>
                  <a:lnTo>
                    <a:pt x="3536" y="5318"/>
                  </a:lnTo>
                  <a:lnTo>
                    <a:pt x="3196" y="7016"/>
                  </a:lnTo>
                  <a:lnTo>
                    <a:pt x="2800" y="8713"/>
                  </a:lnTo>
                  <a:lnTo>
                    <a:pt x="2348" y="10382"/>
                  </a:lnTo>
                  <a:lnTo>
                    <a:pt x="1867" y="12079"/>
                  </a:lnTo>
                  <a:lnTo>
                    <a:pt x="1330" y="13748"/>
                  </a:lnTo>
                  <a:lnTo>
                    <a:pt x="707" y="15586"/>
                  </a:lnTo>
                  <a:lnTo>
                    <a:pt x="368" y="16520"/>
                  </a:lnTo>
                  <a:lnTo>
                    <a:pt x="28" y="17482"/>
                  </a:lnTo>
                  <a:lnTo>
                    <a:pt x="0" y="17538"/>
                  </a:lnTo>
                  <a:lnTo>
                    <a:pt x="28" y="17595"/>
                  </a:lnTo>
                  <a:lnTo>
                    <a:pt x="57" y="17623"/>
                  </a:lnTo>
                  <a:lnTo>
                    <a:pt x="113" y="17651"/>
                  </a:lnTo>
                  <a:lnTo>
                    <a:pt x="170" y="17680"/>
                  </a:lnTo>
                  <a:lnTo>
                    <a:pt x="226" y="17680"/>
                  </a:lnTo>
                  <a:lnTo>
                    <a:pt x="255" y="17651"/>
                  </a:lnTo>
                  <a:lnTo>
                    <a:pt x="311" y="17595"/>
                  </a:lnTo>
                  <a:lnTo>
                    <a:pt x="651" y="16774"/>
                  </a:lnTo>
                  <a:lnTo>
                    <a:pt x="962" y="15954"/>
                  </a:lnTo>
                  <a:lnTo>
                    <a:pt x="1528" y="14285"/>
                  </a:lnTo>
                  <a:lnTo>
                    <a:pt x="2065" y="12616"/>
                  </a:lnTo>
                  <a:lnTo>
                    <a:pt x="2574" y="10947"/>
                  </a:lnTo>
                  <a:lnTo>
                    <a:pt x="3027" y="9250"/>
                  </a:lnTo>
                  <a:lnTo>
                    <a:pt x="3451" y="7553"/>
                  </a:lnTo>
                  <a:lnTo>
                    <a:pt x="3819" y="5856"/>
                  </a:lnTo>
                  <a:lnTo>
                    <a:pt x="4158" y="4130"/>
                  </a:lnTo>
                  <a:lnTo>
                    <a:pt x="4526" y="2179"/>
                  </a:lnTo>
                  <a:lnTo>
                    <a:pt x="4667" y="1189"/>
                  </a:lnTo>
                  <a:lnTo>
                    <a:pt x="4781" y="227"/>
                  </a:lnTo>
                  <a:lnTo>
                    <a:pt x="4781" y="142"/>
                  </a:lnTo>
                  <a:lnTo>
                    <a:pt x="4724" y="57"/>
                  </a:lnTo>
                  <a:lnTo>
                    <a:pt x="4667" y="29"/>
                  </a:lnTo>
                  <a:lnTo>
                    <a:pt x="461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0" name="Google Shape;5610;p40"/>
            <p:cNvSpPr/>
            <p:nvPr/>
          </p:nvSpPr>
          <p:spPr>
            <a:xfrm>
              <a:off x="7118800" y="2382625"/>
              <a:ext cx="235500" cy="154175"/>
            </a:xfrm>
            <a:custGeom>
              <a:avLst/>
              <a:gdLst/>
              <a:ahLst/>
              <a:cxnLst/>
              <a:rect l="l" t="t" r="r" b="b"/>
              <a:pathLst>
                <a:path w="9420" h="6167" extrusionOk="0">
                  <a:moveTo>
                    <a:pt x="9194" y="0"/>
                  </a:moveTo>
                  <a:lnTo>
                    <a:pt x="8713" y="227"/>
                  </a:lnTo>
                  <a:lnTo>
                    <a:pt x="8232" y="453"/>
                  </a:lnTo>
                  <a:lnTo>
                    <a:pt x="7298" y="934"/>
                  </a:lnTo>
                  <a:lnTo>
                    <a:pt x="6393" y="1443"/>
                  </a:lnTo>
                  <a:lnTo>
                    <a:pt x="5488" y="1980"/>
                  </a:lnTo>
                  <a:lnTo>
                    <a:pt x="4583" y="2518"/>
                  </a:lnTo>
                  <a:lnTo>
                    <a:pt x="3678" y="3112"/>
                  </a:lnTo>
                  <a:lnTo>
                    <a:pt x="2829" y="3706"/>
                  </a:lnTo>
                  <a:lnTo>
                    <a:pt x="1952" y="4328"/>
                  </a:lnTo>
                  <a:lnTo>
                    <a:pt x="990" y="5063"/>
                  </a:lnTo>
                  <a:lnTo>
                    <a:pt x="510" y="5431"/>
                  </a:lnTo>
                  <a:lnTo>
                    <a:pt x="57" y="5827"/>
                  </a:lnTo>
                  <a:lnTo>
                    <a:pt x="29" y="5912"/>
                  </a:lnTo>
                  <a:lnTo>
                    <a:pt x="0" y="5969"/>
                  </a:lnTo>
                  <a:lnTo>
                    <a:pt x="0" y="6025"/>
                  </a:lnTo>
                  <a:lnTo>
                    <a:pt x="29" y="6082"/>
                  </a:lnTo>
                  <a:lnTo>
                    <a:pt x="85" y="6138"/>
                  </a:lnTo>
                  <a:lnTo>
                    <a:pt x="142" y="6167"/>
                  </a:lnTo>
                  <a:lnTo>
                    <a:pt x="198" y="6167"/>
                  </a:lnTo>
                  <a:lnTo>
                    <a:pt x="283" y="6110"/>
                  </a:lnTo>
                  <a:lnTo>
                    <a:pt x="1104" y="5488"/>
                  </a:lnTo>
                  <a:lnTo>
                    <a:pt x="1924" y="4837"/>
                  </a:lnTo>
                  <a:lnTo>
                    <a:pt x="2773" y="4215"/>
                  </a:lnTo>
                  <a:lnTo>
                    <a:pt x="3621" y="3593"/>
                  </a:lnTo>
                  <a:lnTo>
                    <a:pt x="4498" y="3027"/>
                  </a:lnTo>
                  <a:lnTo>
                    <a:pt x="5403" y="2461"/>
                  </a:lnTo>
                  <a:lnTo>
                    <a:pt x="6280" y="1924"/>
                  </a:lnTo>
                  <a:lnTo>
                    <a:pt x="7213" y="1415"/>
                  </a:lnTo>
                  <a:lnTo>
                    <a:pt x="8260" y="877"/>
                  </a:lnTo>
                  <a:lnTo>
                    <a:pt x="8798" y="594"/>
                  </a:lnTo>
                  <a:lnTo>
                    <a:pt x="9335" y="311"/>
                  </a:lnTo>
                  <a:lnTo>
                    <a:pt x="9392" y="283"/>
                  </a:lnTo>
                  <a:lnTo>
                    <a:pt x="9420" y="227"/>
                  </a:lnTo>
                  <a:lnTo>
                    <a:pt x="9420" y="142"/>
                  </a:lnTo>
                  <a:lnTo>
                    <a:pt x="9420" y="85"/>
                  </a:lnTo>
                  <a:lnTo>
                    <a:pt x="9363" y="57"/>
                  </a:lnTo>
                  <a:lnTo>
                    <a:pt x="93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1" name="Google Shape;5611;p40"/>
            <p:cNvSpPr/>
            <p:nvPr/>
          </p:nvSpPr>
          <p:spPr>
            <a:xfrm>
              <a:off x="7055850" y="2309075"/>
              <a:ext cx="90550" cy="128725"/>
            </a:xfrm>
            <a:custGeom>
              <a:avLst/>
              <a:gdLst/>
              <a:ahLst/>
              <a:cxnLst/>
              <a:rect l="l" t="t" r="r" b="b"/>
              <a:pathLst>
                <a:path w="3622" h="5149" extrusionOk="0">
                  <a:moveTo>
                    <a:pt x="114" y="0"/>
                  </a:moveTo>
                  <a:lnTo>
                    <a:pt x="58" y="29"/>
                  </a:lnTo>
                  <a:lnTo>
                    <a:pt x="1" y="57"/>
                  </a:lnTo>
                  <a:lnTo>
                    <a:pt x="1" y="114"/>
                  </a:lnTo>
                  <a:lnTo>
                    <a:pt x="1" y="142"/>
                  </a:lnTo>
                  <a:lnTo>
                    <a:pt x="171" y="453"/>
                  </a:lnTo>
                  <a:lnTo>
                    <a:pt x="369" y="764"/>
                  </a:lnTo>
                  <a:lnTo>
                    <a:pt x="765" y="1358"/>
                  </a:lnTo>
                  <a:lnTo>
                    <a:pt x="1613" y="2603"/>
                  </a:lnTo>
                  <a:lnTo>
                    <a:pt x="3310" y="5092"/>
                  </a:lnTo>
                  <a:lnTo>
                    <a:pt x="3367" y="5120"/>
                  </a:lnTo>
                  <a:lnTo>
                    <a:pt x="3424" y="5149"/>
                  </a:lnTo>
                  <a:lnTo>
                    <a:pt x="3480" y="5149"/>
                  </a:lnTo>
                  <a:lnTo>
                    <a:pt x="3537" y="5120"/>
                  </a:lnTo>
                  <a:lnTo>
                    <a:pt x="3593" y="5064"/>
                  </a:lnTo>
                  <a:lnTo>
                    <a:pt x="3622" y="5007"/>
                  </a:lnTo>
                  <a:lnTo>
                    <a:pt x="3622" y="4922"/>
                  </a:lnTo>
                  <a:lnTo>
                    <a:pt x="3593" y="4866"/>
                  </a:lnTo>
                  <a:lnTo>
                    <a:pt x="1924" y="2433"/>
                  </a:lnTo>
                  <a:lnTo>
                    <a:pt x="1104" y="1245"/>
                  </a:lnTo>
                  <a:lnTo>
                    <a:pt x="652" y="623"/>
                  </a:lnTo>
                  <a:lnTo>
                    <a:pt x="454" y="340"/>
                  </a:lnTo>
                  <a:lnTo>
                    <a:pt x="199" y="29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2" name="Google Shape;5612;p40"/>
            <p:cNvSpPr/>
            <p:nvPr/>
          </p:nvSpPr>
          <p:spPr>
            <a:xfrm>
              <a:off x="7204375" y="2342300"/>
              <a:ext cx="82050" cy="128750"/>
            </a:xfrm>
            <a:custGeom>
              <a:avLst/>
              <a:gdLst/>
              <a:ahLst/>
              <a:cxnLst/>
              <a:rect l="l" t="t" r="r" b="b"/>
              <a:pathLst>
                <a:path w="3282" h="5150" extrusionOk="0">
                  <a:moveTo>
                    <a:pt x="3140" y="1"/>
                  </a:moveTo>
                  <a:lnTo>
                    <a:pt x="3083" y="29"/>
                  </a:lnTo>
                  <a:lnTo>
                    <a:pt x="2631" y="595"/>
                  </a:lnTo>
                  <a:lnTo>
                    <a:pt x="2178" y="1161"/>
                  </a:lnTo>
                  <a:lnTo>
                    <a:pt x="1754" y="1783"/>
                  </a:lnTo>
                  <a:lnTo>
                    <a:pt x="1358" y="2377"/>
                  </a:lnTo>
                  <a:lnTo>
                    <a:pt x="1018" y="2999"/>
                  </a:lnTo>
                  <a:lnTo>
                    <a:pt x="651" y="3593"/>
                  </a:lnTo>
                  <a:lnTo>
                    <a:pt x="311" y="4244"/>
                  </a:lnTo>
                  <a:lnTo>
                    <a:pt x="142" y="4583"/>
                  </a:lnTo>
                  <a:lnTo>
                    <a:pt x="0" y="4923"/>
                  </a:lnTo>
                  <a:lnTo>
                    <a:pt x="0" y="5008"/>
                  </a:lnTo>
                  <a:lnTo>
                    <a:pt x="28" y="5064"/>
                  </a:lnTo>
                  <a:lnTo>
                    <a:pt x="57" y="5121"/>
                  </a:lnTo>
                  <a:lnTo>
                    <a:pt x="113" y="5149"/>
                  </a:lnTo>
                  <a:lnTo>
                    <a:pt x="226" y="5149"/>
                  </a:lnTo>
                  <a:lnTo>
                    <a:pt x="311" y="5121"/>
                  </a:lnTo>
                  <a:lnTo>
                    <a:pt x="340" y="5064"/>
                  </a:lnTo>
                  <a:lnTo>
                    <a:pt x="651" y="4442"/>
                  </a:lnTo>
                  <a:lnTo>
                    <a:pt x="962" y="3791"/>
                  </a:lnTo>
                  <a:lnTo>
                    <a:pt x="1301" y="3141"/>
                  </a:lnTo>
                  <a:lnTo>
                    <a:pt x="1669" y="2518"/>
                  </a:lnTo>
                  <a:lnTo>
                    <a:pt x="2065" y="1924"/>
                  </a:lnTo>
                  <a:lnTo>
                    <a:pt x="2461" y="1330"/>
                  </a:lnTo>
                  <a:lnTo>
                    <a:pt x="3281" y="171"/>
                  </a:lnTo>
                  <a:lnTo>
                    <a:pt x="3281" y="114"/>
                  </a:lnTo>
                  <a:lnTo>
                    <a:pt x="3281" y="86"/>
                  </a:lnTo>
                  <a:lnTo>
                    <a:pt x="3253" y="29"/>
                  </a:lnTo>
                  <a:lnTo>
                    <a:pt x="316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3" name="Google Shape;5613;p40"/>
            <p:cNvSpPr/>
            <p:nvPr/>
          </p:nvSpPr>
          <p:spPr>
            <a:xfrm>
              <a:off x="7263050" y="2428575"/>
              <a:ext cx="82775" cy="17725"/>
            </a:xfrm>
            <a:custGeom>
              <a:avLst/>
              <a:gdLst/>
              <a:ahLst/>
              <a:cxnLst/>
              <a:rect l="l" t="t" r="r" b="b"/>
              <a:pathLst>
                <a:path w="3311" h="709" extrusionOk="0">
                  <a:moveTo>
                    <a:pt x="114" y="1"/>
                  </a:moveTo>
                  <a:lnTo>
                    <a:pt x="57" y="57"/>
                  </a:lnTo>
                  <a:lnTo>
                    <a:pt x="1" y="114"/>
                  </a:lnTo>
                  <a:lnTo>
                    <a:pt x="1" y="171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9"/>
                  </a:lnTo>
                  <a:lnTo>
                    <a:pt x="142" y="397"/>
                  </a:lnTo>
                  <a:lnTo>
                    <a:pt x="1698" y="567"/>
                  </a:lnTo>
                  <a:lnTo>
                    <a:pt x="2434" y="651"/>
                  </a:lnTo>
                  <a:lnTo>
                    <a:pt x="2830" y="708"/>
                  </a:lnTo>
                  <a:lnTo>
                    <a:pt x="3226" y="708"/>
                  </a:lnTo>
                  <a:lnTo>
                    <a:pt x="3282" y="680"/>
                  </a:lnTo>
                  <a:lnTo>
                    <a:pt x="3310" y="595"/>
                  </a:lnTo>
                  <a:lnTo>
                    <a:pt x="3282" y="538"/>
                  </a:lnTo>
                  <a:lnTo>
                    <a:pt x="3226" y="482"/>
                  </a:lnTo>
                  <a:lnTo>
                    <a:pt x="3056" y="425"/>
                  </a:lnTo>
                  <a:lnTo>
                    <a:pt x="2886" y="397"/>
                  </a:lnTo>
                  <a:lnTo>
                    <a:pt x="2518" y="340"/>
                  </a:lnTo>
                  <a:lnTo>
                    <a:pt x="1726" y="227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4" name="Google Shape;5614;p40"/>
            <p:cNvSpPr/>
            <p:nvPr/>
          </p:nvSpPr>
          <p:spPr>
            <a:xfrm>
              <a:off x="7159825" y="2299175"/>
              <a:ext cx="67900" cy="70025"/>
            </a:xfrm>
            <a:custGeom>
              <a:avLst/>
              <a:gdLst/>
              <a:ahLst/>
              <a:cxnLst/>
              <a:rect l="l" t="t" r="r" b="b"/>
              <a:pathLst>
                <a:path w="2716" h="2801" extrusionOk="0">
                  <a:moveTo>
                    <a:pt x="2518" y="0"/>
                  </a:moveTo>
                  <a:lnTo>
                    <a:pt x="2461" y="29"/>
                  </a:lnTo>
                  <a:lnTo>
                    <a:pt x="2122" y="312"/>
                  </a:lnTo>
                  <a:lnTo>
                    <a:pt x="1810" y="623"/>
                  </a:lnTo>
                  <a:lnTo>
                    <a:pt x="1216" y="1273"/>
                  </a:lnTo>
                  <a:lnTo>
                    <a:pt x="594" y="1924"/>
                  </a:lnTo>
                  <a:lnTo>
                    <a:pt x="283" y="2235"/>
                  </a:lnTo>
                  <a:lnTo>
                    <a:pt x="141" y="2405"/>
                  </a:lnTo>
                  <a:lnTo>
                    <a:pt x="28" y="2603"/>
                  </a:lnTo>
                  <a:lnTo>
                    <a:pt x="0" y="2659"/>
                  </a:lnTo>
                  <a:lnTo>
                    <a:pt x="0" y="2716"/>
                  </a:lnTo>
                  <a:lnTo>
                    <a:pt x="28" y="2744"/>
                  </a:lnTo>
                  <a:lnTo>
                    <a:pt x="85" y="2773"/>
                  </a:lnTo>
                  <a:lnTo>
                    <a:pt x="170" y="2801"/>
                  </a:lnTo>
                  <a:lnTo>
                    <a:pt x="283" y="2773"/>
                  </a:lnTo>
                  <a:lnTo>
                    <a:pt x="453" y="2659"/>
                  </a:lnTo>
                  <a:lnTo>
                    <a:pt x="594" y="2490"/>
                  </a:lnTo>
                  <a:lnTo>
                    <a:pt x="905" y="2179"/>
                  </a:lnTo>
                  <a:lnTo>
                    <a:pt x="1499" y="1528"/>
                  </a:lnTo>
                  <a:lnTo>
                    <a:pt x="2122" y="906"/>
                  </a:lnTo>
                  <a:lnTo>
                    <a:pt x="2404" y="566"/>
                  </a:lnTo>
                  <a:lnTo>
                    <a:pt x="2687" y="227"/>
                  </a:lnTo>
                  <a:lnTo>
                    <a:pt x="2716" y="170"/>
                  </a:lnTo>
                  <a:lnTo>
                    <a:pt x="2716" y="114"/>
                  </a:lnTo>
                  <a:lnTo>
                    <a:pt x="2659" y="29"/>
                  </a:lnTo>
                  <a:lnTo>
                    <a:pt x="263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5" name="Google Shape;5615;p40"/>
            <p:cNvSpPr/>
            <p:nvPr/>
          </p:nvSpPr>
          <p:spPr>
            <a:xfrm>
              <a:off x="7155575" y="2227750"/>
              <a:ext cx="41750" cy="47400"/>
            </a:xfrm>
            <a:custGeom>
              <a:avLst/>
              <a:gdLst/>
              <a:ahLst/>
              <a:cxnLst/>
              <a:rect l="l" t="t" r="r" b="b"/>
              <a:pathLst>
                <a:path w="1670" h="1896" extrusionOk="0">
                  <a:moveTo>
                    <a:pt x="990" y="1"/>
                  </a:moveTo>
                  <a:lnTo>
                    <a:pt x="821" y="29"/>
                  </a:lnTo>
                  <a:lnTo>
                    <a:pt x="708" y="85"/>
                  </a:lnTo>
                  <a:lnTo>
                    <a:pt x="594" y="199"/>
                  </a:lnTo>
                  <a:lnTo>
                    <a:pt x="538" y="340"/>
                  </a:lnTo>
                  <a:lnTo>
                    <a:pt x="509" y="481"/>
                  </a:lnTo>
                  <a:lnTo>
                    <a:pt x="566" y="623"/>
                  </a:lnTo>
                  <a:lnTo>
                    <a:pt x="481" y="566"/>
                  </a:lnTo>
                  <a:lnTo>
                    <a:pt x="368" y="538"/>
                  </a:lnTo>
                  <a:lnTo>
                    <a:pt x="283" y="538"/>
                  </a:lnTo>
                  <a:lnTo>
                    <a:pt x="170" y="566"/>
                  </a:lnTo>
                  <a:lnTo>
                    <a:pt x="85" y="651"/>
                  </a:lnTo>
                  <a:lnTo>
                    <a:pt x="29" y="736"/>
                  </a:lnTo>
                  <a:lnTo>
                    <a:pt x="0" y="849"/>
                  </a:lnTo>
                  <a:lnTo>
                    <a:pt x="0" y="962"/>
                  </a:lnTo>
                  <a:lnTo>
                    <a:pt x="57" y="1047"/>
                  </a:lnTo>
                  <a:lnTo>
                    <a:pt x="142" y="1132"/>
                  </a:lnTo>
                  <a:lnTo>
                    <a:pt x="255" y="1160"/>
                  </a:lnTo>
                  <a:lnTo>
                    <a:pt x="368" y="1189"/>
                  </a:lnTo>
                  <a:lnTo>
                    <a:pt x="255" y="1245"/>
                  </a:lnTo>
                  <a:lnTo>
                    <a:pt x="142" y="1358"/>
                  </a:lnTo>
                  <a:lnTo>
                    <a:pt x="85" y="1471"/>
                  </a:lnTo>
                  <a:lnTo>
                    <a:pt x="85" y="1613"/>
                  </a:lnTo>
                  <a:lnTo>
                    <a:pt x="142" y="1726"/>
                  </a:lnTo>
                  <a:lnTo>
                    <a:pt x="227" y="1811"/>
                  </a:lnTo>
                  <a:lnTo>
                    <a:pt x="368" y="1867"/>
                  </a:lnTo>
                  <a:lnTo>
                    <a:pt x="481" y="1896"/>
                  </a:lnTo>
                  <a:lnTo>
                    <a:pt x="623" y="1839"/>
                  </a:lnTo>
                  <a:lnTo>
                    <a:pt x="708" y="1754"/>
                  </a:lnTo>
                  <a:lnTo>
                    <a:pt x="764" y="1641"/>
                  </a:lnTo>
                  <a:lnTo>
                    <a:pt x="792" y="1528"/>
                  </a:lnTo>
                  <a:lnTo>
                    <a:pt x="906" y="1669"/>
                  </a:lnTo>
                  <a:lnTo>
                    <a:pt x="934" y="1726"/>
                  </a:lnTo>
                  <a:lnTo>
                    <a:pt x="1019" y="1783"/>
                  </a:lnTo>
                  <a:lnTo>
                    <a:pt x="1160" y="1867"/>
                  </a:lnTo>
                  <a:lnTo>
                    <a:pt x="1330" y="1867"/>
                  </a:lnTo>
                  <a:lnTo>
                    <a:pt x="1443" y="1811"/>
                  </a:lnTo>
                  <a:lnTo>
                    <a:pt x="1500" y="1754"/>
                  </a:lnTo>
                  <a:lnTo>
                    <a:pt x="1556" y="1669"/>
                  </a:lnTo>
                  <a:lnTo>
                    <a:pt x="1556" y="1556"/>
                  </a:lnTo>
                  <a:lnTo>
                    <a:pt x="1528" y="1471"/>
                  </a:lnTo>
                  <a:lnTo>
                    <a:pt x="1500" y="1387"/>
                  </a:lnTo>
                  <a:lnTo>
                    <a:pt x="1415" y="1302"/>
                  </a:lnTo>
                  <a:lnTo>
                    <a:pt x="1330" y="1273"/>
                  </a:lnTo>
                  <a:lnTo>
                    <a:pt x="1415" y="1273"/>
                  </a:lnTo>
                  <a:lnTo>
                    <a:pt x="1500" y="1217"/>
                  </a:lnTo>
                  <a:lnTo>
                    <a:pt x="1584" y="1132"/>
                  </a:lnTo>
                  <a:lnTo>
                    <a:pt x="1641" y="1047"/>
                  </a:lnTo>
                  <a:lnTo>
                    <a:pt x="1669" y="962"/>
                  </a:lnTo>
                  <a:lnTo>
                    <a:pt x="1669" y="849"/>
                  </a:lnTo>
                  <a:lnTo>
                    <a:pt x="1613" y="764"/>
                  </a:lnTo>
                  <a:lnTo>
                    <a:pt x="1556" y="708"/>
                  </a:lnTo>
                  <a:lnTo>
                    <a:pt x="1471" y="651"/>
                  </a:lnTo>
                  <a:lnTo>
                    <a:pt x="1330" y="651"/>
                  </a:lnTo>
                  <a:lnTo>
                    <a:pt x="1245" y="708"/>
                  </a:lnTo>
                  <a:lnTo>
                    <a:pt x="1330" y="566"/>
                  </a:lnTo>
                  <a:lnTo>
                    <a:pt x="1358" y="425"/>
                  </a:lnTo>
                  <a:lnTo>
                    <a:pt x="1330" y="283"/>
                  </a:lnTo>
                  <a:lnTo>
                    <a:pt x="1245" y="142"/>
                  </a:lnTo>
                  <a:lnTo>
                    <a:pt x="1132" y="57"/>
                  </a:lnTo>
                  <a:lnTo>
                    <a:pt x="990" y="1"/>
                  </a:lnTo>
                  <a:close/>
                </a:path>
              </a:pathLst>
            </a:custGeom>
            <a:solidFill>
              <a:srgbClr val="E63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6" name="Google Shape;5616;p40"/>
            <p:cNvSpPr/>
            <p:nvPr/>
          </p:nvSpPr>
          <p:spPr>
            <a:xfrm>
              <a:off x="7169725" y="2246850"/>
              <a:ext cx="14875" cy="14875"/>
            </a:xfrm>
            <a:custGeom>
              <a:avLst/>
              <a:gdLst/>
              <a:ahLst/>
              <a:cxnLst/>
              <a:rect l="l" t="t" r="r" b="b"/>
              <a:pathLst>
                <a:path w="595" h="595" extrusionOk="0">
                  <a:moveTo>
                    <a:pt x="226" y="0"/>
                  </a:moveTo>
                  <a:lnTo>
                    <a:pt x="170" y="29"/>
                  </a:lnTo>
                  <a:lnTo>
                    <a:pt x="113" y="29"/>
                  </a:lnTo>
                  <a:lnTo>
                    <a:pt x="85" y="57"/>
                  </a:lnTo>
                  <a:lnTo>
                    <a:pt x="57" y="113"/>
                  </a:lnTo>
                  <a:lnTo>
                    <a:pt x="28" y="113"/>
                  </a:lnTo>
                  <a:lnTo>
                    <a:pt x="0" y="170"/>
                  </a:lnTo>
                  <a:lnTo>
                    <a:pt x="0" y="227"/>
                  </a:lnTo>
                  <a:lnTo>
                    <a:pt x="0" y="311"/>
                  </a:lnTo>
                  <a:lnTo>
                    <a:pt x="0" y="340"/>
                  </a:lnTo>
                  <a:lnTo>
                    <a:pt x="28" y="368"/>
                  </a:lnTo>
                  <a:lnTo>
                    <a:pt x="28" y="396"/>
                  </a:lnTo>
                  <a:lnTo>
                    <a:pt x="28" y="425"/>
                  </a:lnTo>
                  <a:lnTo>
                    <a:pt x="57" y="453"/>
                  </a:lnTo>
                  <a:lnTo>
                    <a:pt x="85" y="509"/>
                  </a:lnTo>
                  <a:lnTo>
                    <a:pt x="142" y="566"/>
                  </a:lnTo>
                  <a:lnTo>
                    <a:pt x="255" y="594"/>
                  </a:lnTo>
                  <a:lnTo>
                    <a:pt x="396" y="594"/>
                  </a:lnTo>
                  <a:lnTo>
                    <a:pt x="424" y="566"/>
                  </a:lnTo>
                  <a:lnTo>
                    <a:pt x="481" y="538"/>
                  </a:lnTo>
                  <a:lnTo>
                    <a:pt x="538" y="481"/>
                  </a:lnTo>
                  <a:lnTo>
                    <a:pt x="538" y="453"/>
                  </a:lnTo>
                  <a:lnTo>
                    <a:pt x="566" y="425"/>
                  </a:lnTo>
                  <a:lnTo>
                    <a:pt x="566" y="396"/>
                  </a:lnTo>
                  <a:lnTo>
                    <a:pt x="594" y="340"/>
                  </a:lnTo>
                  <a:lnTo>
                    <a:pt x="594" y="255"/>
                  </a:lnTo>
                  <a:lnTo>
                    <a:pt x="566" y="198"/>
                  </a:lnTo>
                  <a:lnTo>
                    <a:pt x="566" y="170"/>
                  </a:lnTo>
                  <a:lnTo>
                    <a:pt x="538" y="113"/>
                  </a:lnTo>
                  <a:lnTo>
                    <a:pt x="509" y="113"/>
                  </a:lnTo>
                  <a:lnTo>
                    <a:pt x="481" y="57"/>
                  </a:lnTo>
                  <a:lnTo>
                    <a:pt x="453" y="57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rgbClr val="9C2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7" name="Google Shape;5617;p40"/>
            <p:cNvSpPr/>
            <p:nvPr/>
          </p:nvSpPr>
          <p:spPr>
            <a:xfrm>
              <a:off x="7031825" y="2283625"/>
              <a:ext cx="65075" cy="55875"/>
            </a:xfrm>
            <a:custGeom>
              <a:avLst/>
              <a:gdLst/>
              <a:ahLst/>
              <a:cxnLst/>
              <a:rect l="l" t="t" r="r" b="b"/>
              <a:pathLst>
                <a:path w="2603" h="2235" extrusionOk="0">
                  <a:moveTo>
                    <a:pt x="1273" y="0"/>
                  </a:moveTo>
                  <a:lnTo>
                    <a:pt x="1132" y="57"/>
                  </a:lnTo>
                  <a:lnTo>
                    <a:pt x="1019" y="142"/>
                  </a:lnTo>
                  <a:lnTo>
                    <a:pt x="934" y="283"/>
                  </a:lnTo>
                  <a:lnTo>
                    <a:pt x="905" y="424"/>
                  </a:lnTo>
                  <a:lnTo>
                    <a:pt x="934" y="566"/>
                  </a:lnTo>
                  <a:lnTo>
                    <a:pt x="877" y="509"/>
                  </a:lnTo>
                  <a:lnTo>
                    <a:pt x="821" y="424"/>
                  </a:lnTo>
                  <a:lnTo>
                    <a:pt x="651" y="340"/>
                  </a:lnTo>
                  <a:lnTo>
                    <a:pt x="453" y="311"/>
                  </a:lnTo>
                  <a:lnTo>
                    <a:pt x="368" y="311"/>
                  </a:lnTo>
                  <a:lnTo>
                    <a:pt x="283" y="340"/>
                  </a:lnTo>
                  <a:lnTo>
                    <a:pt x="227" y="368"/>
                  </a:lnTo>
                  <a:lnTo>
                    <a:pt x="142" y="424"/>
                  </a:lnTo>
                  <a:lnTo>
                    <a:pt x="57" y="566"/>
                  </a:lnTo>
                  <a:lnTo>
                    <a:pt x="0" y="736"/>
                  </a:lnTo>
                  <a:lnTo>
                    <a:pt x="0" y="820"/>
                  </a:lnTo>
                  <a:lnTo>
                    <a:pt x="28" y="905"/>
                  </a:lnTo>
                  <a:lnTo>
                    <a:pt x="57" y="990"/>
                  </a:lnTo>
                  <a:lnTo>
                    <a:pt x="113" y="1075"/>
                  </a:lnTo>
                  <a:lnTo>
                    <a:pt x="255" y="1160"/>
                  </a:lnTo>
                  <a:lnTo>
                    <a:pt x="425" y="1245"/>
                  </a:lnTo>
                  <a:lnTo>
                    <a:pt x="509" y="1245"/>
                  </a:lnTo>
                  <a:lnTo>
                    <a:pt x="594" y="1216"/>
                  </a:lnTo>
                  <a:lnTo>
                    <a:pt x="425" y="1386"/>
                  </a:lnTo>
                  <a:lnTo>
                    <a:pt x="340" y="1471"/>
                  </a:lnTo>
                  <a:lnTo>
                    <a:pt x="283" y="1584"/>
                  </a:lnTo>
                  <a:lnTo>
                    <a:pt x="255" y="1697"/>
                  </a:lnTo>
                  <a:lnTo>
                    <a:pt x="227" y="1810"/>
                  </a:lnTo>
                  <a:lnTo>
                    <a:pt x="227" y="1924"/>
                  </a:lnTo>
                  <a:lnTo>
                    <a:pt x="283" y="2037"/>
                  </a:lnTo>
                  <a:lnTo>
                    <a:pt x="368" y="2122"/>
                  </a:lnTo>
                  <a:lnTo>
                    <a:pt x="481" y="2206"/>
                  </a:lnTo>
                  <a:lnTo>
                    <a:pt x="594" y="2235"/>
                  </a:lnTo>
                  <a:lnTo>
                    <a:pt x="736" y="2235"/>
                  </a:lnTo>
                  <a:lnTo>
                    <a:pt x="849" y="2178"/>
                  </a:lnTo>
                  <a:lnTo>
                    <a:pt x="962" y="2093"/>
                  </a:lnTo>
                  <a:lnTo>
                    <a:pt x="1019" y="1980"/>
                  </a:lnTo>
                  <a:lnTo>
                    <a:pt x="1047" y="1867"/>
                  </a:lnTo>
                  <a:lnTo>
                    <a:pt x="1047" y="1924"/>
                  </a:lnTo>
                  <a:lnTo>
                    <a:pt x="1075" y="1980"/>
                  </a:lnTo>
                  <a:lnTo>
                    <a:pt x="1160" y="2093"/>
                  </a:lnTo>
                  <a:lnTo>
                    <a:pt x="1301" y="2178"/>
                  </a:lnTo>
                  <a:lnTo>
                    <a:pt x="1443" y="2206"/>
                  </a:lnTo>
                  <a:lnTo>
                    <a:pt x="1556" y="2235"/>
                  </a:lnTo>
                  <a:lnTo>
                    <a:pt x="1669" y="2178"/>
                  </a:lnTo>
                  <a:lnTo>
                    <a:pt x="1782" y="2122"/>
                  </a:lnTo>
                  <a:lnTo>
                    <a:pt x="1839" y="2008"/>
                  </a:lnTo>
                  <a:lnTo>
                    <a:pt x="1895" y="1895"/>
                  </a:lnTo>
                  <a:lnTo>
                    <a:pt x="1895" y="1810"/>
                  </a:lnTo>
                  <a:lnTo>
                    <a:pt x="1867" y="1697"/>
                  </a:lnTo>
                  <a:lnTo>
                    <a:pt x="1782" y="1641"/>
                  </a:lnTo>
                  <a:lnTo>
                    <a:pt x="1867" y="1669"/>
                  </a:lnTo>
                  <a:lnTo>
                    <a:pt x="1980" y="1697"/>
                  </a:lnTo>
                  <a:lnTo>
                    <a:pt x="2178" y="1697"/>
                  </a:lnTo>
                  <a:lnTo>
                    <a:pt x="2263" y="1669"/>
                  </a:lnTo>
                  <a:lnTo>
                    <a:pt x="2348" y="1612"/>
                  </a:lnTo>
                  <a:lnTo>
                    <a:pt x="2433" y="1556"/>
                  </a:lnTo>
                  <a:lnTo>
                    <a:pt x="2518" y="1471"/>
                  </a:lnTo>
                  <a:lnTo>
                    <a:pt x="2574" y="1386"/>
                  </a:lnTo>
                  <a:lnTo>
                    <a:pt x="2603" y="1301"/>
                  </a:lnTo>
                  <a:lnTo>
                    <a:pt x="2603" y="1188"/>
                  </a:lnTo>
                  <a:lnTo>
                    <a:pt x="2603" y="1103"/>
                  </a:lnTo>
                  <a:lnTo>
                    <a:pt x="2603" y="990"/>
                  </a:lnTo>
                  <a:lnTo>
                    <a:pt x="2574" y="905"/>
                  </a:lnTo>
                  <a:lnTo>
                    <a:pt x="2518" y="820"/>
                  </a:lnTo>
                  <a:lnTo>
                    <a:pt x="2461" y="736"/>
                  </a:lnTo>
                  <a:lnTo>
                    <a:pt x="2376" y="679"/>
                  </a:lnTo>
                  <a:lnTo>
                    <a:pt x="2291" y="622"/>
                  </a:lnTo>
                  <a:lnTo>
                    <a:pt x="2178" y="594"/>
                  </a:lnTo>
                  <a:lnTo>
                    <a:pt x="1980" y="594"/>
                  </a:lnTo>
                  <a:lnTo>
                    <a:pt x="1895" y="622"/>
                  </a:lnTo>
                  <a:lnTo>
                    <a:pt x="1782" y="651"/>
                  </a:lnTo>
                  <a:lnTo>
                    <a:pt x="1697" y="707"/>
                  </a:lnTo>
                  <a:lnTo>
                    <a:pt x="1754" y="651"/>
                  </a:lnTo>
                  <a:lnTo>
                    <a:pt x="1782" y="566"/>
                  </a:lnTo>
                  <a:lnTo>
                    <a:pt x="1782" y="424"/>
                  </a:lnTo>
                  <a:lnTo>
                    <a:pt x="1754" y="283"/>
                  </a:lnTo>
                  <a:lnTo>
                    <a:pt x="1669" y="170"/>
                  </a:lnTo>
                  <a:lnTo>
                    <a:pt x="1556" y="57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rgbClr val="E63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8" name="Google Shape;5618;p40"/>
            <p:cNvSpPr/>
            <p:nvPr/>
          </p:nvSpPr>
          <p:spPr>
            <a:xfrm>
              <a:off x="7051625" y="2303425"/>
              <a:ext cx="20525" cy="19825"/>
            </a:xfrm>
            <a:custGeom>
              <a:avLst/>
              <a:gdLst/>
              <a:ahLst/>
              <a:cxnLst/>
              <a:rect l="l" t="t" r="r" b="b"/>
              <a:pathLst>
                <a:path w="821" h="793" extrusionOk="0">
                  <a:moveTo>
                    <a:pt x="425" y="0"/>
                  </a:moveTo>
                  <a:lnTo>
                    <a:pt x="340" y="28"/>
                  </a:lnTo>
                  <a:lnTo>
                    <a:pt x="283" y="57"/>
                  </a:lnTo>
                  <a:lnTo>
                    <a:pt x="255" y="57"/>
                  </a:lnTo>
                  <a:lnTo>
                    <a:pt x="198" y="85"/>
                  </a:lnTo>
                  <a:lnTo>
                    <a:pt x="198" y="113"/>
                  </a:lnTo>
                  <a:lnTo>
                    <a:pt x="142" y="142"/>
                  </a:lnTo>
                  <a:lnTo>
                    <a:pt x="85" y="198"/>
                  </a:lnTo>
                  <a:lnTo>
                    <a:pt x="29" y="255"/>
                  </a:lnTo>
                  <a:lnTo>
                    <a:pt x="0" y="340"/>
                  </a:lnTo>
                  <a:lnTo>
                    <a:pt x="0" y="424"/>
                  </a:lnTo>
                  <a:lnTo>
                    <a:pt x="0" y="481"/>
                  </a:lnTo>
                  <a:lnTo>
                    <a:pt x="29" y="538"/>
                  </a:lnTo>
                  <a:lnTo>
                    <a:pt x="57" y="622"/>
                  </a:lnTo>
                  <a:lnTo>
                    <a:pt x="85" y="622"/>
                  </a:lnTo>
                  <a:lnTo>
                    <a:pt x="142" y="707"/>
                  </a:lnTo>
                  <a:lnTo>
                    <a:pt x="227" y="764"/>
                  </a:lnTo>
                  <a:lnTo>
                    <a:pt x="255" y="764"/>
                  </a:lnTo>
                  <a:lnTo>
                    <a:pt x="283" y="792"/>
                  </a:lnTo>
                  <a:lnTo>
                    <a:pt x="538" y="792"/>
                  </a:lnTo>
                  <a:lnTo>
                    <a:pt x="623" y="736"/>
                  </a:lnTo>
                  <a:lnTo>
                    <a:pt x="651" y="736"/>
                  </a:lnTo>
                  <a:lnTo>
                    <a:pt x="707" y="679"/>
                  </a:lnTo>
                  <a:lnTo>
                    <a:pt x="736" y="651"/>
                  </a:lnTo>
                  <a:lnTo>
                    <a:pt x="764" y="594"/>
                  </a:lnTo>
                  <a:lnTo>
                    <a:pt x="792" y="566"/>
                  </a:lnTo>
                  <a:lnTo>
                    <a:pt x="821" y="481"/>
                  </a:lnTo>
                  <a:lnTo>
                    <a:pt x="821" y="396"/>
                  </a:lnTo>
                  <a:lnTo>
                    <a:pt x="821" y="368"/>
                  </a:lnTo>
                  <a:lnTo>
                    <a:pt x="821" y="311"/>
                  </a:lnTo>
                  <a:lnTo>
                    <a:pt x="792" y="255"/>
                  </a:lnTo>
                  <a:lnTo>
                    <a:pt x="764" y="170"/>
                  </a:lnTo>
                  <a:lnTo>
                    <a:pt x="736" y="142"/>
                  </a:lnTo>
                  <a:lnTo>
                    <a:pt x="707" y="113"/>
                  </a:lnTo>
                  <a:lnTo>
                    <a:pt x="679" y="85"/>
                  </a:lnTo>
                  <a:lnTo>
                    <a:pt x="623" y="28"/>
                  </a:lnTo>
                  <a:lnTo>
                    <a:pt x="594" y="28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rgbClr val="9C2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9" name="Google Shape;5619;p40"/>
            <p:cNvSpPr/>
            <p:nvPr/>
          </p:nvSpPr>
          <p:spPr>
            <a:xfrm>
              <a:off x="7200125" y="2272300"/>
              <a:ext cx="65075" cy="55900"/>
            </a:xfrm>
            <a:custGeom>
              <a:avLst/>
              <a:gdLst/>
              <a:ahLst/>
              <a:cxnLst/>
              <a:rect l="l" t="t" r="r" b="b"/>
              <a:pathLst>
                <a:path w="2603" h="2236" extrusionOk="0">
                  <a:moveTo>
                    <a:pt x="1245" y="1"/>
                  </a:moveTo>
                  <a:lnTo>
                    <a:pt x="1104" y="57"/>
                  </a:lnTo>
                  <a:lnTo>
                    <a:pt x="990" y="142"/>
                  </a:lnTo>
                  <a:lnTo>
                    <a:pt x="934" y="283"/>
                  </a:lnTo>
                  <a:lnTo>
                    <a:pt x="906" y="425"/>
                  </a:lnTo>
                  <a:lnTo>
                    <a:pt x="906" y="566"/>
                  </a:lnTo>
                  <a:lnTo>
                    <a:pt x="877" y="510"/>
                  </a:lnTo>
                  <a:lnTo>
                    <a:pt x="792" y="453"/>
                  </a:lnTo>
                  <a:lnTo>
                    <a:pt x="623" y="340"/>
                  </a:lnTo>
                  <a:lnTo>
                    <a:pt x="453" y="312"/>
                  </a:lnTo>
                  <a:lnTo>
                    <a:pt x="368" y="312"/>
                  </a:lnTo>
                  <a:lnTo>
                    <a:pt x="283" y="340"/>
                  </a:lnTo>
                  <a:lnTo>
                    <a:pt x="198" y="368"/>
                  </a:lnTo>
                  <a:lnTo>
                    <a:pt x="142" y="425"/>
                  </a:lnTo>
                  <a:lnTo>
                    <a:pt x="29" y="566"/>
                  </a:lnTo>
                  <a:lnTo>
                    <a:pt x="0" y="736"/>
                  </a:lnTo>
                  <a:lnTo>
                    <a:pt x="0" y="821"/>
                  </a:lnTo>
                  <a:lnTo>
                    <a:pt x="29" y="906"/>
                  </a:lnTo>
                  <a:lnTo>
                    <a:pt x="57" y="991"/>
                  </a:lnTo>
                  <a:lnTo>
                    <a:pt x="114" y="1075"/>
                  </a:lnTo>
                  <a:lnTo>
                    <a:pt x="227" y="1189"/>
                  </a:lnTo>
                  <a:lnTo>
                    <a:pt x="396" y="1245"/>
                  </a:lnTo>
                  <a:lnTo>
                    <a:pt x="481" y="1245"/>
                  </a:lnTo>
                  <a:lnTo>
                    <a:pt x="566" y="1217"/>
                  </a:lnTo>
                  <a:lnTo>
                    <a:pt x="396" y="1387"/>
                  </a:lnTo>
                  <a:lnTo>
                    <a:pt x="340" y="1471"/>
                  </a:lnTo>
                  <a:lnTo>
                    <a:pt x="255" y="1585"/>
                  </a:lnTo>
                  <a:lnTo>
                    <a:pt x="227" y="1698"/>
                  </a:lnTo>
                  <a:lnTo>
                    <a:pt x="227" y="1811"/>
                  </a:lnTo>
                  <a:lnTo>
                    <a:pt x="227" y="1924"/>
                  </a:lnTo>
                  <a:lnTo>
                    <a:pt x="255" y="2037"/>
                  </a:lnTo>
                  <a:lnTo>
                    <a:pt x="340" y="2150"/>
                  </a:lnTo>
                  <a:lnTo>
                    <a:pt x="453" y="2207"/>
                  </a:lnTo>
                  <a:lnTo>
                    <a:pt x="566" y="2235"/>
                  </a:lnTo>
                  <a:lnTo>
                    <a:pt x="708" y="2235"/>
                  </a:lnTo>
                  <a:lnTo>
                    <a:pt x="821" y="2179"/>
                  </a:lnTo>
                  <a:lnTo>
                    <a:pt x="934" y="2094"/>
                  </a:lnTo>
                  <a:lnTo>
                    <a:pt x="990" y="1981"/>
                  </a:lnTo>
                  <a:lnTo>
                    <a:pt x="1019" y="1867"/>
                  </a:lnTo>
                  <a:lnTo>
                    <a:pt x="1019" y="1924"/>
                  </a:lnTo>
                  <a:lnTo>
                    <a:pt x="1047" y="1981"/>
                  </a:lnTo>
                  <a:lnTo>
                    <a:pt x="1160" y="2094"/>
                  </a:lnTo>
                  <a:lnTo>
                    <a:pt x="1273" y="2179"/>
                  </a:lnTo>
                  <a:lnTo>
                    <a:pt x="1415" y="2207"/>
                  </a:lnTo>
                  <a:lnTo>
                    <a:pt x="1528" y="2235"/>
                  </a:lnTo>
                  <a:lnTo>
                    <a:pt x="1669" y="2207"/>
                  </a:lnTo>
                  <a:lnTo>
                    <a:pt x="1754" y="2122"/>
                  </a:lnTo>
                  <a:lnTo>
                    <a:pt x="1839" y="2009"/>
                  </a:lnTo>
                  <a:lnTo>
                    <a:pt x="1867" y="1896"/>
                  </a:lnTo>
                  <a:lnTo>
                    <a:pt x="1867" y="1811"/>
                  </a:lnTo>
                  <a:lnTo>
                    <a:pt x="1839" y="1698"/>
                  </a:lnTo>
                  <a:lnTo>
                    <a:pt x="1754" y="1641"/>
                  </a:lnTo>
                  <a:lnTo>
                    <a:pt x="1867" y="1669"/>
                  </a:lnTo>
                  <a:lnTo>
                    <a:pt x="1952" y="1698"/>
                  </a:lnTo>
                  <a:lnTo>
                    <a:pt x="2150" y="1698"/>
                  </a:lnTo>
                  <a:lnTo>
                    <a:pt x="2263" y="1669"/>
                  </a:lnTo>
                  <a:lnTo>
                    <a:pt x="2348" y="1613"/>
                  </a:lnTo>
                  <a:lnTo>
                    <a:pt x="2433" y="1556"/>
                  </a:lnTo>
                  <a:lnTo>
                    <a:pt x="2490" y="1471"/>
                  </a:lnTo>
                  <a:lnTo>
                    <a:pt x="2546" y="1387"/>
                  </a:lnTo>
                  <a:lnTo>
                    <a:pt x="2574" y="1302"/>
                  </a:lnTo>
                  <a:lnTo>
                    <a:pt x="2603" y="1189"/>
                  </a:lnTo>
                  <a:lnTo>
                    <a:pt x="2603" y="1104"/>
                  </a:lnTo>
                  <a:lnTo>
                    <a:pt x="2574" y="991"/>
                  </a:lnTo>
                  <a:lnTo>
                    <a:pt x="2546" y="906"/>
                  </a:lnTo>
                  <a:lnTo>
                    <a:pt x="2490" y="821"/>
                  </a:lnTo>
                  <a:lnTo>
                    <a:pt x="2433" y="736"/>
                  </a:lnTo>
                  <a:lnTo>
                    <a:pt x="2348" y="679"/>
                  </a:lnTo>
                  <a:lnTo>
                    <a:pt x="2263" y="623"/>
                  </a:lnTo>
                  <a:lnTo>
                    <a:pt x="2178" y="595"/>
                  </a:lnTo>
                  <a:lnTo>
                    <a:pt x="1980" y="595"/>
                  </a:lnTo>
                  <a:lnTo>
                    <a:pt x="1867" y="623"/>
                  </a:lnTo>
                  <a:lnTo>
                    <a:pt x="1782" y="651"/>
                  </a:lnTo>
                  <a:lnTo>
                    <a:pt x="1698" y="708"/>
                  </a:lnTo>
                  <a:lnTo>
                    <a:pt x="1726" y="651"/>
                  </a:lnTo>
                  <a:lnTo>
                    <a:pt x="1754" y="566"/>
                  </a:lnTo>
                  <a:lnTo>
                    <a:pt x="1782" y="453"/>
                  </a:lnTo>
                  <a:lnTo>
                    <a:pt x="1726" y="312"/>
                  </a:lnTo>
                  <a:lnTo>
                    <a:pt x="1669" y="170"/>
                  </a:lnTo>
                  <a:lnTo>
                    <a:pt x="1556" y="57"/>
                  </a:lnTo>
                  <a:lnTo>
                    <a:pt x="1415" y="29"/>
                  </a:lnTo>
                  <a:lnTo>
                    <a:pt x="1245" y="1"/>
                  </a:lnTo>
                  <a:close/>
                </a:path>
              </a:pathLst>
            </a:custGeom>
            <a:solidFill>
              <a:srgbClr val="E63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0" name="Google Shape;5620;p40"/>
            <p:cNvSpPr/>
            <p:nvPr/>
          </p:nvSpPr>
          <p:spPr>
            <a:xfrm>
              <a:off x="7219925" y="2292100"/>
              <a:ext cx="19825" cy="20525"/>
            </a:xfrm>
            <a:custGeom>
              <a:avLst/>
              <a:gdLst/>
              <a:ahLst/>
              <a:cxnLst/>
              <a:rect l="l" t="t" r="r" b="b"/>
              <a:pathLst>
                <a:path w="793" h="821" extrusionOk="0">
                  <a:moveTo>
                    <a:pt x="425" y="1"/>
                  </a:moveTo>
                  <a:lnTo>
                    <a:pt x="312" y="29"/>
                  </a:lnTo>
                  <a:lnTo>
                    <a:pt x="283" y="57"/>
                  </a:lnTo>
                  <a:lnTo>
                    <a:pt x="227" y="85"/>
                  </a:lnTo>
                  <a:lnTo>
                    <a:pt x="170" y="85"/>
                  </a:lnTo>
                  <a:lnTo>
                    <a:pt x="170" y="114"/>
                  </a:lnTo>
                  <a:lnTo>
                    <a:pt x="114" y="142"/>
                  </a:lnTo>
                  <a:lnTo>
                    <a:pt x="57" y="199"/>
                  </a:lnTo>
                  <a:lnTo>
                    <a:pt x="29" y="255"/>
                  </a:lnTo>
                  <a:lnTo>
                    <a:pt x="0" y="340"/>
                  </a:lnTo>
                  <a:lnTo>
                    <a:pt x="0" y="425"/>
                  </a:lnTo>
                  <a:lnTo>
                    <a:pt x="0" y="481"/>
                  </a:lnTo>
                  <a:lnTo>
                    <a:pt x="0" y="538"/>
                  </a:lnTo>
                  <a:lnTo>
                    <a:pt x="57" y="623"/>
                  </a:lnTo>
                  <a:lnTo>
                    <a:pt x="114" y="708"/>
                  </a:lnTo>
                  <a:lnTo>
                    <a:pt x="142" y="708"/>
                  </a:lnTo>
                  <a:lnTo>
                    <a:pt x="227" y="764"/>
                  </a:lnTo>
                  <a:lnTo>
                    <a:pt x="255" y="793"/>
                  </a:lnTo>
                  <a:lnTo>
                    <a:pt x="312" y="793"/>
                  </a:lnTo>
                  <a:lnTo>
                    <a:pt x="425" y="821"/>
                  </a:lnTo>
                  <a:lnTo>
                    <a:pt x="538" y="793"/>
                  </a:lnTo>
                  <a:lnTo>
                    <a:pt x="623" y="736"/>
                  </a:lnTo>
                  <a:lnTo>
                    <a:pt x="708" y="679"/>
                  </a:lnTo>
                  <a:lnTo>
                    <a:pt x="708" y="651"/>
                  </a:lnTo>
                  <a:lnTo>
                    <a:pt x="764" y="595"/>
                  </a:lnTo>
                  <a:lnTo>
                    <a:pt x="764" y="566"/>
                  </a:lnTo>
                  <a:lnTo>
                    <a:pt x="792" y="481"/>
                  </a:lnTo>
                  <a:lnTo>
                    <a:pt x="792" y="397"/>
                  </a:lnTo>
                  <a:lnTo>
                    <a:pt x="792" y="368"/>
                  </a:lnTo>
                  <a:lnTo>
                    <a:pt x="792" y="312"/>
                  </a:lnTo>
                  <a:lnTo>
                    <a:pt x="792" y="255"/>
                  </a:lnTo>
                  <a:lnTo>
                    <a:pt x="736" y="170"/>
                  </a:lnTo>
                  <a:lnTo>
                    <a:pt x="736" y="142"/>
                  </a:lnTo>
                  <a:lnTo>
                    <a:pt x="708" y="142"/>
                  </a:lnTo>
                  <a:lnTo>
                    <a:pt x="708" y="114"/>
                  </a:lnTo>
                  <a:lnTo>
                    <a:pt x="679" y="85"/>
                  </a:lnTo>
                  <a:lnTo>
                    <a:pt x="594" y="29"/>
                  </a:lnTo>
                  <a:lnTo>
                    <a:pt x="566" y="29"/>
                  </a:lnTo>
                  <a:lnTo>
                    <a:pt x="510" y="1"/>
                  </a:lnTo>
                  <a:close/>
                </a:path>
              </a:pathLst>
            </a:custGeom>
            <a:solidFill>
              <a:srgbClr val="9C2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1" name="Google Shape;5621;p40"/>
            <p:cNvSpPr/>
            <p:nvPr/>
          </p:nvSpPr>
          <p:spPr>
            <a:xfrm>
              <a:off x="7253875" y="2316150"/>
              <a:ext cx="55875" cy="64375"/>
            </a:xfrm>
            <a:custGeom>
              <a:avLst/>
              <a:gdLst/>
              <a:ahLst/>
              <a:cxnLst/>
              <a:rect l="l" t="t" r="r" b="b"/>
              <a:pathLst>
                <a:path w="2235" h="2575" extrusionOk="0">
                  <a:moveTo>
                    <a:pt x="1528" y="0"/>
                  </a:moveTo>
                  <a:lnTo>
                    <a:pt x="1443" y="29"/>
                  </a:lnTo>
                  <a:lnTo>
                    <a:pt x="1358" y="57"/>
                  </a:lnTo>
                  <a:lnTo>
                    <a:pt x="1273" y="85"/>
                  </a:lnTo>
                  <a:lnTo>
                    <a:pt x="1160" y="227"/>
                  </a:lnTo>
                  <a:lnTo>
                    <a:pt x="1103" y="368"/>
                  </a:lnTo>
                  <a:lnTo>
                    <a:pt x="1075" y="453"/>
                  </a:lnTo>
                  <a:lnTo>
                    <a:pt x="1075" y="538"/>
                  </a:lnTo>
                  <a:lnTo>
                    <a:pt x="934" y="368"/>
                  </a:lnTo>
                  <a:lnTo>
                    <a:pt x="849" y="283"/>
                  </a:lnTo>
                  <a:lnTo>
                    <a:pt x="764" y="198"/>
                  </a:lnTo>
                  <a:lnTo>
                    <a:pt x="651" y="170"/>
                  </a:lnTo>
                  <a:lnTo>
                    <a:pt x="538" y="142"/>
                  </a:lnTo>
                  <a:lnTo>
                    <a:pt x="424" y="142"/>
                  </a:lnTo>
                  <a:lnTo>
                    <a:pt x="311" y="170"/>
                  </a:lnTo>
                  <a:lnTo>
                    <a:pt x="198" y="227"/>
                  </a:lnTo>
                  <a:lnTo>
                    <a:pt x="113" y="340"/>
                  </a:lnTo>
                  <a:lnTo>
                    <a:pt x="57" y="453"/>
                  </a:lnTo>
                  <a:lnTo>
                    <a:pt x="57" y="594"/>
                  </a:lnTo>
                  <a:lnTo>
                    <a:pt x="85" y="707"/>
                  </a:lnTo>
                  <a:lnTo>
                    <a:pt x="170" y="821"/>
                  </a:lnTo>
                  <a:lnTo>
                    <a:pt x="283" y="905"/>
                  </a:lnTo>
                  <a:lnTo>
                    <a:pt x="424" y="934"/>
                  </a:lnTo>
                  <a:lnTo>
                    <a:pt x="340" y="934"/>
                  </a:lnTo>
                  <a:lnTo>
                    <a:pt x="283" y="962"/>
                  </a:lnTo>
                  <a:lnTo>
                    <a:pt x="170" y="1047"/>
                  </a:lnTo>
                  <a:lnTo>
                    <a:pt x="85" y="1160"/>
                  </a:lnTo>
                  <a:lnTo>
                    <a:pt x="28" y="1302"/>
                  </a:lnTo>
                  <a:lnTo>
                    <a:pt x="0" y="1415"/>
                  </a:lnTo>
                  <a:lnTo>
                    <a:pt x="28" y="1528"/>
                  </a:lnTo>
                  <a:lnTo>
                    <a:pt x="85" y="1641"/>
                  </a:lnTo>
                  <a:lnTo>
                    <a:pt x="170" y="1726"/>
                  </a:lnTo>
                  <a:lnTo>
                    <a:pt x="283" y="1782"/>
                  </a:lnTo>
                  <a:lnTo>
                    <a:pt x="481" y="1782"/>
                  </a:lnTo>
                  <a:lnTo>
                    <a:pt x="566" y="1698"/>
                  </a:lnTo>
                  <a:lnTo>
                    <a:pt x="566" y="1698"/>
                  </a:lnTo>
                  <a:lnTo>
                    <a:pt x="509" y="1782"/>
                  </a:lnTo>
                  <a:lnTo>
                    <a:pt x="481" y="1867"/>
                  </a:lnTo>
                  <a:lnTo>
                    <a:pt x="481" y="1980"/>
                  </a:lnTo>
                  <a:lnTo>
                    <a:pt x="481" y="2094"/>
                  </a:lnTo>
                  <a:lnTo>
                    <a:pt x="509" y="2178"/>
                  </a:lnTo>
                  <a:lnTo>
                    <a:pt x="538" y="2263"/>
                  </a:lnTo>
                  <a:lnTo>
                    <a:pt x="594" y="2348"/>
                  </a:lnTo>
                  <a:lnTo>
                    <a:pt x="651" y="2433"/>
                  </a:lnTo>
                  <a:lnTo>
                    <a:pt x="736" y="2490"/>
                  </a:lnTo>
                  <a:lnTo>
                    <a:pt x="820" y="2546"/>
                  </a:lnTo>
                  <a:lnTo>
                    <a:pt x="934" y="2574"/>
                  </a:lnTo>
                  <a:lnTo>
                    <a:pt x="1132" y="2574"/>
                  </a:lnTo>
                  <a:lnTo>
                    <a:pt x="1216" y="2546"/>
                  </a:lnTo>
                  <a:lnTo>
                    <a:pt x="1330" y="2490"/>
                  </a:lnTo>
                  <a:lnTo>
                    <a:pt x="1386" y="2433"/>
                  </a:lnTo>
                  <a:lnTo>
                    <a:pt x="1471" y="2376"/>
                  </a:lnTo>
                  <a:lnTo>
                    <a:pt x="1528" y="2292"/>
                  </a:lnTo>
                  <a:lnTo>
                    <a:pt x="1556" y="2207"/>
                  </a:lnTo>
                  <a:lnTo>
                    <a:pt x="1584" y="2094"/>
                  </a:lnTo>
                  <a:lnTo>
                    <a:pt x="1584" y="1980"/>
                  </a:lnTo>
                  <a:lnTo>
                    <a:pt x="1584" y="1896"/>
                  </a:lnTo>
                  <a:lnTo>
                    <a:pt x="1556" y="1811"/>
                  </a:lnTo>
                  <a:lnTo>
                    <a:pt x="1499" y="1698"/>
                  </a:lnTo>
                  <a:lnTo>
                    <a:pt x="1556" y="1754"/>
                  </a:lnTo>
                  <a:lnTo>
                    <a:pt x="1612" y="1782"/>
                  </a:lnTo>
                  <a:lnTo>
                    <a:pt x="1754" y="1811"/>
                  </a:lnTo>
                  <a:lnTo>
                    <a:pt x="1895" y="1782"/>
                  </a:lnTo>
                  <a:lnTo>
                    <a:pt x="2037" y="1726"/>
                  </a:lnTo>
                  <a:lnTo>
                    <a:pt x="2150" y="1613"/>
                  </a:lnTo>
                  <a:lnTo>
                    <a:pt x="2207" y="1500"/>
                  </a:lnTo>
                  <a:lnTo>
                    <a:pt x="2235" y="1330"/>
                  </a:lnTo>
                  <a:lnTo>
                    <a:pt x="2207" y="1188"/>
                  </a:lnTo>
                  <a:lnTo>
                    <a:pt x="2122" y="1075"/>
                  </a:lnTo>
                  <a:lnTo>
                    <a:pt x="1980" y="990"/>
                  </a:lnTo>
                  <a:lnTo>
                    <a:pt x="1839" y="934"/>
                  </a:lnTo>
                  <a:lnTo>
                    <a:pt x="1697" y="962"/>
                  </a:lnTo>
                  <a:lnTo>
                    <a:pt x="1697" y="962"/>
                  </a:lnTo>
                  <a:lnTo>
                    <a:pt x="1782" y="905"/>
                  </a:lnTo>
                  <a:lnTo>
                    <a:pt x="1839" y="849"/>
                  </a:lnTo>
                  <a:lnTo>
                    <a:pt x="1952" y="679"/>
                  </a:lnTo>
                  <a:lnTo>
                    <a:pt x="2009" y="509"/>
                  </a:lnTo>
                  <a:lnTo>
                    <a:pt x="2009" y="425"/>
                  </a:lnTo>
                  <a:lnTo>
                    <a:pt x="2009" y="340"/>
                  </a:lnTo>
                  <a:lnTo>
                    <a:pt x="1952" y="255"/>
                  </a:lnTo>
                  <a:lnTo>
                    <a:pt x="1924" y="170"/>
                  </a:lnTo>
                  <a:lnTo>
                    <a:pt x="1782" y="85"/>
                  </a:lnTo>
                  <a:lnTo>
                    <a:pt x="161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2" name="Google Shape;5622;p40"/>
            <p:cNvSpPr/>
            <p:nvPr/>
          </p:nvSpPr>
          <p:spPr>
            <a:xfrm>
              <a:off x="7270125" y="2335250"/>
              <a:ext cx="20550" cy="20525"/>
            </a:xfrm>
            <a:custGeom>
              <a:avLst/>
              <a:gdLst/>
              <a:ahLst/>
              <a:cxnLst/>
              <a:rect l="l" t="t" r="r" b="b"/>
              <a:pathLst>
                <a:path w="822" h="821" extrusionOk="0">
                  <a:moveTo>
                    <a:pt x="312" y="0"/>
                  </a:moveTo>
                  <a:lnTo>
                    <a:pt x="227" y="28"/>
                  </a:lnTo>
                  <a:lnTo>
                    <a:pt x="199" y="57"/>
                  </a:lnTo>
                  <a:lnTo>
                    <a:pt x="142" y="85"/>
                  </a:lnTo>
                  <a:lnTo>
                    <a:pt x="114" y="113"/>
                  </a:lnTo>
                  <a:lnTo>
                    <a:pt x="57" y="198"/>
                  </a:lnTo>
                  <a:lnTo>
                    <a:pt x="29" y="226"/>
                  </a:lnTo>
                  <a:lnTo>
                    <a:pt x="29" y="283"/>
                  </a:lnTo>
                  <a:lnTo>
                    <a:pt x="1" y="368"/>
                  </a:lnTo>
                  <a:lnTo>
                    <a:pt x="1" y="396"/>
                  </a:lnTo>
                  <a:lnTo>
                    <a:pt x="1" y="481"/>
                  </a:lnTo>
                  <a:lnTo>
                    <a:pt x="57" y="594"/>
                  </a:lnTo>
                  <a:lnTo>
                    <a:pt x="114" y="679"/>
                  </a:lnTo>
                  <a:lnTo>
                    <a:pt x="199" y="736"/>
                  </a:lnTo>
                  <a:lnTo>
                    <a:pt x="199" y="764"/>
                  </a:lnTo>
                  <a:lnTo>
                    <a:pt x="312" y="792"/>
                  </a:lnTo>
                  <a:lnTo>
                    <a:pt x="397" y="792"/>
                  </a:lnTo>
                  <a:lnTo>
                    <a:pt x="397" y="820"/>
                  </a:lnTo>
                  <a:lnTo>
                    <a:pt x="453" y="792"/>
                  </a:lnTo>
                  <a:lnTo>
                    <a:pt x="510" y="792"/>
                  </a:lnTo>
                  <a:lnTo>
                    <a:pt x="595" y="764"/>
                  </a:lnTo>
                  <a:lnTo>
                    <a:pt x="623" y="736"/>
                  </a:lnTo>
                  <a:lnTo>
                    <a:pt x="651" y="736"/>
                  </a:lnTo>
                  <a:lnTo>
                    <a:pt x="708" y="707"/>
                  </a:lnTo>
                  <a:lnTo>
                    <a:pt x="736" y="622"/>
                  </a:lnTo>
                  <a:lnTo>
                    <a:pt x="764" y="622"/>
                  </a:lnTo>
                  <a:lnTo>
                    <a:pt x="764" y="594"/>
                  </a:lnTo>
                  <a:lnTo>
                    <a:pt x="793" y="538"/>
                  </a:lnTo>
                  <a:lnTo>
                    <a:pt x="793" y="509"/>
                  </a:lnTo>
                  <a:lnTo>
                    <a:pt x="821" y="453"/>
                  </a:lnTo>
                  <a:lnTo>
                    <a:pt x="793" y="339"/>
                  </a:lnTo>
                  <a:lnTo>
                    <a:pt x="764" y="311"/>
                  </a:lnTo>
                  <a:lnTo>
                    <a:pt x="764" y="255"/>
                  </a:lnTo>
                  <a:lnTo>
                    <a:pt x="736" y="226"/>
                  </a:lnTo>
                  <a:lnTo>
                    <a:pt x="736" y="198"/>
                  </a:lnTo>
                  <a:lnTo>
                    <a:pt x="680" y="141"/>
                  </a:lnTo>
                  <a:lnTo>
                    <a:pt x="651" y="85"/>
                  </a:lnTo>
                  <a:lnTo>
                    <a:pt x="566" y="28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3" name="Google Shape;5623;p40"/>
            <p:cNvSpPr/>
            <p:nvPr/>
          </p:nvSpPr>
          <p:spPr>
            <a:xfrm>
              <a:off x="7316100" y="2357875"/>
              <a:ext cx="65775" cy="57300"/>
            </a:xfrm>
            <a:custGeom>
              <a:avLst/>
              <a:gdLst/>
              <a:ahLst/>
              <a:cxnLst/>
              <a:rect l="l" t="t" r="r" b="b"/>
              <a:pathLst>
                <a:path w="2631" h="2292" extrusionOk="0">
                  <a:moveTo>
                    <a:pt x="1924" y="0"/>
                  </a:moveTo>
                  <a:lnTo>
                    <a:pt x="1782" y="29"/>
                  </a:lnTo>
                  <a:lnTo>
                    <a:pt x="1669" y="85"/>
                  </a:lnTo>
                  <a:lnTo>
                    <a:pt x="1584" y="170"/>
                  </a:lnTo>
                  <a:lnTo>
                    <a:pt x="1528" y="311"/>
                  </a:lnTo>
                  <a:lnTo>
                    <a:pt x="1500" y="425"/>
                  </a:lnTo>
                  <a:lnTo>
                    <a:pt x="1500" y="368"/>
                  </a:lnTo>
                  <a:lnTo>
                    <a:pt x="1471" y="311"/>
                  </a:lnTo>
                  <a:lnTo>
                    <a:pt x="1358" y="227"/>
                  </a:lnTo>
                  <a:lnTo>
                    <a:pt x="1217" y="142"/>
                  </a:lnTo>
                  <a:lnTo>
                    <a:pt x="1075" y="113"/>
                  </a:lnTo>
                  <a:lnTo>
                    <a:pt x="962" y="113"/>
                  </a:lnTo>
                  <a:lnTo>
                    <a:pt x="849" y="170"/>
                  </a:lnTo>
                  <a:lnTo>
                    <a:pt x="736" y="255"/>
                  </a:lnTo>
                  <a:lnTo>
                    <a:pt x="679" y="340"/>
                  </a:lnTo>
                  <a:lnTo>
                    <a:pt x="651" y="481"/>
                  </a:lnTo>
                  <a:lnTo>
                    <a:pt x="651" y="566"/>
                  </a:lnTo>
                  <a:lnTo>
                    <a:pt x="708" y="651"/>
                  </a:lnTo>
                  <a:lnTo>
                    <a:pt x="792" y="736"/>
                  </a:lnTo>
                  <a:lnTo>
                    <a:pt x="708" y="707"/>
                  </a:lnTo>
                  <a:lnTo>
                    <a:pt x="594" y="679"/>
                  </a:lnTo>
                  <a:lnTo>
                    <a:pt x="481" y="679"/>
                  </a:lnTo>
                  <a:lnTo>
                    <a:pt x="396" y="707"/>
                  </a:lnTo>
                  <a:lnTo>
                    <a:pt x="312" y="736"/>
                  </a:lnTo>
                  <a:lnTo>
                    <a:pt x="227" y="792"/>
                  </a:lnTo>
                  <a:lnTo>
                    <a:pt x="142" y="877"/>
                  </a:lnTo>
                  <a:lnTo>
                    <a:pt x="85" y="962"/>
                  </a:lnTo>
                  <a:lnTo>
                    <a:pt x="29" y="1047"/>
                  </a:lnTo>
                  <a:lnTo>
                    <a:pt x="0" y="1132"/>
                  </a:lnTo>
                  <a:lnTo>
                    <a:pt x="0" y="1245"/>
                  </a:lnTo>
                  <a:lnTo>
                    <a:pt x="0" y="1330"/>
                  </a:lnTo>
                  <a:lnTo>
                    <a:pt x="29" y="1443"/>
                  </a:lnTo>
                  <a:lnTo>
                    <a:pt x="85" y="1528"/>
                  </a:lnTo>
                  <a:lnTo>
                    <a:pt x="142" y="1613"/>
                  </a:lnTo>
                  <a:lnTo>
                    <a:pt x="198" y="1669"/>
                  </a:lnTo>
                  <a:lnTo>
                    <a:pt x="283" y="1726"/>
                  </a:lnTo>
                  <a:lnTo>
                    <a:pt x="396" y="1782"/>
                  </a:lnTo>
                  <a:lnTo>
                    <a:pt x="481" y="1782"/>
                  </a:lnTo>
                  <a:lnTo>
                    <a:pt x="594" y="1811"/>
                  </a:lnTo>
                  <a:lnTo>
                    <a:pt x="679" y="1782"/>
                  </a:lnTo>
                  <a:lnTo>
                    <a:pt x="792" y="1754"/>
                  </a:lnTo>
                  <a:lnTo>
                    <a:pt x="877" y="1697"/>
                  </a:lnTo>
                  <a:lnTo>
                    <a:pt x="962" y="1641"/>
                  </a:lnTo>
                  <a:lnTo>
                    <a:pt x="906" y="1726"/>
                  </a:lnTo>
                  <a:lnTo>
                    <a:pt x="906" y="1782"/>
                  </a:lnTo>
                  <a:lnTo>
                    <a:pt x="906" y="1924"/>
                  </a:lnTo>
                  <a:lnTo>
                    <a:pt x="934" y="2065"/>
                  </a:lnTo>
                  <a:lnTo>
                    <a:pt x="1047" y="2178"/>
                  </a:lnTo>
                  <a:lnTo>
                    <a:pt x="1160" y="2263"/>
                  </a:lnTo>
                  <a:lnTo>
                    <a:pt x="1302" y="2291"/>
                  </a:lnTo>
                  <a:lnTo>
                    <a:pt x="1443" y="2291"/>
                  </a:lnTo>
                  <a:lnTo>
                    <a:pt x="1584" y="2235"/>
                  </a:lnTo>
                  <a:lnTo>
                    <a:pt x="1698" y="2122"/>
                  </a:lnTo>
                  <a:lnTo>
                    <a:pt x="1754" y="1980"/>
                  </a:lnTo>
                  <a:lnTo>
                    <a:pt x="1782" y="1839"/>
                  </a:lnTo>
                  <a:lnTo>
                    <a:pt x="1726" y="1697"/>
                  </a:lnTo>
                  <a:lnTo>
                    <a:pt x="1782" y="1754"/>
                  </a:lnTo>
                  <a:lnTo>
                    <a:pt x="1867" y="1839"/>
                  </a:lnTo>
                  <a:lnTo>
                    <a:pt x="2037" y="1895"/>
                  </a:lnTo>
                  <a:lnTo>
                    <a:pt x="2235" y="1924"/>
                  </a:lnTo>
                  <a:lnTo>
                    <a:pt x="2320" y="1924"/>
                  </a:lnTo>
                  <a:lnTo>
                    <a:pt x="2405" y="1867"/>
                  </a:lnTo>
                  <a:lnTo>
                    <a:pt x="2461" y="1839"/>
                  </a:lnTo>
                  <a:lnTo>
                    <a:pt x="2518" y="1754"/>
                  </a:lnTo>
                  <a:lnTo>
                    <a:pt x="2603" y="1613"/>
                  </a:lnTo>
                  <a:lnTo>
                    <a:pt x="2631" y="1443"/>
                  </a:lnTo>
                  <a:lnTo>
                    <a:pt x="2631" y="1358"/>
                  </a:lnTo>
                  <a:lnTo>
                    <a:pt x="2603" y="1273"/>
                  </a:lnTo>
                  <a:lnTo>
                    <a:pt x="2546" y="1188"/>
                  </a:lnTo>
                  <a:lnTo>
                    <a:pt x="2490" y="1132"/>
                  </a:lnTo>
                  <a:lnTo>
                    <a:pt x="2348" y="1047"/>
                  </a:lnTo>
                  <a:lnTo>
                    <a:pt x="2178" y="990"/>
                  </a:lnTo>
                  <a:lnTo>
                    <a:pt x="2094" y="990"/>
                  </a:lnTo>
                  <a:lnTo>
                    <a:pt x="2009" y="1019"/>
                  </a:lnTo>
                  <a:lnTo>
                    <a:pt x="2178" y="849"/>
                  </a:lnTo>
                  <a:lnTo>
                    <a:pt x="2235" y="736"/>
                  </a:lnTo>
                  <a:lnTo>
                    <a:pt x="2292" y="651"/>
                  </a:lnTo>
                  <a:lnTo>
                    <a:pt x="2320" y="538"/>
                  </a:lnTo>
                  <a:lnTo>
                    <a:pt x="2320" y="425"/>
                  </a:lnTo>
                  <a:lnTo>
                    <a:pt x="2292" y="311"/>
                  </a:lnTo>
                  <a:lnTo>
                    <a:pt x="2263" y="198"/>
                  </a:lnTo>
                  <a:lnTo>
                    <a:pt x="2150" y="85"/>
                  </a:lnTo>
                  <a:lnTo>
                    <a:pt x="2037" y="29"/>
                  </a:lnTo>
                  <a:lnTo>
                    <a:pt x="19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4" name="Google Shape;5624;p40"/>
            <p:cNvSpPr/>
            <p:nvPr/>
          </p:nvSpPr>
          <p:spPr>
            <a:xfrm>
              <a:off x="7340850" y="2375550"/>
              <a:ext cx="20525" cy="20525"/>
            </a:xfrm>
            <a:custGeom>
              <a:avLst/>
              <a:gdLst/>
              <a:ahLst/>
              <a:cxnLst/>
              <a:rect l="l" t="t" r="r" b="b"/>
              <a:pathLst>
                <a:path w="821" h="821" extrusionOk="0">
                  <a:moveTo>
                    <a:pt x="340" y="0"/>
                  </a:moveTo>
                  <a:lnTo>
                    <a:pt x="255" y="29"/>
                  </a:lnTo>
                  <a:lnTo>
                    <a:pt x="170" y="85"/>
                  </a:lnTo>
                  <a:lnTo>
                    <a:pt x="142" y="85"/>
                  </a:lnTo>
                  <a:lnTo>
                    <a:pt x="85" y="170"/>
                  </a:lnTo>
                  <a:lnTo>
                    <a:pt x="29" y="255"/>
                  </a:lnTo>
                  <a:lnTo>
                    <a:pt x="29" y="283"/>
                  </a:lnTo>
                  <a:lnTo>
                    <a:pt x="0" y="368"/>
                  </a:lnTo>
                  <a:lnTo>
                    <a:pt x="0" y="453"/>
                  </a:lnTo>
                  <a:lnTo>
                    <a:pt x="0" y="481"/>
                  </a:lnTo>
                  <a:lnTo>
                    <a:pt x="29" y="538"/>
                  </a:lnTo>
                  <a:lnTo>
                    <a:pt x="57" y="594"/>
                  </a:lnTo>
                  <a:lnTo>
                    <a:pt x="85" y="651"/>
                  </a:lnTo>
                  <a:lnTo>
                    <a:pt x="114" y="679"/>
                  </a:lnTo>
                  <a:lnTo>
                    <a:pt x="142" y="708"/>
                  </a:lnTo>
                  <a:lnTo>
                    <a:pt x="170" y="736"/>
                  </a:lnTo>
                  <a:lnTo>
                    <a:pt x="255" y="792"/>
                  </a:lnTo>
                  <a:lnTo>
                    <a:pt x="283" y="792"/>
                  </a:lnTo>
                  <a:lnTo>
                    <a:pt x="340" y="821"/>
                  </a:lnTo>
                  <a:lnTo>
                    <a:pt x="425" y="821"/>
                  </a:lnTo>
                  <a:lnTo>
                    <a:pt x="538" y="764"/>
                  </a:lnTo>
                  <a:lnTo>
                    <a:pt x="566" y="736"/>
                  </a:lnTo>
                  <a:lnTo>
                    <a:pt x="623" y="708"/>
                  </a:lnTo>
                  <a:lnTo>
                    <a:pt x="651" y="679"/>
                  </a:lnTo>
                  <a:lnTo>
                    <a:pt x="708" y="623"/>
                  </a:lnTo>
                  <a:lnTo>
                    <a:pt x="764" y="566"/>
                  </a:lnTo>
                  <a:lnTo>
                    <a:pt x="792" y="510"/>
                  </a:lnTo>
                  <a:lnTo>
                    <a:pt x="821" y="425"/>
                  </a:lnTo>
                  <a:lnTo>
                    <a:pt x="821" y="340"/>
                  </a:lnTo>
                  <a:lnTo>
                    <a:pt x="792" y="283"/>
                  </a:lnTo>
                  <a:lnTo>
                    <a:pt x="792" y="227"/>
                  </a:lnTo>
                  <a:lnTo>
                    <a:pt x="736" y="170"/>
                  </a:lnTo>
                  <a:lnTo>
                    <a:pt x="736" y="142"/>
                  </a:lnTo>
                  <a:lnTo>
                    <a:pt x="651" y="85"/>
                  </a:lnTo>
                  <a:lnTo>
                    <a:pt x="651" y="57"/>
                  </a:lnTo>
                  <a:lnTo>
                    <a:pt x="566" y="29"/>
                  </a:lnTo>
                  <a:lnTo>
                    <a:pt x="538" y="29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5" name="Google Shape;5625;p40"/>
            <p:cNvSpPr/>
            <p:nvPr/>
          </p:nvSpPr>
          <p:spPr>
            <a:xfrm>
              <a:off x="7321750" y="2420800"/>
              <a:ext cx="43175" cy="49525"/>
            </a:xfrm>
            <a:custGeom>
              <a:avLst/>
              <a:gdLst/>
              <a:ahLst/>
              <a:cxnLst/>
              <a:rect l="l" t="t" r="r" b="b"/>
              <a:pathLst>
                <a:path w="1727" h="1981" extrusionOk="0">
                  <a:moveTo>
                    <a:pt x="906" y="1"/>
                  </a:moveTo>
                  <a:lnTo>
                    <a:pt x="764" y="29"/>
                  </a:lnTo>
                  <a:lnTo>
                    <a:pt x="623" y="86"/>
                  </a:lnTo>
                  <a:lnTo>
                    <a:pt x="538" y="227"/>
                  </a:lnTo>
                  <a:lnTo>
                    <a:pt x="482" y="368"/>
                  </a:lnTo>
                  <a:lnTo>
                    <a:pt x="482" y="538"/>
                  </a:lnTo>
                  <a:lnTo>
                    <a:pt x="566" y="680"/>
                  </a:lnTo>
                  <a:lnTo>
                    <a:pt x="453" y="595"/>
                  </a:lnTo>
                  <a:lnTo>
                    <a:pt x="368" y="595"/>
                  </a:lnTo>
                  <a:lnTo>
                    <a:pt x="255" y="623"/>
                  </a:lnTo>
                  <a:lnTo>
                    <a:pt x="142" y="680"/>
                  </a:lnTo>
                  <a:lnTo>
                    <a:pt x="57" y="736"/>
                  </a:lnTo>
                  <a:lnTo>
                    <a:pt x="1" y="849"/>
                  </a:lnTo>
                  <a:lnTo>
                    <a:pt x="1" y="962"/>
                  </a:lnTo>
                  <a:lnTo>
                    <a:pt x="29" y="1076"/>
                  </a:lnTo>
                  <a:lnTo>
                    <a:pt x="114" y="1160"/>
                  </a:lnTo>
                  <a:lnTo>
                    <a:pt x="199" y="1245"/>
                  </a:lnTo>
                  <a:lnTo>
                    <a:pt x="312" y="1274"/>
                  </a:lnTo>
                  <a:lnTo>
                    <a:pt x="425" y="1245"/>
                  </a:lnTo>
                  <a:lnTo>
                    <a:pt x="312" y="1330"/>
                  </a:lnTo>
                  <a:lnTo>
                    <a:pt x="227" y="1472"/>
                  </a:lnTo>
                  <a:lnTo>
                    <a:pt x="199" y="1613"/>
                  </a:lnTo>
                  <a:lnTo>
                    <a:pt x="199" y="1754"/>
                  </a:lnTo>
                  <a:lnTo>
                    <a:pt x="284" y="1868"/>
                  </a:lnTo>
                  <a:lnTo>
                    <a:pt x="368" y="1924"/>
                  </a:lnTo>
                  <a:lnTo>
                    <a:pt x="510" y="1981"/>
                  </a:lnTo>
                  <a:lnTo>
                    <a:pt x="651" y="1981"/>
                  </a:lnTo>
                  <a:lnTo>
                    <a:pt x="764" y="1924"/>
                  </a:lnTo>
                  <a:lnTo>
                    <a:pt x="849" y="1811"/>
                  </a:lnTo>
                  <a:lnTo>
                    <a:pt x="906" y="1698"/>
                  </a:lnTo>
                  <a:lnTo>
                    <a:pt x="906" y="1556"/>
                  </a:lnTo>
                  <a:lnTo>
                    <a:pt x="1019" y="1698"/>
                  </a:lnTo>
                  <a:lnTo>
                    <a:pt x="1104" y="1754"/>
                  </a:lnTo>
                  <a:lnTo>
                    <a:pt x="1160" y="1811"/>
                  </a:lnTo>
                  <a:lnTo>
                    <a:pt x="1245" y="1839"/>
                  </a:lnTo>
                  <a:lnTo>
                    <a:pt x="1330" y="1868"/>
                  </a:lnTo>
                  <a:lnTo>
                    <a:pt x="1415" y="1868"/>
                  </a:lnTo>
                  <a:lnTo>
                    <a:pt x="1500" y="1839"/>
                  </a:lnTo>
                  <a:lnTo>
                    <a:pt x="1613" y="1783"/>
                  </a:lnTo>
                  <a:lnTo>
                    <a:pt x="1670" y="1698"/>
                  </a:lnTo>
                  <a:lnTo>
                    <a:pt x="1698" y="1613"/>
                  </a:lnTo>
                  <a:lnTo>
                    <a:pt x="1698" y="1500"/>
                  </a:lnTo>
                  <a:lnTo>
                    <a:pt x="1670" y="1387"/>
                  </a:lnTo>
                  <a:lnTo>
                    <a:pt x="1613" y="1330"/>
                  </a:lnTo>
                  <a:lnTo>
                    <a:pt x="1528" y="1274"/>
                  </a:lnTo>
                  <a:lnTo>
                    <a:pt x="1415" y="1245"/>
                  </a:lnTo>
                  <a:lnTo>
                    <a:pt x="1472" y="1245"/>
                  </a:lnTo>
                  <a:lnTo>
                    <a:pt x="1500" y="1217"/>
                  </a:lnTo>
                  <a:lnTo>
                    <a:pt x="1585" y="1160"/>
                  </a:lnTo>
                  <a:lnTo>
                    <a:pt x="1670" y="1047"/>
                  </a:lnTo>
                  <a:lnTo>
                    <a:pt x="1726" y="962"/>
                  </a:lnTo>
                  <a:lnTo>
                    <a:pt x="1726" y="849"/>
                  </a:lnTo>
                  <a:lnTo>
                    <a:pt x="1698" y="764"/>
                  </a:lnTo>
                  <a:lnTo>
                    <a:pt x="1670" y="680"/>
                  </a:lnTo>
                  <a:lnTo>
                    <a:pt x="1585" y="623"/>
                  </a:lnTo>
                  <a:lnTo>
                    <a:pt x="1500" y="595"/>
                  </a:lnTo>
                  <a:lnTo>
                    <a:pt x="1415" y="566"/>
                  </a:lnTo>
                  <a:lnTo>
                    <a:pt x="1330" y="595"/>
                  </a:lnTo>
                  <a:lnTo>
                    <a:pt x="1274" y="651"/>
                  </a:lnTo>
                  <a:lnTo>
                    <a:pt x="1330" y="510"/>
                  </a:lnTo>
                  <a:lnTo>
                    <a:pt x="1330" y="368"/>
                  </a:lnTo>
                  <a:lnTo>
                    <a:pt x="1302" y="199"/>
                  </a:lnTo>
                  <a:lnTo>
                    <a:pt x="1189" y="86"/>
                  </a:lnTo>
                  <a:lnTo>
                    <a:pt x="10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6" name="Google Shape;5626;p40"/>
            <p:cNvSpPr/>
            <p:nvPr/>
          </p:nvSpPr>
          <p:spPr>
            <a:xfrm>
              <a:off x="7336600" y="2439900"/>
              <a:ext cx="15575" cy="15575"/>
            </a:xfrm>
            <a:custGeom>
              <a:avLst/>
              <a:gdLst/>
              <a:ahLst/>
              <a:cxnLst/>
              <a:rect l="l" t="t" r="r" b="b"/>
              <a:pathLst>
                <a:path w="623" h="623" extrusionOk="0">
                  <a:moveTo>
                    <a:pt x="227" y="0"/>
                  </a:moveTo>
                  <a:lnTo>
                    <a:pt x="170" y="29"/>
                  </a:lnTo>
                  <a:lnTo>
                    <a:pt x="142" y="57"/>
                  </a:lnTo>
                  <a:lnTo>
                    <a:pt x="114" y="57"/>
                  </a:lnTo>
                  <a:lnTo>
                    <a:pt x="86" y="85"/>
                  </a:lnTo>
                  <a:lnTo>
                    <a:pt x="57" y="142"/>
                  </a:lnTo>
                  <a:lnTo>
                    <a:pt x="29" y="170"/>
                  </a:lnTo>
                  <a:lnTo>
                    <a:pt x="29" y="227"/>
                  </a:lnTo>
                  <a:lnTo>
                    <a:pt x="1" y="227"/>
                  </a:lnTo>
                  <a:lnTo>
                    <a:pt x="1" y="283"/>
                  </a:lnTo>
                  <a:lnTo>
                    <a:pt x="29" y="368"/>
                  </a:lnTo>
                  <a:lnTo>
                    <a:pt x="29" y="396"/>
                  </a:lnTo>
                  <a:lnTo>
                    <a:pt x="57" y="425"/>
                  </a:lnTo>
                  <a:lnTo>
                    <a:pt x="57" y="453"/>
                  </a:lnTo>
                  <a:lnTo>
                    <a:pt x="86" y="453"/>
                  </a:lnTo>
                  <a:lnTo>
                    <a:pt x="86" y="481"/>
                  </a:lnTo>
                  <a:lnTo>
                    <a:pt x="114" y="510"/>
                  </a:lnTo>
                  <a:lnTo>
                    <a:pt x="142" y="566"/>
                  </a:lnTo>
                  <a:lnTo>
                    <a:pt x="199" y="594"/>
                  </a:lnTo>
                  <a:lnTo>
                    <a:pt x="312" y="623"/>
                  </a:lnTo>
                  <a:lnTo>
                    <a:pt x="397" y="623"/>
                  </a:lnTo>
                  <a:lnTo>
                    <a:pt x="482" y="594"/>
                  </a:lnTo>
                  <a:lnTo>
                    <a:pt x="538" y="538"/>
                  </a:lnTo>
                  <a:lnTo>
                    <a:pt x="595" y="481"/>
                  </a:lnTo>
                  <a:lnTo>
                    <a:pt x="595" y="453"/>
                  </a:lnTo>
                  <a:lnTo>
                    <a:pt x="595" y="425"/>
                  </a:lnTo>
                  <a:lnTo>
                    <a:pt x="623" y="396"/>
                  </a:lnTo>
                  <a:lnTo>
                    <a:pt x="623" y="312"/>
                  </a:lnTo>
                  <a:lnTo>
                    <a:pt x="623" y="227"/>
                  </a:lnTo>
                  <a:lnTo>
                    <a:pt x="595" y="170"/>
                  </a:lnTo>
                  <a:lnTo>
                    <a:pt x="595" y="142"/>
                  </a:lnTo>
                  <a:lnTo>
                    <a:pt x="538" y="85"/>
                  </a:lnTo>
                  <a:lnTo>
                    <a:pt x="482" y="57"/>
                  </a:lnTo>
                  <a:lnTo>
                    <a:pt x="453" y="29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7" name="Google Shape;5627;p40"/>
            <p:cNvSpPr/>
            <p:nvPr/>
          </p:nvSpPr>
          <p:spPr>
            <a:xfrm>
              <a:off x="6876950" y="1966100"/>
              <a:ext cx="103275" cy="737600"/>
            </a:xfrm>
            <a:custGeom>
              <a:avLst/>
              <a:gdLst/>
              <a:ahLst/>
              <a:cxnLst/>
              <a:rect l="l" t="t" r="r" b="b"/>
              <a:pathLst>
                <a:path w="4131" h="29504" extrusionOk="0">
                  <a:moveTo>
                    <a:pt x="4130" y="1"/>
                  </a:moveTo>
                  <a:lnTo>
                    <a:pt x="3678" y="821"/>
                  </a:lnTo>
                  <a:lnTo>
                    <a:pt x="3225" y="1698"/>
                  </a:lnTo>
                  <a:lnTo>
                    <a:pt x="2829" y="2546"/>
                  </a:lnTo>
                  <a:lnTo>
                    <a:pt x="2433" y="3423"/>
                  </a:lnTo>
                  <a:lnTo>
                    <a:pt x="2065" y="4328"/>
                  </a:lnTo>
                  <a:lnTo>
                    <a:pt x="1754" y="5234"/>
                  </a:lnTo>
                  <a:lnTo>
                    <a:pt x="1443" y="6139"/>
                  </a:lnTo>
                  <a:lnTo>
                    <a:pt x="1189" y="7044"/>
                  </a:lnTo>
                  <a:lnTo>
                    <a:pt x="934" y="7977"/>
                  </a:lnTo>
                  <a:lnTo>
                    <a:pt x="708" y="8911"/>
                  </a:lnTo>
                  <a:lnTo>
                    <a:pt x="538" y="9844"/>
                  </a:lnTo>
                  <a:lnTo>
                    <a:pt x="368" y="10806"/>
                  </a:lnTo>
                  <a:lnTo>
                    <a:pt x="227" y="11768"/>
                  </a:lnTo>
                  <a:lnTo>
                    <a:pt x="142" y="12701"/>
                  </a:lnTo>
                  <a:lnTo>
                    <a:pt x="57" y="13663"/>
                  </a:lnTo>
                  <a:lnTo>
                    <a:pt x="29" y="14625"/>
                  </a:lnTo>
                  <a:lnTo>
                    <a:pt x="0" y="15586"/>
                  </a:lnTo>
                  <a:lnTo>
                    <a:pt x="0" y="16548"/>
                  </a:lnTo>
                  <a:lnTo>
                    <a:pt x="57" y="17510"/>
                  </a:lnTo>
                  <a:lnTo>
                    <a:pt x="114" y="18472"/>
                  </a:lnTo>
                  <a:lnTo>
                    <a:pt x="198" y="19405"/>
                  </a:lnTo>
                  <a:lnTo>
                    <a:pt x="340" y="20367"/>
                  </a:lnTo>
                  <a:lnTo>
                    <a:pt x="481" y="21328"/>
                  </a:lnTo>
                  <a:lnTo>
                    <a:pt x="651" y="22262"/>
                  </a:lnTo>
                  <a:lnTo>
                    <a:pt x="877" y="23195"/>
                  </a:lnTo>
                  <a:lnTo>
                    <a:pt x="1104" y="24129"/>
                  </a:lnTo>
                  <a:lnTo>
                    <a:pt x="1387" y="25034"/>
                  </a:lnTo>
                  <a:lnTo>
                    <a:pt x="1669" y="25967"/>
                  </a:lnTo>
                  <a:lnTo>
                    <a:pt x="1981" y="26873"/>
                  </a:lnTo>
                  <a:lnTo>
                    <a:pt x="2348" y="27749"/>
                  </a:lnTo>
                  <a:lnTo>
                    <a:pt x="2716" y="28626"/>
                  </a:lnTo>
                  <a:lnTo>
                    <a:pt x="3140" y="29503"/>
                  </a:lnTo>
                  <a:lnTo>
                    <a:pt x="4130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8" name="Google Shape;5628;p40"/>
            <p:cNvSpPr/>
            <p:nvPr/>
          </p:nvSpPr>
          <p:spPr>
            <a:xfrm>
              <a:off x="6955450" y="1957625"/>
              <a:ext cx="116700" cy="751025"/>
            </a:xfrm>
            <a:custGeom>
              <a:avLst/>
              <a:gdLst/>
              <a:ahLst/>
              <a:cxnLst/>
              <a:rect l="l" t="t" r="r" b="b"/>
              <a:pathLst>
                <a:path w="4668" h="30041" extrusionOk="0">
                  <a:moveTo>
                    <a:pt x="1188" y="0"/>
                  </a:moveTo>
                  <a:lnTo>
                    <a:pt x="990" y="340"/>
                  </a:lnTo>
                  <a:lnTo>
                    <a:pt x="0" y="29842"/>
                  </a:lnTo>
                  <a:lnTo>
                    <a:pt x="85" y="30040"/>
                  </a:lnTo>
                  <a:lnTo>
                    <a:pt x="594" y="29220"/>
                  </a:lnTo>
                  <a:lnTo>
                    <a:pt x="1075" y="28371"/>
                  </a:lnTo>
                  <a:lnTo>
                    <a:pt x="1499" y="27494"/>
                  </a:lnTo>
                  <a:lnTo>
                    <a:pt x="1924" y="26618"/>
                  </a:lnTo>
                  <a:lnTo>
                    <a:pt x="2320" y="25712"/>
                  </a:lnTo>
                  <a:lnTo>
                    <a:pt x="2659" y="24779"/>
                  </a:lnTo>
                  <a:lnTo>
                    <a:pt x="2999" y="23846"/>
                  </a:lnTo>
                  <a:lnTo>
                    <a:pt x="3310" y="22912"/>
                  </a:lnTo>
                  <a:lnTo>
                    <a:pt x="3564" y="21950"/>
                  </a:lnTo>
                  <a:lnTo>
                    <a:pt x="3819" y="20989"/>
                  </a:lnTo>
                  <a:lnTo>
                    <a:pt x="4045" y="20027"/>
                  </a:lnTo>
                  <a:lnTo>
                    <a:pt x="4215" y="19037"/>
                  </a:lnTo>
                  <a:lnTo>
                    <a:pt x="4385" y="18047"/>
                  </a:lnTo>
                  <a:lnTo>
                    <a:pt x="4498" y="17057"/>
                  </a:lnTo>
                  <a:lnTo>
                    <a:pt x="4583" y="16067"/>
                  </a:lnTo>
                  <a:lnTo>
                    <a:pt x="4639" y="15077"/>
                  </a:lnTo>
                  <a:lnTo>
                    <a:pt x="4668" y="14087"/>
                  </a:lnTo>
                  <a:lnTo>
                    <a:pt x="4668" y="13097"/>
                  </a:lnTo>
                  <a:lnTo>
                    <a:pt x="4639" y="12078"/>
                  </a:lnTo>
                  <a:lnTo>
                    <a:pt x="4583" y="11117"/>
                  </a:lnTo>
                  <a:lnTo>
                    <a:pt x="4470" y="10127"/>
                  </a:lnTo>
                  <a:lnTo>
                    <a:pt x="4356" y="9137"/>
                  </a:lnTo>
                  <a:lnTo>
                    <a:pt x="4187" y="8175"/>
                  </a:lnTo>
                  <a:lnTo>
                    <a:pt x="3989" y="7213"/>
                  </a:lnTo>
                  <a:lnTo>
                    <a:pt x="3762" y="6251"/>
                  </a:lnTo>
                  <a:lnTo>
                    <a:pt x="3508" y="5318"/>
                  </a:lnTo>
                  <a:lnTo>
                    <a:pt x="3197" y="4385"/>
                  </a:lnTo>
                  <a:lnTo>
                    <a:pt x="2857" y="3479"/>
                  </a:lnTo>
                  <a:lnTo>
                    <a:pt x="2489" y="2574"/>
                  </a:lnTo>
                  <a:lnTo>
                    <a:pt x="2093" y="1697"/>
                  </a:lnTo>
                  <a:lnTo>
                    <a:pt x="1669" y="849"/>
                  </a:lnTo>
                  <a:lnTo>
                    <a:pt x="118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9" name="Google Shape;5629;p40"/>
            <p:cNvSpPr/>
            <p:nvPr/>
          </p:nvSpPr>
          <p:spPr>
            <a:xfrm>
              <a:off x="6949775" y="2048850"/>
              <a:ext cx="28325" cy="744650"/>
            </a:xfrm>
            <a:custGeom>
              <a:avLst/>
              <a:gdLst/>
              <a:ahLst/>
              <a:cxnLst/>
              <a:rect l="l" t="t" r="r" b="b"/>
              <a:pathLst>
                <a:path w="1133" h="29786" extrusionOk="0">
                  <a:moveTo>
                    <a:pt x="1019" y="0"/>
                  </a:moveTo>
                  <a:lnTo>
                    <a:pt x="963" y="28"/>
                  </a:lnTo>
                  <a:lnTo>
                    <a:pt x="934" y="85"/>
                  </a:lnTo>
                  <a:lnTo>
                    <a:pt x="878" y="792"/>
                  </a:lnTo>
                  <a:lnTo>
                    <a:pt x="821" y="1499"/>
                  </a:lnTo>
                  <a:lnTo>
                    <a:pt x="765" y="2970"/>
                  </a:lnTo>
                  <a:lnTo>
                    <a:pt x="680" y="5855"/>
                  </a:lnTo>
                  <a:lnTo>
                    <a:pt x="510" y="11569"/>
                  </a:lnTo>
                  <a:lnTo>
                    <a:pt x="171" y="23110"/>
                  </a:lnTo>
                  <a:lnTo>
                    <a:pt x="1" y="29559"/>
                  </a:lnTo>
                  <a:lnTo>
                    <a:pt x="1" y="29672"/>
                  </a:lnTo>
                  <a:lnTo>
                    <a:pt x="58" y="29729"/>
                  </a:lnTo>
                  <a:lnTo>
                    <a:pt x="114" y="29757"/>
                  </a:lnTo>
                  <a:lnTo>
                    <a:pt x="199" y="29786"/>
                  </a:lnTo>
                  <a:lnTo>
                    <a:pt x="256" y="29757"/>
                  </a:lnTo>
                  <a:lnTo>
                    <a:pt x="340" y="29729"/>
                  </a:lnTo>
                  <a:lnTo>
                    <a:pt x="397" y="29672"/>
                  </a:lnTo>
                  <a:lnTo>
                    <a:pt x="397" y="29588"/>
                  </a:lnTo>
                  <a:lnTo>
                    <a:pt x="736" y="18103"/>
                  </a:lnTo>
                  <a:lnTo>
                    <a:pt x="1048" y="6563"/>
                  </a:lnTo>
                  <a:lnTo>
                    <a:pt x="1104" y="3366"/>
                  </a:lnTo>
                  <a:lnTo>
                    <a:pt x="1132" y="1782"/>
                  </a:lnTo>
                  <a:lnTo>
                    <a:pt x="1132" y="934"/>
                  </a:lnTo>
                  <a:lnTo>
                    <a:pt x="1104" y="85"/>
                  </a:lnTo>
                  <a:lnTo>
                    <a:pt x="1104" y="28"/>
                  </a:lnTo>
                  <a:lnTo>
                    <a:pt x="101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0" name="Google Shape;5630;p40"/>
            <p:cNvSpPr/>
            <p:nvPr/>
          </p:nvSpPr>
          <p:spPr>
            <a:xfrm>
              <a:off x="6917975" y="2169775"/>
              <a:ext cx="118825" cy="140750"/>
            </a:xfrm>
            <a:custGeom>
              <a:avLst/>
              <a:gdLst/>
              <a:ahLst/>
              <a:cxnLst/>
              <a:rect l="l" t="t" r="r" b="b"/>
              <a:pathLst>
                <a:path w="4753" h="5630" extrusionOk="0">
                  <a:moveTo>
                    <a:pt x="85" y="0"/>
                  </a:moveTo>
                  <a:lnTo>
                    <a:pt x="0" y="57"/>
                  </a:lnTo>
                  <a:lnTo>
                    <a:pt x="0" y="85"/>
                  </a:lnTo>
                  <a:lnTo>
                    <a:pt x="0" y="113"/>
                  </a:lnTo>
                  <a:lnTo>
                    <a:pt x="481" y="1443"/>
                  </a:lnTo>
                  <a:lnTo>
                    <a:pt x="934" y="2772"/>
                  </a:lnTo>
                  <a:lnTo>
                    <a:pt x="1330" y="4130"/>
                  </a:lnTo>
                  <a:lnTo>
                    <a:pt x="1726" y="5488"/>
                  </a:lnTo>
                  <a:lnTo>
                    <a:pt x="1726" y="5544"/>
                  </a:lnTo>
                  <a:lnTo>
                    <a:pt x="1782" y="5601"/>
                  </a:lnTo>
                  <a:lnTo>
                    <a:pt x="1867" y="5629"/>
                  </a:lnTo>
                  <a:lnTo>
                    <a:pt x="1980" y="5629"/>
                  </a:lnTo>
                  <a:lnTo>
                    <a:pt x="2037" y="5601"/>
                  </a:lnTo>
                  <a:lnTo>
                    <a:pt x="2065" y="5544"/>
                  </a:lnTo>
                  <a:lnTo>
                    <a:pt x="3423" y="2914"/>
                  </a:lnTo>
                  <a:lnTo>
                    <a:pt x="4102" y="1612"/>
                  </a:lnTo>
                  <a:lnTo>
                    <a:pt x="4724" y="283"/>
                  </a:lnTo>
                  <a:lnTo>
                    <a:pt x="4752" y="198"/>
                  </a:lnTo>
                  <a:lnTo>
                    <a:pt x="4752" y="141"/>
                  </a:lnTo>
                  <a:lnTo>
                    <a:pt x="4724" y="85"/>
                  </a:lnTo>
                  <a:lnTo>
                    <a:pt x="4667" y="57"/>
                  </a:lnTo>
                  <a:lnTo>
                    <a:pt x="4611" y="28"/>
                  </a:lnTo>
                  <a:lnTo>
                    <a:pt x="4554" y="28"/>
                  </a:lnTo>
                  <a:lnTo>
                    <a:pt x="4498" y="57"/>
                  </a:lnTo>
                  <a:lnTo>
                    <a:pt x="4441" y="113"/>
                  </a:lnTo>
                  <a:lnTo>
                    <a:pt x="3790" y="1301"/>
                  </a:lnTo>
                  <a:lnTo>
                    <a:pt x="3168" y="2489"/>
                  </a:lnTo>
                  <a:lnTo>
                    <a:pt x="1952" y="4922"/>
                  </a:lnTo>
                  <a:lnTo>
                    <a:pt x="1584" y="3677"/>
                  </a:lnTo>
                  <a:lnTo>
                    <a:pt x="1160" y="2461"/>
                  </a:lnTo>
                  <a:lnTo>
                    <a:pt x="707" y="1245"/>
                  </a:lnTo>
                  <a:lnTo>
                    <a:pt x="226" y="28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1" name="Google Shape;5631;p40"/>
            <p:cNvSpPr/>
            <p:nvPr/>
          </p:nvSpPr>
          <p:spPr>
            <a:xfrm>
              <a:off x="6902400" y="2351500"/>
              <a:ext cx="120250" cy="158425"/>
            </a:xfrm>
            <a:custGeom>
              <a:avLst/>
              <a:gdLst/>
              <a:ahLst/>
              <a:cxnLst/>
              <a:rect l="l" t="t" r="r" b="b"/>
              <a:pathLst>
                <a:path w="4810" h="6337" extrusionOk="0">
                  <a:moveTo>
                    <a:pt x="86" y="1"/>
                  </a:moveTo>
                  <a:lnTo>
                    <a:pt x="29" y="57"/>
                  </a:lnTo>
                  <a:lnTo>
                    <a:pt x="1" y="86"/>
                  </a:lnTo>
                  <a:lnTo>
                    <a:pt x="1" y="142"/>
                  </a:lnTo>
                  <a:lnTo>
                    <a:pt x="114" y="538"/>
                  </a:lnTo>
                  <a:lnTo>
                    <a:pt x="255" y="906"/>
                  </a:lnTo>
                  <a:lnTo>
                    <a:pt x="538" y="1670"/>
                  </a:lnTo>
                  <a:lnTo>
                    <a:pt x="1076" y="3169"/>
                  </a:lnTo>
                  <a:lnTo>
                    <a:pt x="2207" y="6195"/>
                  </a:lnTo>
                  <a:lnTo>
                    <a:pt x="2235" y="6252"/>
                  </a:lnTo>
                  <a:lnTo>
                    <a:pt x="2292" y="6308"/>
                  </a:lnTo>
                  <a:lnTo>
                    <a:pt x="2377" y="6337"/>
                  </a:lnTo>
                  <a:lnTo>
                    <a:pt x="2433" y="6337"/>
                  </a:lnTo>
                  <a:lnTo>
                    <a:pt x="2490" y="6308"/>
                  </a:lnTo>
                  <a:lnTo>
                    <a:pt x="2547" y="6280"/>
                  </a:lnTo>
                  <a:lnTo>
                    <a:pt x="2575" y="6195"/>
                  </a:lnTo>
                  <a:lnTo>
                    <a:pt x="2773" y="5516"/>
                  </a:lnTo>
                  <a:lnTo>
                    <a:pt x="2999" y="4809"/>
                  </a:lnTo>
                  <a:lnTo>
                    <a:pt x="3254" y="4130"/>
                  </a:lnTo>
                  <a:lnTo>
                    <a:pt x="3537" y="3452"/>
                  </a:lnTo>
                  <a:lnTo>
                    <a:pt x="3848" y="2801"/>
                  </a:lnTo>
                  <a:lnTo>
                    <a:pt x="4159" y="2150"/>
                  </a:lnTo>
                  <a:lnTo>
                    <a:pt x="4498" y="1528"/>
                  </a:lnTo>
                  <a:lnTo>
                    <a:pt x="4668" y="1217"/>
                  </a:lnTo>
                  <a:lnTo>
                    <a:pt x="4809" y="906"/>
                  </a:lnTo>
                  <a:lnTo>
                    <a:pt x="4809" y="849"/>
                  </a:lnTo>
                  <a:lnTo>
                    <a:pt x="4809" y="821"/>
                  </a:lnTo>
                  <a:lnTo>
                    <a:pt x="4753" y="764"/>
                  </a:lnTo>
                  <a:lnTo>
                    <a:pt x="4668" y="736"/>
                  </a:lnTo>
                  <a:lnTo>
                    <a:pt x="4640" y="736"/>
                  </a:lnTo>
                  <a:lnTo>
                    <a:pt x="4583" y="764"/>
                  </a:lnTo>
                  <a:lnTo>
                    <a:pt x="4385" y="1047"/>
                  </a:lnTo>
                  <a:lnTo>
                    <a:pt x="4187" y="1358"/>
                  </a:lnTo>
                  <a:lnTo>
                    <a:pt x="3819" y="2009"/>
                  </a:lnTo>
                  <a:lnTo>
                    <a:pt x="3480" y="2660"/>
                  </a:lnTo>
                  <a:lnTo>
                    <a:pt x="3197" y="3338"/>
                  </a:lnTo>
                  <a:lnTo>
                    <a:pt x="2971" y="3876"/>
                  </a:lnTo>
                  <a:lnTo>
                    <a:pt x="2745" y="4442"/>
                  </a:lnTo>
                  <a:lnTo>
                    <a:pt x="2377" y="5573"/>
                  </a:lnTo>
                  <a:lnTo>
                    <a:pt x="1415" y="3056"/>
                  </a:lnTo>
                  <a:lnTo>
                    <a:pt x="821" y="1528"/>
                  </a:lnTo>
                  <a:lnTo>
                    <a:pt x="567" y="793"/>
                  </a:lnTo>
                  <a:lnTo>
                    <a:pt x="397" y="397"/>
                  </a:lnTo>
                  <a:lnTo>
                    <a:pt x="227" y="57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2" name="Google Shape;5632;p40"/>
            <p:cNvSpPr/>
            <p:nvPr/>
          </p:nvSpPr>
          <p:spPr>
            <a:xfrm>
              <a:off x="6190300" y="2086325"/>
              <a:ext cx="467450" cy="663325"/>
            </a:xfrm>
            <a:custGeom>
              <a:avLst/>
              <a:gdLst/>
              <a:ahLst/>
              <a:cxnLst/>
              <a:rect l="l" t="t" r="r" b="b"/>
              <a:pathLst>
                <a:path w="18698" h="26533" extrusionOk="0">
                  <a:moveTo>
                    <a:pt x="1584" y="0"/>
                  </a:moveTo>
                  <a:lnTo>
                    <a:pt x="1301" y="227"/>
                  </a:lnTo>
                  <a:lnTo>
                    <a:pt x="1075" y="453"/>
                  </a:lnTo>
                  <a:lnTo>
                    <a:pt x="821" y="707"/>
                  </a:lnTo>
                  <a:lnTo>
                    <a:pt x="623" y="990"/>
                  </a:lnTo>
                  <a:lnTo>
                    <a:pt x="453" y="1273"/>
                  </a:lnTo>
                  <a:lnTo>
                    <a:pt x="283" y="1584"/>
                  </a:lnTo>
                  <a:lnTo>
                    <a:pt x="142" y="1895"/>
                  </a:lnTo>
                  <a:lnTo>
                    <a:pt x="57" y="2207"/>
                  </a:lnTo>
                  <a:lnTo>
                    <a:pt x="0" y="2574"/>
                  </a:lnTo>
                  <a:lnTo>
                    <a:pt x="0" y="2914"/>
                  </a:lnTo>
                  <a:lnTo>
                    <a:pt x="29" y="3281"/>
                  </a:lnTo>
                  <a:lnTo>
                    <a:pt x="85" y="3451"/>
                  </a:lnTo>
                  <a:lnTo>
                    <a:pt x="142" y="3621"/>
                  </a:lnTo>
                  <a:lnTo>
                    <a:pt x="311" y="3904"/>
                  </a:lnTo>
                  <a:lnTo>
                    <a:pt x="481" y="4158"/>
                  </a:lnTo>
                  <a:lnTo>
                    <a:pt x="707" y="4385"/>
                  </a:lnTo>
                  <a:lnTo>
                    <a:pt x="962" y="4611"/>
                  </a:lnTo>
                  <a:lnTo>
                    <a:pt x="1471" y="5007"/>
                  </a:lnTo>
                  <a:lnTo>
                    <a:pt x="1980" y="5375"/>
                  </a:lnTo>
                  <a:lnTo>
                    <a:pt x="2263" y="5601"/>
                  </a:lnTo>
                  <a:lnTo>
                    <a:pt x="2546" y="5856"/>
                  </a:lnTo>
                  <a:lnTo>
                    <a:pt x="2829" y="6138"/>
                  </a:lnTo>
                  <a:lnTo>
                    <a:pt x="3055" y="6421"/>
                  </a:lnTo>
                  <a:lnTo>
                    <a:pt x="3253" y="6704"/>
                  </a:lnTo>
                  <a:lnTo>
                    <a:pt x="3423" y="7044"/>
                  </a:lnTo>
                  <a:lnTo>
                    <a:pt x="3536" y="7383"/>
                  </a:lnTo>
                  <a:lnTo>
                    <a:pt x="3621" y="7779"/>
                  </a:lnTo>
                  <a:lnTo>
                    <a:pt x="3678" y="8118"/>
                  </a:lnTo>
                  <a:lnTo>
                    <a:pt x="3678" y="8458"/>
                  </a:lnTo>
                  <a:lnTo>
                    <a:pt x="3678" y="8826"/>
                  </a:lnTo>
                  <a:lnTo>
                    <a:pt x="3649" y="9165"/>
                  </a:lnTo>
                  <a:lnTo>
                    <a:pt x="3536" y="9844"/>
                  </a:lnTo>
                  <a:lnTo>
                    <a:pt x="3395" y="10523"/>
                  </a:lnTo>
                  <a:lnTo>
                    <a:pt x="3282" y="11173"/>
                  </a:lnTo>
                  <a:lnTo>
                    <a:pt x="3197" y="11739"/>
                  </a:lnTo>
                  <a:lnTo>
                    <a:pt x="3140" y="12333"/>
                  </a:lnTo>
                  <a:lnTo>
                    <a:pt x="3140" y="12927"/>
                  </a:lnTo>
                  <a:lnTo>
                    <a:pt x="3168" y="13238"/>
                  </a:lnTo>
                  <a:lnTo>
                    <a:pt x="3197" y="13521"/>
                  </a:lnTo>
                  <a:lnTo>
                    <a:pt x="3253" y="13804"/>
                  </a:lnTo>
                  <a:lnTo>
                    <a:pt x="3338" y="14059"/>
                  </a:lnTo>
                  <a:lnTo>
                    <a:pt x="3423" y="14313"/>
                  </a:lnTo>
                  <a:lnTo>
                    <a:pt x="3564" y="14568"/>
                  </a:lnTo>
                  <a:lnTo>
                    <a:pt x="3706" y="14794"/>
                  </a:lnTo>
                  <a:lnTo>
                    <a:pt x="3876" y="14992"/>
                  </a:lnTo>
                  <a:lnTo>
                    <a:pt x="4074" y="15190"/>
                  </a:lnTo>
                  <a:lnTo>
                    <a:pt x="4300" y="15360"/>
                  </a:lnTo>
                  <a:lnTo>
                    <a:pt x="4526" y="15473"/>
                  </a:lnTo>
                  <a:lnTo>
                    <a:pt x="4752" y="15586"/>
                  </a:lnTo>
                  <a:lnTo>
                    <a:pt x="4979" y="15671"/>
                  </a:lnTo>
                  <a:lnTo>
                    <a:pt x="5233" y="15727"/>
                  </a:lnTo>
                  <a:lnTo>
                    <a:pt x="5742" y="15812"/>
                  </a:lnTo>
                  <a:lnTo>
                    <a:pt x="6252" y="15869"/>
                  </a:lnTo>
                  <a:lnTo>
                    <a:pt x="6789" y="15925"/>
                  </a:lnTo>
                  <a:lnTo>
                    <a:pt x="7298" y="16010"/>
                  </a:lnTo>
                  <a:lnTo>
                    <a:pt x="7553" y="16067"/>
                  </a:lnTo>
                  <a:lnTo>
                    <a:pt x="7779" y="16152"/>
                  </a:lnTo>
                  <a:lnTo>
                    <a:pt x="8005" y="16237"/>
                  </a:lnTo>
                  <a:lnTo>
                    <a:pt x="8232" y="16350"/>
                  </a:lnTo>
                  <a:lnTo>
                    <a:pt x="8458" y="16519"/>
                  </a:lnTo>
                  <a:lnTo>
                    <a:pt x="8656" y="16717"/>
                  </a:lnTo>
                  <a:lnTo>
                    <a:pt x="8826" y="16915"/>
                  </a:lnTo>
                  <a:lnTo>
                    <a:pt x="8967" y="17142"/>
                  </a:lnTo>
                  <a:lnTo>
                    <a:pt x="9080" y="17368"/>
                  </a:lnTo>
                  <a:lnTo>
                    <a:pt x="9193" y="17623"/>
                  </a:lnTo>
                  <a:lnTo>
                    <a:pt x="9278" y="17877"/>
                  </a:lnTo>
                  <a:lnTo>
                    <a:pt x="9335" y="18132"/>
                  </a:lnTo>
                  <a:lnTo>
                    <a:pt x="9363" y="18415"/>
                  </a:lnTo>
                  <a:lnTo>
                    <a:pt x="9391" y="18698"/>
                  </a:lnTo>
                  <a:lnTo>
                    <a:pt x="9420" y="19292"/>
                  </a:lnTo>
                  <a:lnTo>
                    <a:pt x="9363" y="19857"/>
                  </a:lnTo>
                  <a:lnTo>
                    <a:pt x="9307" y="20423"/>
                  </a:lnTo>
                  <a:lnTo>
                    <a:pt x="9080" y="21526"/>
                  </a:lnTo>
                  <a:lnTo>
                    <a:pt x="8995" y="22092"/>
                  </a:lnTo>
                  <a:lnTo>
                    <a:pt x="8939" y="22658"/>
                  </a:lnTo>
                  <a:lnTo>
                    <a:pt x="8939" y="23223"/>
                  </a:lnTo>
                  <a:lnTo>
                    <a:pt x="8939" y="23478"/>
                  </a:lnTo>
                  <a:lnTo>
                    <a:pt x="8995" y="23761"/>
                  </a:lnTo>
                  <a:lnTo>
                    <a:pt x="9024" y="24015"/>
                  </a:lnTo>
                  <a:lnTo>
                    <a:pt x="9109" y="24270"/>
                  </a:lnTo>
                  <a:lnTo>
                    <a:pt x="9193" y="24525"/>
                  </a:lnTo>
                  <a:lnTo>
                    <a:pt x="9307" y="24779"/>
                  </a:lnTo>
                  <a:lnTo>
                    <a:pt x="9448" y="25005"/>
                  </a:lnTo>
                  <a:lnTo>
                    <a:pt x="9589" y="25203"/>
                  </a:lnTo>
                  <a:lnTo>
                    <a:pt x="9759" y="25401"/>
                  </a:lnTo>
                  <a:lnTo>
                    <a:pt x="9929" y="25571"/>
                  </a:lnTo>
                  <a:lnTo>
                    <a:pt x="10127" y="25741"/>
                  </a:lnTo>
                  <a:lnTo>
                    <a:pt x="10325" y="25882"/>
                  </a:lnTo>
                  <a:lnTo>
                    <a:pt x="10551" y="25995"/>
                  </a:lnTo>
                  <a:lnTo>
                    <a:pt x="10777" y="26137"/>
                  </a:lnTo>
                  <a:lnTo>
                    <a:pt x="11258" y="26307"/>
                  </a:lnTo>
                  <a:lnTo>
                    <a:pt x="11767" y="26448"/>
                  </a:lnTo>
                  <a:lnTo>
                    <a:pt x="12277" y="26533"/>
                  </a:lnTo>
                  <a:lnTo>
                    <a:pt x="12786" y="26533"/>
                  </a:lnTo>
                  <a:lnTo>
                    <a:pt x="13295" y="26505"/>
                  </a:lnTo>
                  <a:lnTo>
                    <a:pt x="13776" y="26420"/>
                  </a:lnTo>
                  <a:lnTo>
                    <a:pt x="14285" y="26307"/>
                  </a:lnTo>
                  <a:lnTo>
                    <a:pt x="14766" y="26165"/>
                  </a:lnTo>
                  <a:lnTo>
                    <a:pt x="15247" y="25995"/>
                  </a:lnTo>
                  <a:lnTo>
                    <a:pt x="15728" y="25797"/>
                  </a:lnTo>
                  <a:lnTo>
                    <a:pt x="16661" y="25373"/>
                  </a:lnTo>
                  <a:lnTo>
                    <a:pt x="17708" y="24836"/>
                  </a:lnTo>
                  <a:lnTo>
                    <a:pt x="18217" y="24553"/>
                  </a:lnTo>
                  <a:lnTo>
                    <a:pt x="18698" y="24270"/>
                  </a:lnTo>
                  <a:lnTo>
                    <a:pt x="17453" y="22884"/>
                  </a:lnTo>
                  <a:lnTo>
                    <a:pt x="16208" y="21498"/>
                  </a:lnTo>
                  <a:lnTo>
                    <a:pt x="14964" y="20084"/>
                  </a:lnTo>
                  <a:lnTo>
                    <a:pt x="13776" y="18641"/>
                  </a:lnTo>
                  <a:lnTo>
                    <a:pt x="12588" y="17198"/>
                  </a:lnTo>
                  <a:lnTo>
                    <a:pt x="11456" y="15727"/>
                  </a:lnTo>
                  <a:lnTo>
                    <a:pt x="10325" y="14257"/>
                  </a:lnTo>
                  <a:lnTo>
                    <a:pt x="9222" y="12757"/>
                  </a:lnTo>
                  <a:lnTo>
                    <a:pt x="8147" y="11230"/>
                  </a:lnTo>
                  <a:lnTo>
                    <a:pt x="7100" y="9674"/>
                  </a:lnTo>
                  <a:lnTo>
                    <a:pt x="6110" y="8118"/>
                  </a:lnTo>
                  <a:lnTo>
                    <a:pt x="5120" y="6534"/>
                  </a:lnTo>
                  <a:lnTo>
                    <a:pt x="4187" y="4922"/>
                  </a:lnTo>
                  <a:lnTo>
                    <a:pt x="3282" y="3310"/>
                  </a:lnTo>
                  <a:lnTo>
                    <a:pt x="2405" y="1669"/>
                  </a:lnTo>
                  <a:lnTo>
                    <a:pt x="15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3" name="Google Shape;5633;p40"/>
            <p:cNvSpPr/>
            <p:nvPr/>
          </p:nvSpPr>
          <p:spPr>
            <a:xfrm>
              <a:off x="6229900" y="2067925"/>
              <a:ext cx="515550" cy="625150"/>
            </a:xfrm>
            <a:custGeom>
              <a:avLst/>
              <a:gdLst/>
              <a:ahLst/>
              <a:cxnLst/>
              <a:rect l="l" t="t" r="r" b="b"/>
              <a:pathLst>
                <a:path w="20622" h="25006" extrusionOk="0">
                  <a:moveTo>
                    <a:pt x="1726" y="1"/>
                  </a:moveTo>
                  <a:lnTo>
                    <a:pt x="1386" y="57"/>
                  </a:lnTo>
                  <a:lnTo>
                    <a:pt x="1019" y="142"/>
                  </a:lnTo>
                  <a:lnTo>
                    <a:pt x="679" y="284"/>
                  </a:lnTo>
                  <a:lnTo>
                    <a:pt x="368" y="482"/>
                  </a:lnTo>
                  <a:lnTo>
                    <a:pt x="0" y="736"/>
                  </a:lnTo>
                  <a:lnTo>
                    <a:pt x="821" y="2405"/>
                  </a:lnTo>
                  <a:lnTo>
                    <a:pt x="1698" y="4046"/>
                  </a:lnTo>
                  <a:lnTo>
                    <a:pt x="2603" y="5658"/>
                  </a:lnTo>
                  <a:lnTo>
                    <a:pt x="3536" y="7270"/>
                  </a:lnTo>
                  <a:lnTo>
                    <a:pt x="4526" y="8854"/>
                  </a:lnTo>
                  <a:lnTo>
                    <a:pt x="5516" y="10410"/>
                  </a:lnTo>
                  <a:lnTo>
                    <a:pt x="6563" y="11966"/>
                  </a:lnTo>
                  <a:lnTo>
                    <a:pt x="7638" y="13493"/>
                  </a:lnTo>
                  <a:lnTo>
                    <a:pt x="8741" y="14993"/>
                  </a:lnTo>
                  <a:lnTo>
                    <a:pt x="9872" y="16463"/>
                  </a:lnTo>
                  <a:lnTo>
                    <a:pt x="11004" y="17934"/>
                  </a:lnTo>
                  <a:lnTo>
                    <a:pt x="12192" y="19377"/>
                  </a:lnTo>
                  <a:lnTo>
                    <a:pt x="13380" y="20820"/>
                  </a:lnTo>
                  <a:lnTo>
                    <a:pt x="14624" y="22234"/>
                  </a:lnTo>
                  <a:lnTo>
                    <a:pt x="15869" y="23620"/>
                  </a:lnTo>
                  <a:lnTo>
                    <a:pt x="17114" y="25006"/>
                  </a:lnTo>
                  <a:lnTo>
                    <a:pt x="17510" y="24751"/>
                  </a:lnTo>
                  <a:lnTo>
                    <a:pt x="17877" y="24468"/>
                  </a:lnTo>
                  <a:lnTo>
                    <a:pt x="18245" y="24186"/>
                  </a:lnTo>
                  <a:lnTo>
                    <a:pt x="18613" y="23903"/>
                  </a:lnTo>
                  <a:lnTo>
                    <a:pt x="18924" y="23592"/>
                  </a:lnTo>
                  <a:lnTo>
                    <a:pt x="19235" y="23252"/>
                  </a:lnTo>
                  <a:lnTo>
                    <a:pt x="19518" y="22884"/>
                  </a:lnTo>
                  <a:lnTo>
                    <a:pt x="19801" y="22517"/>
                  </a:lnTo>
                  <a:lnTo>
                    <a:pt x="19999" y="22206"/>
                  </a:lnTo>
                  <a:lnTo>
                    <a:pt x="20169" y="21866"/>
                  </a:lnTo>
                  <a:lnTo>
                    <a:pt x="20310" y="21498"/>
                  </a:lnTo>
                  <a:lnTo>
                    <a:pt x="20423" y="21159"/>
                  </a:lnTo>
                  <a:lnTo>
                    <a:pt x="20508" y="20791"/>
                  </a:lnTo>
                  <a:lnTo>
                    <a:pt x="20593" y="20395"/>
                  </a:lnTo>
                  <a:lnTo>
                    <a:pt x="20621" y="20028"/>
                  </a:lnTo>
                  <a:lnTo>
                    <a:pt x="20621" y="19660"/>
                  </a:lnTo>
                  <a:lnTo>
                    <a:pt x="20621" y="19292"/>
                  </a:lnTo>
                  <a:lnTo>
                    <a:pt x="20565" y="18924"/>
                  </a:lnTo>
                  <a:lnTo>
                    <a:pt x="20480" y="18557"/>
                  </a:lnTo>
                  <a:lnTo>
                    <a:pt x="20367" y="18217"/>
                  </a:lnTo>
                  <a:lnTo>
                    <a:pt x="20225" y="17878"/>
                  </a:lnTo>
                  <a:lnTo>
                    <a:pt x="20027" y="17567"/>
                  </a:lnTo>
                  <a:lnTo>
                    <a:pt x="19829" y="17284"/>
                  </a:lnTo>
                  <a:lnTo>
                    <a:pt x="19575" y="17001"/>
                  </a:lnTo>
                  <a:lnTo>
                    <a:pt x="19235" y="16718"/>
                  </a:lnTo>
                  <a:lnTo>
                    <a:pt x="18867" y="16463"/>
                  </a:lnTo>
                  <a:lnTo>
                    <a:pt x="18471" y="16265"/>
                  </a:lnTo>
                  <a:lnTo>
                    <a:pt x="18047" y="16096"/>
                  </a:lnTo>
                  <a:lnTo>
                    <a:pt x="17623" y="15926"/>
                  </a:lnTo>
                  <a:lnTo>
                    <a:pt x="17199" y="15785"/>
                  </a:lnTo>
                  <a:lnTo>
                    <a:pt x="16322" y="15530"/>
                  </a:lnTo>
                  <a:lnTo>
                    <a:pt x="15897" y="15389"/>
                  </a:lnTo>
                  <a:lnTo>
                    <a:pt x="15473" y="15219"/>
                  </a:lnTo>
                  <a:lnTo>
                    <a:pt x="15049" y="15021"/>
                  </a:lnTo>
                  <a:lnTo>
                    <a:pt x="14653" y="14795"/>
                  </a:lnTo>
                  <a:lnTo>
                    <a:pt x="14285" y="14540"/>
                  </a:lnTo>
                  <a:lnTo>
                    <a:pt x="13946" y="14257"/>
                  </a:lnTo>
                  <a:lnTo>
                    <a:pt x="13804" y="14087"/>
                  </a:lnTo>
                  <a:lnTo>
                    <a:pt x="13663" y="13918"/>
                  </a:lnTo>
                  <a:lnTo>
                    <a:pt x="13550" y="13720"/>
                  </a:lnTo>
                  <a:lnTo>
                    <a:pt x="13436" y="13522"/>
                  </a:lnTo>
                  <a:lnTo>
                    <a:pt x="13295" y="13154"/>
                  </a:lnTo>
                  <a:lnTo>
                    <a:pt x="13182" y="12758"/>
                  </a:lnTo>
                  <a:lnTo>
                    <a:pt x="13154" y="12362"/>
                  </a:lnTo>
                  <a:lnTo>
                    <a:pt x="13125" y="11966"/>
                  </a:lnTo>
                  <a:lnTo>
                    <a:pt x="13154" y="11542"/>
                  </a:lnTo>
                  <a:lnTo>
                    <a:pt x="13210" y="11146"/>
                  </a:lnTo>
                  <a:lnTo>
                    <a:pt x="13295" y="10325"/>
                  </a:lnTo>
                  <a:lnTo>
                    <a:pt x="13352" y="9901"/>
                  </a:lnTo>
                  <a:lnTo>
                    <a:pt x="13380" y="9505"/>
                  </a:lnTo>
                  <a:lnTo>
                    <a:pt x="13380" y="9081"/>
                  </a:lnTo>
                  <a:lnTo>
                    <a:pt x="13352" y="8656"/>
                  </a:lnTo>
                  <a:lnTo>
                    <a:pt x="13267" y="8260"/>
                  </a:lnTo>
                  <a:lnTo>
                    <a:pt x="13154" y="7893"/>
                  </a:lnTo>
                  <a:lnTo>
                    <a:pt x="12984" y="7525"/>
                  </a:lnTo>
                  <a:lnTo>
                    <a:pt x="12871" y="7355"/>
                  </a:lnTo>
                  <a:lnTo>
                    <a:pt x="12758" y="7214"/>
                  </a:lnTo>
                  <a:lnTo>
                    <a:pt x="12588" y="7044"/>
                  </a:lnTo>
                  <a:lnTo>
                    <a:pt x="12418" y="6903"/>
                  </a:lnTo>
                  <a:lnTo>
                    <a:pt x="12248" y="6790"/>
                  </a:lnTo>
                  <a:lnTo>
                    <a:pt x="12050" y="6676"/>
                  </a:lnTo>
                  <a:lnTo>
                    <a:pt x="11852" y="6592"/>
                  </a:lnTo>
                  <a:lnTo>
                    <a:pt x="11626" y="6507"/>
                  </a:lnTo>
                  <a:lnTo>
                    <a:pt x="11202" y="6394"/>
                  </a:lnTo>
                  <a:lnTo>
                    <a:pt x="10749" y="6337"/>
                  </a:lnTo>
                  <a:lnTo>
                    <a:pt x="9816" y="6337"/>
                  </a:lnTo>
                  <a:lnTo>
                    <a:pt x="9335" y="6365"/>
                  </a:lnTo>
                  <a:lnTo>
                    <a:pt x="8430" y="6450"/>
                  </a:lnTo>
                  <a:lnTo>
                    <a:pt x="7949" y="6450"/>
                  </a:lnTo>
                  <a:lnTo>
                    <a:pt x="7496" y="6422"/>
                  </a:lnTo>
                  <a:lnTo>
                    <a:pt x="7044" y="6365"/>
                  </a:lnTo>
                  <a:lnTo>
                    <a:pt x="6619" y="6280"/>
                  </a:lnTo>
                  <a:lnTo>
                    <a:pt x="6393" y="6196"/>
                  </a:lnTo>
                  <a:lnTo>
                    <a:pt x="6195" y="6111"/>
                  </a:lnTo>
                  <a:lnTo>
                    <a:pt x="6025" y="5998"/>
                  </a:lnTo>
                  <a:lnTo>
                    <a:pt x="5827" y="5856"/>
                  </a:lnTo>
                  <a:lnTo>
                    <a:pt x="5516" y="5602"/>
                  </a:lnTo>
                  <a:lnTo>
                    <a:pt x="5262" y="5319"/>
                  </a:lnTo>
                  <a:lnTo>
                    <a:pt x="5064" y="4979"/>
                  </a:lnTo>
                  <a:lnTo>
                    <a:pt x="4894" y="4640"/>
                  </a:lnTo>
                  <a:lnTo>
                    <a:pt x="4752" y="4272"/>
                  </a:lnTo>
                  <a:lnTo>
                    <a:pt x="4639" y="3904"/>
                  </a:lnTo>
                  <a:lnTo>
                    <a:pt x="4441" y="3141"/>
                  </a:lnTo>
                  <a:lnTo>
                    <a:pt x="4243" y="2377"/>
                  </a:lnTo>
                  <a:lnTo>
                    <a:pt x="4130" y="1981"/>
                  </a:lnTo>
                  <a:lnTo>
                    <a:pt x="3989" y="1641"/>
                  </a:lnTo>
                  <a:lnTo>
                    <a:pt x="3819" y="1274"/>
                  </a:lnTo>
                  <a:lnTo>
                    <a:pt x="3621" y="963"/>
                  </a:lnTo>
                  <a:lnTo>
                    <a:pt x="3395" y="651"/>
                  </a:lnTo>
                  <a:lnTo>
                    <a:pt x="3084" y="397"/>
                  </a:lnTo>
                  <a:lnTo>
                    <a:pt x="2942" y="284"/>
                  </a:lnTo>
                  <a:lnTo>
                    <a:pt x="2772" y="199"/>
                  </a:lnTo>
                  <a:lnTo>
                    <a:pt x="2603" y="114"/>
                  </a:lnTo>
                  <a:lnTo>
                    <a:pt x="2433" y="57"/>
                  </a:lnTo>
                  <a:lnTo>
                    <a:pt x="2094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4" name="Google Shape;5634;p40"/>
            <p:cNvSpPr/>
            <p:nvPr/>
          </p:nvSpPr>
          <p:spPr>
            <a:xfrm>
              <a:off x="6233425" y="2116025"/>
              <a:ext cx="451200" cy="592625"/>
            </a:xfrm>
            <a:custGeom>
              <a:avLst/>
              <a:gdLst/>
              <a:ahLst/>
              <a:cxnLst/>
              <a:rect l="l" t="t" r="r" b="b"/>
              <a:pathLst>
                <a:path w="18048" h="23705" extrusionOk="0">
                  <a:moveTo>
                    <a:pt x="86" y="0"/>
                  </a:moveTo>
                  <a:lnTo>
                    <a:pt x="29" y="85"/>
                  </a:lnTo>
                  <a:lnTo>
                    <a:pt x="1" y="113"/>
                  </a:lnTo>
                  <a:lnTo>
                    <a:pt x="29" y="170"/>
                  </a:lnTo>
                  <a:lnTo>
                    <a:pt x="736" y="1415"/>
                  </a:lnTo>
                  <a:lnTo>
                    <a:pt x="1472" y="2631"/>
                  </a:lnTo>
                  <a:lnTo>
                    <a:pt x="2207" y="3876"/>
                  </a:lnTo>
                  <a:lnTo>
                    <a:pt x="2971" y="5092"/>
                  </a:lnTo>
                  <a:lnTo>
                    <a:pt x="3763" y="6280"/>
                  </a:lnTo>
                  <a:lnTo>
                    <a:pt x="4555" y="7468"/>
                  </a:lnTo>
                  <a:lnTo>
                    <a:pt x="5347" y="8656"/>
                  </a:lnTo>
                  <a:lnTo>
                    <a:pt x="6196" y="9844"/>
                  </a:lnTo>
                  <a:lnTo>
                    <a:pt x="7016" y="11004"/>
                  </a:lnTo>
                  <a:lnTo>
                    <a:pt x="7893" y="12163"/>
                  </a:lnTo>
                  <a:lnTo>
                    <a:pt x="8741" y="13295"/>
                  </a:lnTo>
                  <a:lnTo>
                    <a:pt x="9646" y="14455"/>
                  </a:lnTo>
                  <a:lnTo>
                    <a:pt x="10523" y="15558"/>
                  </a:lnTo>
                  <a:lnTo>
                    <a:pt x="11429" y="16689"/>
                  </a:lnTo>
                  <a:lnTo>
                    <a:pt x="12362" y="17792"/>
                  </a:lnTo>
                  <a:lnTo>
                    <a:pt x="13295" y="18867"/>
                  </a:lnTo>
                  <a:lnTo>
                    <a:pt x="14370" y="20112"/>
                  </a:lnTo>
                  <a:lnTo>
                    <a:pt x="15445" y="21300"/>
                  </a:lnTo>
                  <a:lnTo>
                    <a:pt x="16548" y="22488"/>
                  </a:lnTo>
                  <a:lnTo>
                    <a:pt x="17708" y="23619"/>
                  </a:lnTo>
                  <a:lnTo>
                    <a:pt x="17765" y="23676"/>
                  </a:lnTo>
                  <a:lnTo>
                    <a:pt x="17850" y="23704"/>
                  </a:lnTo>
                  <a:lnTo>
                    <a:pt x="17906" y="23676"/>
                  </a:lnTo>
                  <a:lnTo>
                    <a:pt x="17991" y="23648"/>
                  </a:lnTo>
                  <a:lnTo>
                    <a:pt x="18019" y="23591"/>
                  </a:lnTo>
                  <a:lnTo>
                    <a:pt x="18048" y="23506"/>
                  </a:lnTo>
                  <a:lnTo>
                    <a:pt x="18048" y="23450"/>
                  </a:lnTo>
                  <a:lnTo>
                    <a:pt x="17991" y="23365"/>
                  </a:lnTo>
                  <a:lnTo>
                    <a:pt x="16039" y="21272"/>
                  </a:lnTo>
                  <a:lnTo>
                    <a:pt x="15077" y="20197"/>
                  </a:lnTo>
                  <a:lnTo>
                    <a:pt x="14116" y="19122"/>
                  </a:lnTo>
                  <a:lnTo>
                    <a:pt x="12249" y="16972"/>
                  </a:lnTo>
                  <a:lnTo>
                    <a:pt x="10438" y="14737"/>
                  </a:lnTo>
                  <a:lnTo>
                    <a:pt x="8685" y="12503"/>
                  </a:lnTo>
                  <a:lnTo>
                    <a:pt x="6959" y="10212"/>
                  </a:lnTo>
                  <a:lnTo>
                    <a:pt x="5290" y="7892"/>
                  </a:lnTo>
                  <a:lnTo>
                    <a:pt x="3706" y="5544"/>
                  </a:lnTo>
                  <a:lnTo>
                    <a:pt x="2801" y="4187"/>
                  </a:lnTo>
                  <a:lnTo>
                    <a:pt x="1953" y="2829"/>
                  </a:lnTo>
                  <a:lnTo>
                    <a:pt x="255" y="57"/>
                  </a:lnTo>
                  <a:lnTo>
                    <a:pt x="199" y="29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5" name="Google Shape;5635;p40"/>
            <p:cNvSpPr/>
            <p:nvPr/>
          </p:nvSpPr>
          <p:spPr>
            <a:xfrm>
              <a:off x="6218575" y="2106825"/>
              <a:ext cx="81350" cy="112475"/>
            </a:xfrm>
            <a:custGeom>
              <a:avLst/>
              <a:gdLst/>
              <a:ahLst/>
              <a:cxnLst/>
              <a:rect l="l" t="t" r="r" b="b"/>
              <a:pathLst>
                <a:path w="3254" h="4499" extrusionOk="0">
                  <a:moveTo>
                    <a:pt x="3027" y="1"/>
                  </a:moveTo>
                  <a:lnTo>
                    <a:pt x="2971" y="29"/>
                  </a:lnTo>
                  <a:lnTo>
                    <a:pt x="2914" y="57"/>
                  </a:lnTo>
                  <a:lnTo>
                    <a:pt x="2858" y="85"/>
                  </a:lnTo>
                  <a:lnTo>
                    <a:pt x="2829" y="170"/>
                  </a:lnTo>
                  <a:lnTo>
                    <a:pt x="2773" y="651"/>
                  </a:lnTo>
                  <a:lnTo>
                    <a:pt x="2745" y="1132"/>
                  </a:lnTo>
                  <a:lnTo>
                    <a:pt x="2716" y="1613"/>
                  </a:lnTo>
                  <a:lnTo>
                    <a:pt x="2716" y="2094"/>
                  </a:lnTo>
                  <a:lnTo>
                    <a:pt x="2716" y="2575"/>
                  </a:lnTo>
                  <a:lnTo>
                    <a:pt x="2773" y="3084"/>
                  </a:lnTo>
                  <a:lnTo>
                    <a:pt x="2886" y="4046"/>
                  </a:lnTo>
                  <a:lnTo>
                    <a:pt x="1500" y="3395"/>
                  </a:lnTo>
                  <a:lnTo>
                    <a:pt x="114" y="2744"/>
                  </a:lnTo>
                  <a:lnTo>
                    <a:pt x="57" y="2744"/>
                  </a:lnTo>
                  <a:lnTo>
                    <a:pt x="1" y="2801"/>
                  </a:lnTo>
                  <a:lnTo>
                    <a:pt x="1" y="2886"/>
                  </a:lnTo>
                  <a:lnTo>
                    <a:pt x="29" y="2942"/>
                  </a:lnTo>
                  <a:lnTo>
                    <a:pt x="1500" y="3706"/>
                  </a:lnTo>
                  <a:lnTo>
                    <a:pt x="2999" y="4470"/>
                  </a:lnTo>
                  <a:lnTo>
                    <a:pt x="3112" y="4498"/>
                  </a:lnTo>
                  <a:lnTo>
                    <a:pt x="3197" y="4470"/>
                  </a:lnTo>
                  <a:lnTo>
                    <a:pt x="3254" y="4385"/>
                  </a:lnTo>
                  <a:lnTo>
                    <a:pt x="3254" y="4300"/>
                  </a:lnTo>
                  <a:lnTo>
                    <a:pt x="3197" y="3791"/>
                  </a:lnTo>
                  <a:lnTo>
                    <a:pt x="3141" y="3254"/>
                  </a:lnTo>
                  <a:lnTo>
                    <a:pt x="3084" y="2744"/>
                  </a:lnTo>
                  <a:lnTo>
                    <a:pt x="3084" y="2235"/>
                  </a:lnTo>
                  <a:lnTo>
                    <a:pt x="3084" y="1726"/>
                  </a:lnTo>
                  <a:lnTo>
                    <a:pt x="3112" y="1217"/>
                  </a:lnTo>
                  <a:lnTo>
                    <a:pt x="3197" y="170"/>
                  </a:lnTo>
                  <a:lnTo>
                    <a:pt x="3169" y="114"/>
                  </a:lnTo>
                  <a:lnTo>
                    <a:pt x="3141" y="57"/>
                  </a:lnTo>
                  <a:lnTo>
                    <a:pt x="3084" y="29"/>
                  </a:lnTo>
                  <a:lnTo>
                    <a:pt x="30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6" name="Google Shape;5636;p40"/>
            <p:cNvSpPr/>
            <p:nvPr/>
          </p:nvSpPr>
          <p:spPr>
            <a:xfrm>
              <a:off x="6310500" y="2289275"/>
              <a:ext cx="142875" cy="131550"/>
            </a:xfrm>
            <a:custGeom>
              <a:avLst/>
              <a:gdLst/>
              <a:ahLst/>
              <a:cxnLst/>
              <a:rect l="l" t="t" r="r" b="b"/>
              <a:pathLst>
                <a:path w="5715" h="5262" extrusionOk="0">
                  <a:moveTo>
                    <a:pt x="5460" y="0"/>
                  </a:moveTo>
                  <a:lnTo>
                    <a:pt x="5375" y="29"/>
                  </a:lnTo>
                  <a:lnTo>
                    <a:pt x="5319" y="85"/>
                  </a:lnTo>
                  <a:lnTo>
                    <a:pt x="5262" y="170"/>
                  </a:lnTo>
                  <a:lnTo>
                    <a:pt x="5121" y="736"/>
                  </a:lnTo>
                  <a:lnTo>
                    <a:pt x="4979" y="1302"/>
                  </a:lnTo>
                  <a:lnTo>
                    <a:pt x="4895" y="1867"/>
                  </a:lnTo>
                  <a:lnTo>
                    <a:pt x="4810" y="2433"/>
                  </a:lnTo>
                  <a:lnTo>
                    <a:pt x="4753" y="3027"/>
                  </a:lnTo>
                  <a:lnTo>
                    <a:pt x="4725" y="3593"/>
                  </a:lnTo>
                  <a:lnTo>
                    <a:pt x="4725" y="4187"/>
                  </a:lnTo>
                  <a:lnTo>
                    <a:pt x="4725" y="4753"/>
                  </a:lnTo>
                  <a:lnTo>
                    <a:pt x="4187" y="4555"/>
                  </a:lnTo>
                  <a:lnTo>
                    <a:pt x="3622" y="4413"/>
                  </a:lnTo>
                  <a:lnTo>
                    <a:pt x="3028" y="4272"/>
                  </a:lnTo>
                  <a:lnTo>
                    <a:pt x="2462" y="4187"/>
                  </a:lnTo>
                  <a:lnTo>
                    <a:pt x="1868" y="4102"/>
                  </a:lnTo>
                  <a:lnTo>
                    <a:pt x="1274" y="4074"/>
                  </a:lnTo>
                  <a:lnTo>
                    <a:pt x="680" y="4102"/>
                  </a:lnTo>
                  <a:lnTo>
                    <a:pt x="86" y="4130"/>
                  </a:lnTo>
                  <a:lnTo>
                    <a:pt x="58" y="4159"/>
                  </a:lnTo>
                  <a:lnTo>
                    <a:pt x="29" y="4187"/>
                  </a:lnTo>
                  <a:lnTo>
                    <a:pt x="1" y="4272"/>
                  </a:lnTo>
                  <a:lnTo>
                    <a:pt x="29" y="4357"/>
                  </a:lnTo>
                  <a:lnTo>
                    <a:pt x="58" y="4385"/>
                  </a:lnTo>
                  <a:lnTo>
                    <a:pt x="114" y="4385"/>
                  </a:lnTo>
                  <a:lnTo>
                    <a:pt x="736" y="4413"/>
                  </a:lnTo>
                  <a:lnTo>
                    <a:pt x="1330" y="4441"/>
                  </a:lnTo>
                  <a:lnTo>
                    <a:pt x="1953" y="4498"/>
                  </a:lnTo>
                  <a:lnTo>
                    <a:pt x="2547" y="4583"/>
                  </a:lnTo>
                  <a:lnTo>
                    <a:pt x="3141" y="4696"/>
                  </a:lnTo>
                  <a:lnTo>
                    <a:pt x="3735" y="4837"/>
                  </a:lnTo>
                  <a:lnTo>
                    <a:pt x="4301" y="5035"/>
                  </a:lnTo>
                  <a:lnTo>
                    <a:pt x="4895" y="5233"/>
                  </a:lnTo>
                  <a:lnTo>
                    <a:pt x="4979" y="5262"/>
                  </a:lnTo>
                  <a:lnTo>
                    <a:pt x="5064" y="5205"/>
                  </a:lnTo>
                  <a:lnTo>
                    <a:pt x="5121" y="5149"/>
                  </a:lnTo>
                  <a:lnTo>
                    <a:pt x="5149" y="5064"/>
                  </a:lnTo>
                  <a:lnTo>
                    <a:pt x="5149" y="4470"/>
                  </a:lnTo>
                  <a:lnTo>
                    <a:pt x="5149" y="3847"/>
                  </a:lnTo>
                  <a:lnTo>
                    <a:pt x="5177" y="3253"/>
                  </a:lnTo>
                  <a:lnTo>
                    <a:pt x="5262" y="2659"/>
                  </a:lnTo>
                  <a:lnTo>
                    <a:pt x="5319" y="2065"/>
                  </a:lnTo>
                  <a:lnTo>
                    <a:pt x="5432" y="1471"/>
                  </a:lnTo>
                  <a:lnTo>
                    <a:pt x="5545" y="877"/>
                  </a:lnTo>
                  <a:lnTo>
                    <a:pt x="5687" y="312"/>
                  </a:lnTo>
                  <a:lnTo>
                    <a:pt x="5715" y="198"/>
                  </a:lnTo>
                  <a:lnTo>
                    <a:pt x="5687" y="114"/>
                  </a:lnTo>
                  <a:lnTo>
                    <a:pt x="5602" y="57"/>
                  </a:lnTo>
                  <a:lnTo>
                    <a:pt x="5545" y="29"/>
                  </a:lnTo>
                  <a:lnTo>
                    <a:pt x="546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7" name="Google Shape;5637;p40"/>
            <p:cNvSpPr/>
            <p:nvPr/>
          </p:nvSpPr>
          <p:spPr>
            <a:xfrm>
              <a:off x="6481650" y="2509200"/>
              <a:ext cx="155600" cy="132275"/>
            </a:xfrm>
            <a:custGeom>
              <a:avLst/>
              <a:gdLst/>
              <a:ahLst/>
              <a:cxnLst/>
              <a:rect l="l" t="t" r="r" b="b"/>
              <a:pathLst>
                <a:path w="6224" h="5291" extrusionOk="0">
                  <a:moveTo>
                    <a:pt x="5997" y="0"/>
                  </a:moveTo>
                  <a:lnTo>
                    <a:pt x="5940" y="29"/>
                  </a:lnTo>
                  <a:lnTo>
                    <a:pt x="5884" y="57"/>
                  </a:lnTo>
                  <a:lnTo>
                    <a:pt x="5856" y="114"/>
                  </a:lnTo>
                  <a:lnTo>
                    <a:pt x="5799" y="425"/>
                  </a:lnTo>
                  <a:lnTo>
                    <a:pt x="5742" y="736"/>
                  </a:lnTo>
                  <a:lnTo>
                    <a:pt x="5658" y="1387"/>
                  </a:lnTo>
                  <a:lnTo>
                    <a:pt x="5516" y="2575"/>
                  </a:lnTo>
                  <a:lnTo>
                    <a:pt x="5233" y="4866"/>
                  </a:lnTo>
                  <a:lnTo>
                    <a:pt x="4611" y="4753"/>
                  </a:lnTo>
                  <a:lnTo>
                    <a:pt x="4017" y="4639"/>
                  </a:lnTo>
                  <a:lnTo>
                    <a:pt x="3395" y="4583"/>
                  </a:lnTo>
                  <a:lnTo>
                    <a:pt x="2772" y="4526"/>
                  </a:lnTo>
                  <a:lnTo>
                    <a:pt x="2094" y="4498"/>
                  </a:lnTo>
                  <a:lnTo>
                    <a:pt x="1415" y="4498"/>
                  </a:lnTo>
                  <a:lnTo>
                    <a:pt x="764" y="4526"/>
                  </a:lnTo>
                  <a:lnTo>
                    <a:pt x="85" y="4611"/>
                  </a:lnTo>
                  <a:lnTo>
                    <a:pt x="57" y="4639"/>
                  </a:lnTo>
                  <a:lnTo>
                    <a:pt x="0" y="4668"/>
                  </a:lnTo>
                  <a:lnTo>
                    <a:pt x="0" y="4724"/>
                  </a:lnTo>
                  <a:lnTo>
                    <a:pt x="29" y="4809"/>
                  </a:lnTo>
                  <a:lnTo>
                    <a:pt x="57" y="4837"/>
                  </a:lnTo>
                  <a:lnTo>
                    <a:pt x="2065" y="4837"/>
                  </a:lnTo>
                  <a:lnTo>
                    <a:pt x="2716" y="4894"/>
                  </a:lnTo>
                  <a:lnTo>
                    <a:pt x="3366" y="4951"/>
                  </a:lnTo>
                  <a:lnTo>
                    <a:pt x="4045" y="5035"/>
                  </a:lnTo>
                  <a:lnTo>
                    <a:pt x="4696" y="5149"/>
                  </a:lnTo>
                  <a:lnTo>
                    <a:pt x="5346" y="5290"/>
                  </a:lnTo>
                  <a:lnTo>
                    <a:pt x="5431" y="5290"/>
                  </a:lnTo>
                  <a:lnTo>
                    <a:pt x="5516" y="5262"/>
                  </a:lnTo>
                  <a:lnTo>
                    <a:pt x="5573" y="5205"/>
                  </a:lnTo>
                  <a:lnTo>
                    <a:pt x="5601" y="5120"/>
                  </a:lnTo>
                  <a:lnTo>
                    <a:pt x="5742" y="3876"/>
                  </a:lnTo>
                  <a:lnTo>
                    <a:pt x="5912" y="2659"/>
                  </a:lnTo>
                  <a:lnTo>
                    <a:pt x="6082" y="1443"/>
                  </a:lnTo>
                  <a:lnTo>
                    <a:pt x="6167" y="821"/>
                  </a:lnTo>
                  <a:lnTo>
                    <a:pt x="6195" y="510"/>
                  </a:lnTo>
                  <a:lnTo>
                    <a:pt x="6223" y="198"/>
                  </a:lnTo>
                  <a:lnTo>
                    <a:pt x="6195" y="114"/>
                  </a:lnTo>
                  <a:lnTo>
                    <a:pt x="6167" y="57"/>
                  </a:lnTo>
                  <a:lnTo>
                    <a:pt x="6110" y="29"/>
                  </a:lnTo>
                  <a:lnTo>
                    <a:pt x="60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8" name="Google Shape;5638;p40"/>
            <p:cNvSpPr/>
            <p:nvPr/>
          </p:nvSpPr>
          <p:spPr>
            <a:xfrm>
              <a:off x="6702975" y="2379800"/>
              <a:ext cx="184600" cy="364200"/>
            </a:xfrm>
            <a:custGeom>
              <a:avLst/>
              <a:gdLst/>
              <a:ahLst/>
              <a:cxnLst/>
              <a:rect l="l" t="t" r="r" b="b"/>
              <a:pathLst>
                <a:path w="7384" h="14568" extrusionOk="0">
                  <a:moveTo>
                    <a:pt x="7384" y="0"/>
                  </a:moveTo>
                  <a:lnTo>
                    <a:pt x="7044" y="255"/>
                  </a:lnTo>
                  <a:lnTo>
                    <a:pt x="6705" y="594"/>
                  </a:lnTo>
                  <a:lnTo>
                    <a:pt x="6422" y="934"/>
                  </a:lnTo>
                  <a:lnTo>
                    <a:pt x="6139" y="1301"/>
                  </a:lnTo>
                  <a:lnTo>
                    <a:pt x="5885" y="1697"/>
                  </a:lnTo>
                  <a:lnTo>
                    <a:pt x="5658" y="2122"/>
                  </a:lnTo>
                  <a:lnTo>
                    <a:pt x="5234" y="2942"/>
                  </a:lnTo>
                  <a:lnTo>
                    <a:pt x="4781" y="3847"/>
                  </a:lnTo>
                  <a:lnTo>
                    <a:pt x="1189" y="11117"/>
                  </a:lnTo>
                  <a:lnTo>
                    <a:pt x="284" y="12927"/>
                  </a:lnTo>
                  <a:lnTo>
                    <a:pt x="142" y="13238"/>
                  </a:lnTo>
                  <a:lnTo>
                    <a:pt x="58" y="13521"/>
                  </a:lnTo>
                  <a:lnTo>
                    <a:pt x="1" y="13691"/>
                  </a:lnTo>
                  <a:lnTo>
                    <a:pt x="1" y="13860"/>
                  </a:lnTo>
                  <a:lnTo>
                    <a:pt x="1" y="14002"/>
                  </a:lnTo>
                  <a:lnTo>
                    <a:pt x="29" y="14172"/>
                  </a:lnTo>
                  <a:lnTo>
                    <a:pt x="86" y="14313"/>
                  </a:lnTo>
                  <a:lnTo>
                    <a:pt x="171" y="14426"/>
                  </a:lnTo>
                  <a:lnTo>
                    <a:pt x="256" y="14511"/>
                  </a:lnTo>
                  <a:lnTo>
                    <a:pt x="369" y="14539"/>
                  </a:lnTo>
                  <a:lnTo>
                    <a:pt x="482" y="14568"/>
                  </a:lnTo>
                  <a:lnTo>
                    <a:pt x="595" y="14568"/>
                  </a:lnTo>
                  <a:lnTo>
                    <a:pt x="878" y="14539"/>
                  </a:lnTo>
                  <a:lnTo>
                    <a:pt x="1302" y="14426"/>
                  </a:lnTo>
                  <a:lnTo>
                    <a:pt x="2716" y="11286"/>
                  </a:lnTo>
                  <a:lnTo>
                    <a:pt x="4159" y="8147"/>
                  </a:lnTo>
                  <a:lnTo>
                    <a:pt x="5630" y="5035"/>
                  </a:lnTo>
                  <a:lnTo>
                    <a:pt x="7186" y="1924"/>
                  </a:lnTo>
                  <a:lnTo>
                    <a:pt x="6875" y="2178"/>
                  </a:lnTo>
                  <a:lnTo>
                    <a:pt x="6592" y="2461"/>
                  </a:lnTo>
                  <a:lnTo>
                    <a:pt x="6337" y="2800"/>
                  </a:lnTo>
                  <a:lnTo>
                    <a:pt x="6111" y="3140"/>
                  </a:lnTo>
                  <a:lnTo>
                    <a:pt x="5658" y="3847"/>
                  </a:lnTo>
                  <a:lnTo>
                    <a:pt x="5460" y="4186"/>
                  </a:lnTo>
                  <a:lnTo>
                    <a:pt x="5206" y="4526"/>
                  </a:lnTo>
                  <a:lnTo>
                    <a:pt x="5715" y="3338"/>
                  </a:lnTo>
                  <a:lnTo>
                    <a:pt x="6224" y="2178"/>
                  </a:lnTo>
                  <a:lnTo>
                    <a:pt x="6479" y="1612"/>
                  </a:lnTo>
                  <a:lnTo>
                    <a:pt x="6761" y="1047"/>
                  </a:lnTo>
                  <a:lnTo>
                    <a:pt x="7044" y="509"/>
                  </a:lnTo>
                  <a:lnTo>
                    <a:pt x="7384" y="0"/>
                  </a:lnTo>
                  <a:close/>
                </a:path>
              </a:pathLst>
            </a:custGeom>
            <a:solidFill>
              <a:srgbClr val="599E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9" name="Google Shape;5639;p40"/>
            <p:cNvSpPr/>
            <p:nvPr/>
          </p:nvSpPr>
          <p:spPr>
            <a:xfrm>
              <a:off x="6735525" y="2365650"/>
              <a:ext cx="571400" cy="374825"/>
            </a:xfrm>
            <a:custGeom>
              <a:avLst/>
              <a:gdLst/>
              <a:ahLst/>
              <a:cxnLst/>
              <a:rect l="l" t="t" r="r" b="b"/>
              <a:pathLst>
                <a:path w="22856" h="14993" extrusionOk="0">
                  <a:moveTo>
                    <a:pt x="7553" y="0"/>
                  </a:moveTo>
                  <a:lnTo>
                    <a:pt x="7298" y="57"/>
                  </a:lnTo>
                  <a:lnTo>
                    <a:pt x="7015" y="114"/>
                  </a:lnTo>
                  <a:lnTo>
                    <a:pt x="6761" y="198"/>
                  </a:lnTo>
                  <a:lnTo>
                    <a:pt x="6421" y="368"/>
                  </a:lnTo>
                  <a:lnTo>
                    <a:pt x="6082" y="566"/>
                  </a:lnTo>
                  <a:lnTo>
                    <a:pt x="5742" y="1075"/>
                  </a:lnTo>
                  <a:lnTo>
                    <a:pt x="5459" y="1613"/>
                  </a:lnTo>
                  <a:lnTo>
                    <a:pt x="5177" y="2178"/>
                  </a:lnTo>
                  <a:lnTo>
                    <a:pt x="4922" y="2744"/>
                  </a:lnTo>
                  <a:lnTo>
                    <a:pt x="4413" y="3904"/>
                  </a:lnTo>
                  <a:lnTo>
                    <a:pt x="3904" y="5092"/>
                  </a:lnTo>
                  <a:lnTo>
                    <a:pt x="4158" y="4752"/>
                  </a:lnTo>
                  <a:lnTo>
                    <a:pt x="4356" y="4413"/>
                  </a:lnTo>
                  <a:lnTo>
                    <a:pt x="4809" y="3706"/>
                  </a:lnTo>
                  <a:lnTo>
                    <a:pt x="5035" y="3366"/>
                  </a:lnTo>
                  <a:lnTo>
                    <a:pt x="5290" y="3027"/>
                  </a:lnTo>
                  <a:lnTo>
                    <a:pt x="5573" y="2744"/>
                  </a:lnTo>
                  <a:lnTo>
                    <a:pt x="5884" y="2490"/>
                  </a:lnTo>
                  <a:lnTo>
                    <a:pt x="4328" y="5601"/>
                  </a:lnTo>
                  <a:lnTo>
                    <a:pt x="2857" y="8713"/>
                  </a:lnTo>
                  <a:lnTo>
                    <a:pt x="1414" y="11852"/>
                  </a:lnTo>
                  <a:lnTo>
                    <a:pt x="0" y="14992"/>
                  </a:lnTo>
                  <a:lnTo>
                    <a:pt x="1471" y="14681"/>
                  </a:lnTo>
                  <a:lnTo>
                    <a:pt x="3310" y="14228"/>
                  </a:lnTo>
                  <a:lnTo>
                    <a:pt x="5148" y="13776"/>
                  </a:lnTo>
                  <a:lnTo>
                    <a:pt x="6959" y="13238"/>
                  </a:lnTo>
                  <a:lnTo>
                    <a:pt x="8797" y="12701"/>
                  </a:lnTo>
                  <a:lnTo>
                    <a:pt x="10608" y="12135"/>
                  </a:lnTo>
                  <a:lnTo>
                    <a:pt x="12390" y="11513"/>
                  </a:lnTo>
                  <a:lnTo>
                    <a:pt x="14172" y="10862"/>
                  </a:lnTo>
                  <a:lnTo>
                    <a:pt x="15954" y="10183"/>
                  </a:lnTo>
                  <a:lnTo>
                    <a:pt x="17708" y="9476"/>
                  </a:lnTo>
                  <a:lnTo>
                    <a:pt x="19461" y="8713"/>
                  </a:lnTo>
                  <a:lnTo>
                    <a:pt x="21158" y="7949"/>
                  </a:lnTo>
                  <a:lnTo>
                    <a:pt x="22035" y="7525"/>
                  </a:lnTo>
                  <a:lnTo>
                    <a:pt x="22460" y="7298"/>
                  </a:lnTo>
                  <a:lnTo>
                    <a:pt x="22714" y="7185"/>
                  </a:lnTo>
                  <a:lnTo>
                    <a:pt x="22799" y="7129"/>
                  </a:lnTo>
                  <a:lnTo>
                    <a:pt x="22856" y="7129"/>
                  </a:lnTo>
                  <a:lnTo>
                    <a:pt x="21441" y="6252"/>
                  </a:lnTo>
                  <a:lnTo>
                    <a:pt x="19999" y="5375"/>
                  </a:lnTo>
                  <a:lnTo>
                    <a:pt x="18556" y="4554"/>
                  </a:lnTo>
                  <a:lnTo>
                    <a:pt x="17085" y="3734"/>
                  </a:lnTo>
                  <a:lnTo>
                    <a:pt x="15586" y="2970"/>
                  </a:lnTo>
                  <a:lnTo>
                    <a:pt x="14087" y="2207"/>
                  </a:lnTo>
                  <a:lnTo>
                    <a:pt x="12588" y="1500"/>
                  </a:lnTo>
                  <a:lnTo>
                    <a:pt x="11060" y="821"/>
                  </a:lnTo>
                  <a:lnTo>
                    <a:pt x="10523" y="594"/>
                  </a:lnTo>
                  <a:lnTo>
                    <a:pt x="10014" y="396"/>
                  </a:lnTo>
                  <a:lnTo>
                    <a:pt x="9448" y="227"/>
                  </a:lnTo>
                  <a:lnTo>
                    <a:pt x="8910" y="85"/>
                  </a:lnTo>
                  <a:lnTo>
                    <a:pt x="8373" y="0"/>
                  </a:ln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0" name="Google Shape;5640;p40"/>
            <p:cNvSpPr/>
            <p:nvPr/>
          </p:nvSpPr>
          <p:spPr>
            <a:xfrm>
              <a:off x="6585600" y="2536075"/>
              <a:ext cx="34675" cy="6375"/>
            </a:xfrm>
            <a:custGeom>
              <a:avLst/>
              <a:gdLst/>
              <a:ahLst/>
              <a:cxnLst/>
              <a:rect l="l" t="t" r="r" b="b"/>
              <a:pathLst>
                <a:path w="1387" h="255" extrusionOk="0">
                  <a:moveTo>
                    <a:pt x="0" y="0"/>
                  </a:moveTo>
                  <a:lnTo>
                    <a:pt x="708" y="142"/>
                  </a:lnTo>
                  <a:lnTo>
                    <a:pt x="1386" y="255"/>
                  </a:lnTo>
                  <a:lnTo>
                    <a:pt x="1047" y="142"/>
                  </a:lnTo>
                  <a:lnTo>
                    <a:pt x="679" y="57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1" name="Google Shape;5641;p40"/>
            <p:cNvSpPr/>
            <p:nvPr/>
          </p:nvSpPr>
          <p:spPr>
            <a:xfrm>
              <a:off x="6385475" y="2501425"/>
              <a:ext cx="614550" cy="97600"/>
            </a:xfrm>
            <a:custGeom>
              <a:avLst/>
              <a:gdLst/>
              <a:ahLst/>
              <a:cxnLst/>
              <a:rect l="l" t="t" r="r" b="b"/>
              <a:pathLst>
                <a:path w="24582" h="3904" extrusionOk="0">
                  <a:moveTo>
                    <a:pt x="2631" y="0"/>
                  </a:moveTo>
                  <a:lnTo>
                    <a:pt x="2263" y="57"/>
                  </a:lnTo>
                  <a:lnTo>
                    <a:pt x="1867" y="113"/>
                  </a:lnTo>
                  <a:lnTo>
                    <a:pt x="1613" y="198"/>
                  </a:lnTo>
                  <a:lnTo>
                    <a:pt x="1358" y="283"/>
                  </a:lnTo>
                  <a:lnTo>
                    <a:pt x="1104" y="396"/>
                  </a:lnTo>
                  <a:lnTo>
                    <a:pt x="877" y="509"/>
                  </a:lnTo>
                  <a:lnTo>
                    <a:pt x="425" y="792"/>
                  </a:lnTo>
                  <a:lnTo>
                    <a:pt x="0" y="1132"/>
                  </a:lnTo>
                  <a:lnTo>
                    <a:pt x="453" y="934"/>
                  </a:lnTo>
                  <a:lnTo>
                    <a:pt x="934" y="792"/>
                  </a:lnTo>
                  <a:lnTo>
                    <a:pt x="1415" y="679"/>
                  </a:lnTo>
                  <a:lnTo>
                    <a:pt x="1896" y="594"/>
                  </a:lnTo>
                  <a:lnTo>
                    <a:pt x="2405" y="566"/>
                  </a:lnTo>
                  <a:lnTo>
                    <a:pt x="3423" y="566"/>
                  </a:lnTo>
                  <a:lnTo>
                    <a:pt x="3932" y="623"/>
                  </a:lnTo>
                  <a:lnTo>
                    <a:pt x="4441" y="679"/>
                  </a:lnTo>
                  <a:lnTo>
                    <a:pt x="4950" y="764"/>
                  </a:lnTo>
                  <a:lnTo>
                    <a:pt x="5969" y="962"/>
                  </a:lnTo>
                  <a:lnTo>
                    <a:pt x="8005" y="1386"/>
                  </a:lnTo>
                  <a:lnTo>
                    <a:pt x="8345" y="1386"/>
                  </a:lnTo>
                  <a:lnTo>
                    <a:pt x="8684" y="1443"/>
                  </a:lnTo>
                  <a:lnTo>
                    <a:pt x="9052" y="1528"/>
                  </a:lnTo>
                  <a:lnTo>
                    <a:pt x="9391" y="1641"/>
                  </a:lnTo>
                  <a:lnTo>
                    <a:pt x="8713" y="1528"/>
                  </a:lnTo>
                  <a:lnTo>
                    <a:pt x="8005" y="1386"/>
                  </a:lnTo>
                  <a:lnTo>
                    <a:pt x="7553" y="1386"/>
                  </a:lnTo>
                  <a:lnTo>
                    <a:pt x="7100" y="1443"/>
                  </a:lnTo>
                  <a:lnTo>
                    <a:pt x="6223" y="1556"/>
                  </a:lnTo>
                  <a:lnTo>
                    <a:pt x="5771" y="1613"/>
                  </a:lnTo>
                  <a:lnTo>
                    <a:pt x="5318" y="1669"/>
                  </a:lnTo>
                  <a:lnTo>
                    <a:pt x="4837" y="1669"/>
                  </a:lnTo>
                  <a:lnTo>
                    <a:pt x="4385" y="1641"/>
                  </a:lnTo>
                  <a:lnTo>
                    <a:pt x="5771" y="2009"/>
                  </a:lnTo>
                  <a:lnTo>
                    <a:pt x="7157" y="2376"/>
                  </a:lnTo>
                  <a:lnTo>
                    <a:pt x="8571" y="2688"/>
                  </a:lnTo>
                  <a:lnTo>
                    <a:pt x="9985" y="2970"/>
                  </a:lnTo>
                  <a:lnTo>
                    <a:pt x="11400" y="3225"/>
                  </a:lnTo>
                  <a:lnTo>
                    <a:pt x="12814" y="3451"/>
                  </a:lnTo>
                  <a:lnTo>
                    <a:pt x="14257" y="3649"/>
                  </a:lnTo>
                  <a:lnTo>
                    <a:pt x="15728" y="3819"/>
                  </a:lnTo>
                  <a:lnTo>
                    <a:pt x="15728" y="3819"/>
                  </a:lnTo>
                  <a:lnTo>
                    <a:pt x="15558" y="3649"/>
                  </a:lnTo>
                  <a:lnTo>
                    <a:pt x="15388" y="3508"/>
                  </a:lnTo>
                  <a:lnTo>
                    <a:pt x="14992" y="3253"/>
                  </a:lnTo>
                  <a:lnTo>
                    <a:pt x="14596" y="3055"/>
                  </a:lnTo>
                  <a:lnTo>
                    <a:pt x="14172" y="2886"/>
                  </a:lnTo>
                  <a:lnTo>
                    <a:pt x="13295" y="2574"/>
                  </a:lnTo>
                  <a:lnTo>
                    <a:pt x="12871" y="2433"/>
                  </a:lnTo>
                  <a:lnTo>
                    <a:pt x="12446" y="2292"/>
                  </a:lnTo>
                  <a:lnTo>
                    <a:pt x="12446" y="2292"/>
                  </a:lnTo>
                  <a:lnTo>
                    <a:pt x="13663" y="2574"/>
                  </a:lnTo>
                  <a:lnTo>
                    <a:pt x="14907" y="2829"/>
                  </a:lnTo>
                  <a:lnTo>
                    <a:pt x="16124" y="3055"/>
                  </a:lnTo>
                  <a:lnTo>
                    <a:pt x="17368" y="3253"/>
                  </a:lnTo>
                  <a:lnTo>
                    <a:pt x="18585" y="3451"/>
                  </a:lnTo>
                  <a:lnTo>
                    <a:pt x="19829" y="3621"/>
                  </a:lnTo>
                  <a:lnTo>
                    <a:pt x="22318" y="3904"/>
                  </a:lnTo>
                  <a:lnTo>
                    <a:pt x="22658" y="3791"/>
                  </a:lnTo>
                  <a:lnTo>
                    <a:pt x="23620" y="3395"/>
                  </a:lnTo>
                  <a:lnTo>
                    <a:pt x="24100" y="3168"/>
                  </a:lnTo>
                  <a:lnTo>
                    <a:pt x="24355" y="3055"/>
                  </a:lnTo>
                  <a:lnTo>
                    <a:pt x="24468" y="3027"/>
                  </a:lnTo>
                  <a:lnTo>
                    <a:pt x="24581" y="3027"/>
                  </a:lnTo>
                  <a:lnTo>
                    <a:pt x="4922" y="170"/>
                  </a:lnTo>
                  <a:lnTo>
                    <a:pt x="4158" y="85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rgbClr val="599E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2" name="Google Shape;5642;p40"/>
            <p:cNvSpPr/>
            <p:nvPr/>
          </p:nvSpPr>
          <p:spPr>
            <a:xfrm>
              <a:off x="6274450" y="2515575"/>
              <a:ext cx="669000" cy="419350"/>
            </a:xfrm>
            <a:custGeom>
              <a:avLst/>
              <a:gdLst/>
              <a:ahLst/>
              <a:cxnLst/>
              <a:rect l="l" t="t" r="r" b="b"/>
              <a:pathLst>
                <a:path w="26760" h="16774" extrusionOk="0">
                  <a:moveTo>
                    <a:pt x="6846" y="0"/>
                  </a:moveTo>
                  <a:lnTo>
                    <a:pt x="6337" y="28"/>
                  </a:lnTo>
                  <a:lnTo>
                    <a:pt x="5856" y="113"/>
                  </a:lnTo>
                  <a:lnTo>
                    <a:pt x="5375" y="226"/>
                  </a:lnTo>
                  <a:lnTo>
                    <a:pt x="4894" y="368"/>
                  </a:lnTo>
                  <a:lnTo>
                    <a:pt x="4441" y="566"/>
                  </a:lnTo>
                  <a:lnTo>
                    <a:pt x="3989" y="990"/>
                  </a:lnTo>
                  <a:lnTo>
                    <a:pt x="3593" y="1471"/>
                  </a:lnTo>
                  <a:lnTo>
                    <a:pt x="3225" y="1980"/>
                  </a:lnTo>
                  <a:lnTo>
                    <a:pt x="2942" y="2518"/>
                  </a:lnTo>
                  <a:lnTo>
                    <a:pt x="2688" y="3055"/>
                  </a:lnTo>
                  <a:lnTo>
                    <a:pt x="2490" y="3592"/>
                  </a:lnTo>
                  <a:lnTo>
                    <a:pt x="2292" y="4158"/>
                  </a:lnTo>
                  <a:lnTo>
                    <a:pt x="2150" y="4696"/>
                  </a:lnTo>
                  <a:lnTo>
                    <a:pt x="2009" y="5261"/>
                  </a:lnTo>
                  <a:lnTo>
                    <a:pt x="1896" y="5855"/>
                  </a:lnTo>
                  <a:lnTo>
                    <a:pt x="1698" y="6987"/>
                  </a:lnTo>
                  <a:lnTo>
                    <a:pt x="1500" y="8062"/>
                  </a:lnTo>
                  <a:lnTo>
                    <a:pt x="708" y="12503"/>
                  </a:lnTo>
                  <a:lnTo>
                    <a:pt x="312" y="14709"/>
                  </a:lnTo>
                  <a:lnTo>
                    <a:pt x="114" y="15756"/>
                  </a:lnTo>
                  <a:lnTo>
                    <a:pt x="29" y="16180"/>
                  </a:lnTo>
                  <a:lnTo>
                    <a:pt x="0" y="16406"/>
                  </a:lnTo>
                  <a:lnTo>
                    <a:pt x="0" y="16519"/>
                  </a:lnTo>
                  <a:lnTo>
                    <a:pt x="57" y="16604"/>
                  </a:lnTo>
                  <a:lnTo>
                    <a:pt x="85" y="16661"/>
                  </a:lnTo>
                  <a:lnTo>
                    <a:pt x="142" y="16717"/>
                  </a:lnTo>
                  <a:lnTo>
                    <a:pt x="283" y="16774"/>
                  </a:lnTo>
                  <a:lnTo>
                    <a:pt x="425" y="16774"/>
                  </a:lnTo>
                  <a:lnTo>
                    <a:pt x="594" y="16746"/>
                  </a:lnTo>
                  <a:lnTo>
                    <a:pt x="764" y="16689"/>
                  </a:lnTo>
                  <a:lnTo>
                    <a:pt x="906" y="16632"/>
                  </a:lnTo>
                  <a:lnTo>
                    <a:pt x="1160" y="16491"/>
                  </a:lnTo>
                  <a:lnTo>
                    <a:pt x="2914" y="15388"/>
                  </a:lnTo>
                  <a:lnTo>
                    <a:pt x="4724" y="14285"/>
                  </a:lnTo>
                  <a:lnTo>
                    <a:pt x="6535" y="13238"/>
                  </a:lnTo>
                  <a:lnTo>
                    <a:pt x="8317" y="12191"/>
                  </a:lnTo>
                  <a:lnTo>
                    <a:pt x="10155" y="11201"/>
                  </a:lnTo>
                  <a:lnTo>
                    <a:pt x="11966" y="10211"/>
                  </a:lnTo>
                  <a:lnTo>
                    <a:pt x="13804" y="9250"/>
                  </a:lnTo>
                  <a:lnTo>
                    <a:pt x="15671" y="8316"/>
                  </a:lnTo>
                  <a:lnTo>
                    <a:pt x="17566" y="7411"/>
                  </a:lnTo>
                  <a:lnTo>
                    <a:pt x="19433" y="6506"/>
                  </a:lnTo>
                  <a:lnTo>
                    <a:pt x="21357" y="5657"/>
                  </a:lnTo>
                  <a:lnTo>
                    <a:pt x="23252" y="4809"/>
                  </a:lnTo>
                  <a:lnTo>
                    <a:pt x="25147" y="4017"/>
                  </a:lnTo>
                  <a:lnTo>
                    <a:pt x="26759" y="3338"/>
                  </a:lnTo>
                  <a:lnTo>
                    <a:pt x="24270" y="3055"/>
                  </a:lnTo>
                  <a:lnTo>
                    <a:pt x="23026" y="2885"/>
                  </a:lnTo>
                  <a:lnTo>
                    <a:pt x="21809" y="2687"/>
                  </a:lnTo>
                  <a:lnTo>
                    <a:pt x="20565" y="2489"/>
                  </a:lnTo>
                  <a:lnTo>
                    <a:pt x="19348" y="2263"/>
                  </a:lnTo>
                  <a:lnTo>
                    <a:pt x="18104" y="2008"/>
                  </a:lnTo>
                  <a:lnTo>
                    <a:pt x="16887" y="1726"/>
                  </a:lnTo>
                  <a:lnTo>
                    <a:pt x="16887" y="1726"/>
                  </a:lnTo>
                  <a:lnTo>
                    <a:pt x="17312" y="1867"/>
                  </a:lnTo>
                  <a:lnTo>
                    <a:pt x="17736" y="2008"/>
                  </a:lnTo>
                  <a:lnTo>
                    <a:pt x="18613" y="2320"/>
                  </a:lnTo>
                  <a:lnTo>
                    <a:pt x="19037" y="2489"/>
                  </a:lnTo>
                  <a:lnTo>
                    <a:pt x="19433" y="2687"/>
                  </a:lnTo>
                  <a:lnTo>
                    <a:pt x="19829" y="2942"/>
                  </a:lnTo>
                  <a:lnTo>
                    <a:pt x="19999" y="3083"/>
                  </a:lnTo>
                  <a:lnTo>
                    <a:pt x="20169" y="3253"/>
                  </a:lnTo>
                  <a:lnTo>
                    <a:pt x="20169" y="3253"/>
                  </a:lnTo>
                  <a:lnTo>
                    <a:pt x="18698" y="3083"/>
                  </a:lnTo>
                  <a:lnTo>
                    <a:pt x="17255" y="2885"/>
                  </a:lnTo>
                  <a:lnTo>
                    <a:pt x="15841" y="2659"/>
                  </a:lnTo>
                  <a:lnTo>
                    <a:pt x="14426" y="2404"/>
                  </a:lnTo>
                  <a:lnTo>
                    <a:pt x="13012" y="2122"/>
                  </a:lnTo>
                  <a:lnTo>
                    <a:pt x="11598" y="1810"/>
                  </a:lnTo>
                  <a:lnTo>
                    <a:pt x="10212" y="1443"/>
                  </a:lnTo>
                  <a:lnTo>
                    <a:pt x="8826" y="1075"/>
                  </a:lnTo>
                  <a:lnTo>
                    <a:pt x="9278" y="1103"/>
                  </a:lnTo>
                  <a:lnTo>
                    <a:pt x="9759" y="1103"/>
                  </a:lnTo>
                  <a:lnTo>
                    <a:pt x="10212" y="1047"/>
                  </a:lnTo>
                  <a:lnTo>
                    <a:pt x="10664" y="990"/>
                  </a:lnTo>
                  <a:lnTo>
                    <a:pt x="11541" y="877"/>
                  </a:lnTo>
                  <a:lnTo>
                    <a:pt x="11994" y="820"/>
                  </a:lnTo>
                  <a:lnTo>
                    <a:pt x="12446" y="820"/>
                  </a:lnTo>
                  <a:lnTo>
                    <a:pt x="10410" y="396"/>
                  </a:lnTo>
                  <a:lnTo>
                    <a:pt x="9391" y="198"/>
                  </a:lnTo>
                  <a:lnTo>
                    <a:pt x="8882" y="113"/>
                  </a:lnTo>
                  <a:lnTo>
                    <a:pt x="8373" y="57"/>
                  </a:lnTo>
                  <a:lnTo>
                    <a:pt x="786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3" name="Google Shape;5643;p40"/>
            <p:cNvSpPr/>
            <p:nvPr/>
          </p:nvSpPr>
          <p:spPr>
            <a:xfrm>
              <a:off x="6968875" y="2001450"/>
              <a:ext cx="379775" cy="632950"/>
            </a:xfrm>
            <a:custGeom>
              <a:avLst/>
              <a:gdLst/>
              <a:ahLst/>
              <a:cxnLst/>
              <a:rect l="l" t="t" r="r" b="b"/>
              <a:pathLst>
                <a:path w="15191" h="25318" extrusionOk="0">
                  <a:moveTo>
                    <a:pt x="15191" y="1"/>
                  </a:moveTo>
                  <a:lnTo>
                    <a:pt x="14370" y="510"/>
                  </a:lnTo>
                  <a:lnTo>
                    <a:pt x="13578" y="1048"/>
                  </a:lnTo>
                  <a:lnTo>
                    <a:pt x="12786" y="1613"/>
                  </a:lnTo>
                  <a:lnTo>
                    <a:pt x="12022" y="2179"/>
                  </a:lnTo>
                  <a:lnTo>
                    <a:pt x="11287" y="2801"/>
                  </a:lnTo>
                  <a:lnTo>
                    <a:pt x="10552" y="3424"/>
                  </a:lnTo>
                  <a:lnTo>
                    <a:pt x="9844" y="4074"/>
                  </a:lnTo>
                  <a:lnTo>
                    <a:pt x="9166" y="4753"/>
                  </a:lnTo>
                  <a:lnTo>
                    <a:pt x="8515" y="5432"/>
                  </a:lnTo>
                  <a:lnTo>
                    <a:pt x="7864" y="6139"/>
                  </a:lnTo>
                  <a:lnTo>
                    <a:pt x="7242" y="6874"/>
                  </a:lnTo>
                  <a:lnTo>
                    <a:pt x="6648" y="7638"/>
                  </a:lnTo>
                  <a:lnTo>
                    <a:pt x="6082" y="8402"/>
                  </a:lnTo>
                  <a:lnTo>
                    <a:pt x="5517" y="9194"/>
                  </a:lnTo>
                  <a:lnTo>
                    <a:pt x="4979" y="9986"/>
                  </a:lnTo>
                  <a:lnTo>
                    <a:pt x="4470" y="10806"/>
                  </a:lnTo>
                  <a:lnTo>
                    <a:pt x="3989" y="11627"/>
                  </a:lnTo>
                  <a:lnTo>
                    <a:pt x="3537" y="12475"/>
                  </a:lnTo>
                  <a:lnTo>
                    <a:pt x="3112" y="13324"/>
                  </a:lnTo>
                  <a:lnTo>
                    <a:pt x="2688" y="14201"/>
                  </a:lnTo>
                  <a:lnTo>
                    <a:pt x="2320" y="15078"/>
                  </a:lnTo>
                  <a:lnTo>
                    <a:pt x="1981" y="15983"/>
                  </a:lnTo>
                  <a:lnTo>
                    <a:pt x="1641" y="16888"/>
                  </a:lnTo>
                  <a:lnTo>
                    <a:pt x="1330" y="17793"/>
                  </a:lnTo>
                  <a:lnTo>
                    <a:pt x="1076" y="18698"/>
                  </a:lnTo>
                  <a:lnTo>
                    <a:pt x="821" y="19632"/>
                  </a:lnTo>
                  <a:lnTo>
                    <a:pt x="623" y="20565"/>
                  </a:lnTo>
                  <a:lnTo>
                    <a:pt x="425" y="21527"/>
                  </a:lnTo>
                  <a:lnTo>
                    <a:pt x="284" y="22460"/>
                  </a:lnTo>
                  <a:lnTo>
                    <a:pt x="142" y="23422"/>
                  </a:lnTo>
                  <a:lnTo>
                    <a:pt x="57" y="24355"/>
                  </a:lnTo>
                  <a:lnTo>
                    <a:pt x="1" y="25317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4" name="Google Shape;5644;p40"/>
            <p:cNvSpPr/>
            <p:nvPr/>
          </p:nvSpPr>
          <p:spPr>
            <a:xfrm>
              <a:off x="6968175" y="1996500"/>
              <a:ext cx="388250" cy="643550"/>
            </a:xfrm>
            <a:custGeom>
              <a:avLst/>
              <a:gdLst/>
              <a:ahLst/>
              <a:cxnLst/>
              <a:rect l="l" t="t" r="r" b="b"/>
              <a:pathLst>
                <a:path w="15530" h="25742" extrusionOk="0">
                  <a:moveTo>
                    <a:pt x="15530" y="1"/>
                  </a:moveTo>
                  <a:lnTo>
                    <a:pt x="15219" y="199"/>
                  </a:lnTo>
                  <a:lnTo>
                    <a:pt x="29" y="25515"/>
                  </a:lnTo>
                  <a:lnTo>
                    <a:pt x="0" y="25741"/>
                  </a:lnTo>
                  <a:lnTo>
                    <a:pt x="849" y="25261"/>
                  </a:lnTo>
                  <a:lnTo>
                    <a:pt x="1669" y="24751"/>
                  </a:lnTo>
                  <a:lnTo>
                    <a:pt x="2490" y="24214"/>
                  </a:lnTo>
                  <a:lnTo>
                    <a:pt x="3282" y="23620"/>
                  </a:lnTo>
                  <a:lnTo>
                    <a:pt x="4045" y="23026"/>
                  </a:lnTo>
                  <a:lnTo>
                    <a:pt x="4809" y="22404"/>
                  </a:lnTo>
                  <a:lnTo>
                    <a:pt x="5545" y="21753"/>
                  </a:lnTo>
                  <a:lnTo>
                    <a:pt x="6280" y="21074"/>
                  </a:lnTo>
                  <a:lnTo>
                    <a:pt x="6987" y="20367"/>
                  </a:lnTo>
                  <a:lnTo>
                    <a:pt x="7666" y="19632"/>
                  </a:lnTo>
                  <a:lnTo>
                    <a:pt x="8317" y="18896"/>
                  </a:lnTo>
                  <a:lnTo>
                    <a:pt x="8939" y="18132"/>
                  </a:lnTo>
                  <a:lnTo>
                    <a:pt x="9561" y="17340"/>
                  </a:lnTo>
                  <a:lnTo>
                    <a:pt x="10155" y="16520"/>
                  </a:lnTo>
                  <a:lnTo>
                    <a:pt x="10721" y="15700"/>
                  </a:lnTo>
                  <a:lnTo>
                    <a:pt x="11258" y="14880"/>
                  </a:lnTo>
                  <a:lnTo>
                    <a:pt x="11768" y="14003"/>
                  </a:lnTo>
                  <a:lnTo>
                    <a:pt x="12248" y="13154"/>
                  </a:lnTo>
                  <a:lnTo>
                    <a:pt x="12701" y="12249"/>
                  </a:lnTo>
                  <a:lnTo>
                    <a:pt x="13125" y="11372"/>
                  </a:lnTo>
                  <a:lnTo>
                    <a:pt x="13521" y="10467"/>
                  </a:lnTo>
                  <a:lnTo>
                    <a:pt x="13861" y="9533"/>
                  </a:lnTo>
                  <a:lnTo>
                    <a:pt x="14200" y="8600"/>
                  </a:lnTo>
                  <a:lnTo>
                    <a:pt x="14483" y="7667"/>
                  </a:lnTo>
                  <a:lnTo>
                    <a:pt x="14738" y="6733"/>
                  </a:lnTo>
                  <a:lnTo>
                    <a:pt x="14964" y="5771"/>
                  </a:lnTo>
                  <a:lnTo>
                    <a:pt x="15162" y="4838"/>
                  </a:lnTo>
                  <a:lnTo>
                    <a:pt x="15303" y="3876"/>
                  </a:lnTo>
                  <a:lnTo>
                    <a:pt x="15417" y="2914"/>
                  </a:lnTo>
                  <a:lnTo>
                    <a:pt x="15501" y="1953"/>
                  </a:lnTo>
                  <a:lnTo>
                    <a:pt x="15530" y="991"/>
                  </a:lnTo>
                  <a:lnTo>
                    <a:pt x="15530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5" name="Google Shape;5645;p40"/>
            <p:cNvSpPr/>
            <p:nvPr/>
          </p:nvSpPr>
          <p:spPr>
            <a:xfrm>
              <a:off x="6921500" y="2071475"/>
              <a:ext cx="383300" cy="642125"/>
            </a:xfrm>
            <a:custGeom>
              <a:avLst/>
              <a:gdLst/>
              <a:ahLst/>
              <a:cxnLst/>
              <a:rect l="l" t="t" r="r" b="b"/>
              <a:pathLst>
                <a:path w="15332" h="25685" extrusionOk="0">
                  <a:moveTo>
                    <a:pt x="15247" y="0"/>
                  </a:moveTo>
                  <a:lnTo>
                    <a:pt x="15190" y="57"/>
                  </a:lnTo>
                  <a:lnTo>
                    <a:pt x="14794" y="651"/>
                  </a:lnTo>
                  <a:lnTo>
                    <a:pt x="14398" y="1217"/>
                  </a:lnTo>
                  <a:lnTo>
                    <a:pt x="13635" y="2489"/>
                  </a:lnTo>
                  <a:lnTo>
                    <a:pt x="12164" y="4950"/>
                  </a:lnTo>
                  <a:lnTo>
                    <a:pt x="9222" y="9872"/>
                  </a:lnTo>
                  <a:lnTo>
                    <a:pt x="3338" y="19801"/>
                  </a:lnTo>
                  <a:lnTo>
                    <a:pt x="29" y="25373"/>
                  </a:lnTo>
                  <a:lnTo>
                    <a:pt x="1" y="25458"/>
                  </a:lnTo>
                  <a:lnTo>
                    <a:pt x="29" y="25515"/>
                  </a:lnTo>
                  <a:lnTo>
                    <a:pt x="57" y="25599"/>
                  </a:lnTo>
                  <a:lnTo>
                    <a:pt x="114" y="25656"/>
                  </a:lnTo>
                  <a:lnTo>
                    <a:pt x="199" y="25684"/>
                  </a:lnTo>
                  <a:lnTo>
                    <a:pt x="255" y="25684"/>
                  </a:lnTo>
                  <a:lnTo>
                    <a:pt x="340" y="25628"/>
                  </a:lnTo>
                  <a:lnTo>
                    <a:pt x="397" y="25571"/>
                  </a:lnTo>
                  <a:lnTo>
                    <a:pt x="6252" y="15699"/>
                  </a:lnTo>
                  <a:lnTo>
                    <a:pt x="12107" y="5771"/>
                  </a:lnTo>
                  <a:lnTo>
                    <a:pt x="13748" y="2999"/>
                  </a:lnTo>
                  <a:lnTo>
                    <a:pt x="14540" y="1613"/>
                  </a:lnTo>
                  <a:lnTo>
                    <a:pt x="14936" y="877"/>
                  </a:lnTo>
                  <a:lnTo>
                    <a:pt x="15332" y="142"/>
                  </a:lnTo>
                  <a:lnTo>
                    <a:pt x="15332" y="57"/>
                  </a:lnTo>
                  <a:lnTo>
                    <a:pt x="15304" y="29"/>
                  </a:lnTo>
                  <a:lnTo>
                    <a:pt x="1524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6" name="Google Shape;5646;p40"/>
            <p:cNvSpPr/>
            <p:nvPr/>
          </p:nvSpPr>
          <p:spPr>
            <a:xfrm>
              <a:off x="7165475" y="2150675"/>
              <a:ext cx="131550" cy="145700"/>
            </a:xfrm>
            <a:custGeom>
              <a:avLst/>
              <a:gdLst/>
              <a:ahLst/>
              <a:cxnLst/>
              <a:rect l="l" t="t" r="r" b="b"/>
              <a:pathLst>
                <a:path w="5262" h="5828" extrusionOk="0">
                  <a:moveTo>
                    <a:pt x="1160" y="0"/>
                  </a:moveTo>
                  <a:lnTo>
                    <a:pt x="1132" y="29"/>
                  </a:lnTo>
                  <a:lnTo>
                    <a:pt x="1132" y="57"/>
                  </a:lnTo>
                  <a:lnTo>
                    <a:pt x="906" y="1471"/>
                  </a:lnTo>
                  <a:lnTo>
                    <a:pt x="651" y="2857"/>
                  </a:lnTo>
                  <a:lnTo>
                    <a:pt x="340" y="4215"/>
                  </a:lnTo>
                  <a:lnTo>
                    <a:pt x="29" y="5601"/>
                  </a:lnTo>
                  <a:lnTo>
                    <a:pt x="0" y="5658"/>
                  </a:lnTo>
                  <a:lnTo>
                    <a:pt x="29" y="5714"/>
                  </a:lnTo>
                  <a:lnTo>
                    <a:pt x="85" y="5799"/>
                  </a:lnTo>
                  <a:lnTo>
                    <a:pt x="198" y="5827"/>
                  </a:lnTo>
                  <a:lnTo>
                    <a:pt x="255" y="5827"/>
                  </a:lnTo>
                  <a:lnTo>
                    <a:pt x="312" y="5799"/>
                  </a:lnTo>
                  <a:lnTo>
                    <a:pt x="2772" y="4187"/>
                  </a:lnTo>
                  <a:lnTo>
                    <a:pt x="3989" y="3366"/>
                  </a:lnTo>
                  <a:lnTo>
                    <a:pt x="5177" y="2490"/>
                  </a:lnTo>
                  <a:lnTo>
                    <a:pt x="5233" y="2461"/>
                  </a:lnTo>
                  <a:lnTo>
                    <a:pt x="5262" y="2376"/>
                  </a:lnTo>
                  <a:lnTo>
                    <a:pt x="5262" y="2320"/>
                  </a:lnTo>
                  <a:lnTo>
                    <a:pt x="5233" y="2263"/>
                  </a:lnTo>
                  <a:lnTo>
                    <a:pt x="5205" y="2235"/>
                  </a:lnTo>
                  <a:lnTo>
                    <a:pt x="5148" y="2207"/>
                  </a:lnTo>
                  <a:lnTo>
                    <a:pt x="5092" y="2178"/>
                  </a:lnTo>
                  <a:lnTo>
                    <a:pt x="5007" y="2207"/>
                  </a:lnTo>
                  <a:lnTo>
                    <a:pt x="3876" y="2942"/>
                  </a:lnTo>
                  <a:lnTo>
                    <a:pt x="2744" y="3678"/>
                  </a:lnTo>
                  <a:lnTo>
                    <a:pt x="510" y="5205"/>
                  </a:lnTo>
                  <a:lnTo>
                    <a:pt x="792" y="3932"/>
                  </a:lnTo>
                  <a:lnTo>
                    <a:pt x="1019" y="2659"/>
                  </a:lnTo>
                  <a:lnTo>
                    <a:pt x="1217" y="1386"/>
                  </a:lnTo>
                  <a:lnTo>
                    <a:pt x="1358" y="113"/>
                  </a:lnTo>
                  <a:lnTo>
                    <a:pt x="1330" y="57"/>
                  </a:lnTo>
                  <a:lnTo>
                    <a:pt x="1330" y="29"/>
                  </a:lnTo>
                  <a:lnTo>
                    <a:pt x="124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7" name="Google Shape;5647;p40"/>
            <p:cNvSpPr/>
            <p:nvPr/>
          </p:nvSpPr>
          <p:spPr>
            <a:xfrm>
              <a:off x="7065750" y="2302000"/>
              <a:ext cx="122375" cy="166925"/>
            </a:xfrm>
            <a:custGeom>
              <a:avLst/>
              <a:gdLst/>
              <a:ahLst/>
              <a:cxnLst/>
              <a:rect l="l" t="t" r="r" b="b"/>
              <a:pathLst>
                <a:path w="4895" h="6677" extrusionOk="0">
                  <a:moveTo>
                    <a:pt x="1189" y="1"/>
                  </a:moveTo>
                  <a:lnTo>
                    <a:pt x="1104" y="29"/>
                  </a:lnTo>
                  <a:lnTo>
                    <a:pt x="1076" y="57"/>
                  </a:lnTo>
                  <a:lnTo>
                    <a:pt x="1048" y="85"/>
                  </a:lnTo>
                  <a:lnTo>
                    <a:pt x="934" y="481"/>
                  </a:lnTo>
                  <a:lnTo>
                    <a:pt x="878" y="877"/>
                  </a:lnTo>
                  <a:lnTo>
                    <a:pt x="765" y="1669"/>
                  </a:lnTo>
                  <a:lnTo>
                    <a:pt x="510" y="3254"/>
                  </a:lnTo>
                  <a:lnTo>
                    <a:pt x="1" y="6450"/>
                  </a:lnTo>
                  <a:lnTo>
                    <a:pt x="1" y="6506"/>
                  </a:lnTo>
                  <a:lnTo>
                    <a:pt x="29" y="6563"/>
                  </a:lnTo>
                  <a:lnTo>
                    <a:pt x="114" y="6648"/>
                  </a:lnTo>
                  <a:lnTo>
                    <a:pt x="171" y="6676"/>
                  </a:lnTo>
                  <a:lnTo>
                    <a:pt x="284" y="6676"/>
                  </a:lnTo>
                  <a:lnTo>
                    <a:pt x="312" y="6620"/>
                  </a:lnTo>
                  <a:lnTo>
                    <a:pt x="850" y="6110"/>
                  </a:lnTo>
                  <a:lnTo>
                    <a:pt x="1387" y="5630"/>
                  </a:lnTo>
                  <a:lnTo>
                    <a:pt x="1953" y="5149"/>
                  </a:lnTo>
                  <a:lnTo>
                    <a:pt x="2518" y="4696"/>
                  </a:lnTo>
                  <a:lnTo>
                    <a:pt x="3112" y="4272"/>
                  </a:lnTo>
                  <a:lnTo>
                    <a:pt x="3678" y="3848"/>
                  </a:lnTo>
                  <a:lnTo>
                    <a:pt x="4301" y="3480"/>
                  </a:lnTo>
                  <a:lnTo>
                    <a:pt x="4583" y="3282"/>
                  </a:lnTo>
                  <a:lnTo>
                    <a:pt x="4866" y="3084"/>
                  </a:lnTo>
                  <a:lnTo>
                    <a:pt x="4895" y="3056"/>
                  </a:lnTo>
                  <a:lnTo>
                    <a:pt x="4895" y="2999"/>
                  </a:lnTo>
                  <a:lnTo>
                    <a:pt x="4895" y="2914"/>
                  </a:lnTo>
                  <a:lnTo>
                    <a:pt x="4810" y="2858"/>
                  </a:lnTo>
                  <a:lnTo>
                    <a:pt x="4753" y="2858"/>
                  </a:lnTo>
                  <a:lnTo>
                    <a:pt x="4414" y="2999"/>
                  </a:lnTo>
                  <a:lnTo>
                    <a:pt x="4074" y="3169"/>
                  </a:lnTo>
                  <a:lnTo>
                    <a:pt x="3452" y="3565"/>
                  </a:lnTo>
                  <a:lnTo>
                    <a:pt x="2858" y="3989"/>
                  </a:lnTo>
                  <a:lnTo>
                    <a:pt x="2264" y="4413"/>
                  </a:lnTo>
                  <a:lnTo>
                    <a:pt x="1811" y="4781"/>
                  </a:lnTo>
                  <a:lnTo>
                    <a:pt x="1330" y="5177"/>
                  </a:lnTo>
                  <a:lnTo>
                    <a:pt x="454" y="5969"/>
                  </a:lnTo>
                  <a:lnTo>
                    <a:pt x="850" y="3310"/>
                  </a:lnTo>
                  <a:lnTo>
                    <a:pt x="1076" y="1698"/>
                  </a:lnTo>
                  <a:lnTo>
                    <a:pt x="1217" y="906"/>
                  </a:lnTo>
                  <a:lnTo>
                    <a:pt x="1246" y="510"/>
                  </a:lnTo>
                  <a:lnTo>
                    <a:pt x="1274" y="114"/>
                  </a:lnTo>
                  <a:lnTo>
                    <a:pt x="1274" y="85"/>
                  </a:lnTo>
                  <a:lnTo>
                    <a:pt x="1246" y="29"/>
                  </a:lnTo>
                  <a:lnTo>
                    <a:pt x="118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8" name="Google Shape;5648;p40"/>
            <p:cNvSpPr/>
            <p:nvPr/>
          </p:nvSpPr>
          <p:spPr>
            <a:xfrm>
              <a:off x="5991575" y="2888950"/>
              <a:ext cx="412300" cy="77800"/>
            </a:xfrm>
            <a:custGeom>
              <a:avLst/>
              <a:gdLst/>
              <a:ahLst/>
              <a:cxnLst/>
              <a:rect l="l" t="t" r="r" b="b"/>
              <a:pathLst>
                <a:path w="16492" h="3112" extrusionOk="0">
                  <a:moveTo>
                    <a:pt x="199" y="0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13"/>
                  </a:lnTo>
                  <a:lnTo>
                    <a:pt x="1" y="170"/>
                  </a:lnTo>
                  <a:lnTo>
                    <a:pt x="29" y="227"/>
                  </a:lnTo>
                  <a:lnTo>
                    <a:pt x="57" y="311"/>
                  </a:lnTo>
                  <a:lnTo>
                    <a:pt x="114" y="340"/>
                  </a:lnTo>
                  <a:lnTo>
                    <a:pt x="171" y="368"/>
                  </a:lnTo>
                  <a:lnTo>
                    <a:pt x="1783" y="481"/>
                  </a:lnTo>
                  <a:lnTo>
                    <a:pt x="3395" y="594"/>
                  </a:lnTo>
                  <a:lnTo>
                    <a:pt x="4951" y="764"/>
                  </a:lnTo>
                  <a:lnTo>
                    <a:pt x="6535" y="962"/>
                  </a:lnTo>
                  <a:lnTo>
                    <a:pt x="8119" y="1217"/>
                  </a:lnTo>
                  <a:lnTo>
                    <a:pt x="9675" y="1499"/>
                  </a:lnTo>
                  <a:lnTo>
                    <a:pt x="11259" y="1811"/>
                  </a:lnTo>
                  <a:lnTo>
                    <a:pt x="12815" y="2178"/>
                  </a:lnTo>
                  <a:lnTo>
                    <a:pt x="14540" y="2603"/>
                  </a:lnTo>
                  <a:lnTo>
                    <a:pt x="15417" y="2857"/>
                  </a:lnTo>
                  <a:lnTo>
                    <a:pt x="16322" y="3112"/>
                  </a:lnTo>
                  <a:lnTo>
                    <a:pt x="16379" y="3112"/>
                  </a:lnTo>
                  <a:lnTo>
                    <a:pt x="16435" y="3083"/>
                  </a:lnTo>
                  <a:lnTo>
                    <a:pt x="16464" y="3055"/>
                  </a:lnTo>
                  <a:lnTo>
                    <a:pt x="16492" y="3027"/>
                  </a:lnTo>
                  <a:lnTo>
                    <a:pt x="16492" y="2970"/>
                  </a:lnTo>
                  <a:lnTo>
                    <a:pt x="16492" y="2914"/>
                  </a:lnTo>
                  <a:lnTo>
                    <a:pt x="16464" y="2857"/>
                  </a:lnTo>
                  <a:lnTo>
                    <a:pt x="16407" y="2829"/>
                  </a:lnTo>
                  <a:lnTo>
                    <a:pt x="15643" y="2574"/>
                  </a:lnTo>
                  <a:lnTo>
                    <a:pt x="14851" y="2376"/>
                  </a:lnTo>
                  <a:lnTo>
                    <a:pt x="13295" y="1952"/>
                  </a:lnTo>
                  <a:lnTo>
                    <a:pt x="11740" y="1584"/>
                  </a:lnTo>
                  <a:lnTo>
                    <a:pt x="10156" y="1245"/>
                  </a:lnTo>
                  <a:lnTo>
                    <a:pt x="8572" y="934"/>
                  </a:lnTo>
                  <a:lnTo>
                    <a:pt x="6988" y="679"/>
                  </a:lnTo>
                  <a:lnTo>
                    <a:pt x="5404" y="453"/>
                  </a:lnTo>
                  <a:lnTo>
                    <a:pt x="3819" y="283"/>
                  </a:lnTo>
                  <a:lnTo>
                    <a:pt x="2009" y="113"/>
                  </a:lnTo>
                  <a:lnTo>
                    <a:pt x="1104" y="29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9" name="Google Shape;5649;p40"/>
            <p:cNvSpPr/>
            <p:nvPr/>
          </p:nvSpPr>
          <p:spPr>
            <a:xfrm>
              <a:off x="6098375" y="2723475"/>
              <a:ext cx="157000" cy="204375"/>
            </a:xfrm>
            <a:custGeom>
              <a:avLst/>
              <a:gdLst/>
              <a:ahLst/>
              <a:cxnLst/>
              <a:rect l="l" t="t" r="r" b="b"/>
              <a:pathLst>
                <a:path w="6280" h="8175" extrusionOk="0">
                  <a:moveTo>
                    <a:pt x="85" y="0"/>
                  </a:moveTo>
                  <a:lnTo>
                    <a:pt x="28" y="29"/>
                  </a:lnTo>
                  <a:lnTo>
                    <a:pt x="0" y="85"/>
                  </a:lnTo>
                  <a:lnTo>
                    <a:pt x="0" y="142"/>
                  </a:lnTo>
                  <a:lnTo>
                    <a:pt x="28" y="198"/>
                  </a:lnTo>
                  <a:lnTo>
                    <a:pt x="226" y="623"/>
                  </a:lnTo>
                  <a:lnTo>
                    <a:pt x="481" y="1047"/>
                  </a:lnTo>
                  <a:lnTo>
                    <a:pt x="990" y="1867"/>
                  </a:lnTo>
                  <a:lnTo>
                    <a:pt x="1528" y="2687"/>
                  </a:lnTo>
                  <a:lnTo>
                    <a:pt x="2065" y="3451"/>
                  </a:lnTo>
                  <a:lnTo>
                    <a:pt x="2659" y="4243"/>
                  </a:lnTo>
                  <a:lnTo>
                    <a:pt x="3253" y="5007"/>
                  </a:lnTo>
                  <a:lnTo>
                    <a:pt x="3847" y="5771"/>
                  </a:lnTo>
                  <a:lnTo>
                    <a:pt x="4469" y="6506"/>
                  </a:lnTo>
                  <a:lnTo>
                    <a:pt x="5233" y="7355"/>
                  </a:lnTo>
                  <a:lnTo>
                    <a:pt x="5601" y="7751"/>
                  </a:lnTo>
                  <a:lnTo>
                    <a:pt x="5997" y="8147"/>
                  </a:lnTo>
                  <a:lnTo>
                    <a:pt x="6082" y="8175"/>
                  </a:lnTo>
                  <a:lnTo>
                    <a:pt x="6195" y="8175"/>
                  </a:lnTo>
                  <a:lnTo>
                    <a:pt x="6251" y="8147"/>
                  </a:lnTo>
                  <a:lnTo>
                    <a:pt x="6280" y="8090"/>
                  </a:lnTo>
                  <a:lnTo>
                    <a:pt x="6280" y="8034"/>
                  </a:lnTo>
                  <a:lnTo>
                    <a:pt x="6280" y="7977"/>
                  </a:lnTo>
                  <a:lnTo>
                    <a:pt x="6251" y="7920"/>
                  </a:lnTo>
                  <a:lnTo>
                    <a:pt x="5601" y="7213"/>
                  </a:lnTo>
                  <a:lnTo>
                    <a:pt x="4950" y="6506"/>
                  </a:lnTo>
                  <a:lnTo>
                    <a:pt x="4328" y="5771"/>
                  </a:lnTo>
                  <a:lnTo>
                    <a:pt x="3706" y="5035"/>
                  </a:lnTo>
                  <a:lnTo>
                    <a:pt x="3112" y="4271"/>
                  </a:lnTo>
                  <a:lnTo>
                    <a:pt x="2546" y="3508"/>
                  </a:lnTo>
                  <a:lnTo>
                    <a:pt x="1980" y="2716"/>
                  </a:lnTo>
                  <a:lnTo>
                    <a:pt x="1443" y="1924"/>
                  </a:lnTo>
                  <a:lnTo>
                    <a:pt x="877" y="990"/>
                  </a:lnTo>
                  <a:lnTo>
                    <a:pt x="594" y="509"/>
                  </a:lnTo>
                  <a:lnTo>
                    <a:pt x="283" y="57"/>
                  </a:lnTo>
                  <a:lnTo>
                    <a:pt x="226" y="29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0" name="Google Shape;5650;p40"/>
            <p:cNvSpPr/>
            <p:nvPr/>
          </p:nvSpPr>
          <p:spPr>
            <a:xfrm>
              <a:off x="6052400" y="2910150"/>
              <a:ext cx="111750" cy="91250"/>
            </a:xfrm>
            <a:custGeom>
              <a:avLst/>
              <a:gdLst/>
              <a:ahLst/>
              <a:cxnLst/>
              <a:rect l="l" t="t" r="r" b="b"/>
              <a:pathLst>
                <a:path w="4470" h="3650" extrusionOk="0">
                  <a:moveTo>
                    <a:pt x="4243" y="1"/>
                  </a:moveTo>
                  <a:lnTo>
                    <a:pt x="4187" y="29"/>
                  </a:lnTo>
                  <a:lnTo>
                    <a:pt x="2094" y="1726"/>
                  </a:lnTo>
                  <a:lnTo>
                    <a:pt x="1075" y="2575"/>
                  </a:lnTo>
                  <a:lnTo>
                    <a:pt x="538" y="2999"/>
                  </a:lnTo>
                  <a:lnTo>
                    <a:pt x="255" y="3225"/>
                  </a:lnTo>
                  <a:lnTo>
                    <a:pt x="29" y="3480"/>
                  </a:lnTo>
                  <a:lnTo>
                    <a:pt x="0" y="3537"/>
                  </a:lnTo>
                  <a:lnTo>
                    <a:pt x="0" y="3621"/>
                  </a:lnTo>
                  <a:lnTo>
                    <a:pt x="57" y="3650"/>
                  </a:lnTo>
                  <a:lnTo>
                    <a:pt x="142" y="3650"/>
                  </a:lnTo>
                  <a:lnTo>
                    <a:pt x="396" y="3480"/>
                  </a:lnTo>
                  <a:lnTo>
                    <a:pt x="679" y="3282"/>
                  </a:lnTo>
                  <a:lnTo>
                    <a:pt x="1188" y="2858"/>
                  </a:lnTo>
                  <a:lnTo>
                    <a:pt x="2263" y="1981"/>
                  </a:lnTo>
                  <a:lnTo>
                    <a:pt x="4413" y="284"/>
                  </a:lnTo>
                  <a:lnTo>
                    <a:pt x="4441" y="227"/>
                  </a:lnTo>
                  <a:lnTo>
                    <a:pt x="4470" y="171"/>
                  </a:lnTo>
                  <a:lnTo>
                    <a:pt x="4441" y="114"/>
                  </a:lnTo>
                  <a:lnTo>
                    <a:pt x="4413" y="57"/>
                  </a:lnTo>
                  <a:lnTo>
                    <a:pt x="435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1" name="Google Shape;5651;p40"/>
            <p:cNvSpPr/>
            <p:nvPr/>
          </p:nvSpPr>
          <p:spPr>
            <a:xfrm>
              <a:off x="6066550" y="2787825"/>
              <a:ext cx="123050" cy="66500"/>
            </a:xfrm>
            <a:custGeom>
              <a:avLst/>
              <a:gdLst/>
              <a:ahLst/>
              <a:cxnLst/>
              <a:rect l="l" t="t" r="r" b="b"/>
              <a:pathLst>
                <a:path w="4922" h="2660" extrusionOk="0">
                  <a:moveTo>
                    <a:pt x="57" y="0"/>
                  </a:moveTo>
                  <a:lnTo>
                    <a:pt x="0" y="57"/>
                  </a:lnTo>
                  <a:lnTo>
                    <a:pt x="0" y="113"/>
                  </a:lnTo>
                  <a:lnTo>
                    <a:pt x="0" y="170"/>
                  </a:lnTo>
                  <a:lnTo>
                    <a:pt x="28" y="198"/>
                  </a:lnTo>
                  <a:lnTo>
                    <a:pt x="566" y="594"/>
                  </a:lnTo>
                  <a:lnTo>
                    <a:pt x="1132" y="962"/>
                  </a:lnTo>
                  <a:lnTo>
                    <a:pt x="1726" y="1273"/>
                  </a:lnTo>
                  <a:lnTo>
                    <a:pt x="2291" y="1613"/>
                  </a:lnTo>
                  <a:lnTo>
                    <a:pt x="2885" y="1895"/>
                  </a:lnTo>
                  <a:lnTo>
                    <a:pt x="3479" y="2150"/>
                  </a:lnTo>
                  <a:lnTo>
                    <a:pt x="4073" y="2433"/>
                  </a:lnTo>
                  <a:lnTo>
                    <a:pt x="4413" y="2546"/>
                  </a:lnTo>
                  <a:lnTo>
                    <a:pt x="4724" y="2659"/>
                  </a:lnTo>
                  <a:lnTo>
                    <a:pt x="4865" y="2659"/>
                  </a:lnTo>
                  <a:lnTo>
                    <a:pt x="4894" y="2603"/>
                  </a:lnTo>
                  <a:lnTo>
                    <a:pt x="4922" y="2546"/>
                  </a:lnTo>
                  <a:lnTo>
                    <a:pt x="4922" y="2489"/>
                  </a:lnTo>
                  <a:lnTo>
                    <a:pt x="4922" y="2433"/>
                  </a:lnTo>
                  <a:lnTo>
                    <a:pt x="4894" y="2376"/>
                  </a:lnTo>
                  <a:lnTo>
                    <a:pt x="4809" y="2348"/>
                  </a:lnTo>
                  <a:lnTo>
                    <a:pt x="4215" y="2093"/>
                  </a:lnTo>
                  <a:lnTo>
                    <a:pt x="3621" y="1867"/>
                  </a:lnTo>
                  <a:lnTo>
                    <a:pt x="2999" y="1613"/>
                  </a:lnTo>
                  <a:lnTo>
                    <a:pt x="2405" y="1301"/>
                  </a:lnTo>
                  <a:lnTo>
                    <a:pt x="1839" y="1019"/>
                  </a:lnTo>
                  <a:lnTo>
                    <a:pt x="1273" y="679"/>
                  </a:lnTo>
                  <a:lnTo>
                    <a:pt x="142" y="29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2" name="Google Shape;5652;p40"/>
            <p:cNvSpPr/>
            <p:nvPr/>
          </p:nvSpPr>
          <p:spPr>
            <a:xfrm>
              <a:off x="6146450" y="2727000"/>
              <a:ext cx="11350" cy="76400"/>
            </a:xfrm>
            <a:custGeom>
              <a:avLst/>
              <a:gdLst/>
              <a:ahLst/>
              <a:cxnLst/>
              <a:rect l="l" t="t" r="r" b="b"/>
              <a:pathLst>
                <a:path w="454" h="3056" extrusionOk="0">
                  <a:moveTo>
                    <a:pt x="255" y="1"/>
                  </a:moveTo>
                  <a:lnTo>
                    <a:pt x="227" y="57"/>
                  </a:lnTo>
                  <a:lnTo>
                    <a:pt x="170" y="227"/>
                  </a:lnTo>
                  <a:lnTo>
                    <a:pt x="170" y="397"/>
                  </a:lnTo>
                  <a:lnTo>
                    <a:pt x="142" y="736"/>
                  </a:lnTo>
                  <a:lnTo>
                    <a:pt x="85" y="1472"/>
                  </a:lnTo>
                  <a:lnTo>
                    <a:pt x="1" y="2886"/>
                  </a:lnTo>
                  <a:lnTo>
                    <a:pt x="1" y="2971"/>
                  </a:lnTo>
                  <a:lnTo>
                    <a:pt x="57" y="2999"/>
                  </a:lnTo>
                  <a:lnTo>
                    <a:pt x="114" y="3056"/>
                  </a:lnTo>
                  <a:lnTo>
                    <a:pt x="227" y="3056"/>
                  </a:lnTo>
                  <a:lnTo>
                    <a:pt x="283" y="3027"/>
                  </a:lnTo>
                  <a:lnTo>
                    <a:pt x="340" y="2971"/>
                  </a:lnTo>
                  <a:lnTo>
                    <a:pt x="340" y="2886"/>
                  </a:lnTo>
                  <a:lnTo>
                    <a:pt x="397" y="1472"/>
                  </a:lnTo>
                  <a:lnTo>
                    <a:pt x="425" y="793"/>
                  </a:lnTo>
                  <a:lnTo>
                    <a:pt x="453" y="425"/>
                  </a:lnTo>
                  <a:lnTo>
                    <a:pt x="453" y="255"/>
                  </a:lnTo>
                  <a:lnTo>
                    <a:pt x="425" y="86"/>
                  </a:lnTo>
                  <a:lnTo>
                    <a:pt x="397" y="29"/>
                  </a:lnTo>
                  <a:lnTo>
                    <a:pt x="31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3" name="Google Shape;5653;p40"/>
            <p:cNvSpPr/>
            <p:nvPr/>
          </p:nvSpPr>
          <p:spPr>
            <a:xfrm>
              <a:off x="6031175" y="2845100"/>
              <a:ext cx="68625" cy="57300"/>
            </a:xfrm>
            <a:custGeom>
              <a:avLst/>
              <a:gdLst/>
              <a:ahLst/>
              <a:cxnLst/>
              <a:rect l="l" t="t" r="r" b="b"/>
              <a:pathLst>
                <a:path w="2745" h="2292" extrusionOk="0">
                  <a:moveTo>
                    <a:pt x="114" y="0"/>
                  </a:moveTo>
                  <a:lnTo>
                    <a:pt x="29" y="57"/>
                  </a:lnTo>
                  <a:lnTo>
                    <a:pt x="1" y="142"/>
                  </a:lnTo>
                  <a:lnTo>
                    <a:pt x="1" y="170"/>
                  </a:lnTo>
                  <a:lnTo>
                    <a:pt x="29" y="227"/>
                  </a:lnTo>
                  <a:lnTo>
                    <a:pt x="312" y="510"/>
                  </a:lnTo>
                  <a:lnTo>
                    <a:pt x="623" y="793"/>
                  </a:lnTo>
                  <a:lnTo>
                    <a:pt x="1274" y="1302"/>
                  </a:lnTo>
                  <a:lnTo>
                    <a:pt x="1896" y="1811"/>
                  </a:lnTo>
                  <a:lnTo>
                    <a:pt x="2207" y="2065"/>
                  </a:lnTo>
                  <a:lnTo>
                    <a:pt x="2377" y="2179"/>
                  </a:lnTo>
                  <a:lnTo>
                    <a:pt x="2547" y="2292"/>
                  </a:lnTo>
                  <a:lnTo>
                    <a:pt x="2660" y="2292"/>
                  </a:lnTo>
                  <a:lnTo>
                    <a:pt x="2716" y="2235"/>
                  </a:lnTo>
                  <a:lnTo>
                    <a:pt x="2745" y="2122"/>
                  </a:lnTo>
                  <a:lnTo>
                    <a:pt x="2716" y="2037"/>
                  </a:lnTo>
                  <a:lnTo>
                    <a:pt x="2575" y="1896"/>
                  </a:lnTo>
                  <a:lnTo>
                    <a:pt x="2433" y="1754"/>
                  </a:lnTo>
                  <a:lnTo>
                    <a:pt x="2122" y="1528"/>
                  </a:lnTo>
                  <a:lnTo>
                    <a:pt x="1472" y="1019"/>
                  </a:lnTo>
                  <a:lnTo>
                    <a:pt x="849" y="481"/>
                  </a:lnTo>
                  <a:lnTo>
                    <a:pt x="538" y="227"/>
                  </a:lnTo>
                  <a:lnTo>
                    <a:pt x="199" y="29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4" name="Google Shape;5654;p40"/>
            <p:cNvSpPr/>
            <p:nvPr/>
          </p:nvSpPr>
          <p:spPr>
            <a:xfrm>
              <a:off x="5969650" y="2876925"/>
              <a:ext cx="43175" cy="38200"/>
            </a:xfrm>
            <a:custGeom>
              <a:avLst/>
              <a:gdLst/>
              <a:ahLst/>
              <a:cxnLst/>
              <a:rect l="l" t="t" r="r" b="b"/>
              <a:pathLst>
                <a:path w="1727" h="1528" extrusionOk="0">
                  <a:moveTo>
                    <a:pt x="708" y="0"/>
                  </a:moveTo>
                  <a:lnTo>
                    <a:pt x="623" y="57"/>
                  </a:lnTo>
                  <a:lnTo>
                    <a:pt x="567" y="114"/>
                  </a:lnTo>
                  <a:lnTo>
                    <a:pt x="538" y="198"/>
                  </a:lnTo>
                  <a:lnTo>
                    <a:pt x="538" y="255"/>
                  </a:lnTo>
                  <a:lnTo>
                    <a:pt x="538" y="312"/>
                  </a:lnTo>
                  <a:lnTo>
                    <a:pt x="595" y="368"/>
                  </a:lnTo>
                  <a:lnTo>
                    <a:pt x="482" y="312"/>
                  </a:lnTo>
                  <a:lnTo>
                    <a:pt x="340" y="312"/>
                  </a:lnTo>
                  <a:lnTo>
                    <a:pt x="199" y="340"/>
                  </a:lnTo>
                  <a:lnTo>
                    <a:pt x="86" y="425"/>
                  </a:lnTo>
                  <a:lnTo>
                    <a:pt x="29" y="538"/>
                  </a:lnTo>
                  <a:lnTo>
                    <a:pt x="1" y="679"/>
                  </a:lnTo>
                  <a:lnTo>
                    <a:pt x="1" y="821"/>
                  </a:lnTo>
                  <a:lnTo>
                    <a:pt x="86" y="934"/>
                  </a:lnTo>
                  <a:lnTo>
                    <a:pt x="171" y="1019"/>
                  </a:lnTo>
                  <a:lnTo>
                    <a:pt x="312" y="1075"/>
                  </a:lnTo>
                  <a:lnTo>
                    <a:pt x="453" y="1075"/>
                  </a:lnTo>
                  <a:lnTo>
                    <a:pt x="567" y="1019"/>
                  </a:lnTo>
                  <a:lnTo>
                    <a:pt x="510" y="1104"/>
                  </a:lnTo>
                  <a:lnTo>
                    <a:pt x="510" y="1188"/>
                  </a:lnTo>
                  <a:lnTo>
                    <a:pt x="510" y="1302"/>
                  </a:lnTo>
                  <a:lnTo>
                    <a:pt x="567" y="1386"/>
                  </a:lnTo>
                  <a:lnTo>
                    <a:pt x="623" y="1471"/>
                  </a:lnTo>
                  <a:lnTo>
                    <a:pt x="708" y="1500"/>
                  </a:lnTo>
                  <a:lnTo>
                    <a:pt x="821" y="1528"/>
                  </a:lnTo>
                  <a:lnTo>
                    <a:pt x="934" y="1500"/>
                  </a:lnTo>
                  <a:lnTo>
                    <a:pt x="1019" y="1443"/>
                  </a:lnTo>
                  <a:lnTo>
                    <a:pt x="1076" y="1358"/>
                  </a:lnTo>
                  <a:lnTo>
                    <a:pt x="1104" y="1273"/>
                  </a:lnTo>
                  <a:lnTo>
                    <a:pt x="1104" y="1160"/>
                  </a:lnTo>
                  <a:lnTo>
                    <a:pt x="1161" y="1273"/>
                  </a:lnTo>
                  <a:lnTo>
                    <a:pt x="1274" y="1330"/>
                  </a:lnTo>
                  <a:lnTo>
                    <a:pt x="1387" y="1386"/>
                  </a:lnTo>
                  <a:lnTo>
                    <a:pt x="1528" y="1386"/>
                  </a:lnTo>
                  <a:lnTo>
                    <a:pt x="1613" y="1330"/>
                  </a:lnTo>
                  <a:lnTo>
                    <a:pt x="1698" y="1217"/>
                  </a:lnTo>
                  <a:lnTo>
                    <a:pt x="1726" y="1104"/>
                  </a:lnTo>
                  <a:lnTo>
                    <a:pt x="1726" y="990"/>
                  </a:lnTo>
                  <a:lnTo>
                    <a:pt x="1698" y="877"/>
                  </a:lnTo>
                  <a:lnTo>
                    <a:pt x="1613" y="792"/>
                  </a:lnTo>
                  <a:lnTo>
                    <a:pt x="1500" y="764"/>
                  </a:lnTo>
                  <a:lnTo>
                    <a:pt x="1387" y="736"/>
                  </a:lnTo>
                  <a:lnTo>
                    <a:pt x="1500" y="651"/>
                  </a:lnTo>
                  <a:lnTo>
                    <a:pt x="1557" y="594"/>
                  </a:lnTo>
                  <a:lnTo>
                    <a:pt x="1613" y="538"/>
                  </a:lnTo>
                  <a:lnTo>
                    <a:pt x="1670" y="368"/>
                  </a:lnTo>
                  <a:lnTo>
                    <a:pt x="1670" y="312"/>
                  </a:lnTo>
                  <a:lnTo>
                    <a:pt x="1642" y="227"/>
                  </a:lnTo>
                  <a:lnTo>
                    <a:pt x="1613" y="142"/>
                  </a:lnTo>
                  <a:lnTo>
                    <a:pt x="1528" y="85"/>
                  </a:lnTo>
                  <a:lnTo>
                    <a:pt x="1444" y="57"/>
                  </a:lnTo>
                  <a:lnTo>
                    <a:pt x="1359" y="29"/>
                  </a:lnTo>
                  <a:lnTo>
                    <a:pt x="1274" y="57"/>
                  </a:lnTo>
                  <a:lnTo>
                    <a:pt x="1189" y="114"/>
                  </a:lnTo>
                  <a:lnTo>
                    <a:pt x="1132" y="198"/>
                  </a:lnTo>
                  <a:lnTo>
                    <a:pt x="1104" y="283"/>
                  </a:lnTo>
                  <a:lnTo>
                    <a:pt x="1104" y="198"/>
                  </a:lnTo>
                  <a:lnTo>
                    <a:pt x="1048" y="114"/>
                  </a:lnTo>
                  <a:lnTo>
                    <a:pt x="963" y="57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5" name="Google Shape;5655;p40"/>
            <p:cNvSpPr/>
            <p:nvPr/>
          </p:nvSpPr>
          <p:spPr>
            <a:xfrm>
              <a:off x="5986625" y="2888225"/>
              <a:ext cx="14175" cy="13475"/>
            </a:xfrm>
            <a:custGeom>
              <a:avLst/>
              <a:gdLst/>
              <a:ahLst/>
              <a:cxnLst/>
              <a:rect l="l" t="t" r="r" b="b"/>
              <a:pathLst>
                <a:path w="567" h="539" extrusionOk="0">
                  <a:moveTo>
                    <a:pt x="227" y="1"/>
                  </a:moveTo>
                  <a:lnTo>
                    <a:pt x="171" y="29"/>
                  </a:lnTo>
                  <a:lnTo>
                    <a:pt x="142" y="29"/>
                  </a:lnTo>
                  <a:lnTo>
                    <a:pt x="86" y="58"/>
                  </a:lnTo>
                  <a:lnTo>
                    <a:pt x="57" y="114"/>
                  </a:lnTo>
                  <a:lnTo>
                    <a:pt x="29" y="114"/>
                  </a:lnTo>
                  <a:lnTo>
                    <a:pt x="1" y="199"/>
                  </a:lnTo>
                  <a:lnTo>
                    <a:pt x="1" y="256"/>
                  </a:lnTo>
                  <a:lnTo>
                    <a:pt x="1" y="284"/>
                  </a:lnTo>
                  <a:lnTo>
                    <a:pt x="1" y="340"/>
                  </a:lnTo>
                  <a:lnTo>
                    <a:pt x="29" y="397"/>
                  </a:lnTo>
                  <a:lnTo>
                    <a:pt x="29" y="425"/>
                  </a:lnTo>
                  <a:lnTo>
                    <a:pt x="57" y="454"/>
                  </a:lnTo>
                  <a:lnTo>
                    <a:pt x="114" y="510"/>
                  </a:lnTo>
                  <a:lnTo>
                    <a:pt x="142" y="510"/>
                  </a:lnTo>
                  <a:lnTo>
                    <a:pt x="171" y="538"/>
                  </a:lnTo>
                  <a:lnTo>
                    <a:pt x="312" y="538"/>
                  </a:lnTo>
                  <a:lnTo>
                    <a:pt x="340" y="510"/>
                  </a:lnTo>
                  <a:lnTo>
                    <a:pt x="397" y="510"/>
                  </a:lnTo>
                  <a:lnTo>
                    <a:pt x="397" y="482"/>
                  </a:lnTo>
                  <a:lnTo>
                    <a:pt x="453" y="454"/>
                  </a:lnTo>
                  <a:lnTo>
                    <a:pt x="482" y="425"/>
                  </a:lnTo>
                  <a:lnTo>
                    <a:pt x="538" y="397"/>
                  </a:lnTo>
                  <a:lnTo>
                    <a:pt x="567" y="284"/>
                  </a:lnTo>
                  <a:lnTo>
                    <a:pt x="567" y="256"/>
                  </a:lnTo>
                  <a:lnTo>
                    <a:pt x="538" y="199"/>
                  </a:lnTo>
                  <a:lnTo>
                    <a:pt x="538" y="142"/>
                  </a:lnTo>
                  <a:lnTo>
                    <a:pt x="482" y="86"/>
                  </a:lnTo>
                  <a:lnTo>
                    <a:pt x="425" y="29"/>
                  </a:lnTo>
                  <a:lnTo>
                    <a:pt x="397" y="29"/>
                  </a:lnTo>
                  <a:lnTo>
                    <a:pt x="3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6" name="Google Shape;5656;p40"/>
            <p:cNvSpPr/>
            <p:nvPr/>
          </p:nvSpPr>
          <p:spPr>
            <a:xfrm>
              <a:off x="6028350" y="2963900"/>
              <a:ext cx="53075" cy="60125"/>
            </a:xfrm>
            <a:custGeom>
              <a:avLst/>
              <a:gdLst/>
              <a:ahLst/>
              <a:cxnLst/>
              <a:rect l="l" t="t" r="r" b="b"/>
              <a:pathLst>
                <a:path w="2123" h="2405" extrusionOk="0">
                  <a:moveTo>
                    <a:pt x="906" y="1"/>
                  </a:moveTo>
                  <a:lnTo>
                    <a:pt x="736" y="57"/>
                  </a:lnTo>
                  <a:lnTo>
                    <a:pt x="651" y="114"/>
                  </a:lnTo>
                  <a:lnTo>
                    <a:pt x="595" y="170"/>
                  </a:lnTo>
                  <a:lnTo>
                    <a:pt x="538" y="255"/>
                  </a:lnTo>
                  <a:lnTo>
                    <a:pt x="510" y="340"/>
                  </a:lnTo>
                  <a:lnTo>
                    <a:pt x="482" y="510"/>
                  </a:lnTo>
                  <a:lnTo>
                    <a:pt x="510" y="708"/>
                  </a:lnTo>
                  <a:lnTo>
                    <a:pt x="566" y="793"/>
                  </a:lnTo>
                  <a:lnTo>
                    <a:pt x="623" y="849"/>
                  </a:lnTo>
                  <a:lnTo>
                    <a:pt x="510" y="793"/>
                  </a:lnTo>
                  <a:lnTo>
                    <a:pt x="368" y="793"/>
                  </a:lnTo>
                  <a:lnTo>
                    <a:pt x="255" y="849"/>
                  </a:lnTo>
                  <a:lnTo>
                    <a:pt x="142" y="934"/>
                  </a:lnTo>
                  <a:lnTo>
                    <a:pt x="57" y="1019"/>
                  </a:lnTo>
                  <a:lnTo>
                    <a:pt x="1" y="1160"/>
                  </a:lnTo>
                  <a:lnTo>
                    <a:pt x="29" y="1302"/>
                  </a:lnTo>
                  <a:lnTo>
                    <a:pt x="57" y="1415"/>
                  </a:lnTo>
                  <a:lnTo>
                    <a:pt x="170" y="1528"/>
                  </a:lnTo>
                  <a:lnTo>
                    <a:pt x="284" y="1585"/>
                  </a:lnTo>
                  <a:lnTo>
                    <a:pt x="425" y="1613"/>
                  </a:lnTo>
                  <a:lnTo>
                    <a:pt x="566" y="1556"/>
                  </a:lnTo>
                  <a:lnTo>
                    <a:pt x="566" y="1556"/>
                  </a:lnTo>
                  <a:lnTo>
                    <a:pt x="453" y="1698"/>
                  </a:lnTo>
                  <a:lnTo>
                    <a:pt x="368" y="1839"/>
                  </a:lnTo>
                  <a:lnTo>
                    <a:pt x="340" y="2009"/>
                  </a:lnTo>
                  <a:lnTo>
                    <a:pt x="368" y="2094"/>
                  </a:lnTo>
                  <a:lnTo>
                    <a:pt x="397" y="2179"/>
                  </a:lnTo>
                  <a:lnTo>
                    <a:pt x="482" y="2292"/>
                  </a:lnTo>
                  <a:lnTo>
                    <a:pt x="623" y="2377"/>
                  </a:lnTo>
                  <a:lnTo>
                    <a:pt x="793" y="2405"/>
                  </a:lnTo>
                  <a:lnTo>
                    <a:pt x="934" y="2377"/>
                  </a:lnTo>
                  <a:lnTo>
                    <a:pt x="1076" y="2292"/>
                  </a:lnTo>
                  <a:lnTo>
                    <a:pt x="1160" y="2150"/>
                  </a:lnTo>
                  <a:lnTo>
                    <a:pt x="1189" y="2009"/>
                  </a:lnTo>
                  <a:lnTo>
                    <a:pt x="1189" y="1839"/>
                  </a:lnTo>
                  <a:lnTo>
                    <a:pt x="1330" y="1981"/>
                  </a:lnTo>
                  <a:lnTo>
                    <a:pt x="1415" y="2037"/>
                  </a:lnTo>
                  <a:lnTo>
                    <a:pt x="1528" y="2094"/>
                  </a:lnTo>
                  <a:lnTo>
                    <a:pt x="1613" y="2122"/>
                  </a:lnTo>
                  <a:lnTo>
                    <a:pt x="1839" y="2122"/>
                  </a:lnTo>
                  <a:lnTo>
                    <a:pt x="1924" y="2065"/>
                  </a:lnTo>
                  <a:lnTo>
                    <a:pt x="2037" y="1981"/>
                  </a:lnTo>
                  <a:lnTo>
                    <a:pt x="2094" y="1867"/>
                  </a:lnTo>
                  <a:lnTo>
                    <a:pt x="2122" y="1754"/>
                  </a:lnTo>
                  <a:lnTo>
                    <a:pt x="2094" y="1641"/>
                  </a:lnTo>
                  <a:lnTo>
                    <a:pt x="2037" y="1528"/>
                  </a:lnTo>
                  <a:lnTo>
                    <a:pt x="1952" y="1443"/>
                  </a:lnTo>
                  <a:lnTo>
                    <a:pt x="1839" y="1387"/>
                  </a:lnTo>
                  <a:lnTo>
                    <a:pt x="1726" y="1387"/>
                  </a:lnTo>
                  <a:lnTo>
                    <a:pt x="1783" y="1358"/>
                  </a:lnTo>
                  <a:lnTo>
                    <a:pt x="1839" y="1330"/>
                  </a:lnTo>
                  <a:lnTo>
                    <a:pt x="1924" y="1245"/>
                  </a:lnTo>
                  <a:lnTo>
                    <a:pt x="1981" y="1132"/>
                  </a:lnTo>
                  <a:lnTo>
                    <a:pt x="2037" y="991"/>
                  </a:lnTo>
                  <a:lnTo>
                    <a:pt x="2037" y="877"/>
                  </a:lnTo>
                  <a:lnTo>
                    <a:pt x="1981" y="764"/>
                  </a:lnTo>
                  <a:lnTo>
                    <a:pt x="1924" y="679"/>
                  </a:lnTo>
                  <a:lnTo>
                    <a:pt x="1811" y="623"/>
                  </a:lnTo>
                  <a:lnTo>
                    <a:pt x="1698" y="595"/>
                  </a:lnTo>
                  <a:lnTo>
                    <a:pt x="1613" y="595"/>
                  </a:lnTo>
                  <a:lnTo>
                    <a:pt x="1528" y="651"/>
                  </a:lnTo>
                  <a:lnTo>
                    <a:pt x="1472" y="708"/>
                  </a:lnTo>
                  <a:lnTo>
                    <a:pt x="1500" y="623"/>
                  </a:lnTo>
                  <a:lnTo>
                    <a:pt x="1500" y="538"/>
                  </a:lnTo>
                  <a:lnTo>
                    <a:pt x="1500" y="368"/>
                  </a:lnTo>
                  <a:lnTo>
                    <a:pt x="1415" y="199"/>
                  </a:lnTo>
                  <a:lnTo>
                    <a:pt x="1358" y="114"/>
                  </a:lnTo>
                  <a:lnTo>
                    <a:pt x="1274" y="57"/>
                  </a:lnTo>
                  <a:lnTo>
                    <a:pt x="1189" y="29"/>
                  </a:lnTo>
                  <a:lnTo>
                    <a:pt x="11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7" name="Google Shape;5657;p40"/>
            <p:cNvSpPr/>
            <p:nvPr/>
          </p:nvSpPr>
          <p:spPr>
            <a:xfrm>
              <a:off x="6046750" y="2986525"/>
              <a:ext cx="18400" cy="18425"/>
            </a:xfrm>
            <a:custGeom>
              <a:avLst/>
              <a:gdLst/>
              <a:ahLst/>
              <a:cxnLst/>
              <a:rect l="l" t="t" r="r" b="b"/>
              <a:pathLst>
                <a:path w="736" h="737" extrusionOk="0">
                  <a:moveTo>
                    <a:pt x="311" y="1"/>
                  </a:moveTo>
                  <a:lnTo>
                    <a:pt x="255" y="29"/>
                  </a:lnTo>
                  <a:lnTo>
                    <a:pt x="198" y="29"/>
                  </a:lnTo>
                  <a:lnTo>
                    <a:pt x="142" y="86"/>
                  </a:lnTo>
                  <a:lnTo>
                    <a:pt x="113" y="86"/>
                  </a:lnTo>
                  <a:lnTo>
                    <a:pt x="85" y="114"/>
                  </a:lnTo>
                  <a:lnTo>
                    <a:pt x="57" y="142"/>
                  </a:lnTo>
                  <a:lnTo>
                    <a:pt x="28" y="227"/>
                  </a:lnTo>
                  <a:lnTo>
                    <a:pt x="28" y="255"/>
                  </a:lnTo>
                  <a:lnTo>
                    <a:pt x="0" y="312"/>
                  </a:lnTo>
                  <a:lnTo>
                    <a:pt x="0" y="397"/>
                  </a:lnTo>
                  <a:lnTo>
                    <a:pt x="28" y="482"/>
                  </a:lnTo>
                  <a:lnTo>
                    <a:pt x="57" y="510"/>
                  </a:lnTo>
                  <a:lnTo>
                    <a:pt x="85" y="538"/>
                  </a:lnTo>
                  <a:lnTo>
                    <a:pt x="113" y="595"/>
                  </a:lnTo>
                  <a:lnTo>
                    <a:pt x="170" y="651"/>
                  </a:lnTo>
                  <a:lnTo>
                    <a:pt x="198" y="680"/>
                  </a:lnTo>
                  <a:lnTo>
                    <a:pt x="283" y="736"/>
                  </a:lnTo>
                  <a:lnTo>
                    <a:pt x="481" y="736"/>
                  </a:lnTo>
                  <a:lnTo>
                    <a:pt x="509" y="708"/>
                  </a:lnTo>
                  <a:lnTo>
                    <a:pt x="594" y="680"/>
                  </a:lnTo>
                  <a:lnTo>
                    <a:pt x="594" y="651"/>
                  </a:lnTo>
                  <a:lnTo>
                    <a:pt x="651" y="595"/>
                  </a:lnTo>
                  <a:lnTo>
                    <a:pt x="679" y="595"/>
                  </a:lnTo>
                  <a:lnTo>
                    <a:pt x="707" y="510"/>
                  </a:lnTo>
                  <a:lnTo>
                    <a:pt x="736" y="482"/>
                  </a:lnTo>
                  <a:lnTo>
                    <a:pt x="736" y="425"/>
                  </a:lnTo>
                  <a:lnTo>
                    <a:pt x="736" y="397"/>
                  </a:lnTo>
                  <a:lnTo>
                    <a:pt x="736" y="340"/>
                  </a:lnTo>
                  <a:lnTo>
                    <a:pt x="736" y="312"/>
                  </a:lnTo>
                  <a:lnTo>
                    <a:pt x="707" y="227"/>
                  </a:lnTo>
                  <a:lnTo>
                    <a:pt x="679" y="142"/>
                  </a:lnTo>
                  <a:lnTo>
                    <a:pt x="651" y="142"/>
                  </a:lnTo>
                  <a:lnTo>
                    <a:pt x="594" y="86"/>
                  </a:lnTo>
                  <a:lnTo>
                    <a:pt x="594" y="57"/>
                  </a:lnTo>
                  <a:lnTo>
                    <a:pt x="566" y="57"/>
                  </a:lnTo>
                  <a:lnTo>
                    <a:pt x="509" y="29"/>
                  </a:lnTo>
                  <a:lnTo>
                    <a:pt x="481" y="29"/>
                  </a:lnTo>
                  <a:lnTo>
                    <a:pt x="3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8" name="Google Shape;5658;p40"/>
            <p:cNvSpPr/>
            <p:nvPr/>
          </p:nvSpPr>
          <p:spPr>
            <a:xfrm>
              <a:off x="6006425" y="2811150"/>
              <a:ext cx="52350" cy="60150"/>
            </a:xfrm>
            <a:custGeom>
              <a:avLst/>
              <a:gdLst/>
              <a:ahLst/>
              <a:cxnLst/>
              <a:rect l="l" t="t" r="r" b="b"/>
              <a:pathLst>
                <a:path w="2094" h="2406" extrusionOk="0">
                  <a:moveTo>
                    <a:pt x="906" y="1"/>
                  </a:moveTo>
                  <a:lnTo>
                    <a:pt x="708" y="57"/>
                  </a:lnTo>
                  <a:lnTo>
                    <a:pt x="651" y="114"/>
                  </a:lnTo>
                  <a:lnTo>
                    <a:pt x="567" y="170"/>
                  </a:lnTo>
                  <a:lnTo>
                    <a:pt x="538" y="255"/>
                  </a:lnTo>
                  <a:lnTo>
                    <a:pt x="482" y="340"/>
                  </a:lnTo>
                  <a:lnTo>
                    <a:pt x="453" y="510"/>
                  </a:lnTo>
                  <a:lnTo>
                    <a:pt x="510" y="708"/>
                  </a:lnTo>
                  <a:lnTo>
                    <a:pt x="538" y="793"/>
                  </a:lnTo>
                  <a:lnTo>
                    <a:pt x="595" y="849"/>
                  </a:lnTo>
                  <a:lnTo>
                    <a:pt x="595" y="849"/>
                  </a:lnTo>
                  <a:lnTo>
                    <a:pt x="482" y="793"/>
                  </a:lnTo>
                  <a:lnTo>
                    <a:pt x="340" y="793"/>
                  </a:lnTo>
                  <a:lnTo>
                    <a:pt x="227" y="849"/>
                  </a:lnTo>
                  <a:lnTo>
                    <a:pt x="114" y="934"/>
                  </a:lnTo>
                  <a:lnTo>
                    <a:pt x="29" y="1019"/>
                  </a:lnTo>
                  <a:lnTo>
                    <a:pt x="1" y="1160"/>
                  </a:lnTo>
                  <a:lnTo>
                    <a:pt x="1" y="1302"/>
                  </a:lnTo>
                  <a:lnTo>
                    <a:pt x="57" y="1415"/>
                  </a:lnTo>
                  <a:lnTo>
                    <a:pt x="142" y="1528"/>
                  </a:lnTo>
                  <a:lnTo>
                    <a:pt x="255" y="1585"/>
                  </a:lnTo>
                  <a:lnTo>
                    <a:pt x="397" y="1613"/>
                  </a:lnTo>
                  <a:lnTo>
                    <a:pt x="538" y="1556"/>
                  </a:lnTo>
                  <a:lnTo>
                    <a:pt x="425" y="1698"/>
                  </a:lnTo>
                  <a:lnTo>
                    <a:pt x="340" y="1839"/>
                  </a:lnTo>
                  <a:lnTo>
                    <a:pt x="312" y="2009"/>
                  </a:lnTo>
                  <a:lnTo>
                    <a:pt x="340" y="2094"/>
                  </a:lnTo>
                  <a:lnTo>
                    <a:pt x="369" y="2179"/>
                  </a:lnTo>
                  <a:lnTo>
                    <a:pt x="453" y="2292"/>
                  </a:lnTo>
                  <a:lnTo>
                    <a:pt x="595" y="2377"/>
                  </a:lnTo>
                  <a:lnTo>
                    <a:pt x="765" y="2405"/>
                  </a:lnTo>
                  <a:lnTo>
                    <a:pt x="906" y="2377"/>
                  </a:lnTo>
                  <a:lnTo>
                    <a:pt x="1047" y="2292"/>
                  </a:lnTo>
                  <a:lnTo>
                    <a:pt x="1132" y="2151"/>
                  </a:lnTo>
                  <a:lnTo>
                    <a:pt x="1189" y="2009"/>
                  </a:lnTo>
                  <a:lnTo>
                    <a:pt x="1161" y="1839"/>
                  </a:lnTo>
                  <a:lnTo>
                    <a:pt x="1161" y="1839"/>
                  </a:lnTo>
                  <a:lnTo>
                    <a:pt x="1330" y="1981"/>
                  </a:lnTo>
                  <a:lnTo>
                    <a:pt x="1415" y="2037"/>
                  </a:lnTo>
                  <a:lnTo>
                    <a:pt x="1500" y="2094"/>
                  </a:lnTo>
                  <a:lnTo>
                    <a:pt x="1613" y="2122"/>
                  </a:lnTo>
                  <a:lnTo>
                    <a:pt x="1811" y="2122"/>
                  </a:lnTo>
                  <a:lnTo>
                    <a:pt x="1924" y="2066"/>
                  </a:lnTo>
                  <a:lnTo>
                    <a:pt x="2009" y="1981"/>
                  </a:lnTo>
                  <a:lnTo>
                    <a:pt x="2066" y="1868"/>
                  </a:lnTo>
                  <a:lnTo>
                    <a:pt x="2094" y="1755"/>
                  </a:lnTo>
                  <a:lnTo>
                    <a:pt x="2066" y="1641"/>
                  </a:lnTo>
                  <a:lnTo>
                    <a:pt x="2009" y="1528"/>
                  </a:lnTo>
                  <a:lnTo>
                    <a:pt x="1924" y="1443"/>
                  </a:lnTo>
                  <a:lnTo>
                    <a:pt x="1811" y="1387"/>
                  </a:lnTo>
                  <a:lnTo>
                    <a:pt x="1698" y="1387"/>
                  </a:lnTo>
                  <a:lnTo>
                    <a:pt x="1755" y="1358"/>
                  </a:lnTo>
                  <a:lnTo>
                    <a:pt x="1811" y="1330"/>
                  </a:lnTo>
                  <a:lnTo>
                    <a:pt x="1896" y="1245"/>
                  </a:lnTo>
                  <a:lnTo>
                    <a:pt x="1953" y="1132"/>
                  </a:lnTo>
                  <a:lnTo>
                    <a:pt x="2009" y="991"/>
                  </a:lnTo>
                  <a:lnTo>
                    <a:pt x="2009" y="878"/>
                  </a:lnTo>
                  <a:lnTo>
                    <a:pt x="1953" y="764"/>
                  </a:lnTo>
                  <a:lnTo>
                    <a:pt x="1896" y="680"/>
                  </a:lnTo>
                  <a:lnTo>
                    <a:pt x="1783" y="623"/>
                  </a:lnTo>
                  <a:lnTo>
                    <a:pt x="1670" y="595"/>
                  </a:lnTo>
                  <a:lnTo>
                    <a:pt x="1585" y="595"/>
                  </a:lnTo>
                  <a:lnTo>
                    <a:pt x="1500" y="651"/>
                  </a:lnTo>
                  <a:lnTo>
                    <a:pt x="1443" y="708"/>
                  </a:lnTo>
                  <a:lnTo>
                    <a:pt x="1472" y="623"/>
                  </a:lnTo>
                  <a:lnTo>
                    <a:pt x="1500" y="538"/>
                  </a:lnTo>
                  <a:lnTo>
                    <a:pt x="1472" y="368"/>
                  </a:lnTo>
                  <a:lnTo>
                    <a:pt x="1387" y="199"/>
                  </a:lnTo>
                  <a:lnTo>
                    <a:pt x="1330" y="114"/>
                  </a:lnTo>
                  <a:lnTo>
                    <a:pt x="1245" y="57"/>
                  </a:lnTo>
                  <a:lnTo>
                    <a:pt x="1161" y="29"/>
                  </a:lnTo>
                  <a:lnTo>
                    <a:pt x="10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9" name="Google Shape;5659;p40"/>
            <p:cNvSpPr/>
            <p:nvPr/>
          </p:nvSpPr>
          <p:spPr>
            <a:xfrm>
              <a:off x="6024100" y="2833775"/>
              <a:ext cx="18425" cy="18425"/>
            </a:xfrm>
            <a:custGeom>
              <a:avLst/>
              <a:gdLst/>
              <a:ahLst/>
              <a:cxnLst/>
              <a:rect l="l" t="t" r="r" b="b"/>
              <a:pathLst>
                <a:path w="737" h="737" extrusionOk="0">
                  <a:moveTo>
                    <a:pt x="312" y="1"/>
                  </a:moveTo>
                  <a:lnTo>
                    <a:pt x="284" y="29"/>
                  </a:lnTo>
                  <a:lnTo>
                    <a:pt x="227" y="29"/>
                  </a:lnTo>
                  <a:lnTo>
                    <a:pt x="142" y="86"/>
                  </a:lnTo>
                  <a:lnTo>
                    <a:pt x="114" y="86"/>
                  </a:lnTo>
                  <a:lnTo>
                    <a:pt x="86" y="114"/>
                  </a:lnTo>
                  <a:lnTo>
                    <a:pt x="58" y="142"/>
                  </a:lnTo>
                  <a:lnTo>
                    <a:pt x="29" y="227"/>
                  </a:lnTo>
                  <a:lnTo>
                    <a:pt x="29" y="255"/>
                  </a:lnTo>
                  <a:lnTo>
                    <a:pt x="1" y="312"/>
                  </a:lnTo>
                  <a:lnTo>
                    <a:pt x="1" y="397"/>
                  </a:lnTo>
                  <a:lnTo>
                    <a:pt x="29" y="482"/>
                  </a:lnTo>
                  <a:lnTo>
                    <a:pt x="58" y="510"/>
                  </a:lnTo>
                  <a:lnTo>
                    <a:pt x="86" y="538"/>
                  </a:lnTo>
                  <a:lnTo>
                    <a:pt x="114" y="595"/>
                  </a:lnTo>
                  <a:lnTo>
                    <a:pt x="171" y="651"/>
                  </a:lnTo>
                  <a:lnTo>
                    <a:pt x="227" y="680"/>
                  </a:lnTo>
                  <a:lnTo>
                    <a:pt x="284" y="736"/>
                  </a:lnTo>
                  <a:lnTo>
                    <a:pt x="482" y="736"/>
                  </a:lnTo>
                  <a:lnTo>
                    <a:pt x="538" y="708"/>
                  </a:lnTo>
                  <a:lnTo>
                    <a:pt x="595" y="680"/>
                  </a:lnTo>
                  <a:lnTo>
                    <a:pt x="623" y="651"/>
                  </a:lnTo>
                  <a:lnTo>
                    <a:pt x="680" y="595"/>
                  </a:lnTo>
                  <a:lnTo>
                    <a:pt x="736" y="510"/>
                  </a:lnTo>
                  <a:lnTo>
                    <a:pt x="736" y="482"/>
                  </a:lnTo>
                  <a:lnTo>
                    <a:pt x="736" y="425"/>
                  </a:lnTo>
                  <a:lnTo>
                    <a:pt x="736" y="397"/>
                  </a:lnTo>
                  <a:lnTo>
                    <a:pt x="736" y="340"/>
                  </a:lnTo>
                  <a:lnTo>
                    <a:pt x="736" y="312"/>
                  </a:lnTo>
                  <a:lnTo>
                    <a:pt x="708" y="227"/>
                  </a:lnTo>
                  <a:lnTo>
                    <a:pt x="680" y="142"/>
                  </a:lnTo>
                  <a:lnTo>
                    <a:pt x="652" y="142"/>
                  </a:lnTo>
                  <a:lnTo>
                    <a:pt x="595" y="86"/>
                  </a:lnTo>
                  <a:lnTo>
                    <a:pt x="595" y="57"/>
                  </a:lnTo>
                  <a:lnTo>
                    <a:pt x="510" y="29"/>
                  </a:lnTo>
                  <a:lnTo>
                    <a:pt x="4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0" name="Google Shape;5660;p40"/>
            <p:cNvSpPr/>
            <p:nvPr/>
          </p:nvSpPr>
          <p:spPr>
            <a:xfrm>
              <a:off x="6041800" y="2766600"/>
              <a:ext cx="59425" cy="50950"/>
            </a:xfrm>
            <a:custGeom>
              <a:avLst/>
              <a:gdLst/>
              <a:ahLst/>
              <a:cxnLst/>
              <a:rect l="l" t="t" r="r" b="b"/>
              <a:pathLst>
                <a:path w="2377" h="2038" extrusionOk="0">
                  <a:moveTo>
                    <a:pt x="1160" y="1"/>
                  </a:moveTo>
                  <a:lnTo>
                    <a:pt x="1047" y="57"/>
                  </a:lnTo>
                  <a:lnTo>
                    <a:pt x="934" y="142"/>
                  </a:lnTo>
                  <a:lnTo>
                    <a:pt x="877" y="255"/>
                  </a:lnTo>
                  <a:lnTo>
                    <a:pt x="849" y="397"/>
                  </a:lnTo>
                  <a:lnTo>
                    <a:pt x="849" y="510"/>
                  </a:lnTo>
                  <a:lnTo>
                    <a:pt x="736" y="397"/>
                  </a:lnTo>
                  <a:lnTo>
                    <a:pt x="594" y="312"/>
                  </a:lnTo>
                  <a:lnTo>
                    <a:pt x="424" y="255"/>
                  </a:lnTo>
                  <a:lnTo>
                    <a:pt x="340" y="255"/>
                  </a:lnTo>
                  <a:lnTo>
                    <a:pt x="255" y="284"/>
                  </a:lnTo>
                  <a:lnTo>
                    <a:pt x="142" y="368"/>
                  </a:lnTo>
                  <a:lnTo>
                    <a:pt x="57" y="510"/>
                  </a:lnTo>
                  <a:lnTo>
                    <a:pt x="0" y="651"/>
                  </a:lnTo>
                  <a:lnTo>
                    <a:pt x="28" y="821"/>
                  </a:lnTo>
                  <a:lnTo>
                    <a:pt x="113" y="962"/>
                  </a:lnTo>
                  <a:lnTo>
                    <a:pt x="226" y="1076"/>
                  </a:lnTo>
                  <a:lnTo>
                    <a:pt x="368" y="1104"/>
                  </a:lnTo>
                  <a:lnTo>
                    <a:pt x="538" y="1104"/>
                  </a:lnTo>
                  <a:lnTo>
                    <a:pt x="368" y="1274"/>
                  </a:lnTo>
                  <a:lnTo>
                    <a:pt x="311" y="1330"/>
                  </a:lnTo>
                  <a:lnTo>
                    <a:pt x="255" y="1415"/>
                  </a:lnTo>
                  <a:lnTo>
                    <a:pt x="226" y="1528"/>
                  </a:lnTo>
                  <a:lnTo>
                    <a:pt x="198" y="1641"/>
                  </a:lnTo>
                  <a:lnTo>
                    <a:pt x="198" y="1754"/>
                  </a:lnTo>
                  <a:lnTo>
                    <a:pt x="226" y="1839"/>
                  </a:lnTo>
                  <a:lnTo>
                    <a:pt x="311" y="1952"/>
                  </a:lnTo>
                  <a:lnTo>
                    <a:pt x="424" y="2009"/>
                  </a:lnTo>
                  <a:lnTo>
                    <a:pt x="538" y="2037"/>
                  </a:lnTo>
                  <a:lnTo>
                    <a:pt x="651" y="2037"/>
                  </a:lnTo>
                  <a:lnTo>
                    <a:pt x="764" y="2009"/>
                  </a:lnTo>
                  <a:lnTo>
                    <a:pt x="849" y="1924"/>
                  </a:lnTo>
                  <a:lnTo>
                    <a:pt x="905" y="1811"/>
                  </a:lnTo>
                  <a:lnTo>
                    <a:pt x="934" y="1698"/>
                  </a:lnTo>
                  <a:lnTo>
                    <a:pt x="934" y="1754"/>
                  </a:lnTo>
                  <a:lnTo>
                    <a:pt x="962" y="1811"/>
                  </a:lnTo>
                  <a:lnTo>
                    <a:pt x="1047" y="1896"/>
                  </a:lnTo>
                  <a:lnTo>
                    <a:pt x="1188" y="1981"/>
                  </a:lnTo>
                  <a:lnTo>
                    <a:pt x="1301" y="2037"/>
                  </a:lnTo>
                  <a:lnTo>
                    <a:pt x="1414" y="2037"/>
                  </a:lnTo>
                  <a:lnTo>
                    <a:pt x="1528" y="2009"/>
                  </a:lnTo>
                  <a:lnTo>
                    <a:pt x="1612" y="1952"/>
                  </a:lnTo>
                  <a:lnTo>
                    <a:pt x="1669" y="1839"/>
                  </a:lnTo>
                  <a:lnTo>
                    <a:pt x="1726" y="1754"/>
                  </a:lnTo>
                  <a:lnTo>
                    <a:pt x="1726" y="1641"/>
                  </a:lnTo>
                  <a:lnTo>
                    <a:pt x="1697" y="1556"/>
                  </a:lnTo>
                  <a:lnTo>
                    <a:pt x="1612" y="1500"/>
                  </a:lnTo>
                  <a:lnTo>
                    <a:pt x="1697" y="1528"/>
                  </a:lnTo>
                  <a:lnTo>
                    <a:pt x="1782" y="1556"/>
                  </a:lnTo>
                  <a:lnTo>
                    <a:pt x="1980" y="1556"/>
                  </a:lnTo>
                  <a:lnTo>
                    <a:pt x="2150" y="1500"/>
                  </a:lnTo>
                  <a:lnTo>
                    <a:pt x="2235" y="1443"/>
                  </a:lnTo>
                  <a:lnTo>
                    <a:pt x="2291" y="1358"/>
                  </a:lnTo>
                  <a:lnTo>
                    <a:pt x="2348" y="1274"/>
                  </a:lnTo>
                  <a:lnTo>
                    <a:pt x="2376" y="1189"/>
                  </a:lnTo>
                  <a:lnTo>
                    <a:pt x="2376" y="1019"/>
                  </a:lnTo>
                  <a:lnTo>
                    <a:pt x="2348" y="849"/>
                  </a:lnTo>
                  <a:lnTo>
                    <a:pt x="2291" y="764"/>
                  </a:lnTo>
                  <a:lnTo>
                    <a:pt x="2235" y="680"/>
                  </a:lnTo>
                  <a:lnTo>
                    <a:pt x="2178" y="623"/>
                  </a:lnTo>
                  <a:lnTo>
                    <a:pt x="2093" y="595"/>
                  </a:lnTo>
                  <a:lnTo>
                    <a:pt x="1924" y="538"/>
                  </a:lnTo>
                  <a:lnTo>
                    <a:pt x="1726" y="566"/>
                  </a:lnTo>
                  <a:lnTo>
                    <a:pt x="1641" y="595"/>
                  </a:lnTo>
                  <a:lnTo>
                    <a:pt x="1556" y="651"/>
                  </a:lnTo>
                  <a:lnTo>
                    <a:pt x="1556" y="651"/>
                  </a:lnTo>
                  <a:lnTo>
                    <a:pt x="1641" y="538"/>
                  </a:lnTo>
                  <a:lnTo>
                    <a:pt x="1641" y="397"/>
                  </a:lnTo>
                  <a:lnTo>
                    <a:pt x="1612" y="284"/>
                  </a:lnTo>
                  <a:lnTo>
                    <a:pt x="1528" y="142"/>
                  </a:lnTo>
                  <a:lnTo>
                    <a:pt x="1443" y="57"/>
                  </a:lnTo>
                  <a:lnTo>
                    <a:pt x="1301" y="1"/>
                  </a:lnTo>
                  <a:close/>
                </a:path>
              </a:pathLst>
            </a:custGeom>
            <a:solidFill>
              <a:srgbClr val="E63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1" name="Google Shape;5661;p40"/>
            <p:cNvSpPr/>
            <p:nvPr/>
          </p:nvSpPr>
          <p:spPr>
            <a:xfrm>
              <a:off x="6060175" y="2784275"/>
              <a:ext cx="18425" cy="19125"/>
            </a:xfrm>
            <a:custGeom>
              <a:avLst/>
              <a:gdLst/>
              <a:ahLst/>
              <a:cxnLst/>
              <a:rect l="l" t="t" r="r" b="b"/>
              <a:pathLst>
                <a:path w="737" h="765" extrusionOk="0">
                  <a:moveTo>
                    <a:pt x="368" y="1"/>
                  </a:moveTo>
                  <a:lnTo>
                    <a:pt x="283" y="29"/>
                  </a:lnTo>
                  <a:lnTo>
                    <a:pt x="255" y="57"/>
                  </a:lnTo>
                  <a:lnTo>
                    <a:pt x="227" y="86"/>
                  </a:lnTo>
                  <a:lnTo>
                    <a:pt x="170" y="86"/>
                  </a:lnTo>
                  <a:lnTo>
                    <a:pt x="170" y="114"/>
                  </a:lnTo>
                  <a:lnTo>
                    <a:pt x="114" y="142"/>
                  </a:lnTo>
                  <a:lnTo>
                    <a:pt x="57" y="199"/>
                  </a:lnTo>
                  <a:lnTo>
                    <a:pt x="29" y="255"/>
                  </a:lnTo>
                  <a:lnTo>
                    <a:pt x="1" y="312"/>
                  </a:lnTo>
                  <a:lnTo>
                    <a:pt x="1" y="397"/>
                  </a:lnTo>
                  <a:lnTo>
                    <a:pt x="1" y="453"/>
                  </a:lnTo>
                  <a:lnTo>
                    <a:pt x="1" y="510"/>
                  </a:lnTo>
                  <a:lnTo>
                    <a:pt x="29" y="567"/>
                  </a:lnTo>
                  <a:lnTo>
                    <a:pt x="57" y="595"/>
                  </a:lnTo>
                  <a:lnTo>
                    <a:pt x="114" y="651"/>
                  </a:lnTo>
                  <a:lnTo>
                    <a:pt x="199" y="708"/>
                  </a:lnTo>
                  <a:lnTo>
                    <a:pt x="227" y="736"/>
                  </a:lnTo>
                  <a:lnTo>
                    <a:pt x="283" y="736"/>
                  </a:lnTo>
                  <a:lnTo>
                    <a:pt x="368" y="765"/>
                  </a:lnTo>
                  <a:lnTo>
                    <a:pt x="397" y="765"/>
                  </a:lnTo>
                  <a:lnTo>
                    <a:pt x="481" y="736"/>
                  </a:lnTo>
                  <a:lnTo>
                    <a:pt x="566" y="708"/>
                  </a:lnTo>
                  <a:lnTo>
                    <a:pt x="566" y="680"/>
                  </a:lnTo>
                  <a:lnTo>
                    <a:pt x="623" y="651"/>
                  </a:lnTo>
                  <a:lnTo>
                    <a:pt x="651" y="623"/>
                  </a:lnTo>
                  <a:lnTo>
                    <a:pt x="708" y="567"/>
                  </a:lnTo>
                  <a:lnTo>
                    <a:pt x="708" y="538"/>
                  </a:lnTo>
                  <a:lnTo>
                    <a:pt x="736" y="453"/>
                  </a:lnTo>
                  <a:lnTo>
                    <a:pt x="736" y="369"/>
                  </a:lnTo>
                  <a:lnTo>
                    <a:pt x="736" y="312"/>
                  </a:lnTo>
                  <a:lnTo>
                    <a:pt x="708" y="255"/>
                  </a:lnTo>
                  <a:lnTo>
                    <a:pt x="679" y="171"/>
                  </a:lnTo>
                  <a:lnTo>
                    <a:pt x="651" y="142"/>
                  </a:lnTo>
                  <a:lnTo>
                    <a:pt x="651" y="114"/>
                  </a:lnTo>
                  <a:lnTo>
                    <a:pt x="623" y="86"/>
                  </a:lnTo>
                  <a:lnTo>
                    <a:pt x="538" y="57"/>
                  </a:lnTo>
                  <a:lnTo>
                    <a:pt x="538" y="29"/>
                  </a:lnTo>
                  <a:lnTo>
                    <a:pt x="453" y="29"/>
                  </a:lnTo>
                  <a:lnTo>
                    <a:pt x="453" y="1"/>
                  </a:lnTo>
                  <a:close/>
                </a:path>
              </a:pathLst>
            </a:custGeom>
            <a:solidFill>
              <a:srgbClr val="9C2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2" name="Google Shape;5662;p40"/>
            <p:cNvSpPr/>
            <p:nvPr/>
          </p:nvSpPr>
          <p:spPr>
            <a:xfrm>
              <a:off x="6075025" y="2697300"/>
              <a:ext cx="53775" cy="60850"/>
            </a:xfrm>
            <a:custGeom>
              <a:avLst/>
              <a:gdLst/>
              <a:ahLst/>
              <a:cxnLst/>
              <a:rect l="l" t="t" r="r" b="b"/>
              <a:pathLst>
                <a:path w="2151" h="2434" extrusionOk="0">
                  <a:moveTo>
                    <a:pt x="1245" y="1"/>
                  </a:moveTo>
                  <a:lnTo>
                    <a:pt x="1104" y="57"/>
                  </a:lnTo>
                  <a:lnTo>
                    <a:pt x="991" y="142"/>
                  </a:lnTo>
                  <a:lnTo>
                    <a:pt x="906" y="284"/>
                  </a:lnTo>
                  <a:lnTo>
                    <a:pt x="877" y="453"/>
                  </a:lnTo>
                  <a:lnTo>
                    <a:pt x="906" y="595"/>
                  </a:lnTo>
                  <a:lnTo>
                    <a:pt x="736" y="482"/>
                  </a:lnTo>
                  <a:lnTo>
                    <a:pt x="651" y="425"/>
                  </a:lnTo>
                  <a:lnTo>
                    <a:pt x="566" y="368"/>
                  </a:lnTo>
                  <a:lnTo>
                    <a:pt x="340" y="368"/>
                  </a:lnTo>
                  <a:lnTo>
                    <a:pt x="227" y="397"/>
                  </a:lnTo>
                  <a:lnTo>
                    <a:pt x="142" y="453"/>
                  </a:lnTo>
                  <a:lnTo>
                    <a:pt x="57" y="538"/>
                  </a:lnTo>
                  <a:lnTo>
                    <a:pt x="1" y="651"/>
                  </a:lnTo>
                  <a:lnTo>
                    <a:pt x="1" y="764"/>
                  </a:lnTo>
                  <a:lnTo>
                    <a:pt x="29" y="878"/>
                  </a:lnTo>
                  <a:lnTo>
                    <a:pt x="85" y="991"/>
                  </a:lnTo>
                  <a:lnTo>
                    <a:pt x="170" y="1076"/>
                  </a:lnTo>
                  <a:lnTo>
                    <a:pt x="283" y="1104"/>
                  </a:lnTo>
                  <a:lnTo>
                    <a:pt x="425" y="1104"/>
                  </a:lnTo>
                  <a:lnTo>
                    <a:pt x="368" y="1132"/>
                  </a:lnTo>
                  <a:lnTo>
                    <a:pt x="312" y="1160"/>
                  </a:lnTo>
                  <a:lnTo>
                    <a:pt x="227" y="1245"/>
                  </a:lnTo>
                  <a:lnTo>
                    <a:pt x="170" y="1387"/>
                  </a:lnTo>
                  <a:lnTo>
                    <a:pt x="142" y="1528"/>
                  </a:lnTo>
                  <a:lnTo>
                    <a:pt x="170" y="1641"/>
                  </a:lnTo>
                  <a:lnTo>
                    <a:pt x="227" y="1726"/>
                  </a:lnTo>
                  <a:lnTo>
                    <a:pt x="283" y="1811"/>
                  </a:lnTo>
                  <a:lnTo>
                    <a:pt x="397" y="1868"/>
                  </a:lnTo>
                  <a:lnTo>
                    <a:pt x="595" y="1868"/>
                  </a:lnTo>
                  <a:lnTo>
                    <a:pt x="679" y="1811"/>
                  </a:lnTo>
                  <a:lnTo>
                    <a:pt x="736" y="1726"/>
                  </a:lnTo>
                  <a:lnTo>
                    <a:pt x="708" y="1839"/>
                  </a:lnTo>
                  <a:lnTo>
                    <a:pt x="708" y="1924"/>
                  </a:lnTo>
                  <a:lnTo>
                    <a:pt x="736" y="2094"/>
                  </a:lnTo>
                  <a:lnTo>
                    <a:pt x="849" y="2264"/>
                  </a:lnTo>
                  <a:lnTo>
                    <a:pt x="906" y="2320"/>
                  </a:lnTo>
                  <a:lnTo>
                    <a:pt x="991" y="2377"/>
                  </a:lnTo>
                  <a:lnTo>
                    <a:pt x="1075" y="2405"/>
                  </a:lnTo>
                  <a:lnTo>
                    <a:pt x="1160" y="2433"/>
                  </a:lnTo>
                  <a:lnTo>
                    <a:pt x="1358" y="2405"/>
                  </a:lnTo>
                  <a:lnTo>
                    <a:pt x="1528" y="2320"/>
                  </a:lnTo>
                  <a:lnTo>
                    <a:pt x="1585" y="2264"/>
                  </a:lnTo>
                  <a:lnTo>
                    <a:pt x="1641" y="2207"/>
                  </a:lnTo>
                  <a:lnTo>
                    <a:pt x="1698" y="2122"/>
                  </a:lnTo>
                  <a:lnTo>
                    <a:pt x="1726" y="2037"/>
                  </a:lnTo>
                  <a:lnTo>
                    <a:pt x="1726" y="1839"/>
                  </a:lnTo>
                  <a:lnTo>
                    <a:pt x="1669" y="1670"/>
                  </a:lnTo>
                  <a:lnTo>
                    <a:pt x="1641" y="1585"/>
                  </a:lnTo>
                  <a:lnTo>
                    <a:pt x="1556" y="1528"/>
                  </a:lnTo>
                  <a:lnTo>
                    <a:pt x="1556" y="1528"/>
                  </a:lnTo>
                  <a:lnTo>
                    <a:pt x="1698" y="1556"/>
                  </a:lnTo>
                  <a:lnTo>
                    <a:pt x="1811" y="1556"/>
                  </a:lnTo>
                  <a:lnTo>
                    <a:pt x="1952" y="1500"/>
                  </a:lnTo>
                  <a:lnTo>
                    <a:pt x="2037" y="1415"/>
                  </a:lnTo>
                  <a:lnTo>
                    <a:pt x="2122" y="1302"/>
                  </a:lnTo>
                  <a:lnTo>
                    <a:pt x="2150" y="1160"/>
                  </a:lnTo>
                  <a:lnTo>
                    <a:pt x="2122" y="1019"/>
                  </a:lnTo>
                  <a:lnTo>
                    <a:pt x="2066" y="906"/>
                  </a:lnTo>
                  <a:lnTo>
                    <a:pt x="1952" y="821"/>
                  </a:lnTo>
                  <a:lnTo>
                    <a:pt x="1839" y="764"/>
                  </a:lnTo>
                  <a:lnTo>
                    <a:pt x="1698" y="764"/>
                  </a:lnTo>
                  <a:lnTo>
                    <a:pt x="1556" y="821"/>
                  </a:lnTo>
                  <a:lnTo>
                    <a:pt x="1669" y="680"/>
                  </a:lnTo>
                  <a:lnTo>
                    <a:pt x="1726" y="510"/>
                  </a:lnTo>
                  <a:lnTo>
                    <a:pt x="1726" y="340"/>
                  </a:lnTo>
                  <a:lnTo>
                    <a:pt x="1698" y="255"/>
                  </a:lnTo>
                  <a:lnTo>
                    <a:pt x="1669" y="199"/>
                  </a:lnTo>
                  <a:lnTo>
                    <a:pt x="1556" y="86"/>
                  </a:lnTo>
                  <a:lnTo>
                    <a:pt x="1415" y="1"/>
                  </a:lnTo>
                  <a:close/>
                </a:path>
              </a:pathLst>
            </a:custGeom>
            <a:solidFill>
              <a:srgbClr val="E63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3" name="Google Shape;5663;p40"/>
            <p:cNvSpPr/>
            <p:nvPr/>
          </p:nvSpPr>
          <p:spPr>
            <a:xfrm>
              <a:off x="6092000" y="2716400"/>
              <a:ext cx="18400" cy="19125"/>
            </a:xfrm>
            <a:custGeom>
              <a:avLst/>
              <a:gdLst/>
              <a:ahLst/>
              <a:cxnLst/>
              <a:rect l="l" t="t" r="r" b="b"/>
              <a:pathLst>
                <a:path w="736" h="765" extrusionOk="0">
                  <a:moveTo>
                    <a:pt x="340" y="0"/>
                  </a:moveTo>
                  <a:lnTo>
                    <a:pt x="283" y="29"/>
                  </a:lnTo>
                  <a:lnTo>
                    <a:pt x="227" y="29"/>
                  </a:lnTo>
                  <a:lnTo>
                    <a:pt x="170" y="57"/>
                  </a:lnTo>
                  <a:lnTo>
                    <a:pt x="114" y="114"/>
                  </a:lnTo>
                  <a:lnTo>
                    <a:pt x="57" y="170"/>
                  </a:lnTo>
                  <a:lnTo>
                    <a:pt x="29" y="198"/>
                  </a:lnTo>
                  <a:lnTo>
                    <a:pt x="0" y="283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0" y="396"/>
                  </a:lnTo>
                  <a:lnTo>
                    <a:pt x="0" y="453"/>
                  </a:lnTo>
                  <a:lnTo>
                    <a:pt x="0" y="481"/>
                  </a:lnTo>
                  <a:lnTo>
                    <a:pt x="29" y="566"/>
                  </a:lnTo>
                  <a:lnTo>
                    <a:pt x="85" y="623"/>
                  </a:lnTo>
                  <a:lnTo>
                    <a:pt x="114" y="651"/>
                  </a:lnTo>
                  <a:lnTo>
                    <a:pt x="170" y="708"/>
                  </a:lnTo>
                  <a:lnTo>
                    <a:pt x="255" y="736"/>
                  </a:lnTo>
                  <a:lnTo>
                    <a:pt x="283" y="736"/>
                  </a:lnTo>
                  <a:lnTo>
                    <a:pt x="368" y="764"/>
                  </a:lnTo>
                  <a:lnTo>
                    <a:pt x="453" y="764"/>
                  </a:lnTo>
                  <a:lnTo>
                    <a:pt x="510" y="736"/>
                  </a:lnTo>
                  <a:lnTo>
                    <a:pt x="566" y="708"/>
                  </a:lnTo>
                  <a:lnTo>
                    <a:pt x="623" y="651"/>
                  </a:lnTo>
                  <a:lnTo>
                    <a:pt x="651" y="651"/>
                  </a:lnTo>
                  <a:lnTo>
                    <a:pt x="679" y="623"/>
                  </a:lnTo>
                  <a:lnTo>
                    <a:pt x="679" y="594"/>
                  </a:lnTo>
                  <a:lnTo>
                    <a:pt x="708" y="510"/>
                  </a:lnTo>
                  <a:lnTo>
                    <a:pt x="736" y="481"/>
                  </a:lnTo>
                  <a:lnTo>
                    <a:pt x="736" y="425"/>
                  </a:lnTo>
                  <a:lnTo>
                    <a:pt x="736" y="396"/>
                  </a:lnTo>
                  <a:lnTo>
                    <a:pt x="736" y="340"/>
                  </a:lnTo>
                  <a:lnTo>
                    <a:pt x="679" y="255"/>
                  </a:lnTo>
                  <a:lnTo>
                    <a:pt x="651" y="227"/>
                  </a:lnTo>
                  <a:lnTo>
                    <a:pt x="623" y="198"/>
                  </a:lnTo>
                  <a:lnTo>
                    <a:pt x="623" y="142"/>
                  </a:lnTo>
                  <a:lnTo>
                    <a:pt x="594" y="142"/>
                  </a:lnTo>
                  <a:lnTo>
                    <a:pt x="538" y="85"/>
                  </a:lnTo>
                  <a:lnTo>
                    <a:pt x="510" y="57"/>
                  </a:lnTo>
                  <a:lnTo>
                    <a:pt x="425" y="29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rgbClr val="9C2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4" name="Google Shape;5664;p40"/>
            <p:cNvSpPr/>
            <p:nvPr/>
          </p:nvSpPr>
          <p:spPr>
            <a:xfrm>
              <a:off x="6133725" y="2708625"/>
              <a:ext cx="45975" cy="40325"/>
            </a:xfrm>
            <a:custGeom>
              <a:avLst/>
              <a:gdLst/>
              <a:ahLst/>
              <a:cxnLst/>
              <a:rect l="l" t="t" r="r" b="b"/>
              <a:pathLst>
                <a:path w="1839" h="1613" extrusionOk="0">
                  <a:moveTo>
                    <a:pt x="1302" y="0"/>
                  </a:moveTo>
                  <a:lnTo>
                    <a:pt x="1217" y="57"/>
                  </a:lnTo>
                  <a:lnTo>
                    <a:pt x="1160" y="113"/>
                  </a:lnTo>
                  <a:lnTo>
                    <a:pt x="1104" y="198"/>
                  </a:lnTo>
                  <a:lnTo>
                    <a:pt x="1104" y="283"/>
                  </a:lnTo>
                  <a:lnTo>
                    <a:pt x="1075" y="198"/>
                  </a:lnTo>
                  <a:lnTo>
                    <a:pt x="990" y="142"/>
                  </a:lnTo>
                  <a:lnTo>
                    <a:pt x="906" y="85"/>
                  </a:lnTo>
                  <a:lnTo>
                    <a:pt x="821" y="29"/>
                  </a:lnTo>
                  <a:lnTo>
                    <a:pt x="736" y="29"/>
                  </a:lnTo>
                  <a:lnTo>
                    <a:pt x="651" y="57"/>
                  </a:lnTo>
                  <a:lnTo>
                    <a:pt x="566" y="113"/>
                  </a:lnTo>
                  <a:lnTo>
                    <a:pt x="510" y="170"/>
                  </a:lnTo>
                  <a:lnTo>
                    <a:pt x="510" y="255"/>
                  </a:lnTo>
                  <a:lnTo>
                    <a:pt x="481" y="340"/>
                  </a:lnTo>
                  <a:lnTo>
                    <a:pt x="510" y="396"/>
                  </a:lnTo>
                  <a:lnTo>
                    <a:pt x="566" y="453"/>
                  </a:lnTo>
                  <a:lnTo>
                    <a:pt x="425" y="425"/>
                  </a:lnTo>
                  <a:lnTo>
                    <a:pt x="283" y="425"/>
                  </a:lnTo>
                  <a:lnTo>
                    <a:pt x="170" y="481"/>
                  </a:lnTo>
                  <a:lnTo>
                    <a:pt x="57" y="566"/>
                  </a:lnTo>
                  <a:lnTo>
                    <a:pt x="0" y="707"/>
                  </a:lnTo>
                  <a:lnTo>
                    <a:pt x="0" y="849"/>
                  </a:lnTo>
                  <a:lnTo>
                    <a:pt x="29" y="990"/>
                  </a:lnTo>
                  <a:lnTo>
                    <a:pt x="114" y="1103"/>
                  </a:lnTo>
                  <a:lnTo>
                    <a:pt x="227" y="1160"/>
                  </a:lnTo>
                  <a:lnTo>
                    <a:pt x="368" y="1188"/>
                  </a:lnTo>
                  <a:lnTo>
                    <a:pt x="510" y="1188"/>
                  </a:lnTo>
                  <a:lnTo>
                    <a:pt x="623" y="1103"/>
                  </a:lnTo>
                  <a:lnTo>
                    <a:pt x="623" y="1103"/>
                  </a:lnTo>
                  <a:lnTo>
                    <a:pt x="594" y="1217"/>
                  </a:lnTo>
                  <a:lnTo>
                    <a:pt x="566" y="1301"/>
                  </a:lnTo>
                  <a:lnTo>
                    <a:pt x="594" y="1415"/>
                  </a:lnTo>
                  <a:lnTo>
                    <a:pt x="651" y="1499"/>
                  </a:lnTo>
                  <a:lnTo>
                    <a:pt x="736" y="1556"/>
                  </a:lnTo>
                  <a:lnTo>
                    <a:pt x="849" y="1613"/>
                  </a:lnTo>
                  <a:lnTo>
                    <a:pt x="962" y="1613"/>
                  </a:lnTo>
                  <a:lnTo>
                    <a:pt x="1047" y="1556"/>
                  </a:lnTo>
                  <a:lnTo>
                    <a:pt x="1132" y="1499"/>
                  </a:lnTo>
                  <a:lnTo>
                    <a:pt x="1188" y="1415"/>
                  </a:lnTo>
                  <a:lnTo>
                    <a:pt x="1217" y="1301"/>
                  </a:lnTo>
                  <a:lnTo>
                    <a:pt x="1188" y="1188"/>
                  </a:lnTo>
                  <a:lnTo>
                    <a:pt x="1273" y="1301"/>
                  </a:lnTo>
                  <a:lnTo>
                    <a:pt x="1386" y="1358"/>
                  </a:lnTo>
                  <a:lnTo>
                    <a:pt x="1528" y="1386"/>
                  </a:lnTo>
                  <a:lnTo>
                    <a:pt x="1641" y="1358"/>
                  </a:lnTo>
                  <a:lnTo>
                    <a:pt x="1754" y="1301"/>
                  </a:lnTo>
                  <a:lnTo>
                    <a:pt x="1811" y="1188"/>
                  </a:lnTo>
                  <a:lnTo>
                    <a:pt x="1839" y="1075"/>
                  </a:lnTo>
                  <a:lnTo>
                    <a:pt x="1811" y="934"/>
                  </a:lnTo>
                  <a:lnTo>
                    <a:pt x="1754" y="849"/>
                  </a:lnTo>
                  <a:lnTo>
                    <a:pt x="1669" y="764"/>
                  </a:lnTo>
                  <a:lnTo>
                    <a:pt x="1556" y="736"/>
                  </a:lnTo>
                  <a:lnTo>
                    <a:pt x="1415" y="736"/>
                  </a:lnTo>
                  <a:lnTo>
                    <a:pt x="1528" y="623"/>
                  </a:lnTo>
                  <a:lnTo>
                    <a:pt x="1584" y="538"/>
                  </a:lnTo>
                  <a:lnTo>
                    <a:pt x="1641" y="481"/>
                  </a:lnTo>
                  <a:lnTo>
                    <a:pt x="1669" y="311"/>
                  </a:lnTo>
                  <a:lnTo>
                    <a:pt x="1669" y="227"/>
                  </a:lnTo>
                  <a:lnTo>
                    <a:pt x="1641" y="170"/>
                  </a:lnTo>
                  <a:lnTo>
                    <a:pt x="1584" y="85"/>
                  </a:lnTo>
                  <a:lnTo>
                    <a:pt x="1500" y="29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rgbClr val="E63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5" name="Google Shape;5665;p40"/>
            <p:cNvSpPr/>
            <p:nvPr/>
          </p:nvSpPr>
          <p:spPr>
            <a:xfrm>
              <a:off x="6151400" y="2720650"/>
              <a:ext cx="14175" cy="14150"/>
            </a:xfrm>
            <a:custGeom>
              <a:avLst/>
              <a:gdLst/>
              <a:ahLst/>
              <a:cxnLst/>
              <a:rect l="l" t="t" r="r" b="b"/>
              <a:pathLst>
                <a:path w="567" h="566" extrusionOk="0">
                  <a:moveTo>
                    <a:pt x="170" y="0"/>
                  </a:moveTo>
                  <a:lnTo>
                    <a:pt x="114" y="28"/>
                  </a:lnTo>
                  <a:lnTo>
                    <a:pt x="114" y="57"/>
                  </a:lnTo>
                  <a:lnTo>
                    <a:pt x="57" y="85"/>
                  </a:lnTo>
                  <a:lnTo>
                    <a:pt x="57" y="113"/>
                  </a:lnTo>
                  <a:lnTo>
                    <a:pt x="29" y="142"/>
                  </a:lnTo>
                  <a:lnTo>
                    <a:pt x="1" y="170"/>
                  </a:lnTo>
                  <a:lnTo>
                    <a:pt x="1" y="226"/>
                  </a:lnTo>
                  <a:lnTo>
                    <a:pt x="1" y="283"/>
                  </a:lnTo>
                  <a:lnTo>
                    <a:pt x="1" y="311"/>
                  </a:lnTo>
                  <a:lnTo>
                    <a:pt x="1" y="340"/>
                  </a:lnTo>
                  <a:lnTo>
                    <a:pt x="1" y="396"/>
                  </a:lnTo>
                  <a:lnTo>
                    <a:pt x="29" y="453"/>
                  </a:lnTo>
                  <a:lnTo>
                    <a:pt x="57" y="453"/>
                  </a:lnTo>
                  <a:lnTo>
                    <a:pt x="57" y="481"/>
                  </a:lnTo>
                  <a:lnTo>
                    <a:pt x="85" y="509"/>
                  </a:lnTo>
                  <a:lnTo>
                    <a:pt x="142" y="538"/>
                  </a:lnTo>
                  <a:lnTo>
                    <a:pt x="170" y="538"/>
                  </a:lnTo>
                  <a:lnTo>
                    <a:pt x="227" y="566"/>
                  </a:lnTo>
                  <a:lnTo>
                    <a:pt x="283" y="566"/>
                  </a:lnTo>
                  <a:lnTo>
                    <a:pt x="340" y="538"/>
                  </a:lnTo>
                  <a:lnTo>
                    <a:pt x="368" y="538"/>
                  </a:lnTo>
                  <a:lnTo>
                    <a:pt x="397" y="509"/>
                  </a:lnTo>
                  <a:lnTo>
                    <a:pt x="425" y="509"/>
                  </a:lnTo>
                  <a:lnTo>
                    <a:pt x="425" y="481"/>
                  </a:lnTo>
                  <a:lnTo>
                    <a:pt x="453" y="481"/>
                  </a:lnTo>
                  <a:lnTo>
                    <a:pt x="481" y="453"/>
                  </a:lnTo>
                  <a:lnTo>
                    <a:pt x="510" y="424"/>
                  </a:lnTo>
                  <a:lnTo>
                    <a:pt x="538" y="368"/>
                  </a:lnTo>
                  <a:lnTo>
                    <a:pt x="566" y="255"/>
                  </a:lnTo>
                  <a:lnTo>
                    <a:pt x="566" y="226"/>
                  </a:lnTo>
                  <a:lnTo>
                    <a:pt x="538" y="170"/>
                  </a:lnTo>
                  <a:lnTo>
                    <a:pt x="510" y="113"/>
                  </a:lnTo>
                  <a:lnTo>
                    <a:pt x="481" y="57"/>
                  </a:lnTo>
                  <a:lnTo>
                    <a:pt x="453" y="57"/>
                  </a:lnTo>
                  <a:lnTo>
                    <a:pt x="397" y="28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rgbClr val="9C2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6" name="Google Shape;5666;p40"/>
            <p:cNvSpPr/>
            <p:nvPr/>
          </p:nvSpPr>
          <p:spPr>
            <a:xfrm>
              <a:off x="6568625" y="2434250"/>
              <a:ext cx="213600" cy="405925"/>
            </a:xfrm>
            <a:custGeom>
              <a:avLst/>
              <a:gdLst/>
              <a:ahLst/>
              <a:cxnLst/>
              <a:rect l="l" t="t" r="r" b="b"/>
              <a:pathLst>
                <a:path w="8544" h="16237" extrusionOk="0">
                  <a:moveTo>
                    <a:pt x="142" y="0"/>
                  </a:moveTo>
                  <a:lnTo>
                    <a:pt x="85" y="28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26"/>
                  </a:lnTo>
                  <a:lnTo>
                    <a:pt x="29" y="311"/>
                  </a:lnTo>
                  <a:lnTo>
                    <a:pt x="991" y="1782"/>
                  </a:lnTo>
                  <a:lnTo>
                    <a:pt x="1924" y="3253"/>
                  </a:lnTo>
                  <a:lnTo>
                    <a:pt x="2829" y="4724"/>
                  </a:lnTo>
                  <a:lnTo>
                    <a:pt x="3678" y="6223"/>
                  </a:lnTo>
                  <a:lnTo>
                    <a:pt x="4498" y="7751"/>
                  </a:lnTo>
                  <a:lnTo>
                    <a:pt x="5290" y="9306"/>
                  </a:lnTo>
                  <a:lnTo>
                    <a:pt x="6026" y="10890"/>
                  </a:lnTo>
                  <a:lnTo>
                    <a:pt x="6761" y="12474"/>
                  </a:lnTo>
                  <a:lnTo>
                    <a:pt x="7496" y="14256"/>
                  </a:lnTo>
                  <a:lnTo>
                    <a:pt x="7864" y="15218"/>
                  </a:lnTo>
                  <a:lnTo>
                    <a:pt x="8260" y="16152"/>
                  </a:lnTo>
                  <a:lnTo>
                    <a:pt x="8289" y="16208"/>
                  </a:lnTo>
                  <a:lnTo>
                    <a:pt x="8345" y="16236"/>
                  </a:lnTo>
                  <a:lnTo>
                    <a:pt x="8458" y="16236"/>
                  </a:lnTo>
                  <a:lnTo>
                    <a:pt x="8487" y="16208"/>
                  </a:lnTo>
                  <a:lnTo>
                    <a:pt x="8515" y="16152"/>
                  </a:lnTo>
                  <a:lnTo>
                    <a:pt x="8543" y="16095"/>
                  </a:lnTo>
                  <a:lnTo>
                    <a:pt x="8543" y="16038"/>
                  </a:lnTo>
                  <a:lnTo>
                    <a:pt x="8260" y="15218"/>
                  </a:lnTo>
                  <a:lnTo>
                    <a:pt x="7949" y="14370"/>
                  </a:lnTo>
                  <a:lnTo>
                    <a:pt x="7270" y="12757"/>
                  </a:lnTo>
                  <a:lnTo>
                    <a:pt x="6563" y="11145"/>
                  </a:lnTo>
                  <a:lnTo>
                    <a:pt x="5828" y="9561"/>
                  </a:lnTo>
                  <a:lnTo>
                    <a:pt x="5036" y="8005"/>
                  </a:lnTo>
                  <a:lnTo>
                    <a:pt x="4215" y="6449"/>
                  </a:lnTo>
                  <a:lnTo>
                    <a:pt x="3367" y="4922"/>
                  </a:lnTo>
                  <a:lnTo>
                    <a:pt x="2490" y="3395"/>
                  </a:lnTo>
                  <a:lnTo>
                    <a:pt x="1443" y="1726"/>
                  </a:lnTo>
                  <a:lnTo>
                    <a:pt x="906" y="905"/>
                  </a:lnTo>
                  <a:lnTo>
                    <a:pt x="340" y="85"/>
                  </a:lnTo>
                  <a:lnTo>
                    <a:pt x="283" y="28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7" name="Google Shape;5667;p40"/>
            <p:cNvSpPr/>
            <p:nvPr/>
          </p:nvSpPr>
          <p:spPr>
            <a:xfrm>
              <a:off x="6710050" y="2417275"/>
              <a:ext cx="82075" cy="268025"/>
            </a:xfrm>
            <a:custGeom>
              <a:avLst/>
              <a:gdLst/>
              <a:ahLst/>
              <a:cxnLst/>
              <a:rect l="l" t="t" r="r" b="b"/>
              <a:pathLst>
                <a:path w="3283" h="10721" extrusionOk="0">
                  <a:moveTo>
                    <a:pt x="3056" y="0"/>
                  </a:moveTo>
                  <a:lnTo>
                    <a:pt x="2999" y="29"/>
                  </a:lnTo>
                  <a:lnTo>
                    <a:pt x="2971" y="85"/>
                  </a:lnTo>
                  <a:lnTo>
                    <a:pt x="2745" y="566"/>
                  </a:lnTo>
                  <a:lnTo>
                    <a:pt x="2518" y="1075"/>
                  </a:lnTo>
                  <a:lnTo>
                    <a:pt x="2151" y="2065"/>
                  </a:lnTo>
                  <a:lnTo>
                    <a:pt x="1811" y="3027"/>
                  </a:lnTo>
                  <a:lnTo>
                    <a:pt x="1472" y="4017"/>
                  </a:lnTo>
                  <a:lnTo>
                    <a:pt x="1189" y="5035"/>
                  </a:lnTo>
                  <a:lnTo>
                    <a:pt x="906" y="6054"/>
                  </a:lnTo>
                  <a:lnTo>
                    <a:pt x="651" y="7100"/>
                  </a:lnTo>
                  <a:lnTo>
                    <a:pt x="425" y="8118"/>
                  </a:lnTo>
                  <a:lnTo>
                    <a:pt x="171" y="9306"/>
                  </a:lnTo>
                  <a:lnTo>
                    <a:pt x="86" y="9929"/>
                  </a:lnTo>
                  <a:lnTo>
                    <a:pt x="1" y="10523"/>
                  </a:lnTo>
                  <a:lnTo>
                    <a:pt x="1" y="10608"/>
                  </a:lnTo>
                  <a:lnTo>
                    <a:pt x="57" y="10664"/>
                  </a:lnTo>
                  <a:lnTo>
                    <a:pt x="86" y="10692"/>
                  </a:lnTo>
                  <a:lnTo>
                    <a:pt x="142" y="10721"/>
                  </a:lnTo>
                  <a:lnTo>
                    <a:pt x="227" y="10721"/>
                  </a:lnTo>
                  <a:lnTo>
                    <a:pt x="284" y="10692"/>
                  </a:lnTo>
                  <a:lnTo>
                    <a:pt x="312" y="10664"/>
                  </a:lnTo>
                  <a:lnTo>
                    <a:pt x="340" y="10579"/>
                  </a:lnTo>
                  <a:lnTo>
                    <a:pt x="538" y="9561"/>
                  </a:lnTo>
                  <a:lnTo>
                    <a:pt x="708" y="8543"/>
                  </a:lnTo>
                  <a:lnTo>
                    <a:pt x="934" y="7496"/>
                  </a:lnTo>
                  <a:lnTo>
                    <a:pt x="1189" y="6478"/>
                  </a:lnTo>
                  <a:lnTo>
                    <a:pt x="1443" y="5460"/>
                  </a:lnTo>
                  <a:lnTo>
                    <a:pt x="1755" y="4470"/>
                  </a:lnTo>
                  <a:lnTo>
                    <a:pt x="2066" y="3479"/>
                  </a:lnTo>
                  <a:lnTo>
                    <a:pt x="2405" y="2489"/>
                  </a:lnTo>
                  <a:lnTo>
                    <a:pt x="2830" y="1358"/>
                  </a:lnTo>
                  <a:lnTo>
                    <a:pt x="3056" y="792"/>
                  </a:lnTo>
                  <a:lnTo>
                    <a:pt x="3254" y="227"/>
                  </a:lnTo>
                  <a:lnTo>
                    <a:pt x="3282" y="170"/>
                  </a:lnTo>
                  <a:lnTo>
                    <a:pt x="3254" y="113"/>
                  </a:lnTo>
                  <a:lnTo>
                    <a:pt x="3226" y="57"/>
                  </a:lnTo>
                  <a:lnTo>
                    <a:pt x="3169" y="29"/>
                  </a:lnTo>
                  <a:lnTo>
                    <a:pt x="311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8" name="Google Shape;5668;p40"/>
            <p:cNvSpPr/>
            <p:nvPr/>
          </p:nvSpPr>
          <p:spPr>
            <a:xfrm>
              <a:off x="6517000" y="2556575"/>
              <a:ext cx="150650" cy="42450"/>
            </a:xfrm>
            <a:custGeom>
              <a:avLst/>
              <a:gdLst/>
              <a:ahLst/>
              <a:cxnLst/>
              <a:rect l="l" t="t" r="r" b="b"/>
              <a:pathLst>
                <a:path w="6026" h="1698" extrusionOk="0">
                  <a:moveTo>
                    <a:pt x="142" y="1"/>
                  </a:moveTo>
                  <a:lnTo>
                    <a:pt x="57" y="29"/>
                  </a:lnTo>
                  <a:lnTo>
                    <a:pt x="1" y="86"/>
                  </a:lnTo>
                  <a:lnTo>
                    <a:pt x="1" y="142"/>
                  </a:lnTo>
                  <a:lnTo>
                    <a:pt x="29" y="170"/>
                  </a:lnTo>
                  <a:lnTo>
                    <a:pt x="57" y="199"/>
                  </a:lnTo>
                  <a:lnTo>
                    <a:pt x="397" y="312"/>
                  </a:lnTo>
                  <a:lnTo>
                    <a:pt x="736" y="425"/>
                  </a:lnTo>
                  <a:lnTo>
                    <a:pt x="1443" y="595"/>
                  </a:lnTo>
                  <a:lnTo>
                    <a:pt x="2914" y="962"/>
                  </a:lnTo>
                  <a:lnTo>
                    <a:pt x="5799" y="1698"/>
                  </a:lnTo>
                  <a:lnTo>
                    <a:pt x="5884" y="1698"/>
                  </a:lnTo>
                  <a:lnTo>
                    <a:pt x="5941" y="1670"/>
                  </a:lnTo>
                  <a:lnTo>
                    <a:pt x="5997" y="1641"/>
                  </a:lnTo>
                  <a:lnTo>
                    <a:pt x="5997" y="1556"/>
                  </a:lnTo>
                  <a:lnTo>
                    <a:pt x="6026" y="1500"/>
                  </a:lnTo>
                  <a:lnTo>
                    <a:pt x="5997" y="1443"/>
                  </a:lnTo>
                  <a:lnTo>
                    <a:pt x="5941" y="1387"/>
                  </a:lnTo>
                  <a:lnTo>
                    <a:pt x="5884" y="1358"/>
                  </a:lnTo>
                  <a:lnTo>
                    <a:pt x="2999" y="651"/>
                  </a:lnTo>
                  <a:lnTo>
                    <a:pt x="1613" y="312"/>
                  </a:lnTo>
                  <a:lnTo>
                    <a:pt x="878" y="142"/>
                  </a:lnTo>
                  <a:lnTo>
                    <a:pt x="510" y="57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9" name="Google Shape;5669;p40"/>
            <p:cNvSpPr/>
            <p:nvPr/>
          </p:nvSpPr>
          <p:spPr>
            <a:xfrm>
              <a:off x="6707950" y="2431400"/>
              <a:ext cx="31825" cy="148550"/>
            </a:xfrm>
            <a:custGeom>
              <a:avLst/>
              <a:gdLst/>
              <a:ahLst/>
              <a:cxnLst/>
              <a:rect l="l" t="t" r="r" b="b"/>
              <a:pathLst>
                <a:path w="1273" h="5942" extrusionOk="0">
                  <a:moveTo>
                    <a:pt x="85" y="1"/>
                  </a:moveTo>
                  <a:lnTo>
                    <a:pt x="28" y="58"/>
                  </a:lnTo>
                  <a:lnTo>
                    <a:pt x="0" y="86"/>
                  </a:lnTo>
                  <a:lnTo>
                    <a:pt x="0" y="114"/>
                  </a:lnTo>
                  <a:lnTo>
                    <a:pt x="0" y="850"/>
                  </a:lnTo>
                  <a:lnTo>
                    <a:pt x="57" y="1585"/>
                  </a:lnTo>
                  <a:lnTo>
                    <a:pt x="141" y="2292"/>
                  </a:lnTo>
                  <a:lnTo>
                    <a:pt x="255" y="3028"/>
                  </a:lnTo>
                  <a:lnTo>
                    <a:pt x="396" y="3707"/>
                  </a:lnTo>
                  <a:lnTo>
                    <a:pt x="537" y="4414"/>
                  </a:lnTo>
                  <a:lnTo>
                    <a:pt x="707" y="5121"/>
                  </a:lnTo>
                  <a:lnTo>
                    <a:pt x="820" y="5489"/>
                  </a:lnTo>
                  <a:lnTo>
                    <a:pt x="933" y="5828"/>
                  </a:lnTo>
                  <a:lnTo>
                    <a:pt x="962" y="5885"/>
                  </a:lnTo>
                  <a:lnTo>
                    <a:pt x="1018" y="5941"/>
                  </a:lnTo>
                  <a:lnTo>
                    <a:pt x="1160" y="5941"/>
                  </a:lnTo>
                  <a:lnTo>
                    <a:pt x="1216" y="5913"/>
                  </a:lnTo>
                  <a:lnTo>
                    <a:pt x="1245" y="5856"/>
                  </a:lnTo>
                  <a:lnTo>
                    <a:pt x="1273" y="5771"/>
                  </a:lnTo>
                  <a:lnTo>
                    <a:pt x="1273" y="5715"/>
                  </a:lnTo>
                  <a:lnTo>
                    <a:pt x="1103" y="5036"/>
                  </a:lnTo>
                  <a:lnTo>
                    <a:pt x="905" y="4357"/>
                  </a:lnTo>
                  <a:lnTo>
                    <a:pt x="735" y="3650"/>
                  </a:lnTo>
                  <a:lnTo>
                    <a:pt x="566" y="2914"/>
                  </a:lnTo>
                  <a:lnTo>
                    <a:pt x="453" y="2207"/>
                  </a:lnTo>
                  <a:lnTo>
                    <a:pt x="368" y="1528"/>
                  </a:lnTo>
                  <a:lnTo>
                    <a:pt x="198" y="114"/>
                  </a:lnTo>
                  <a:lnTo>
                    <a:pt x="198" y="58"/>
                  </a:lnTo>
                  <a:lnTo>
                    <a:pt x="170" y="29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0" name="Google Shape;5670;p40"/>
            <p:cNvSpPr/>
            <p:nvPr/>
          </p:nvSpPr>
          <p:spPr>
            <a:xfrm>
              <a:off x="6752500" y="2466075"/>
              <a:ext cx="70025" cy="50225"/>
            </a:xfrm>
            <a:custGeom>
              <a:avLst/>
              <a:gdLst/>
              <a:ahLst/>
              <a:cxnLst/>
              <a:rect l="l" t="t" r="r" b="b"/>
              <a:pathLst>
                <a:path w="2801" h="2009" extrusionOk="0">
                  <a:moveTo>
                    <a:pt x="2659" y="0"/>
                  </a:moveTo>
                  <a:lnTo>
                    <a:pt x="2489" y="57"/>
                  </a:lnTo>
                  <a:lnTo>
                    <a:pt x="2320" y="170"/>
                  </a:lnTo>
                  <a:lnTo>
                    <a:pt x="2008" y="368"/>
                  </a:lnTo>
                  <a:lnTo>
                    <a:pt x="1358" y="792"/>
                  </a:lnTo>
                  <a:lnTo>
                    <a:pt x="57" y="1669"/>
                  </a:lnTo>
                  <a:lnTo>
                    <a:pt x="0" y="1725"/>
                  </a:lnTo>
                  <a:lnTo>
                    <a:pt x="0" y="1782"/>
                  </a:lnTo>
                  <a:lnTo>
                    <a:pt x="0" y="1867"/>
                  </a:lnTo>
                  <a:lnTo>
                    <a:pt x="28" y="1923"/>
                  </a:lnTo>
                  <a:lnTo>
                    <a:pt x="85" y="1980"/>
                  </a:lnTo>
                  <a:lnTo>
                    <a:pt x="141" y="2008"/>
                  </a:lnTo>
                  <a:lnTo>
                    <a:pt x="198" y="2008"/>
                  </a:lnTo>
                  <a:lnTo>
                    <a:pt x="283" y="1980"/>
                  </a:lnTo>
                  <a:lnTo>
                    <a:pt x="1556" y="1103"/>
                  </a:lnTo>
                  <a:lnTo>
                    <a:pt x="2178" y="651"/>
                  </a:lnTo>
                  <a:lnTo>
                    <a:pt x="2489" y="424"/>
                  </a:lnTo>
                  <a:lnTo>
                    <a:pt x="2659" y="311"/>
                  </a:lnTo>
                  <a:lnTo>
                    <a:pt x="2772" y="170"/>
                  </a:lnTo>
                  <a:lnTo>
                    <a:pt x="2800" y="113"/>
                  </a:lnTo>
                  <a:lnTo>
                    <a:pt x="2800" y="28"/>
                  </a:lnTo>
                  <a:lnTo>
                    <a:pt x="274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1" name="Google Shape;5671;p40"/>
            <p:cNvSpPr/>
            <p:nvPr/>
          </p:nvSpPr>
          <p:spPr>
            <a:xfrm>
              <a:off x="6630150" y="2439200"/>
              <a:ext cx="12050" cy="94075"/>
            </a:xfrm>
            <a:custGeom>
              <a:avLst/>
              <a:gdLst/>
              <a:ahLst/>
              <a:cxnLst/>
              <a:rect l="l" t="t" r="r" b="b"/>
              <a:pathLst>
                <a:path w="482" h="3763" extrusionOk="0">
                  <a:moveTo>
                    <a:pt x="255" y="0"/>
                  </a:moveTo>
                  <a:lnTo>
                    <a:pt x="198" y="28"/>
                  </a:lnTo>
                  <a:lnTo>
                    <a:pt x="170" y="57"/>
                  </a:lnTo>
                  <a:lnTo>
                    <a:pt x="142" y="113"/>
                  </a:lnTo>
                  <a:lnTo>
                    <a:pt x="85" y="538"/>
                  </a:lnTo>
                  <a:lnTo>
                    <a:pt x="57" y="990"/>
                  </a:lnTo>
                  <a:lnTo>
                    <a:pt x="29" y="1895"/>
                  </a:lnTo>
                  <a:lnTo>
                    <a:pt x="0" y="2772"/>
                  </a:lnTo>
                  <a:lnTo>
                    <a:pt x="0" y="3225"/>
                  </a:lnTo>
                  <a:lnTo>
                    <a:pt x="0" y="3451"/>
                  </a:lnTo>
                  <a:lnTo>
                    <a:pt x="29" y="3649"/>
                  </a:lnTo>
                  <a:lnTo>
                    <a:pt x="57" y="3706"/>
                  </a:lnTo>
                  <a:lnTo>
                    <a:pt x="85" y="3762"/>
                  </a:lnTo>
                  <a:lnTo>
                    <a:pt x="170" y="3762"/>
                  </a:lnTo>
                  <a:lnTo>
                    <a:pt x="283" y="3706"/>
                  </a:lnTo>
                  <a:lnTo>
                    <a:pt x="340" y="3621"/>
                  </a:lnTo>
                  <a:lnTo>
                    <a:pt x="368" y="3423"/>
                  </a:lnTo>
                  <a:lnTo>
                    <a:pt x="397" y="3197"/>
                  </a:lnTo>
                  <a:lnTo>
                    <a:pt x="397" y="2772"/>
                  </a:lnTo>
                  <a:lnTo>
                    <a:pt x="425" y="1895"/>
                  </a:lnTo>
                  <a:lnTo>
                    <a:pt x="481" y="1018"/>
                  </a:lnTo>
                  <a:lnTo>
                    <a:pt x="481" y="566"/>
                  </a:lnTo>
                  <a:lnTo>
                    <a:pt x="453" y="113"/>
                  </a:lnTo>
                  <a:lnTo>
                    <a:pt x="425" y="57"/>
                  </a:lnTo>
                  <a:lnTo>
                    <a:pt x="397" y="28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2" name="Google Shape;5672;p40"/>
            <p:cNvSpPr/>
            <p:nvPr/>
          </p:nvSpPr>
          <p:spPr>
            <a:xfrm>
              <a:off x="6548825" y="2413725"/>
              <a:ext cx="44575" cy="48125"/>
            </a:xfrm>
            <a:custGeom>
              <a:avLst/>
              <a:gdLst/>
              <a:ahLst/>
              <a:cxnLst/>
              <a:rect l="l" t="t" r="r" b="b"/>
              <a:pathLst>
                <a:path w="1783" h="1925" extrusionOk="0">
                  <a:moveTo>
                    <a:pt x="538" y="1"/>
                  </a:moveTo>
                  <a:lnTo>
                    <a:pt x="397" y="29"/>
                  </a:lnTo>
                  <a:lnTo>
                    <a:pt x="255" y="86"/>
                  </a:lnTo>
                  <a:lnTo>
                    <a:pt x="142" y="199"/>
                  </a:lnTo>
                  <a:lnTo>
                    <a:pt x="85" y="340"/>
                  </a:lnTo>
                  <a:lnTo>
                    <a:pt x="85" y="482"/>
                  </a:lnTo>
                  <a:lnTo>
                    <a:pt x="142" y="623"/>
                  </a:lnTo>
                  <a:lnTo>
                    <a:pt x="227" y="736"/>
                  </a:lnTo>
                  <a:lnTo>
                    <a:pt x="340" y="821"/>
                  </a:lnTo>
                  <a:lnTo>
                    <a:pt x="255" y="821"/>
                  </a:lnTo>
                  <a:lnTo>
                    <a:pt x="142" y="878"/>
                  </a:lnTo>
                  <a:lnTo>
                    <a:pt x="57" y="963"/>
                  </a:lnTo>
                  <a:lnTo>
                    <a:pt x="29" y="1047"/>
                  </a:lnTo>
                  <a:lnTo>
                    <a:pt x="1" y="1161"/>
                  </a:lnTo>
                  <a:lnTo>
                    <a:pt x="29" y="1274"/>
                  </a:lnTo>
                  <a:lnTo>
                    <a:pt x="57" y="1359"/>
                  </a:lnTo>
                  <a:lnTo>
                    <a:pt x="142" y="1443"/>
                  </a:lnTo>
                  <a:lnTo>
                    <a:pt x="255" y="1472"/>
                  </a:lnTo>
                  <a:lnTo>
                    <a:pt x="368" y="1472"/>
                  </a:lnTo>
                  <a:lnTo>
                    <a:pt x="481" y="1443"/>
                  </a:lnTo>
                  <a:lnTo>
                    <a:pt x="566" y="1359"/>
                  </a:lnTo>
                  <a:lnTo>
                    <a:pt x="510" y="1500"/>
                  </a:lnTo>
                  <a:lnTo>
                    <a:pt x="538" y="1641"/>
                  </a:lnTo>
                  <a:lnTo>
                    <a:pt x="566" y="1783"/>
                  </a:lnTo>
                  <a:lnTo>
                    <a:pt x="651" y="1868"/>
                  </a:lnTo>
                  <a:lnTo>
                    <a:pt x="764" y="1924"/>
                  </a:lnTo>
                  <a:lnTo>
                    <a:pt x="906" y="1924"/>
                  </a:lnTo>
                  <a:lnTo>
                    <a:pt x="1019" y="1896"/>
                  </a:lnTo>
                  <a:lnTo>
                    <a:pt x="1132" y="1811"/>
                  </a:lnTo>
                  <a:lnTo>
                    <a:pt x="1189" y="1698"/>
                  </a:lnTo>
                  <a:lnTo>
                    <a:pt x="1217" y="1585"/>
                  </a:lnTo>
                  <a:lnTo>
                    <a:pt x="1189" y="1443"/>
                  </a:lnTo>
                  <a:lnTo>
                    <a:pt x="1132" y="1330"/>
                  </a:lnTo>
                  <a:lnTo>
                    <a:pt x="1302" y="1387"/>
                  </a:lnTo>
                  <a:lnTo>
                    <a:pt x="1358" y="1415"/>
                  </a:lnTo>
                  <a:lnTo>
                    <a:pt x="1443" y="1415"/>
                  </a:lnTo>
                  <a:lnTo>
                    <a:pt x="1613" y="1359"/>
                  </a:lnTo>
                  <a:lnTo>
                    <a:pt x="1698" y="1302"/>
                  </a:lnTo>
                  <a:lnTo>
                    <a:pt x="1754" y="1245"/>
                  </a:lnTo>
                  <a:lnTo>
                    <a:pt x="1783" y="1132"/>
                  </a:lnTo>
                  <a:lnTo>
                    <a:pt x="1783" y="1047"/>
                  </a:lnTo>
                  <a:lnTo>
                    <a:pt x="1783" y="934"/>
                  </a:lnTo>
                  <a:lnTo>
                    <a:pt x="1726" y="849"/>
                  </a:lnTo>
                  <a:lnTo>
                    <a:pt x="1641" y="793"/>
                  </a:lnTo>
                  <a:lnTo>
                    <a:pt x="1528" y="765"/>
                  </a:lnTo>
                  <a:lnTo>
                    <a:pt x="1443" y="765"/>
                  </a:lnTo>
                  <a:lnTo>
                    <a:pt x="1358" y="793"/>
                  </a:lnTo>
                  <a:lnTo>
                    <a:pt x="1358" y="793"/>
                  </a:lnTo>
                  <a:lnTo>
                    <a:pt x="1415" y="736"/>
                  </a:lnTo>
                  <a:lnTo>
                    <a:pt x="1443" y="651"/>
                  </a:lnTo>
                  <a:lnTo>
                    <a:pt x="1443" y="538"/>
                  </a:lnTo>
                  <a:lnTo>
                    <a:pt x="1443" y="425"/>
                  </a:lnTo>
                  <a:lnTo>
                    <a:pt x="1387" y="340"/>
                  </a:lnTo>
                  <a:lnTo>
                    <a:pt x="1330" y="284"/>
                  </a:lnTo>
                  <a:lnTo>
                    <a:pt x="1245" y="227"/>
                  </a:lnTo>
                  <a:lnTo>
                    <a:pt x="1132" y="227"/>
                  </a:lnTo>
                  <a:lnTo>
                    <a:pt x="1047" y="255"/>
                  </a:lnTo>
                  <a:lnTo>
                    <a:pt x="991" y="284"/>
                  </a:lnTo>
                  <a:lnTo>
                    <a:pt x="934" y="340"/>
                  </a:lnTo>
                  <a:lnTo>
                    <a:pt x="934" y="425"/>
                  </a:lnTo>
                  <a:lnTo>
                    <a:pt x="877" y="284"/>
                  </a:lnTo>
                  <a:lnTo>
                    <a:pt x="793" y="142"/>
                  </a:lnTo>
                  <a:lnTo>
                    <a:pt x="679" y="57"/>
                  </a:lnTo>
                  <a:lnTo>
                    <a:pt x="5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3" name="Google Shape;5673;p40"/>
            <p:cNvSpPr/>
            <p:nvPr/>
          </p:nvSpPr>
          <p:spPr>
            <a:xfrm>
              <a:off x="6562250" y="2430000"/>
              <a:ext cx="15600" cy="14875"/>
            </a:xfrm>
            <a:custGeom>
              <a:avLst/>
              <a:gdLst/>
              <a:ahLst/>
              <a:cxnLst/>
              <a:rect l="l" t="t" r="r" b="b"/>
              <a:pathLst>
                <a:path w="624" h="595" extrusionOk="0">
                  <a:moveTo>
                    <a:pt x="284" y="0"/>
                  </a:moveTo>
                  <a:lnTo>
                    <a:pt x="199" y="29"/>
                  </a:lnTo>
                  <a:lnTo>
                    <a:pt x="171" y="57"/>
                  </a:lnTo>
                  <a:lnTo>
                    <a:pt x="142" y="57"/>
                  </a:lnTo>
                  <a:lnTo>
                    <a:pt x="114" y="85"/>
                  </a:lnTo>
                  <a:lnTo>
                    <a:pt x="86" y="114"/>
                  </a:lnTo>
                  <a:lnTo>
                    <a:pt x="29" y="170"/>
                  </a:lnTo>
                  <a:lnTo>
                    <a:pt x="29" y="198"/>
                  </a:lnTo>
                  <a:lnTo>
                    <a:pt x="29" y="227"/>
                  </a:lnTo>
                  <a:lnTo>
                    <a:pt x="29" y="255"/>
                  </a:lnTo>
                  <a:lnTo>
                    <a:pt x="1" y="312"/>
                  </a:lnTo>
                  <a:lnTo>
                    <a:pt x="1" y="340"/>
                  </a:lnTo>
                  <a:lnTo>
                    <a:pt x="29" y="396"/>
                  </a:lnTo>
                  <a:lnTo>
                    <a:pt x="58" y="453"/>
                  </a:lnTo>
                  <a:lnTo>
                    <a:pt x="114" y="510"/>
                  </a:lnTo>
                  <a:lnTo>
                    <a:pt x="142" y="510"/>
                  </a:lnTo>
                  <a:lnTo>
                    <a:pt x="171" y="538"/>
                  </a:lnTo>
                  <a:lnTo>
                    <a:pt x="199" y="566"/>
                  </a:lnTo>
                  <a:lnTo>
                    <a:pt x="227" y="566"/>
                  </a:lnTo>
                  <a:lnTo>
                    <a:pt x="256" y="594"/>
                  </a:lnTo>
                  <a:lnTo>
                    <a:pt x="369" y="594"/>
                  </a:lnTo>
                  <a:lnTo>
                    <a:pt x="482" y="566"/>
                  </a:lnTo>
                  <a:lnTo>
                    <a:pt x="538" y="538"/>
                  </a:lnTo>
                  <a:lnTo>
                    <a:pt x="567" y="510"/>
                  </a:lnTo>
                  <a:lnTo>
                    <a:pt x="595" y="453"/>
                  </a:lnTo>
                  <a:lnTo>
                    <a:pt x="595" y="425"/>
                  </a:lnTo>
                  <a:lnTo>
                    <a:pt x="623" y="368"/>
                  </a:lnTo>
                  <a:lnTo>
                    <a:pt x="623" y="283"/>
                  </a:lnTo>
                  <a:lnTo>
                    <a:pt x="623" y="255"/>
                  </a:lnTo>
                  <a:lnTo>
                    <a:pt x="595" y="198"/>
                  </a:lnTo>
                  <a:lnTo>
                    <a:pt x="567" y="142"/>
                  </a:lnTo>
                  <a:lnTo>
                    <a:pt x="510" y="85"/>
                  </a:lnTo>
                  <a:lnTo>
                    <a:pt x="454" y="29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4" name="Google Shape;5674;p40"/>
            <p:cNvSpPr/>
            <p:nvPr/>
          </p:nvSpPr>
          <p:spPr>
            <a:xfrm>
              <a:off x="6491550" y="2529000"/>
              <a:ext cx="60825" cy="60850"/>
            </a:xfrm>
            <a:custGeom>
              <a:avLst/>
              <a:gdLst/>
              <a:ahLst/>
              <a:cxnLst/>
              <a:rect l="l" t="t" r="r" b="b"/>
              <a:pathLst>
                <a:path w="2433" h="2434" extrusionOk="0">
                  <a:moveTo>
                    <a:pt x="1811" y="1"/>
                  </a:moveTo>
                  <a:lnTo>
                    <a:pt x="1726" y="29"/>
                  </a:lnTo>
                  <a:lnTo>
                    <a:pt x="1613" y="85"/>
                  </a:lnTo>
                  <a:lnTo>
                    <a:pt x="1528" y="142"/>
                  </a:lnTo>
                  <a:lnTo>
                    <a:pt x="1471" y="199"/>
                  </a:lnTo>
                  <a:lnTo>
                    <a:pt x="1415" y="283"/>
                  </a:lnTo>
                  <a:lnTo>
                    <a:pt x="1358" y="368"/>
                  </a:lnTo>
                  <a:lnTo>
                    <a:pt x="1330" y="481"/>
                  </a:lnTo>
                  <a:lnTo>
                    <a:pt x="1330" y="397"/>
                  </a:lnTo>
                  <a:lnTo>
                    <a:pt x="1302" y="340"/>
                  </a:lnTo>
                  <a:lnTo>
                    <a:pt x="1217" y="227"/>
                  </a:lnTo>
                  <a:lnTo>
                    <a:pt x="1104" y="142"/>
                  </a:lnTo>
                  <a:lnTo>
                    <a:pt x="962" y="85"/>
                  </a:lnTo>
                  <a:lnTo>
                    <a:pt x="792" y="85"/>
                  </a:lnTo>
                  <a:lnTo>
                    <a:pt x="651" y="142"/>
                  </a:lnTo>
                  <a:lnTo>
                    <a:pt x="538" y="227"/>
                  </a:lnTo>
                  <a:lnTo>
                    <a:pt x="481" y="368"/>
                  </a:lnTo>
                  <a:lnTo>
                    <a:pt x="453" y="510"/>
                  </a:lnTo>
                  <a:lnTo>
                    <a:pt x="481" y="651"/>
                  </a:lnTo>
                  <a:lnTo>
                    <a:pt x="566" y="793"/>
                  </a:lnTo>
                  <a:lnTo>
                    <a:pt x="679" y="877"/>
                  </a:lnTo>
                  <a:lnTo>
                    <a:pt x="481" y="877"/>
                  </a:lnTo>
                  <a:lnTo>
                    <a:pt x="311" y="906"/>
                  </a:lnTo>
                  <a:lnTo>
                    <a:pt x="142" y="991"/>
                  </a:lnTo>
                  <a:lnTo>
                    <a:pt x="85" y="1047"/>
                  </a:lnTo>
                  <a:lnTo>
                    <a:pt x="29" y="1132"/>
                  </a:lnTo>
                  <a:lnTo>
                    <a:pt x="0" y="1217"/>
                  </a:lnTo>
                  <a:lnTo>
                    <a:pt x="0" y="1302"/>
                  </a:lnTo>
                  <a:lnTo>
                    <a:pt x="0" y="1471"/>
                  </a:lnTo>
                  <a:lnTo>
                    <a:pt x="85" y="1641"/>
                  </a:lnTo>
                  <a:lnTo>
                    <a:pt x="142" y="1698"/>
                  </a:lnTo>
                  <a:lnTo>
                    <a:pt x="227" y="1754"/>
                  </a:lnTo>
                  <a:lnTo>
                    <a:pt x="311" y="1783"/>
                  </a:lnTo>
                  <a:lnTo>
                    <a:pt x="396" y="1811"/>
                  </a:lnTo>
                  <a:lnTo>
                    <a:pt x="566" y="1783"/>
                  </a:lnTo>
                  <a:lnTo>
                    <a:pt x="707" y="1726"/>
                  </a:lnTo>
                  <a:lnTo>
                    <a:pt x="792" y="1669"/>
                  </a:lnTo>
                  <a:lnTo>
                    <a:pt x="849" y="1613"/>
                  </a:lnTo>
                  <a:lnTo>
                    <a:pt x="821" y="1839"/>
                  </a:lnTo>
                  <a:lnTo>
                    <a:pt x="821" y="1952"/>
                  </a:lnTo>
                  <a:lnTo>
                    <a:pt x="849" y="2065"/>
                  </a:lnTo>
                  <a:lnTo>
                    <a:pt x="905" y="2179"/>
                  </a:lnTo>
                  <a:lnTo>
                    <a:pt x="962" y="2263"/>
                  </a:lnTo>
                  <a:lnTo>
                    <a:pt x="1047" y="2348"/>
                  </a:lnTo>
                  <a:lnTo>
                    <a:pt x="1132" y="2405"/>
                  </a:lnTo>
                  <a:lnTo>
                    <a:pt x="1273" y="2433"/>
                  </a:lnTo>
                  <a:lnTo>
                    <a:pt x="1415" y="2433"/>
                  </a:lnTo>
                  <a:lnTo>
                    <a:pt x="1528" y="2377"/>
                  </a:lnTo>
                  <a:lnTo>
                    <a:pt x="1613" y="2263"/>
                  </a:lnTo>
                  <a:lnTo>
                    <a:pt x="1669" y="2150"/>
                  </a:lnTo>
                  <a:lnTo>
                    <a:pt x="1698" y="2009"/>
                  </a:lnTo>
                  <a:lnTo>
                    <a:pt x="1669" y="1896"/>
                  </a:lnTo>
                  <a:lnTo>
                    <a:pt x="1613" y="1783"/>
                  </a:lnTo>
                  <a:lnTo>
                    <a:pt x="1641" y="1811"/>
                  </a:lnTo>
                  <a:lnTo>
                    <a:pt x="1698" y="1839"/>
                  </a:lnTo>
                  <a:lnTo>
                    <a:pt x="1839" y="1867"/>
                  </a:lnTo>
                  <a:lnTo>
                    <a:pt x="2009" y="1839"/>
                  </a:lnTo>
                  <a:lnTo>
                    <a:pt x="2122" y="1783"/>
                  </a:lnTo>
                  <a:lnTo>
                    <a:pt x="2235" y="1698"/>
                  </a:lnTo>
                  <a:lnTo>
                    <a:pt x="2292" y="1613"/>
                  </a:lnTo>
                  <a:lnTo>
                    <a:pt x="2320" y="1471"/>
                  </a:lnTo>
                  <a:lnTo>
                    <a:pt x="2320" y="1358"/>
                  </a:lnTo>
                  <a:lnTo>
                    <a:pt x="2263" y="1245"/>
                  </a:lnTo>
                  <a:lnTo>
                    <a:pt x="2207" y="1160"/>
                  </a:lnTo>
                  <a:lnTo>
                    <a:pt x="2122" y="1132"/>
                  </a:lnTo>
                  <a:lnTo>
                    <a:pt x="2009" y="1104"/>
                  </a:lnTo>
                  <a:lnTo>
                    <a:pt x="2094" y="1075"/>
                  </a:lnTo>
                  <a:lnTo>
                    <a:pt x="2178" y="1047"/>
                  </a:lnTo>
                  <a:lnTo>
                    <a:pt x="2263" y="962"/>
                  </a:lnTo>
                  <a:lnTo>
                    <a:pt x="2320" y="906"/>
                  </a:lnTo>
                  <a:lnTo>
                    <a:pt x="2376" y="821"/>
                  </a:lnTo>
                  <a:lnTo>
                    <a:pt x="2433" y="708"/>
                  </a:lnTo>
                  <a:lnTo>
                    <a:pt x="2433" y="623"/>
                  </a:lnTo>
                  <a:lnTo>
                    <a:pt x="2433" y="510"/>
                  </a:lnTo>
                  <a:lnTo>
                    <a:pt x="2433" y="425"/>
                  </a:lnTo>
                  <a:lnTo>
                    <a:pt x="2405" y="340"/>
                  </a:lnTo>
                  <a:lnTo>
                    <a:pt x="2348" y="255"/>
                  </a:lnTo>
                  <a:lnTo>
                    <a:pt x="2263" y="170"/>
                  </a:lnTo>
                  <a:lnTo>
                    <a:pt x="2207" y="114"/>
                  </a:lnTo>
                  <a:lnTo>
                    <a:pt x="2094" y="57"/>
                  </a:lnTo>
                  <a:lnTo>
                    <a:pt x="2009" y="29"/>
                  </a:lnTo>
                  <a:lnTo>
                    <a:pt x="19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5" name="Google Shape;5675;p40"/>
            <p:cNvSpPr/>
            <p:nvPr/>
          </p:nvSpPr>
          <p:spPr>
            <a:xfrm>
              <a:off x="6514175" y="2548100"/>
              <a:ext cx="19825" cy="20525"/>
            </a:xfrm>
            <a:custGeom>
              <a:avLst/>
              <a:gdLst/>
              <a:ahLst/>
              <a:cxnLst/>
              <a:rect l="l" t="t" r="r" b="b"/>
              <a:pathLst>
                <a:path w="793" h="821" extrusionOk="0">
                  <a:moveTo>
                    <a:pt x="255" y="0"/>
                  </a:moveTo>
                  <a:lnTo>
                    <a:pt x="199" y="57"/>
                  </a:lnTo>
                  <a:lnTo>
                    <a:pt x="170" y="57"/>
                  </a:lnTo>
                  <a:lnTo>
                    <a:pt x="114" y="85"/>
                  </a:lnTo>
                  <a:lnTo>
                    <a:pt x="57" y="170"/>
                  </a:lnTo>
                  <a:lnTo>
                    <a:pt x="57" y="227"/>
                  </a:lnTo>
                  <a:lnTo>
                    <a:pt x="29" y="255"/>
                  </a:lnTo>
                  <a:lnTo>
                    <a:pt x="29" y="311"/>
                  </a:lnTo>
                  <a:lnTo>
                    <a:pt x="0" y="311"/>
                  </a:lnTo>
                  <a:lnTo>
                    <a:pt x="0" y="340"/>
                  </a:lnTo>
                  <a:lnTo>
                    <a:pt x="0" y="396"/>
                  </a:lnTo>
                  <a:lnTo>
                    <a:pt x="0" y="481"/>
                  </a:lnTo>
                  <a:lnTo>
                    <a:pt x="0" y="566"/>
                  </a:lnTo>
                  <a:lnTo>
                    <a:pt x="29" y="623"/>
                  </a:lnTo>
                  <a:lnTo>
                    <a:pt x="85" y="707"/>
                  </a:lnTo>
                  <a:lnTo>
                    <a:pt x="142" y="736"/>
                  </a:lnTo>
                  <a:lnTo>
                    <a:pt x="170" y="764"/>
                  </a:lnTo>
                  <a:lnTo>
                    <a:pt x="255" y="792"/>
                  </a:lnTo>
                  <a:lnTo>
                    <a:pt x="283" y="792"/>
                  </a:lnTo>
                  <a:lnTo>
                    <a:pt x="368" y="821"/>
                  </a:lnTo>
                  <a:lnTo>
                    <a:pt x="397" y="821"/>
                  </a:lnTo>
                  <a:lnTo>
                    <a:pt x="481" y="792"/>
                  </a:lnTo>
                  <a:lnTo>
                    <a:pt x="538" y="792"/>
                  </a:lnTo>
                  <a:lnTo>
                    <a:pt x="566" y="764"/>
                  </a:lnTo>
                  <a:lnTo>
                    <a:pt x="595" y="764"/>
                  </a:lnTo>
                  <a:lnTo>
                    <a:pt x="651" y="707"/>
                  </a:lnTo>
                  <a:lnTo>
                    <a:pt x="679" y="679"/>
                  </a:lnTo>
                  <a:lnTo>
                    <a:pt x="736" y="623"/>
                  </a:lnTo>
                  <a:lnTo>
                    <a:pt x="764" y="509"/>
                  </a:lnTo>
                  <a:lnTo>
                    <a:pt x="793" y="425"/>
                  </a:lnTo>
                  <a:lnTo>
                    <a:pt x="793" y="396"/>
                  </a:lnTo>
                  <a:lnTo>
                    <a:pt x="764" y="311"/>
                  </a:lnTo>
                  <a:lnTo>
                    <a:pt x="764" y="283"/>
                  </a:lnTo>
                  <a:lnTo>
                    <a:pt x="736" y="198"/>
                  </a:lnTo>
                  <a:lnTo>
                    <a:pt x="679" y="142"/>
                  </a:lnTo>
                  <a:lnTo>
                    <a:pt x="651" y="113"/>
                  </a:lnTo>
                  <a:lnTo>
                    <a:pt x="623" y="85"/>
                  </a:lnTo>
                  <a:lnTo>
                    <a:pt x="566" y="57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6" name="Google Shape;5676;p40"/>
            <p:cNvSpPr/>
            <p:nvPr/>
          </p:nvSpPr>
          <p:spPr>
            <a:xfrm>
              <a:off x="6608925" y="2409500"/>
              <a:ext cx="61550" cy="60825"/>
            </a:xfrm>
            <a:custGeom>
              <a:avLst/>
              <a:gdLst/>
              <a:ahLst/>
              <a:cxnLst/>
              <a:rect l="l" t="t" r="r" b="b"/>
              <a:pathLst>
                <a:path w="2462" h="2433" extrusionOk="0">
                  <a:moveTo>
                    <a:pt x="1840" y="0"/>
                  </a:moveTo>
                  <a:lnTo>
                    <a:pt x="1726" y="28"/>
                  </a:lnTo>
                  <a:lnTo>
                    <a:pt x="1642" y="57"/>
                  </a:lnTo>
                  <a:lnTo>
                    <a:pt x="1557" y="113"/>
                  </a:lnTo>
                  <a:lnTo>
                    <a:pt x="1500" y="170"/>
                  </a:lnTo>
                  <a:lnTo>
                    <a:pt x="1415" y="255"/>
                  </a:lnTo>
                  <a:lnTo>
                    <a:pt x="1387" y="368"/>
                  </a:lnTo>
                  <a:lnTo>
                    <a:pt x="1359" y="453"/>
                  </a:lnTo>
                  <a:lnTo>
                    <a:pt x="1359" y="368"/>
                  </a:lnTo>
                  <a:lnTo>
                    <a:pt x="1330" y="311"/>
                  </a:lnTo>
                  <a:lnTo>
                    <a:pt x="1246" y="198"/>
                  </a:lnTo>
                  <a:lnTo>
                    <a:pt x="1132" y="113"/>
                  </a:lnTo>
                  <a:lnTo>
                    <a:pt x="991" y="85"/>
                  </a:lnTo>
                  <a:lnTo>
                    <a:pt x="821" y="85"/>
                  </a:lnTo>
                  <a:lnTo>
                    <a:pt x="680" y="113"/>
                  </a:lnTo>
                  <a:lnTo>
                    <a:pt x="567" y="226"/>
                  </a:lnTo>
                  <a:lnTo>
                    <a:pt x="510" y="340"/>
                  </a:lnTo>
                  <a:lnTo>
                    <a:pt x="482" y="509"/>
                  </a:lnTo>
                  <a:lnTo>
                    <a:pt x="510" y="651"/>
                  </a:lnTo>
                  <a:lnTo>
                    <a:pt x="567" y="764"/>
                  </a:lnTo>
                  <a:lnTo>
                    <a:pt x="708" y="877"/>
                  </a:lnTo>
                  <a:lnTo>
                    <a:pt x="595" y="849"/>
                  </a:lnTo>
                  <a:lnTo>
                    <a:pt x="510" y="849"/>
                  </a:lnTo>
                  <a:lnTo>
                    <a:pt x="340" y="877"/>
                  </a:lnTo>
                  <a:lnTo>
                    <a:pt x="171" y="990"/>
                  </a:lnTo>
                  <a:lnTo>
                    <a:pt x="86" y="1047"/>
                  </a:lnTo>
                  <a:lnTo>
                    <a:pt x="57" y="1132"/>
                  </a:lnTo>
                  <a:lnTo>
                    <a:pt x="29" y="1188"/>
                  </a:lnTo>
                  <a:lnTo>
                    <a:pt x="1" y="1273"/>
                  </a:lnTo>
                  <a:lnTo>
                    <a:pt x="29" y="1471"/>
                  </a:lnTo>
                  <a:lnTo>
                    <a:pt x="114" y="1612"/>
                  </a:lnTo>
                  <a:lnTo>
                    <a:pt x="171" y="1669"/>
                  </a:lnTo>
                  <a:lnTo>
                    <a:pt x="255" y="1726"/>
                  </a:lnTo>
                  <a:lnTo>
                    <a:pt x="312" y="1754"/>
                  </a:lnTo>
                  <a:lnTo>
                    <a:pt x="397" y="1782"/>
                  </a:lnTo>
                  <a:lnTo>
                    <a:pt x="595" y="1782"/>
                  </a:lnTo>
                  <a:lnTo>
                    <a:pt x="736" y="1697"/>
                  </a:lnTo>
                  <a:lnTo>
                    <a:pt x="821" y="1669"/>
                  </a:lnTo>
                  <a:lnTo>
                    <a:pt x="878" y="1584"/>
                  </a:lnTo>
                  <a:lnTo>
                    <a:pt x="849" y="1810"/>
                  </a:lnTo>
                  <a:lnTo>
                    <a:pt x="849" y="1924"/>
                  </a:lnTo>
                  <a:lnTo>
                    <a:pt x="878" y="2037"/>
                  </a:lnTo>
                  <a:lnTo>
                    <a:pt x="906" y="2150"/>
                  </a:lnTo>
                  <a:lnTo>
                    <a:pt x="991" y="2263"/>
                  </a:lnTo>
                  <a:lnTo>
                    <a:pt x="1076" y="2348"/>
                  </a:lnTo>
                  <a:lnTo>
                    <a:pt x="1161" y="2404"/>
                  </a:lnTo>
                  <a:lnTo>
                    <a:pt x="1302" y="2433"/>
                  </a:lnTo>
                  <a:lnTo>
                    <a:pt x="1444" y="2404"/>
                  </a:lnTo>
                  <a:lnTo>
                    <a:pt x="1557" y="2348"/>
                  </a:lnTo>
                  <a:lnTo>
                    <a:pt x="1642" y="2263"/>
                  </a:lnTo>
                  <a:lnTo>
                    <a:pt x="1698" y="2122"/>
                  </a:lnTo>
                  <a:lnTo>
                    <a:pt x="1726" y="2008"/>
                  </a:lnTo>
                  <a:lnTo>
                    <a:pt x="1698" y="1867"/>
                  </a:lnTo>
                  <a:lnTo>
                    <a:pt x="1670" y="1810"/>
                  </a:lnTo>
                  <a:lnTo>
                    <a:pt x="1726" y="1839"/>
                  </a:lnTo>
                  <a:lnTo>
                    <a:pt x="1868" y="1839"/>
                  </a:lnTo>
                  <a:lnTo>
                    <a:pt x="2009" y="1810"/>
                  </a:lnTo>
                  <a:lnTo>
                    <a:pt x="2151" y="1782"/>
                  </a:lnTo>
                  <a:lnTo>
                    <a:pt x="2264" y="1697"/>
                  </a:lnTo>
                  <a:lnTo>
                    <a:pt x="2320" y="1584"/>
                  </a:lnTo>
                  <a:lnTo>
                    <a:pt x="2349" y="1471"/>
                  </a:lnTo>
                  <a:lnTo>
                    <a:pt x="2320" y="1330"/>
                  </a:lnTo>
                  <a:lnTo>
                    <a:pt x="2292" y="1245"/>
                  </a:lnTo>
                  <a:lnTo>
                    <a:pt x="2236" y="1160"/>
                  </a:lnTo>
                  <a:lnTo>
                    <a:pt x="2151" y="1103"/>
                  </a:lnTo>
                  <a:lnTo>
                    <a:pt x="2038" y="1103"/>
                  </a:lnTo>
                  <a:lnTo>
                    <a:pt x="2122" y="1075"/>
                  </a:lnTo>
                  <a:lnTo>
                    <a:pt x="2207" y="1018"/>
                  </a:lnTo>
                  <a:lnTo>
                    <a:pt x="2292" y="962"/>
                  </a:lnTo>
                  <a:lnTo>
                    <a:pt x="2349" y="877"/>
                  </a:lnTo>
                  <a:lnTo>
                    <a:pt x="2405" y="792"/>
                  </a:lnTo>
                  <a:lnTo>
                    <a:pt x="2462" y="707"/>
                  </a:lnTo>
                  <a:lnTo>
                    <a:pt x="2462" y="594"/>
                  </a:lnTo>
                  <a:lnTo>
                    <a:pt x="2462" y="509"/>
                  </a:lnTo>
                  <a:lnTo>
                    <a:pt x="2462" y="396"/>
                  </a:lnTo>
                  <a:lnTo>
                    <a:pt x="2405" y="311"/>
                  </a:lnTo>
                  <a:lnTo>
                    <a:pt x="2377" y="226"/>
                  </a:lnTo>
                  <a:lnTo>
                    <a:pt x="2292" y="142"/>
                  </a:lnTo>
                  <a:lnTo>
                    <a:pt x="2207" y="85"/>
                  </a:lnTo>
                  <a:lnTo>
                    <a:pt x="2122" y="28"/>
                  </a:lnTo>
                  <a:lnTo>
                    <a:pt x="20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7" name="Google Shape;5677;p40"/>
            <p:cNvSpPr/>
            <p:nvPr/>
          </p:nvSpPr>
          <p:spPr>
            <a:xfrm>
              <a:off x="6632275" y="2427875"/>
              <a:ext cx="19825" cy="20525"/>
            </a:xfrm>
            <a:custGeom>
              <a:avLst/>
              <a:gdLst/>
              <a:ahLst/>
              <a:cxnLst/>
              <a:rect l="l" t="t" r="r" b="b"/>
              <a:pathLst>
                <a:path w="793" h="821" extrusionOk="0">
                  <a:moveTo>
                    <a:pt x="368" y="1"/>
                  </a:moveTo>
                  <a:lnTo>
                    <a:pt x="283" y="29"/>
                  </a:lnTo>
                  <a:lnTo>
                    <a:pt x="255" y="29"/>
                  </a:lnTo>
                  <a:lnTo>
                    <a:pt x="170" y="57"/>
                  </a:lnTo>
                  <a:lnTo>
                    <a:pt x="113" y="114"/>
                  </a:lnTo>
                  <a:lnTo>
                    <a:pt x="57" y="199"/>
                  </a:lnTo>
                  <a:lnTo>
                    <a:pt x="57" y="227"/>
                  </a:lnTo>
                  <a:lnTo>
                    <a:pt x="29" y="283"/>
                  </a:lnTo>
                  <a:lnTo>
                    <a:pt x="0" y="312"/>
                  </a:lnTo>
                  <a:lnTo>
                    <a:pt x="0" y="340"/>
                  </a:lnTo>
                  <a:lnTo>
                    <a:pt x="0" y="425"/>
                  </a:lnTo>
                  <a:lnTo>
                    <a:pt x="0" y="481"/>
                  </a:lnTo>
                  <a:lnTo>
                    <a:pt x="0" y="566"/>
                  </a:lnTo>
                  <a:lnTo>
                    <a:pt x="29" y="651"/>
                  </a:lnTo>
                  <a:lnTo>
                    <a:pt x="85" y="708"/>
                  </a:lnTo>
                  <a:lnTo>
                    <a:pt x="113" y="736"/>
                  </a:lnTo>
                  <a:lnTo>
                    <a:pt x="170" y="764"/>
                  </a:lnTo>
                  <a:lnTo>
                    <a:pt x="255" y="821"/>
                  </a:lnTo>
                  <a:lnTo>
                    <a:pt x="481" y="821"/>
                  </a:lnTo>
                  <a:lnTo>
                    <a:pt x="481" y="793"/>
                  </a:lnTo>
                  <a:lnTo>
                    <a:pt x="538" y="793"/>
                  </a:lnTo>
                  <a:lnTo>
                    <a:pt x="566" y="764"/>
                  </a:lnTo>
                  <a:lnTo>
                    <a:pt x="594" y="764"/>
                  </a:lnTo>
                  <a:lnTo>
                    <a:pt x="651" y="708"/>
                  </a:lnTo>
                  <a:lnTo>
                    <a:pt x="679" y="708"/>
                  </a:lnTo>
                  <a:lnTo>
                    <a:pt x="736" y="623"/>
                  </a:lnTo>
                  <a:lnTo>
                    <a:pt x="764" y="538"/>
                  </a:lnTo>
                  <a:lnTo>
                    <a:pt x="764" y="510"/>
                  </a:lnTo>
                  <a:lnTo>
                    <a:pt x="792" y="425"/>
                  </a:lnTo>
                  <a:lnTo>
                    <a:pt x="792" y="397"/>
                  </a:lnTo>
                  <a:lnTo>
                    <a:pt x="764" y="312"/>
                  </a:lnTo>
                  <a:lnTo>
                    <a:pt x="764" y="283"/>
                  </a:lnTo>
                  <a:lnTo>
                    <a:pt x="708" y="199"/>
                  </a:lnTo>
                  <a:lnTo>
                    <a:pt x="679" y="142"/>
                  </a:lnTo>
                  <a:lnTo>
                    <a:pt x="651" y="142"/>
                  </a:lnTo>
                  <a:lnTo>
                    <a:pt x="623" y="85"/>
                  </a:lnTo>
                  <a:lnTo>
                    <a:pt x="566" y="57"/>
                  </a:lnTo>
                  <a:lnTo>
                    <a:pt x="481" y="29"/>
                  </a:lnTo>
                  <a:lnTo>
                    <a:pt x="453" y="29"/>
                  </a:lnTo>
                  <a:lnTo>
                    <a:pt x="4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8" name="Google Shape;5678;p40"/>
            <p:cNvSpPr/>
            <p:nvPr/>
          </p:nvSpPr>
          <p:spPr>
            <a:xfrm>
              <a:off x="6676125" y="2404550"/>
              <a:ext cx="60125" cy="62950"/>
            </a:xfrm>
            <a:custGeom>
              <a:avLst/>
              <a:gdLst/>
              <a:ahLst/>
              <a:cxnLst/>
              <a:rect l="l" t="t" r="r" b="b"/>
              <a:pathLst>
                <a:path w="2405" h="2518" extrusionOk="0">
                  <a:moveTo>
                    <a:pt x="1075" y="0"/>
                  </a:moveTo>
                  <a:lnTo>
                    <a:pt x="934" y="57"/>
                  </a:lnTo>
                  <a:lnTo>
                    <a:pt x="849" y="113"/>
                  </a:lnTo>
                  <a:lnTo>
                    <a:pt x="792" y="198"/>
                  </a:lnTo>
                  <a:lnTo>
                    <a:pt x="764" y="255"/>
                  </a:lnTo>
                  <a:lnTo>
                    <a:pt x="736" y="340"/>
                  </a:lnTo>
                  <a:lnTo>
                    <a:pt x="707" y="509"/>
                  </a:lnTo>
                  <a:lnTo>
                    <a:pt x="764" y="679"/>
                  </a:lnTo>
                  <a:lnTo>
                    <a:pt x="820" y="764"/>
                  </a:lnTo>
                  <a:lnTo>
                    <a:pt x="877" y="820"/>
                  </a:lnTo>
                  <a:lnTo>
                    <a:pt x="651" y="792"/>
                  </a:lnTo>
                  <a:lnTo>
                    <a:pt x="538" y="764"/>
                  </a:lnTo>
                  <a:lnTo>
                    <a:pt x="424" y="792"/>
                  </a:lnTo>
                  <a:lnTo>
                    <a:pt x="311" y="820"/>
                  </a:lnTo>
                  <a:lnTo>
                    <a:pt x="198" y="877"/>
                  </a:lnTo>
                  <a:lnTo>
                    <a:pt x="113" y="962"/>
                  </a:lnTo>
                  <a:lnTo>
                    <a:pt x="57" y="1047"/>
                  </a:lnTo>
                  <a:lnTo>
                    <a:pt x="0" y="1188"/>
                  </a:lnTo>
                  <a:lnTo>
                    <a:pt x="28" y="1301"/>
                  </a:lnTo>
                  <a:lnTo>
                    <a:pt x="57" y="1443"/>
                  </a:lnTo>
                  <a:lnTo>
                    <a:pt x="142" y="1528"/>
                  </a:lnTo>
                  <a:lnTo>
                    <a:pt x="255" y="1612"/>
                  </a:lnTo>
                  <a:lnTo>
                    <a:pt x="396" y="1641"/>
                  </a:lnTo>
                  <a:lnTo>
                    <a:pt x="538" y="1612"/>
                  </a:lnTo>
                  <a:lnTo>
                    <a:pt x="651" y="1556"/>
                  </a:lnTo>
                  <a:lnTo>
                    <a:pt x="594" y="1612"/>
                  </a:lnTo>
                  <a:lnTo>
                    <a:pt x="566" y="1669"/>
                  </a:lnTo>
                  <a:lnTo>
                    <a:pt x="538" y="1782"/>
                  </a:lnTo>
                  <a:lnTo>
                    <a:pt x="538" y="1952"/>
                  </a:lnTo>
                  <a:lnTo>
                    <a:pt x="594" y="2093"/>
                  </a:lnTo>
                  <a:lnTo>
                    <a:pt x="651" y="2178"/>
                  </a:lnTo>
                  <a:lnTo>
                    <a:pt x="764" y="2263"/>
                  </a:lnTo>
                  <a:lnTo>
                    <a:pt x="877" y="2320"/>
                  </a:lnTo>
                  <a:lnTo>
                    <a:pt x="990" y="2291"/>
                  </a:lnTo>
                  <a:lnTo>
                    <a:pt x="1103" y="2263"/>
                  </a:lnTo>
                  <a:lnTo>
                    <a:pt x="1188" y="2206"/>
                  </a:lnTo>
                  <a:lnTo>
                    <a:pt x="1245" y="2122"/>
                  </a:lnTo>
                  <a:lnTo>
                    <a:pt x="1273" y="2008"/>
                  </a:lnTo>
                  <a:lnTo>
                    <a:pt x="1273" y="2122"/>
                  </a:lnTo>
                  <a:lnTo>
                    <a:pt x="1330" y="2206"/>
                  </a:lnTo>
                  <a:lnTo>
                    <a:pt x="1386" y="2291"/>
                  </a:lnTo>
                  <a:lnTo>
                    <a:pt x="1443" y="2376"/>
                  </a:lnTo>
                  <a:lnTo>
                    <a:pt x="1528" y="2433"/>
                  </a:lnTo>
                  <a:lnTo>
                    <a:pt x="1612" y="2461"/>
                  </a:lnTo>
                  <a:lnTo>
                    <a:pt x="1726" y="2518"/>
                  </a:lnTo>
                  <a:lnTo>
                    <a:pt x="1924" y="2518"/>
                  </a:lnTo>
                  <a:lnTo>
                    <a:pt x="2008" y="2489"/>
                  </a:lnTo>
                  <a:lnTo>
                    <a:pt x="2093" y="2433"/>
                  </a:lnTo>
                  <a:lnTo>
                    <a:pt x="2178" y="2376"/>
                  </a:lnTo>
                  <a:lnTo>
                    <a:pt x="2263" y="2291"/>
                  </a:lnTo>
                  <a:lnTo>
                    <a:pt x="2320" y="2206"/>
                  </a:lnTo>
                  <a:lnTo>
                    <a:pt x="2348" y="2122"/>
                  </a:lnTo>
                  <a:lnTo>
                    <a:pt x="2376" y="2037"/>
                  </a:lnTo>
                  <a:lnTo>
                    <a:pt x="2376" y="1924"/>
                  </a:lnTo>
                  <a:lnTo>
                    <a:pt x="2376" y="1839"/>
                  </a:lnTo>
                  <a:lnTo>
                    <a:pt x="2348" y="1726"/>
                  </a:lnTo>
                  <a:lnTo>
                    <a:pt x="2291" y="1641"/>
                  </a:lnTo>
                  <a:lnTo>
                    <a:pt x="2235" y="1556"/>
                  </a:lnTo>
                  <a:lnTo>
                    <a:pt x="2150" y="1499"/>
                  </a:lnTo>
                  <a:lnTo>
                    <a:pt x="2065" y="1443"/>
                  </a:lnTo>
                  <a:lnTo>
                    <a:pt x="1980" y="1414"/>
                  </a:lnTo>
                  <a:lnTo>
                    <a:pt x="2037" y="1414"/>
                  </a:lnTo>
                  <a:lnTo>
                    <a:pt x="2122" y="1386"/>
                  </a:lnTo>
                  <a:lnTo>
                    <a:pt x="2235" y="1330"/>
                  </a:lnTo>
                  <a:lnTo>
                    <a:pt x="2320" y="1216"/>
                  </a:lnTo>
                  <a:lnTo>
                    <a:pt x="2376" y="1075"/>
                  </a:lnTo>
                  <a:lnTo>
                    <a:pt x="2404" y="905"/>
                  </a:lnTo>
                  <a:lnTo>
                    <a:pt x="2348" y="764"/>
                  </a:lnTo>
                  <a:lnTo>
                    <a:pt x="2263" y="651"/>
                  </a:lnTo>
                  <a:lnTo>
                    <a:pt x="2150" y="566"/>
                  </a:lnTo>
                  <a:lnTo>
                    <a:pt x="2008" y="538"/>
                  </a:lnTo>
                  <a:lnTo>
                    <a:pt x="1839" y="538"/>
                  </a:lnTo>
                  <a:lnTo>
                    <a:pt x="1726" y="594"/>
                  </a:lnTo>
                  <a:lnTo>
                    <a:pt x="1612" y="707"/>
                  </a:lnTo>
                  <a:lnTo>
                    <a:pt x="1641" y="622"/>
                  </a:lnTo>
                  <a:lnTo>
                    <a:pt x="1641" y="538"/>
                  </a:lnTo>
                  <a:lnTo>
                    <a:pt x="1641" y="340"/>
                  </a:lnTo>
                  <a:lnTo>
                    <a:pt x="1556" y="170"/>
                  </a:lnTo>
                  <a:lnTo>
                    <a:pt x="1499" y="113"/>
                  </a:lnTo>
                  <a:lnTo>
                    <a:pt x="1414" y="57"/>
                  </a:lnTo>
                  <a:lnTo>
                    <a:pt x="1330" y="28"/>
                  </a:lnTo>
                  <a:lnTo>
                    <a:pt x="12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9" name="Google Shape;5679;p40"/>
            <p:cNvSpPr/>
            <p:nvPr/>
          </p:nvSpPr>
          <p:spPr>
            <a:xfrm>
              <a:off x="6698025" y="2427175"/>
              <a:ext cx="20550" cy="19825"/>
            </a:xfrm>
            <a:custGeom>
              <a:avLst/>
              <a:gdLst/>
              <a:ahLst/>
              <a:cxnLst/>
              <a:rect l="l" t="t" r="r" b="b"/>
              <a:pathLst>
                <a:path w="822" h="793" extrusionOk="0">
                  <a:moveTo>
                    <a:pt x="284" y="0"/>
                  </a:moveTo>
                  <a:lnTo>
                    <a:pt x="199" y="29"/>
                  </a:lnTo>
                  <a:lnTo>
                    <a:pt x="142" y="85"/>
                  </a:lnTo>
                  <a:lnTo>
                    <a:pt x="86" y="113"/>
                  </a:lnTo>
                  <a:lnTo>
                    <a:pt x="58" y="170"/>
                  </a:lnTo>
                  <a:lnTo>
                    <a:pt x="29" y="227"/>
                  </a:lnTo>
                  <a:lnTo>
                    <a:pt x="1" y="255"/>
                  </a:lnTo>
                  <a:lnTo>
                    <a:pt x="1" y="340"/>
                  </a:lnTo>
                  <a:lnTo>
                    <a:pt x="1" y="368"/>
                  </a:lnTo>
                  <a:lnTo>
                    <a:pt x="1" y="481"/>
                  </a:lnTo>
                  <a:lnTo>
                    <a:pt x="1" y="509"/>
                  </a:lnTo>
                  <a:lnTo>
                    <a:pt x="29" y="566"/>
                  </a:lnTo>
                  <a:lnTo>
                    <a:pt x="86" y="651"/>
                  </a:lnTo>
                  <a:lnTo>
                    <a:pt x="171" y="736"/>
                  </a:lnTo>
                  <a:lnTo>
                    <a:pt x="256" y="764"/>
                  </a:lnTo>
                  <a:lnTo>
                    <a:pt x="284" y="764"/>
                  </a:lnTo>
                  <a:lnTo>
                    <a:pt x="340" y="792"/>
                  </a:lnTo>
                  <a:lnTo>
                    <a:pt x="482" y="792"/>
                  </a:lnTo>
                  <a:lnTo>
                    <a:pt x="567" y="764"/>
                  </a:lnTo>
                  <a:lnTo>
                    <a:pt x="652" y="707"/>
                  </a:lnTo>
                  <a:lnTo>
                    <a:pt x="708" y="651"/>
                  </a:lnTo>
                  <a:lnTo>
                    <a:pt x="736" y="623"/>
                  </a:lnTo>
                  <a:lnTo>
                    <a:pt x="793" y="538"/>
                  </a:lnTo>
                  <a:lnTo>
                    <a:pt x="793" y="509"/>
                  </a:lnTo>
                  <a:lnTo>
                    <a:pt x="793" y="453"/>
                  </a:lnTo>
                  <a:lnTo>
                    <a:pt x="821" y="425"/>
                  </a:lnTo>
                  <a:lnTo>
                    <a:pt x="793" y="340"/>
                  </a:lnTo>
                  <a:lnTo>
                    <a:pt x="793" y="311"/>
                  </a:lnTo>
                  <a:lnTo>
                    <a:pt x="765" y="227"/>
                  </a:lnTo>
                  <a:lnTo>
                    <a:pt x="736" y="170"/>
                  </a:lnTo>
                  <a:lnTo>
                    <a:pt x="652" y="113"/>
                  </a:lnTo>
                  <a:lnTo>
                    <a:pt x="623" y="85"/>
                  </a:lnTo>
                  <a:lnTo>
                    <a:pt x="595" y="85"/>
                  </a:lnTo>
                  <a:lnTo>
                    <a:pt x="567" y="57"/>
                  </a:lnTo>
                  <a:lnTo>
                    <a:pt x="510" y="29"/>
                  </a:lnTo>
                  <a:lnTo>
                    <a:pt x="425" y="29"/>
                  </a:lnTo>
                  <a:lnTo>
                    <a:pt x="3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0" name="Google Shape;5680;p40"/>
            <p:cNvSpPr/>
            <p:nvPr/>
          </p:nvSpPr>
          <p:spPr>
            <a:xfrm>
              <a:off x="6760275" y="2388275"/>
              <a:ext cx="59425" cy="62250"/>
            </a:xfrm>
            <a:custGeom>
              <a:avLst/>
              <a:gdLst/>
              <a:ahLst/>
              <a:cxnLst/>
              <a:rect l="l" t="t" r="r" b="b"/>
              <a:pathLst>
                <a:path w="2377" h="2490" extrusionOk="0">
                  <a:moveTo>
                    <a:pt x="990" y="1"/>
                  </a:moveTo>
                  <a:lnTo>
                    <a:pt x="849" y="29"/>
                  </a:lnTo>
                  <a:lnTo>
                    <a:pt x="736" y="114"/>
                  </a:lnTo>
                  <a:lnTo>
                    <a:pt x="651" y="199"/>
                  </a:lnTo>
                  <a:lnTo>
                    <a:pt x="623" y="340"/>
                  </a:lnTo>
                  <a:lnTo>
                    <a:pt x="623" y="481"/>
                  </a:lnTo>
                  <a:lnTo>
                    <a:pt x="651" y="595"/>
                  </a:lnTo>
                  <a:lnTo>
                    <a:pt x="736" y="708"/>
                  </a:lnTo>
                  <a:lnTo>
                    <a:pt x="679" y="679"/>
                  </a:lnTo>
                  <a:lnTo>
                    <a:pt x="623" y="651"/>
                  </a:lnTo>
                  <a:lnTo>
                    <a:pt x="481" y="651"/>
                  </a:lnTo>
                  <a:lnTo>
                    <a:pt x="311" y="679"/>
                  </a:lnTo>
                  <a:lnTo>
                    <a:pt x="198" y="736"/>
                  </a:lnTo>
                  <a:lnTo>
                    <a:pt x="113" y="821"/>
                  </a:lnTo>
                  <a:lnTo>
                    <a:pt x="57" y="934"/>
                  </a:lnTo>
                  <a:lnTo>
                    <a:pt x="28" y="1075"/>
                  </a:lnTo>
                  <a:lnTo>
                    <a:pt x="57" y="1189"/>
                  </a:lnTo>
                  <a:lnTo>
                    <a:pt x="113" y="1302"/>
                  </a:lnTo>
                  <a:lnTo>
                    <a:pt x="198" y="1358"/>
                  </a:lnTo>
                  <a:lnTo>
                    <a:pt x="283" y="1415"/>
                  </a:lnTo>
                  <a:lnTo>
                    <a:pt x="396" y="1387"/>
                  </a:lnTo>
                  <a:lnTo>
                    <a:pt x="283" y="1443"/>
                  </a:lnTo>
                  <a:lnTo>
                    <a:pt x="198" y="1500"/>
                  </a:lnTo>
                  <a:lnTo>
                    <a:pt x="142" y="1556"/>
                  </a:lnTo>
                  <a:lnTo>
                    <a:pt x="85" y="1641"/>
                  </a:lnTo>
                  <a:lnTo>
                    <a:pt x="28" y="1726"/>
                  </a:lnTo>
                  <a:lnTo>
                    <a:pt x="0" y="1839"/>
                  </a:lnTo>
                  <a:lnTo>
                    <a:pt x="0" y="1924"/>
                  </a:lnTo>
                  <a:lnTo>
                    <a:pt x="0" y="2037"/>
                  </a:lnTo>
                  <a:lnTo>
                    <a:pt x="28" y="2122"/>
                  </a:lnTo>
                  <a:lnTo>
                    <a:pt x="85" y="2207"/>
                  </a:lnTo>
                  <a:lnTo>
                    <a:pt x="142" y="2292"/>
                  </a:lnTo>
                  <a:lnTo>
                    <a:pt x="198" y="2377"/>
                  </a:lnTo>
                  <a:lnTo>
                    <a:pt x="283" y="2433"/>
                  </a:lnTo>
                  <a:lnTo>
                    <a:pt x="396" y="2461"/>
                  </a:lnTo>
                  <a:lnTo>
                    <a:pt x="481" y="2490"/>
                  </a:lnTo>
                  <a:lnTo>
                    <a:pt x="679" y="2490"/>
                  </a:lnTo>
                  <a:lnTo>
                    <a:pt x="792" y="2433"/>
                  </a:lnTo>
                  <a:lnTo>
                    <a:pt x="877" y="2405"/>
                  </a:lnTo>
                  <a:lnTo>
                    <a:pt x="934" y="2320"/>
                  </a:lnTo>
                  <a:lnTo>
                    <a:pt x="1019" y="2263"/>
                  </a:lnTo>
                  <a:lnTo>
                    <a:pt x="1075" y="2179"/>
                  </a:lnTo>
                  <a:lnTo>
                    <a:pt x="1103" y="2065"/>
                  </a:lnTo>
                  <a:lnTo>
                    <a:pt x="1132" y="1981"/>
                  </a:lnTo>
                  <a:lnTo>
                    <a:pt x="1132" y="2037"/>
                  </a:lnTo>
                  <a:lnTo>
                    <a:pt x="1160" y="2122"/>
                  </a:lnTo>
                  <a:lnTo>
                    <a:pt x="1245" y="2207"/>
                  </a:lnTo>
                  <a:lnTo>
                    <a:pt x="1386" y="2292"/>
                  </a:lnTo>
                  <a:lnTo>
                    <a:pt x="1528" y="2320"/>
                  </a:lnTo>
                  <a:lnTo>
                    <a:pt x="1669" y="2292"/>
                  </a:lnTo>
                  <a:lnTo>
                    <a:pt x="1811" y="2235"/>
                  </a:lnTo>
                  <a:lnTo>
                    <a:pt x="1924" y="2122"/>
                  </a:lnTo>
                  <a:lnTo>
                    <a:pt x="1980" y="1981"/>
                  </a:lnTo>
                  <a:lnTo>
                    <a:pt x="1980" y="1839"/>
                  </a:lnTo>
                  <a:lnTo>
                    <a:pt x="1952" y="1698"/>
                  </a:lnTo>
                  <a:lnTo>
                    <a:pt x="1867" y="1585"/>
                  </a:lnTo>
                  <a:lnTo>
                    <a:pt x="1726" y="1500"/>
                  </a:lnTo>
                  <a:lnTo>
                    <a:pt x="1924" y="1500"/>
                  </a:lnTo>
                  <a:lnTo>
                    <a:pt x="2093" y="1443"/>
                  </a:lnTo>
                  <a:lnTo>
                    <a:pt x="2263" y="1330"/>
                  </a:lnTo>
                  <a:lnTo>
                    <a:pt x="2320" y="1273"/>
                  </a:lnTo>
                  <a:lnTo>
                    <a:pt x="2348" y="1189"/>
                  </a:lnTo>
                  <a:lnTo>
                    <a:pt x="2376" y="1104"/>
                  </a:lnTo>
                  <a:lnTo>
                    <a:pt x="2376" y="1019"/>
                  </a:lnTo>
                  <a:lnTo>
                    <a:pt x="2348" y="849"/>
                  </a:lnTo>
                  <a:lnTo>
                    <a:pt x="2235" y="708"/>
                  </a:lnTo>
                  <a:lnTo>
                    <a:pt x="2178" y="651"/>
                  </a:lnTo>
                  <a:lnTo>
                    <a:pt x="2093" y="595"/>
                  </a:lnTo>
                  <a:lnTo>
                    <a:pt x="2009" y="566"/>
                  </a:lnTo>
                  <a:lnTo>
                    <a:pt x="1924" y="566"/>
                  </a:lnTo>
                  <a:lnTo>
                    <a:pt x="1754" y="595"/>
                  </a:lnTo>
                  <a:lnTo>
                    <a:pt x="1613" y="679"/>
                  </a:lnTo>
                  <a:lnTo>
                    <a:pt x="1556" y="736"/>
                  </a:lnTo>
                  <a:lnTo>
                    <a:pt x="1499" y="793"/>
                  </a:lnTo>
                  <a:lnTo>
                    <a:pt x="1499" y="566"/>
                  </a:lnTo>
                  <a:lnTo>
                    <a:pt x="1471" y="453"/>
                  </a:lnTo>
                  <a:lnTo>
                    <a:pt x="1443" y="340"/>
                  </a:lnTo>
                  <a:lnTo>
                    <a:pt x="1386" y="227"/>
                  </a:lnTo>
                  <a:lnTo>
                    <a:pt x="1330" y="142"/>
                  </a:lnTo>
                  <a:lnTo>
                    <a:pt x="1217" y="85"/>
                  </a:lnTo>
                  <a:lnTo>
                    <a:pt x="1132" y="29"/>
                  </a:lnTo>
                  <a:lnTo>
                    <a:pt x="9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1" name="Google Shape;5681;p40"/>
            <p:cNvSpPr/>
            <p:nvPr/>
          </p:nvSpPr>
          <p:spPr>
            <a:xfrm>
              <a:off x="6777950" y="2410200"/>
              <a:ext cx="19125" cy="20525"/>
            </a:xfrm>
            <a:custGeom>
              <a:avLst/>
              <a:gdLst/>
              <a:ahLst/>
              <a:cxnLst/>
              <a:rect l="l" t="t" r="r" b="b"/>
              <a:pathLst>
                <a:path w="765" h="821" extrusionOk="0">
                  <a:moveTo>
                    <a:pt x="340" y="0"/>
                  </a:moveTo>
                  <a:lnTo>
                    <a:pt x="255" y="29"/>
                  </a:lnTo>
                  <a:lnTo>
                    <a:pt x="198" y="29"/>
                  </a:lnTo>
                  <a:lnTo>
                    <a:pt x="170" y="57"/>
                  </a:lnTo>
                  <a:lnTo>
                    <a:pt x="142" y="57"/>
                  </a:lnTo>
                  <a:lnTo>
                    <a:pt x="85" y="142"/>
                  </a:lnTo>
                  <a:lnTo>
                    <a:pt x="29" y="227"/>
                  </a:lnTo>
                  <a:lnTo>
                    <a:pt x="0" y="312"/>
                  </a:lnTo>
                  <a:lnTo>
                    <a:pt x="0" y="340"/>
                  </a:lnTo>
                  <a:lnTo>
                    <a:pt x="0" y="425"/>
                  </a:lnTo>
                  <a:lnTo>
                    <a:pt x="0" y="453"/>
                  </a:lnTo>
                  <a:lnTo>
                    <a:pt x="0" y="538"/>
                  </a:lnTo>
                  <a:lnTo>
                    <a:pt x="29" y="566"/>
                  </a:lnTo>
                  <a:lnTo>
                    <a:pt x="57" y="651"/>
                  </a:lnTo>
                  <a:lnTo>
                    <a:pt x="114" y="708"/>
                  </a:lnTo>
                  <a:lnTo>
                    <a:pt x="142" y="708"/>
                  </a:lnTo>
                  <a:lnTo>
                    <a:pt x="198" y="736"/>
                  </a:lnTo>
                  <a:lnTo>
                    <a:pt x="227" y="764"/>
                  </a:lnTo>
                  <a:lnTo>
                    <a:pt x="340" y="792"/>
                  </a:lnTo>
                  <a:lnTo>
                    <a:pt x="368" y="792"/>
                  </a:lnTo>
                  <a:lnTo>
                    <a:pt x="396" y="821"/>
                  </a:lnTo>
                  <a:lnTo>
                    <a:pt x="425" y="821"/>
                  </a:lnTo>
                  <a:lnTo>
                    <a:pt x="510" y="792"/>
                  </a:lnTo>
                  <a:lnTo>
                    <a:pt x="538" y="792"/>
                  </a:lnTo>
                  <a:lnTo>
                    <a:pt x="538" y="764"/>
                  </a:lnTo>
                  <a:lnTo>
                    <a:pt x="623" y="736"/>
                  </a:lnTo>
                  <a:lnTo>
                    <a:pt x="679" y="679"/>
                  </a:lnTo>
                  <a:lnTo>
                    <a:pt x="736" y="594"/>
                  </a:lnTo>
                  <a:lnTo>
                    <a:pt x="736" y="538"/>
                  </a:lnTo>
                  <a:lnTo>
                    <a:pt x="736" y="510"/>
                  </a:lnTo>
                  <a:lnTo>
                    <a:pt x="764" y="453"/>
                  </a:lnTo>
                  <a:lnTo>
                    <a:pt x="764" y="425"/>
                  </a:lnTo>
                  <a:lnTo>
                    <a:pt x="764" y="368"/>
                  </a:lnTo>
                  <a:lnTo>
                    <a:pt x="764" y="283"/>
                  </a:lnTo>
                  <a:lnTo>
                    <a:pt x="764" y="198"/>
                  </a:lnTo>
                  <a:lnTo>
                    <a:pt x="708" y="142"/>
                  </a:lnTo>
                  <a:lnTo>
                    <a:pt x="651" y="85"/>
                  </a:lnTo>
                  <a:lnTo>
                    <a:pt x="594" y="57"/>
                  </a:lnTo>
                  <a:lnTo>
                    <a:pt x="566" y="29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2" name="Google Shape;5682;p40"/>
            <p:cNvSpPr/>
            <p:nvPr/>
          </p:nvSpPr>
          <p:spPr>
            <a:xfrm>
              <a:off x="6802000" y="2447675"/>
              <a:ext cx="46675" cy="48125"/>
            </a:xfrm>
            <a:custGeom>
              <a:avLst/>
              <a:gdLst/>
              <a:ahLst/>
              <a:cxnLst/>
              <a:rect l="l" t="t" r="r" b="b"/>
              <a:pathLst>
                <a:path w="1867" h="1925" extrusionOk="0">
                  <a:moveTo>
                    <a:pt x="424" y="1"/>
                  </a:moveTo>
                  <a:lnTo>
                    <a:pt x="283" y="29"/>
                  </a:lnTo>
                  <a:lnTo>
                    <a:pt x="142" y="114"/>
                  </a:lnTo>
                  <a:lnTo>
                    <a:pt x="57" y="227"/>
                  </a:lnTo>
                  <a:lnTo>
                    <a:pt x="0" y="397"/>
                  </a:lnTo>
                  <a:lnTo>
                    <a:pt x="28" y="538"/>
                  </a:lnTo>
                  <a:lnTo>
                    <a:pt x="85" y="679"/>
                  </a:lnTo>
                  <a:lnTo>
                    <a:pt x="198" y="793"/>
                  </a:lnTo>
                  <a:lnTo>
                    <a:pt x="340" y="849"/>
                  </a:lnTo>
                  <a:lnTo>
                    <a:pt x="226" y="877"/>
                  </a:lnTo>
                  <a:lnTo>
                    <a:pt x="142" y="934"/>
                  </a:lnTo>
                  <a:lnTo>
                    <a:pt x="85" y="1019"/>
                  </a:lnTo>
                  <a:lnTo>
                    <a:pt x="28" y="1132"/>
                  </a:lnTo>
                  <a:lnTo>
                    <a:pt x="28" y="1245"/>
                  </a:lnTo>
                  <a:lnTo>
                    <a:pt x="57" y="1358"/>
                  </a:lnTo>
                  <a:lnTo>
                    <a:pt x="142" y="1443"/>
                  </a:lnTo>
                  <a:lnTo>
                    <a:pt x="226" y="1528"/>
                  </a:lnTo>
                  <a:lnTo>
                    <a:pt x="340" y="1556"/>
                  </a:lnTo>
                  <a:lnTo>
                    <a:pt x="453" y="1528"/>
                  </a:lnTo>
                  <a:lnTo>
                    <a:pt x="566" y="1471"/>
                  </a:lnTo>
                  <a:lnTo>
                    <a:pt x="622" y="1387"/>
                  </a:lnTo>
                  <a:lnTo>
                    <a:pt x="622" y="1528"/>
                  </a:lnTo>
                  <a:lnTo>
                    <a:pt x="622" y="1669"/>
                  </a:lnTo>
                  <a:lnTo>
                    <a:pt x="707" y="1811"/>
                  </a:lnTo>
                  <a:lnTo>
                    <a:pt x="792" y="1896"/>
                  </a:lnTo>
                  <a:lnTo>
                    <a:pt x="934" y="1924"/>
                  </a:lnTo>
                  <a:lnTo>
                    <a:pt x="1047" y="1924"/>
                  </a:lnTo>
                  <a:lnTo>
                    <a:pt x="1188" y="1867"/>
                  </a:lnTo>
                  <a:lnTo>
                    <a:pt x="1273" y="1783"/>
                  </a:lnTo>
                  <a:lnTo>
                    <a:pt x="1330" y="1641"/>
                  </a:lnTo>
                  <a:lnTo>
                    <a:pt x="1330" y="1528"/>
                  </a:lnTo>
                  <a:lnTo>
                    <a:pt x="1273" y="1387"/>
                  </a:lnTo>
                  <a:lnTo>
                    <a:pt x="1188" y="1302"/>
                  </a:lnTo>
                  <a:lnTo>
                    <a:pt x="1386" y="1302"/>
                  </a:lnTo>
                  <a:lnTo>
                    <a:pt x="1471" y="1330"/>
                  </a:lnTo>
                  <a:lnTo>
                    <a:pt x="1556" y="1302"/>
                  </a:lnTo>
                  <a:lnTo>
                    <a:pt x="1641" y="1273"/>
                  </a:lnTo>
                  <a:lnTo>
                    <a:pt x="1726" y="1245"/>
                  </a:lnTo>
                  <a:lnTo>
                    <a:pt x="1782" y="1160"/>
                  </a:lnTo>
                  <a:lnTo>
                    <a:pt x="1839" y="1104"/>
                  </a:lnTo>
                  <a:lnTo>
                    <a:pt x="1867" y="991"/>
                  </a:lnTo>
                  <a:lnTo>
                    <a:pt x="1867" y="906"/>
                  </a:lnTo>
                  <a:lnTo>
                    <a:pt x="1810" y="793"/>
                  </a:lnTo>
                  <a:lnTo>
                    <a:pt x="1754" y="708"/>
                  </a:lnTo>
                  <a:lnTo>
                    <a:pt x="1669" y="679"/>
                  </a:lnTo>
                  <a:lnTo>
                    <a:pt x="1556" y="651"/>
                  </a:lnTo>
                  <a:lnTo>
                    <a:pt x="1443" y="679"/>
                  </a:lnTo>
                  <a:lnTo>
                    <a:pt x="1358" y="708"/>
                  </a:lnTo>
                  <a:lnTo>
                    <a:pt x="1386" y="679"/>
                  </a:lnTo>
                  <a:lnTo>
                    <a:pt x="1414" y="651"/>
                  </a:lnTo>
                  <a:lnTo>
                    <a:pt x="1443" y="538"/>
                  </a:lnTo>
                  <a:lnTo>
                    <a:pt x="1443" y="397"/>
                  </a:lnTo>
                  <a:lnTo>
                    <a:pt x="1386" y="312"/>
                  </a:lnTo>
                  <a:lnTo>
                    <a:pt x="1358" y="227"/>
                  </a:lnTo>
                  <a:lnTo>
                    <a:pt x="1273" y="170"/>
                  </a:lnTo>
                  <a:lnTo>
                    <a:pt x="1188" y="142"/>
                  </a:lnTo>
                  <a:lnTo>
                    <a:pt x="1075" y="142"/>
                  </a:lnTo>
                  <a:lnTo>
                    <a:pt x="990" y="170"/>
                  </a:lnTo>
                  <a:lnTo>
                    <a:pt x="934" y="227"/>
                  </a:lnTo>
                  <a:lnTo>
                    <a:pt x="877" y="283"/>
                  </a:lnTo>
                  <a:lnTo>
                    <a:pt x="877" y="368"/>
                  </a:lnTo>
                  <a:lnTo>
                    <a:pt x="820" y="227"/>
                  </a:lnTo>
                  <a:lnTo>
                    <a:pt x="736" y="114"/>
                  </a:lnTo>
                  <a:lnTo>
                    <a:pt x="594" y="29"/>
                  </a:lnTo>
                  <a:lnTo>
                    <a:pt x="4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3" name="Google Shape;5683;p40"/>
            <p:cNvSpPr/>
            <p:nvPr/>
          </p:nvSpPr>
          <p:spPr>
            <a:xfrm>
              <a:off x="6816125" y="2463225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255" y="1"/>
                  </a:moveTo>
                  <a:lnTo>
                    <a:pt x="171" y="29"/>
                  </a:lnTo>
                  <a:lnTo>
                    <a:pt x="114" y="57"/>
                  </a:lnTo>
                  <a:lnTo>
                    <a:pt x="114" y="86"/>
                  </a:lnTo>
                  <a:lnTo>
                    <a:pt x="86" y="114"/>
                  </a:lnTo>
                  <a:lnTo>
                    <a:pt x="57" y="142"/>
                  </a:lnTo>
                  <a:lnTo>
                    <a:pt x="29" y="199"/>
                  </a:lnTo>
                  <a:lnTo>
                    <a:pt x="1" y="227"/>
                  </a:lnTo>
                  <a:lnTo>
                    <a:pt x="1" y="255"/>
                  </a:lnTo>
                  <a:lnTo>
                    <a:pt x="1" y="284"/>
                  </a:lnTo>
                  <a:lnTo>
                    <a:pt x="1" y="369"/>
                  </a:lnTo>
                  <a:lnTo>
                    <a:pt x="29" y="425"/>
                  </a:lnTo>
                  <a:lnTo>
                    <a:pt x="29" y="453"/>
                  </a:lnTo>
                  <a:lnTo>
                    <a:pt x="57" y="482"/>
                  </a:lnTo>
                  <a:lnTo>
                    <a:pt x="142" y="538"/>
                  </a:lnTo>
                  <a:lnTo>
                    <a:pt x="171" y="538"/>
                  </a:lnTo>
                  <a:lnTo>
                    <a:pt x="199" y="567"/>
                  </a:lnTo>
                  <a:lnTo>
                    <a:pt x="227" y="595"/>
                  </a:lnTo>
                  <a:lnTo>
                    <a:pt x="284" y="595"/>
                  </a:lnTo>
                  <a:lnTo>
                    <a:pt x="340" y="623"/>
                  </a:lnTo>
                  <a:lnTo>
                    <a:pt x="425" y="595"/>
                  </a:lnTo>
                  <a:lnTo>
                    <a:pt x="538" y="538"/>
                  </a:lnTo>
                  <a:lnTo>
                    <a:pt x="567" y="510"/>
                  </a:lnTo>
                  <a:lnTo>
                    <a:pt x="595" y="482"/>
                  </a:lnTo>
                  <a:lnTo>
                    <a:pt x="623" y="425"/>
                  </a:lnTo>
                  <a:lnTo>
                    <a:pt x="623" y="397"/>
                  </a:lnTo>
                  <a:lnTo>
                    <a:pt x="623" y="340"/>
                  </a:lnTo>
                  <a:lnTo>
                    <a:pt x="623" y="312"/>
                  </a:lnTo>
                  <a:lnTo>
                    <a:pt x="623" y="255"/>
                  </a:lnTo>
                  <a:lnTo>
                    <a:pt x="623" y="227"/>
                  </a:lnTo>
                  <a:lnTo>
                    <a:pt x="623" y="199"/>
                  </a:lnTo>
                  <a:lnTo>
                    <a:pt x="595" y="171"/>
                  </a:lnTo>
                  <a:lnTo>
                    <a:pt x="567" y="114"/>
                  </a:lnTo>
                  <a:lnTo>
                    <a:pt x="538" y="86"/>
                  </a:lnTo>
                  <a:lnTo>
                    <a:pt x="482" y="57"/>
                  </a:lnTo>
                  <a:lnTo>
                    <a:pt x="4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4" name="Google Shape;5684;p40"/>
            <p:cNvSpPr/>
            <p:nvPr/>
          </p:nvSpPr>
          <p:spPr>
            <a:xfrm>
              <a:off x="5768125" y="2480200"/>
              <a:ext cx="772950" cy="541000"/>
            </a:xfrm>
            <a:custGeom>
              <a:avLst/>
              <a:gdLst/>
              <a:ahLst/>
              <a:cxnLst/>
              <a:rect l="l" t="t" r="r" b="b"/>
              <a:pathLst>
                <a:path w="30918" h="21640" extrusionOk="0">
                  <a:moveTo>
                    <a:pt x="481" y="1"/>
                  </a:moveTo>
                  <a:lnTo>
                    <a:pt x="311" y="368"/>
                  </a:lnTo>
                  <a:lnTo>
                    <a:pt x="198" y="736"/>
                  </a:lnTo>
                  <a:lnTo>
                    <a:pt x="113" y="1104"/>
                  </a:lnTo>
                  <a:lnTo>
                    <a:pt x="29" y="1500"/>
                  </a:lnTo>
                  <a:lnTo>
                    <a:pt x="0" y="1896"/>
                  </a:lnTo>
                  <a:lnTo>
                    <a:pt x="0" y="2292"/>
                  </a:lnTo>
                  <a:lnTo>
                    <a:pt x="29" y="2688"/>
                  </a:lnTo>
                  <a:lnTo>
                    <a:pt x="113" y="3056"/>
                  </a:lnTo>
                  <a:lnTo>
                    <a:pt x="255" y="3452"/>
                  </a:lnTo>
                  <a:lnTo>
                    <a:pt x="425" y="3819"/>
                  </a:lnTo>
                  <a:lnTo>
                    <a:pt x="538" y="3989"/>
                  </a:lnTo>
                  <a:lnTo>
                    <a:pt x="679" y="4159"/>
                  </a:lnTo>
                  <a:lnTo>
                    <a:pt x="821" y="4300"/>
                  </a:lnTo>
                  <a:lnTo>
                    <a:pt x="962" y="4442"/>
                  </a:lnTo>
                  <a:lnTo>
                    <a:pt x="1273" y="4640"/>
                  </a:lnTo>
                  <a:lnTo>
                    <a:pt x="1584" y="4809"/>
                  </a:lnTo>
                  <a:lnTo>
                    <a:pt x="1952" y="4923"/>
                  </a:lnTo>
                  <a:lnTo>
                    <a:pt x="2291" y="5007"/>
                  </a:lnTo>
                  <a:lnTo>
                    <a:pt x="3027" y="5149"/>
                  </a:lnTo>
                  <a:lnTo>
                    <a:pt x="3762" y="5234"/>
                  </a:lnTo>
                  <a:lnTo>
                    <a:pt x="4187" y="5319"/>
                  </a:lnTo>
                  <a:lnTo>
                    <a:pt x="4611" y="5432"/>
                  </a:lnTo>
                  <a:lnTo>
                    <a:pt x="5035" y="5573"/>
                  </a:lnTo>
                  <a:lnTo>
                    <a:pt x="5403" y="5743"/>
                  </a:lnTo>
                  <a:lnTo>
                    <a:pt x="5771" y="5941"/>
                  </a:lnTo>
                  <a:lnTo>
                    <a:pt x="6138" y="6167"/>
                  </a:lnTo>
                  <a:lnTo>
                    <a:pt x="6450" y="6450"/>
                  </a:lnTo>
                  <a:lnTo>
                    <a:pt x="6732" y="6818"/>
                  </a:lnTo>
                  <a:lnTo>
                    <a:pt x="6959" y="7129"/>
                  </a:lnTo>
                  <a:lnTo>
                    <a:pt x="7157" y="7468"/>
                  </a:lnTo>
                  <a:lnTo>
                    <a:pt x="7326" y="7836"/>
                  </a:lnTo>
                  <a:lnTo>
                    <a:pt x="7496" y="8204"/>
                  </a:lnTo>
                  <a:lnTo>
                    <a:pt x="7751" y="8968"/>
                  </a:lnTo>
                  <a:lnTo>
                    <a:pt x="7977" y="9731"/>
                  </a:lnTo>
                  <a:lnTo>
                    <a:pt x="8203" y="10438"/>
                  </a:lnTo>
                  <a:lnTo>
                    <a:pt x="8401" y="11089"/>
                  </a:lnTo>
                  <a:lnTo>
                    <a:pt x="8684" y="11711"/>
                  </a:lnTo>
                  <a:lnTo>
                    <a:pt x="8826" y="12022"/>
                  </a:lnTo>
                  <a:lnTo>
                    <a:pt x="8995" y="12305"/>
                  </a:lnTo>
                  <a:lnTo>
                    <a:pt x="9165" y="12616"/>
                  </a:lnTo>
                  <a:lnTo>
                    <a:pt x="9363" y="12871"/>
                  </a:lnTo>
                  <a:lnTo>
                    <a:pt x="9589" y="13126"/>
                  </a:lnTo>
                  <a:lnTo>
                    <a:pt x="9787" y="13352"/>
                  </a:lnTo>
                  <a:lnTo>
                    <a:pt x="10042" y="13578"/>
                  </a:lnTo>
                  <a:lnTo>
                    <a:pt x="10297" y="13748"/>
                  </a:lnTo>
                  <a:lnTo>
                    <a:pt x="10579" y="13889"/>
                  </a:lnTo>
                  <a:lnTo>
                    <a:pt x="10862" y="14031"/>
                  </a:lnTo>
                  <a:lnTo>
                    <a:pt x="11145" y="14116"/>
                  </a:lnTo>
                  <a:lnTo>
                    <a:pt x="11485" y="14144"/>
                  </a:lnTo>
                  <a:lnTo>
                    <a:pt x="11767" y="14172"/>
                  </a:lnTo>
                  <a:lnTo>
                    <a:pt x="12050" y="14144"/>
                  </a:lnTo>
                  <a:lnTo>
                    <a:pt x="12333" y="14087"/>
                  </a:lnTo>
                  <a:lnTo>
                    <a:pt x="12616" y="14031"/>
                  </a:lnTo>
                  <a:lnTo>
                    <a:pt x="13182" y="13833"/>
                  </a:lnTo>
                  <a:lnTo>
                    <a:pt x="13747" y="13606"/>
                  </a:lnTo>
                  <a:lnTo>
                    <a:pt x="14313" y="13380"/>
                  </a:lnTo>
                  <a:lnTo>
                    <a:pt x="14879" y="13210"/>
                  </a:lnTo>
                  <a:lnTo>
                    <a:pt x="15162" y="13126"/>
                  </a:lnTo>
                  <a:lnTo>
                    <a:pt x="15445" y="13097"/>
                  </a:lnTo>
                  <a:lnTo>
                    <a:pt x="15728" y="13069"/>
                  </a:lnTo>
                  <a:lnTo>
                    <a:pt x="16010" y="13069"/>
                  </a:lnTo>
                  <a:lnTo>
                    <a:pt x="16322" y="13126"/>
                  </a:lnTo>
                  <a:lnTo>
                    <a:pt x="16633" y="13210"/>
                  </a:lnTo>
                  <a:lnTo>
                    <a:pt x="16916" y="13324"/>
                  </a:lnTo>
                  <a:lnTo>
                    <a:pt x="17170" y="13465"/>
                  </a:lnTo>
                  <a:lnTo>
                    <a:pt x="17425" y="13635"/>
                  </a:lnTo>
                  <a:lnTo>
                    <a:pt x="17651" y="13833"/>
                  </a:lnTo>
                  <a:lnTo>
                    <a:pt x="17877" y="14059"/>
                  </a:lnTo>
                  <a:lnTo>
                    <a:pt x="18075" y="14314"/>
                  </a:lnTo>
                  <a:lnTo>
                    <a:pt x="18273" y="14568"/>
                  </a:lnTo>
                  <a:lnTo>
                    <a:pt x="18471" y="14823"/>
                  </a:lnTo>
                  <a:lnTo>
                    <a:pt x="18782" y="15417"/>
                  </a:lnTo>
                  <a:lnTo>
                    <a:pt x="19065" y="16011"/>
                  </a:lnTo>
                  <a:lnTo>
                    <a:pt x="19263" y="16633"/>
                  </a:lnTo>
                  <a:lnTo>
                    <a:pt x="19659" y="17878"/>
                  </a:lnTo>
                  <a:lnTo>
                    <a:pt x="19886" y="18500"/>
                  </a:lnTo>
                  <a:lnTo>
                    <a:pt x="20112" y="19094"/>
                  </a:lnTo>
                  <a:lnTo>
                    <a:pt x="20395" y="19660"/>
                  </a:lnTo>
                  <a:lnTo>
                    <a:pt x="20565" y="19943"/>
                  </a:lnTo>
                  <a:lnTo>
                    <a:pt x="20734" y="20197"/>
                  </a:lnTo>
                  <a:lnTo>
                    <a:pt x="20932" y="20423"/>
                  </a:lnTo>
                  <a:lnTo>
                    <a:pt x="21159" y="20650"/>
                  </a:lnTo>
                  <a:lnTo>
                    <a:pt x="21385" y="20876"/>
                  </a:lnTo>
                  <a:lnTo>
                    <a:pt x="21639" y="21074"/>
                  </a:lnTo>
                  <a:lnTo>
                    <a:pt x="21894" y="21215"/>
                  </a:lnTo>
                  <a:lnTo>
                    <a:pt x="22149" y="21357"/>
                  </a:lnTo>
                  <a:lnTo>
                    <a:pt x="22403" y="21442"/>
                  </a:lnTo>
                  <a:lnTo>
                    <a:pt x="22686" y="21527"/>
                  </a:lnTo>
                  <a:lnTo>
                    <a:pt x="22969" y="21583"/>
                  </a:lnTo>
                  <a:lnTo>
                    <a:pt x="23252" y="21640"/>
                  </a:lnTo>
                  <a:lnTo>
                    <a:pt x="23846" y="21640"/>
                  </a:lnTo>
                  <a:lnTo>
                    <a:pt x="24129" y="21611"/>
                  </a:lnTo>
                  <a:lnTo>
                    <a:pt x="24440" y="21583"/>
                  </a:lnTo>
                  <a:lnTo>
                    <a:pt x="24723" y="21527"/>
                  </a:lnTo>
                  <a:lnTo>
                    <a:pt x="25006" y="21442"/>
                  </a:lnTo>
                  <a:lnTo>
                    <a:pt x="25571" y="21244"/>
                  </a:lnTo>
                  <a:lnTo>
                    <a:pt x="26109" y="20989"/>
                  </a:lnTo>
                  <a:lnTo>
                    <a:pt x="26590" y="20678"/>
                  </a:lnTo>
                  <a:lnTo>
                    <a:pt x="27070" y="20339"/>
                  </a:lnTo>
                  <a:lnTo>
                    <a:pt x="27495" y="19943"/>
                  </a:lnTo>
                  <a:lnTo>
                    <a:pt x="27919" y="19547"/>
                  </a:lnTo>
                  <a:lnTo>
                    <a:pt x="28315" y="19094"/>
                  </a:lnTo>
                  <a:lnTo>
                    <a:pt x="28711" y="18641"/>
                  </a:lnTo>
                  <a:lnTo>
                    <a:pt x="29418" y="17708"/>
                  </a:lnTo>
                  <a:lnTo>
                    <a:pt x="30210" y="16633"/>
                  </a:lnTo>
                  <a:lnTo>
                    <a:pt x="30550" y="16067"/>
                  </a:lnTo>
                  <a:lnTo>
                    <a:pt x="30917" y="15502"/>
                  </a:lnTo>
                  <a:lnTo>
                    <a:pt x="28881" y="14766"/>
                  </a:lnTo>
                  <a:lnTo>
                    <a:pt x="26872" y="14031"/>
                  </a:lnTo>
                  <a:lnTo>
                    <a:pt x="24864" y="13239"/>
                  </a:lnTo>
                  <a:lnTo>
                    <a:pt x="22884" y="12447"/>
                  </a:lnTo>
                  <a:lnTo>
                    <a:pt x="20904" y="11598"/>
                  </a:lnTo>
                  <a:lnTo>
                    <a:pt x="18952" y="10721"/>
                  </a:lnTo>
                  <a:lnTo>
                    <a:pt x="17000" y="9816"/>
                  </a:lnTo>
                  <a:lnTo>
                    <a:pt x="15077" y="8883"/>
                  </a:lnTo>
                  <a:lnTo>
                    <a:pt x="13182" y="7893"/>
                  </a:lnTo>
                  <a:lnTo>
                    <a:pt x="11315" y="6874"/>
                  </a:lnTo>
                  <a:lnTo>
                    <a:pt x="9448" y="5828"/>
                  </a:lnTo>
                  <a:lnTo>
                    <a:pt x="7609" y="4753"/>
                  </a:lnTo>
                  <a:lnTo>
                    <a:pt x="5771" y="3621"/>
                  </a:lnTo>
                  <a:lnTo>
                    <a:pt x="3989" y="2462"/>
                  </a:lnTo>
                  <a:lnTo>
                    <a:pt x="2207" y="1245"/>
                  </a:lnTo>
                  <a:lnTo>
                    <a:pt x="481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5" name="Google Shape;5685;p40"/>
            <p:cNvSpPr/>
            <p:nvPr/>
          </p:nvSpPr>
          <p:spPr>
            <a:xfrm>
              <a:off x="5780150" y="2428575"/>
              <a:ext cx="796275" cy="439175"/>
            </a:xfrm>
            <a:custGeom>
              <a:avLst/>
              <a:gdLst/>
              <a:ahLst/>
              <a:cxnLst/>
              <a:rect l="l" t="t" r="r" b="b"/>
              <a:pathLst>
                <a:path w="31851" h="17567" extrusionOk="0">
                  <a:moveTo>
                    <a:pt x="2546" y="1"/>
                  </a:moveTo>
                  <a:lnTo>
                    <a:pt x="2320" y="29"/>
                  </a:lnTo>
                  <a:lnTo>
                    <a:pt x="2122" y="57"/>
                  </a:lnTo>
                  <a:lnTo>
                    <a:pt x="1924" y="114"/>
                  </a:lnTo>
                  <a:lnTo>
                    <a:pt x="1726" y="171"/>
                  </a:lnTo>
                  <a:lnTo>
                    <a:pt x="1386" y="369"/>
                  </a:lnTo>
                  <a:lnTo>
                    <a:pt x="1047" y="623"/>
                  </a:lnTo>
                  <a:lnTo>
                    <a:pt x="736" y="906"/>
                  </a:lnTo>
                  <a:lnTo>
                    <a:pt x="481" y="1245"/>
                  </a:lnTo>
                  <a:lnTo>
                    <a:pt x="226" y="1585"/>
                  </a:lnTo>
                  <a:lnTo>
                    <a:pt x="0" y="2066"/>
                  </a:lnTo>
                  <a:lnTo>
                    <a:pt x="1726" y="3310"/>
                  </a:lnTo>
                  <a:lnTo>
                    <a:pt x="3508" y="4527"/>
                  </a:lnTo>
                  <a:lnTo>
                    <a:pt x="5290" y="5686"/>
                  </a:lnTo>
                  <a:lnTo>
                    <a:pt x="7128" y="6818"/>
                  </a:lnTo>
                  <a:lnTo>
                    <a:pt x="8967" y="7893"/>
                  </a:lnTo>
                  <a:lnTo>
                    <a:pt x="10834" y="8939"/>
                  </a:lnTo>
                  <a:lnTo>
                    <a:pt x="12701" y="9958"/>
                  </a:lnTo>
                  <a:lnTo>
                    <a:pt x="14596" y="10948"/>
                  </a:lnTo>
                  <a:lnTo>
                    <a:pt x="16519" y="11881"/>
                  </a:lnTo>
                  <a:lnTo>
                    <a:pt x="18471" y="12786"/>
                  </a:lnTo>
                  <a:lnTo>
                    <a:pt x="20423" y="13663"/>
                  </a:lnTo>
                  <a:lnTo>
                    <a:pt x="22403" y="14512"/>
                  </a:lnTo>
                  <a:lnTo>
                    <a:pt x="24383" y="15304"/>
                  </a:lnTo>
                  <a:lnTo>
                    <a:pt x="26391" y="16096"/>
                  </a:lnTo>
                  <a:lnTo>
                    <a:pt x="28400" y="16831"/>
                  </a:lnTo>
                  <a:lnTo>
                    <a:pt x="30436" y="17567"/>
                  </a:lnTo>
                  <a:lnTo>
                    <a:pt x="30691" y="17086"/>
                  </a:lnTo>
                  <a:lnTo>
                    <a:pt x="30917" y="16633"/>
                  </a:lnTo>
                  <a:lnTo>
                    <a:pt x="31144" y="16152"/>
                  </a:lnTo>
                  <a:lnTo>
                    <a:pt x="31342" y="15643"/>
                  </a:lnTo>
                  <a:lnTo>
                    <a:pt x="31511" y="15162"/>
                  </a:lnTo>
                  <a:lnTo>
                    <a:pt x="31653" y="14653"/>
                  </a:lnTo>
                  <a:lnTo>
                    <a:pt x="31766" y="14144"/>
                  </a:lnTo>
                  <a:lnTo>
                    <a:pt x="31822" y="13607"/>
                  </a:lnTo>
                  <a:lnTo>
                    <a:pt x="31851" y="13182"/>
                  </a:lnTo>
                  <a:lnTo>
                    <a:pt x="31851" y="12758"/>
                  </a:lnTo>
                  <a:lnTo>
                    <a:pt x="31794" y="12305"/>
                  </a:lnTo>
                  <a:lnTo>
                    <a:pt x="31738" y="11881"/>
                  </a:lnTo>
                  <a:lnTo>
                    <a:pt x="31624" y="11457"/>
                  </a:lnTo>
                  <a:lnTo>
                    <a:pt x="31483" y="11033"/>
                  </a:lnTo>
                  <a:lnTo>
                    <a:pt x="31342" y="10637"/>
                  </a:lnTo>
                  <a:lnTo>
                    <a:pt x="31144" y="10240"/>
                  </a:lnTo>
                  <a:lnTo>
                    <a:pt x="30917" y="9873"/>
                  </a:lnTo>
                  <a:lnTo>
                    <a:pt x="30663" y="9533"/>
                  </a:lnTo>
                  <a:lnTo>
                    <a:pt x="30408" y="9222"/>
                  </a:lnTo>
                  <a:lnTo>
                    <a:pt x="30097" y="8911"/>
                  </a:lnTo>
                  <a:lnTo>
                    <a:pt x="29758" y="8656"/>
                  </a:lnTo>
                  <a:lnTo>
                    <a:pt x="29418" y="8430"/>
                  </a:lnTo>
                  <a:lnTo>
                    <a:pt x="29050" y="8260"/>
                  </a:lnTo>
                  <a:lnTo>
                    <a:pt x="28626" y="8119"/>
                  </a:lnTo>
                  <a:lnTo>
                    <a:pt x="28145" y="8006"/>
                  </a:lnTo>
                  <a:lnTo>
                    <a:pt x="27636" y="7949"/>
                  </a:lnTo>
                  <a:lnTo>
                    <a:pt x="27099" y="7949"/>
                  </a:lnTo>
                  <a:lnTo>
                    <a:pt x="26589" y="8006"/>
                  </a:lnTo>
                  <a:lnTo>
                    <a:pt x="26080" y="8062"/>
                  </a:lnTo>
                  <a:lnTo>
                    <a:pt x="25571" y="8147"/>
                  </a:lnTo>
                  <a:lnTo>
                    <a:pt x="24525" y="8345"/>
                  </a:lnTo>
                  <a:lnTo>
                    <a:pt x="24015" y="8430"/>
                  </a:lnTo>
                  <a:lnTo>
                    <a:pt x="23506" y="8487"/>
                  </a:lnTo>
                  <a:lnTo>
                    <a:pt x="22969" y="8515"/>
                  </a:lnTo>
                  <a:lnTo>
                    <a:pt x="22431" y="8515"/>
                  </a:lnTo>
                  <a:lnTo>
                    <a:pt x="21922" y="8458"/>
                  </a:lnTo>
                  <a:lnTo>
                    <a:pt x="21441" y="8317"/>
                  </a:lnTo>
                  <a:lnTo>
                    <a:pt x="21215" y="8232"/>
                  </a:lnTo>
                  <a:lnTo>
                    <a:pt x="20960" y="8147"/>
                  </a:lnTo>
                  <a:lnTo>
                    <a:pt x="20762" y="8006"/>
                  </a:lnTo>
                  <a:lnTo>
                    <a:pt x="20536" y="7864"/>
                  </a:lnTo>
                  <a:lnTo>
                    <a:pt x="20338" y="7723"/>
                  </a:lnTo>
                  <a:lnTo>
                    <a:pt x="20168" y="7582"/>
                  </a:lnTo>
                  <a:lnTo>
                    <a:pt x="19886" y="7214"/>
                  </a:lnTo>
                  <a:lnTo>
                    <a:pt x="19603" y="6846"/>
                  </a:lnTo>
                  <a:lnTo>
                    <a:pt x="19376" y="6450"/>
                  </a:lnTo>
                  <a:lnTo>
                    <a:pt x="19178" y="5998"/>
                  </a:lnTo>
                  <a:lnTo>
                    <a:pt x="19009" y="5573"/>
                  </a:lnTo>
                  <a:lnTo>
                    <a:pt x="18669" y="4668"/>
                  </a:lnTo>
                  <a:lnTo>
                    <a:pt x="18499" y="4244"/>
                  </a:lnTo>
                  <a:lnTo>
                    <a:pt x="18301" y="3791"/>
                  </a:lnTo>
                  <a:lnTo>
                    <a:pt x="18075" y="3367"/>
                  </a:lnTo>
                  <a:lnTo>
                    <a:pt x="17849" y="2971"/>
                  </a:lnTo>
                  <a:lnTo>
                    <a:pt x="17538" y="2603"/>
                  </a:lnTo>
                  <a:lnTo>
                    <a:pt x="17227" y="2264"/>
                  </a:lnTo>
                  <a:lnTo>
                    <a:pt x="17057" y="2122"/>
                  </a:lnTo>
                  <a:lnTo>
                    <a:pt x="16859" y="2009"/>
                  </a:lnTo>
                  <a:lnTo>
                    <a:pt x="16661" y="1896"/>
                  </a:lnTo>
                  <a:lnTo>
                    <a:pt x="16435" y="1811"/>
                  </a:lnTo>
                  <a:lnTo>
                    <a:pt x="16208" y="1726"/>
                  </a:lnTo>
                  <a:lnTo>
                    <a:pt x="15954" y="1670"/>
                  </a:lnTo>
                  <a:lnTo>
                    <a:pt x="15699" y="1641"/>
                  </a:lnTo>
                  <a:lnTo>
                    <a:pt x="15445" y="1641"/>
                  </a:lnTo>
                  <a:lnTo>
                    <a:pt x="15190" y="1670"/>
                  </a:lnTo>
                  <a:lnTo>
                    <a:pt x="14935" y="1698"/>
                  </a:lnTo>
                  <a:lnTo>
                    <a:pt x="14426" y="1811"/>
                  </a:lnTo>
                  <a:lnTo>
                    <a:pt x="13945" y="2009"/>
                  </a:lnTo>
                  <a:lnTo>
                    <a:pt x="13464" y="2235"/>
                  </a:lnTo>
                  <a:lnTo>
                    <a:pt x="12984" y="2490"/>
                  </a:lnTo>
                  <a:lnTo>
                    <a:pt x="12531" y="2773"/>
                  </a:lnTo>
                  <a:lnTo>
                    <a:pt x="11626" y="3339"/>
                  </a:lnTo>
                  <a:lnTo>
                    <a:pt x="11145" y="3593"/>
                  </a:lnTo>
                  <a:lnTo>
                    <a:pt x="10692" y="3820"/>
                  </a:lnTo>
                  <a:lnTo>
                    <a:pt x="10183" y="4018"/>
                  </a:lnTo>
                  <a:lnTo>
                    <a:pt x="9957" y="4074"/>
                  </a:lnTo>
                  <a:lnTo>
                    <a:pt x="9702" y="4131"/>
                  </a:lnTo>
                  <a:lnTo>
                    <a:pt x="9448" y="4187"/>
                  </a:lnTo>
                  <a:lnTo>
                    <a:pt x="8939" y="4187"/>
                  </a:lnTo>
                  <a:lnTo>
                    <a:pt x="8684" y="4159"/>
                  </a:lnTo>
                  <a:lnTo>
                    <a:pt x="8458" y="4102"/>
                  </a:lnTo>
                  <a:lnTo>
                    <a:pt x="8232" y="4046"/>
                  </a:lnTo>
                  <a:lnTo>
                    <a:pt x="7807" y="3876"/>
                  </a:lnTo>
                  <a:lnTo>
                    <a:pt x="7439" y="3678"/>
                  </a:lnTo>
                  <a:lnTo>
                    <a:pt x="7072" y="3395"/>
                  </a:lnTo>
                  <a:lnTo>
                    <a:pt x="6732" y="3112"/>
                  </a:lnTo>
                  <a:lnTo>
                    <a:pt x="6421" y="2801"/>
                  </a:lnTo>
                  <a:lnTo>
                    <a:pt x="5799" y="2122"/>
                  </a:lnTo>
                  <a:lnTo>
                    <a:pt x="5205" y="1443"/>
                  </a:lnTo>
                  <a:lnTo>
                    <a:pt x="4865" y="1132"/>
                  </a:lnTo>
                  <a:lnTo>
                    <a:pt x="4554" y="821"/>
                  </a:lnTo>
                  <a:lnTo>
                    <a:pt x="4187" y="567"/>
                  </a:lnTo>
                  <a:lnTo>
                    <a:pt x="3819" y="340"/>
                  </a:lnTo>
                  <a:lnTo>
                    <a:pt x="3423" y="171"/>
                  </a:lnTo>
                  <a:lnTo>
                    <a:pt x="3197" y="86"/>
                  </a:lnTo>
                  <a:lnTo>
                    <a:pt x="2970" y="57"/>
                  </a:lnTo>
                  <a:lnTo>
                    <a:pt x="2744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6" name="Google Shape;5686;p40"/>
            <p:cNvSpPr/>
            <p:nvPr/>
          </p:nvSpPr>
          <p:spPr>
            <a:xfrm>
              <a:off x="5801350" y="2505675"/>
              <a:ext cx="772950" cy="367025"/>
            </a:xfrm>
            <a:custGeom>
              <a:avLst/>
              <a:gdLst/>
              <a:ahLst/>
              <a:cxnLst/>
              <a:rect l="l" t="t" r="r" b="b"/>
              <a:pathLst>
                <a:path w="30918" h="14681" extrusionOk="0">
                  <a:moveTo>
                    <a:pt x="142" y="0"/>
                  </a:moveTo>
                  <a:lnTo>
                    <a:pt x="114" y="28"/>
                  </a:lnTo>
                  <a:lnTo>
                    <a:pt x="57" y="28"/>
                  </a:lnTo>
                  <a:lnTo>
                    <a:pt x="29" y="85"/>
                  </a:lnTo>
                  <a:lnTo>
                    <a:pt x="1" y="113"/>
                  </a:lnTo>
                  <a:lnTo>
                    <a:pt x="1" y="170"/>
                  </a:lnTo>
                  <a:lnTo>
                    <a:pt x="1" y="226"/>
                  </a:lnTo>
                  <a:lnTo>
                    <a:pt x="57" y="255"/>
                  </a:lnTo>
                  <a:lnTo>
                    <a:pt x="1443" y="1160"/>
                  </a:lnTo>
                  <a:lnTo>
                    <a:pt x="2829" y="2008"/>
                  </a:lnTo>
                  <a:lnTo>
                    <a:pt x="4244" y="2857"/>
                  </a:lnTo>
                  <a:lnTo>
                    <a:pt x="5686" y="3677"/>
                  </a:lnTo>
                  <a:lnTo>
                    <a:pt x="7129" y="4498"/>
                  </a:lnTo>
                  <a:lnTo>
                    <a:pt x="8572" y="5290"/>
                  </a:lnTo>
                  <a:lnTo>
                    <a:pt x="10042" y="6053"/>
                  </a:lnTo>
                  <a:lnTo>
                    <a:pt x="11485" y="6789"/>
                  </a:lnTo>
                  <a:lnTo>
                    <a:pt x="12984" y="7524"/>
                  </a:lnTo>
                  <a:lnTo>
                    <a:pt x="14483" y="8260"/>
                  </a:lnTo>
                  <a:lnTo>
                    <a:pt x="15983" y="8939"/>
                  </a:lnTo>
                  <a:lnTo>
                    <a:pt x="17482" y="9646"/>
                  </a:lnTo>
                  <a:lnTo>
                    <a:pt x="18981" y="10296"/>
                  </a:lnTo>
                  <a:lnTo>
                    <a:pt x="20508" y="10947"/>
                  </a:lnTo>
                  <a:lnTo>
                    <a:pt x="22036" y="11569"/>
                  </a:lnTo>
                  <a:lnTo>
                    <a:pt x="23592" y="12191"/>
                  </a:lnTo>
                  <a:lnTo>
                    <a:pt x="25317" y="12842"/>
                  </a:lnTo>
                  <a:lnTo>
                    <a:pt x="27071" y="13493"/>
                  </a:lnTo>
                  <a:lnTo>
                    <a:pt x="28825" y="14115"/>
                  </a:lnTo>
                  <a:lnTo>
                    <a:pt x="30607" y="14652"/>
                  </a:lnTo>
                  <a:lnTo>
                    <a:pt x="30692" y="14681"/>
                  </a:lnTo>
                  <a:lnTo>
                    <a:pt x="30776" y="14652"/>
                  </a:lnTo>
                  <a:lnTo>
                    <a:pt x="30861" y="14596"/>
                  </a:lnTo>
                  <a:lnTo>
                    <a:pt x="30890" y="14511"/>
                  </a:lnTo>
                  <a:lnTo>
                    <a:pt x="30918" y="14426"/>
                  </a:lnTo>
                  <a:lnTo>
                    <a:pt x="30890" y="14370"/>
                  </a:lnTo>
                  <a:lnTo>
                    <a:pt x="30861" y="14285"/>
                  </a:lnTo>
                  <a:lnTo>
                    <a:pt x="30776" y="14228"/>
                  </a:lnTo>
                  <a:lnTo>
                    <a:pt x="27665" y="13125"/>
                  </a:lnTo>
                  <a:lnTo>
                    <a:pt x="26109" y="12587"/>
                  </a:lnTo>
                  <a:lnTo>
                    <a:pt x="24553" y="11993"/>
                  </a:lnTo>
                  <a:lnTo>
                    <a:pt x="23026" y="11399"/>
                  </a:lnTo>
                  <a:lnTo>
                    <a:pt x="21498" y="10805"/>
                  </a:lnTo>
                  <a:lnTo>
                    <a:pt x="19971" y="10155"/>
                  </a:lnTo>
                  <a:lnTo>
                    <a:pt x="18444" y="9533"/>
                  </a:lnTo>
                  <a:lnTo>
                    <a:pt x="16944" y="8854"/>
                  </a:lnTo>
                  <a:lnTo>
                    <a:pt x="15473" y="8175"/>
                  </a:lnTo>
                  <a:lnTo>
                    <a:pt x="13974" y="7496"/>
                  </a:lnTo>
                  <a:lnTo>
                    <a:pt x="12503" y="6760"/>
                  </a:lnTo>
                  <a:lnTo>
                    <a:pt x="11032" y="6053"/>
                  </a:lnTo>
                  <a:lnTo>
                    <a:pt x="9562" y="5290"/>
                  </a:lnTo>
                  <a:lnTo>
                    <a:pt x="8119" y="4526"/>
                  </a:lnTo>
                  <a:lnTo>
                    <a:pt x="6676" y="3762"/>
                  </a:lnTo>
                  <a:lnTo>
                    <a:pt x="5036" y="2857"/>
                  </a:lnTo>
                  <a:lnTo>
                    <a:pt x="3423" y="1924"/>
                  </a:lnTo>
                  <a:lnTo>
                    <a:pt x="199" y="28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7" name="Google Shape;5687;p40"/>
            <p:cNvSpPr/>
            <p:nvPr/>
          </p:nvSpPr>
          <p:spPr>
            <a:xfrm>
              <a:off x="5817625" y="2466075"/>
              <a:ext cx="103975" cy="115275"/>
            </a:xfrm>
            <a:custGeom>
              <a:avLst/>
              <a:gdLst/>
              <a:ahLst/>
              <a:cxnLst/>
              <a:rect l="l" t="t" r="r" b="b"/>
              <a:pathLst>
                <a:path w="4159" h="4611" extrusionOk="0">
                  <a:moveTo>
                    <a:pt x="1641" y="0"/>
                  </a:moveTo>
                  <a:lnTo>
                    <a:pt x="1584" y="28"/>
                  </a:lnTo>
                  <a:lnTo>
                    <a:pt x="1528" y="57"/>
                  </a:lnTo>
                  <a:lnTo>
                    <a:pt x="1471" y="113"/>
                  </a:lnTo>
                  <a:lnTo>
                    <a:pt x="1443" y="198"/>
                  </a:lnTo>
                  <a:lnTo>
                    <a:pt x="1471" y="283"/>
                  </a:lnTo>
                  <a:lnTo>
                    <a:pt x="1641" y="792"/>
                  </a:lnTo>
                  <a:lnTo>
                    <a:pt x="1867" y="1301"/>
                  </a:lnTo>
                  <a:lnTo>
                    <a:pt x="2094" y="1810"/>
                  </a:lnTo>
                  <a:lnTo>
                    <a:pt x="2376" y="2320"/>
                  </a:lnTo>
                  <a:lnTo>
                    <a:pt x="2631" y="2800"/>
                  </a:lnTo>
                  <a:lnTo>
                    <a:pt x="2942" y="3281"/>
                  </a:lnTo>
                  <a:lnTo>
                    <a:pt x="3253" y="3734"/>
                  </a:lnTo>
                  <a:lnTo>
                    <a:pt x="3564" y="4186"/>
                  </a:lnTo>
                  <a:lnTo>
                    <a:pt x="1839" y="4271"/>
                  </a:lnTo>
                  <a:lnTo>
                    <a:pt x="85" y="4356"/>
                  </a:lnTo>
                  <a:lnTo>
                    <a:pt x="57" y="4384"/>
                  </a:lnTo>
                  <a:lnTo>
                    <a:pt x="29" y="4413"/>
                  </a:lnTo>
                  <a:lnTo>
                    <a:pt x="0" y="4469"/>
                  </a:lnTo>
                  <a:lnTo>
                    <a:pt x="29" y="4554"/>
                  </a:lnTo>
                  <a:lnTo>
                    <a:pt x="57" y="4582"/>
                  </a:lnTo>
                  <a:lnTo>
                    <a:pt x="85" y="4582"/>
                  </a:lnTo>
                  <a:lnTo>
                    <a:pt x="2009" y="4611"/>
                  </a:lnTo>
                  <a:lnTo>
                    <a:pt x="3932" y="4582"/>
                  </a:lnTo>
                  <a:lnTo>
                    <a:pt x="4045" y="4554"/>
                  </a:lnTo>
                  <a:lnTo>
                    <a:pt x="4130" y="4469"/>
                  </a:lnTo>
                  <a:lnTo>
                    <a:pt x="4158" y="4356"/>
                  </a:lnTo>
                  <a:lnTo>
                    <a:pt x="4130" y="4300"/>
                  </a:lnTo>
                  <a:lnTo>
                    <a:pt x="4102" y="4243"/>
                  </a:lnTo>
                  <a:lnTo>
                    <a:pt x="3762" y="3762"/>
                  </a:lnTo>
                  <a:lnTo>
                    <a:pt x="3423" y="3281"/>
                  </a:lnTo>
                  <a:lnTo>
                    <a:pt x="3112" y="2772"/>
                  </a:lnTo>
                  <a:lnTo>
                    <a:pt x="2801" y="2263"/>
                  </a:lnTo>
                  <a:lnTo>
                    <a:pt x="2546" y="1725"/>
                  </a:lnTo>
                  <a:lnTo>
                    <a:pt x="2292" y="1188"/>
                  </a:lnTo>
                  <a:lnTo>
                    <a:pt x="1811" y="113"/>
                  </a:lnTo>
                  <a:lnTo>
                    <a:pt x="1782" y="28"/>
                  </a:lnTo>
                  <a:lnTo>
                    <a:pt x="172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8" name="Google Shape;5688;p40"/>
            <p:cNvSpPr/>
            <p:nvPr/>
          </p:nvSpPr>
          <p:spPr>
            <a:xfrm>
              <a:off x="6027650" y="2569300"/>
              <a:ext cx="142875" cy="184600"/>
            </a:xfrm>
            <a:custGeom>
              <a:avLst/>
              <a:gdLst/>
              <a:ahLst/>
              <a:cxnLst/>
              <a:rect l="l" t="t" r="r" b="b"/>
              <a:pathLst>
                <a:path w="5715" h="7384" extrusionOk="0">
                  <a:moveTo>
                    <a:pt x="3395" y="1"/>
                  </a:moveTo>
                  <a:lnTo>
                    <a:pt x="3282" y="57"/>
                  </a:lnTo>
                  <a:lnTo>
                    <a:pt x="3225" y="114"/>
                  </a:lnTo>
                  <a:lnTo>
                    <a:pt x="3168" y="199"/>
                  </a:lnTo>
                  <a:lnTo>
                    <a:pt x="3168" y="312"/>
                  </a:lnTo>
                  <a:lnTo>
                    <a:pt x="3338" y="963"/>
                  </a:lnTo>
                  <a:lnTo>
                    <a:pt x="3508" y="1613"/>
                  </a:lnTo>
                  <a:lnTo>
                    <a:pt x="3706" y="2235"/>
                  </a:lnTo>
                  <a:lnTo>
                    <a:pt x="3932" y="2858"/>
                  </a:lnTo>
                  <a:lnTo>
                    <a:pt x="4187" y="3480"/>
                  </a:lnTo>
                  <a:lnTo>
                    <a:pt x="4470" y="4074"/>
                  </a:lnTo>
                  <a:lnTo>
                    <a:pt x="4781" y="4668"/>
                  </a:lnTo>
                  <a:lnTo>
                    <a:pt x="5092" y="5262"/>
                  </a:lnTo>
                  <a:lnTo>
                    <a:pt x="4441" y="5375"/>
                  </a:lnTo>
                  <a:lnTo>
                    <a:pt x="3763" y="5517"/>
                  </a:lnTo>
                  <a:lnTo>
                    <a:pt x="3112" y="5686"/>
                  </a:lnTo>
                  <a:lnTo>
                    <a:pt x="2461" y="5884"/>
                  </a:lnTo>
                  <a:lnTo>
                    <a:pt x="1839" y="6139"/>
                  </a:lnTo>
                  <a:lnTo>
                    <a:pt x="1217" y="6422"/>
                  </a:lnTo>
                  <a:lnTo>
                    <a:pt x="623" y="6761"/>
                  </a:lnTo>
                  <a:lnTo>
                    <a:pt x="57" y="7129"/>
                  </a:lnTo>
                  <a:lnTo>
                    <a:pt x="29" y="7157"/>
                  </a:lnTo>
                  <a:lnTo>
                    <a:pt x="0" y="7214"/>
                  </a:lnTo>
                  <a:lnTo>
                    <a:pt x="29" y="7299"/>
                  </a:lnTo>
                  <a:lnTo>
                    <a:pt x="114" y="7355"/>
                  </a:lnTo>
                  <a:lnTo>
                    <a:pt x="142" y="7384"/>
                  </a:lnTo>
                  <a:lnTo>
                    <a:pt x="198" y="7355"/>
                  </a:lnTo>
                  <a:lnTo>
                    <a:pt x="849" y="7044"/>
                  </a:lnTo>
                  <a:lnTo>
                    <a:pt x="1471" y="6761"/>
                  </a:lnTo>
                  <a:lnTo>
                    <a:pt x="2122" y="6478"/>
                  </a:lnTo>
                  <a:lnTo>
                    <a:pt x="2772" y="6252"/>
                  </a:lnTo>
                  <a:lnTo>
                    <a:pt x="3451" y="6054"/>
                  </a:lnTo>
                  <a:lnTo>
                    <a:pt x="4130" y="5884"/>
                  </a:lnTo>
                  <a:lnTo>
                    <a:pt x="4809" y="5771"/>
                  </a:lnTo>
                  <a:lnTo>
                    <a:pt x="5516" y="5686"/>
                  </a:lnTo>
                  <a:lnTo>
                    <a:pt x="5629" y="5630"/>
                  </a:lnTo>
                  <a:lnTo>
                    <a:pt x="5686" y="5545"/>
                  </a:lnTo>
                  <a:lnTo>
                    <a:pt x="5714" y="5460"/>
                  </a:lnTo>
                  <a:lnTo>
                    <a:pt x="5686" y="5347"/>
                  </a:lnTo>
                  <a:lnTo>
                    <a:pt x="5347" y="4753"/>
                  </a:lnTo>
                  <a:lnTo>
                    <a:pt x="5035" y="4131"/>
                  </a:lnTo>
                  <a:lnTo>
                    <a:pt x="4753" y="3508"/>
                  </a:lnTo>
                  <a:lnTo>
                    <a:pt x="4498" y="2858"/>
                  </a:lnTo>
                  <a:lnTo>
                    <a:pt x="4272" y="2207"/>
                  </a:lnTo>
                  <a:lnTo>
                    <a:pt x="4045" y="1557"/>
                  </a:lnTo>
                  <a:lnTo>
                    <a:pt x="3876" y="878"/>
                  </a:lnTo>
                  <a:lnTo>
                    <a:pt x="3706" y="227"/>
                  </a:lnTo>
                  <a:lnTo>
                    <a:pt x="3649" y="114"/>
                  </a:lnTo>
                  <a:lnTo>
                    <a:pt x="3564" y="57"/>
                  </a:lnTo>
                  <a:lnTo>
                    <a:pt x="348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9" name="Google Shape;5689;p40"/>
            <p:cNvSpPr/>
            <p:nvPr/>
          </p:nvSpPr>
          <p:spPr>
            <a:xfrm>
              <a:off x="6326075" y="2693775"/>
              <a:ext cx="148525" cy="203675"/>
            </a:xfrm>
            <a:custGeom>
              <a:avLst/>
              <a:gdLst/>
              <a:ahLst/>
              <a:cxnLst/>
              <a:rect l="l" t="t" r="r" b="b"/>
              <a:pathLst>
                <a:path w="5941" h="8147" extrusionOk="0">
                  <a:moveTo>
                    <a:pt x="3706" y="0"/>
                  </a:moveTo>
                  <a:lnTo>
                    <a:pt x="3649" y="29"/>
                  </a:lnTo>
                  <a:lnTo>
                    <a:pt x="3564" y="57"/>
                  </a:lnTo>
                  <a:lnTo>
                    <a:pt x="3536" y="85"/>
                  </a:lnTo>
                  <a:lnTo>
                    <a:pt x="3508" y="170"/>
                  </a:lnTo>
                  <a:lnTo>
                    <a:pt x="3508" y="255"/>
                  </a:lnTo>
                  <a:lnTo>
                    <a:pt x="3593" y="594"/>
                  </a:lnTo>
                  <a:lnTo>
                    <a:pt x="3734" y="934"/>
                  </a:lnTo>
                  <a:lnTo>
                    <a:pt x="3989" y="1613"/>
                  </a:lnTo>
                  <a:lnTo>
                    <a:pt x="4470" y="2942"/>
                  </a:lnTo>
                  <a:lnTo>
                    <a:pt x="5403" y="5403"/>
                  </a:lnTo>
                  <a:lnTo>
                    <a:pt x="4724" y="5601"/>
                  </a:lnTo>
                  <a:lnTo>
                    <a:pt x="4045" y="5827"/>
                  </a:lnTo>
                  <a:lnTo>
                    <a:pt x="3395" y="6110"/>
                  </a:lnTo>
                  <a:lnTo>
                    <a:pt x="2744" y="6365"/>
                  </a:lnTo>
                  <a:lnTo>
                    <a:pt x="2037" y="6704"/>
                  </a:lnTo>
                  <a:lnTo>
                    <a:pt x="1330" y="7072"/>
                  </a:lnTo>
                  <a:lnTo>
                    <a:pt x="679" y="7468"/>
                  </a:lnTo>
                  <a:lnTo>
                    <a:pt x="340" y="7666"/>
                  </a:lnTo>
                  <a:lnTo>
                    <a:pt x="29" y="7892"/>
                  </a:lnTo>
                  <a:lnTo>
                    <a:pt x="0" y="7949"/>
                  </a:lnTo>
                  <a:lnTo>
                    <a:pt x="0" y="7977"/>
                  </a:lnTo>
                  <a:lnTo>
                    <a:pt x="0" y="8090"/>
                  </a:lnTo>
                  <a:lnTo>
                    <a:pt x="85" y="8147"/>
                  </a:lnTo>
                  <a:lnTo>
                    <a:pt x="170" y="8147"/>
                  </a:lnTo>
                  <a:lnTo>
                    <a:pt x="1499" y="7440"/>
                  </a:lnTo>
                  <a:lnTo>
                    <a:pt x="2178" y="7100"/>
                  </a:lnTo>
                  <a:lnTo>
                    <a:pt x="2857" y="6761"/>
                  </a:lnTo>
                  <a:lnTo>
                    <a:pt x="3564" y="6478"/>
                  </a:lnTo>
                  <a:lnTo>
                    <a:pt x="4272" y="6223"/>
                  </a:lnTo>
                  <a:lnTo>
                    <a:pt x="5007" y="5997"/>
                  </a:lnTo>
                  <a:lnTo>
                    <a:pt x="5742" y="5799"/>
                  </a:lnTo>
                  <a:lnTo>
                    <a:pt x="5827" y="5742"/>
                  </a:lnTo>
                  <a:lnTo>
                    <a:pt x="5912" y="5657"/>
                  </a:lnTo>
                  <a:lnTo>
                    <a:pt x="5940" y="5573"/>
                  </a:lnTo>
                  <a:lnTo>
                    <a:pt x="5912" y="5459"/>
                  </a:lnTo>
                  <a:lnTo>
                    <a:pt x="5403" y="4130"/>
                  </a:lnTo>
                  <a:lnTo>
                    <a:pt x="4922" y="2801"/>
                  </a:lnTo>
                  <a:lnTo>
                    <a:pt x="4441" y="1471"/>
                  </a:lnTo>
                  <a:lnTo>
                    <a:pt x="4187" y="792"/>
                  </a:lnTo>
                  <a:lnTo>
                    <a:pt x="4045" y="453"/>
                  </a:lnTo>
                  <a:lnTo>
                    <a:pt x="3904" y="113"/>
                  </a:lnTo>
                  <a:lnTo>
                    <a:pt x="3847" y="57"/>
                  </a:lnTo>
                  <a:lnTo>
                    <a:pt x="3791" y="29"/>
                  </a:lnTo>
                  <a:lnTo>
                    <a:pt x="370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0" name="Google Shape;5690;p40"/>
            <p:cNvSpPr/>
            <p:nvPr/>
          </p:nvSpPr>
          <p:spPr>
            <a:xfrm>
              <a:off x="6611775" y="1927925"/>
              <a:ext cx="157700" cy="161250"/>
            </a:xfrm>
            <a:custGeom>
              <a:avLst/>
              <a:gdLst/>
              <a:ahLst/>
              <a:cxnLst/>
              <a:rect l="l" t="t" r="r" b="b"/>
              <a:pathLst>
                <a:path w="6308" h="6450" extrusionOk="0">
                  <a:moveTo>
                    <a:pt x="3649" y="0"/>
                  </a:moveTo>
                  <a:lnTo>
                    <a:pt x="3479" y="28"/>
                  </a:lnTo>
                  <a:lnTo>
                    <a:pt x="3310" y="57"/>
                  </a:lnTo>
                  <a:lnTo>
                    <a:pt x="3168" y="142"/>
                  </a:lnTo>
                  <a:lnTo>
                    <a:pt x="3027" y="226"/>
                  </a:lnTo>
                  <a:lnTo>
                    <a:pt x="2885" y="311"/>
                  </a:lnTo>
                  <a:lnTo>
                    <a:pt x="2772" y="453"/>
                  </a:lnTo>
                  <a:lnTo>
                    <a:pt x="2659" y="566"/>
                  </a:lnTo>
                  <a:lnTo>
                    <a:pt x="2602" y="736"/>
                  </a:lnTo>
                  <a:lnTo>
                    <a:pt x="2546" y="877"/>
                  </a:lnTo>
                  <a:lnTo>
                    <a:pt x="2489" y="1047"/>
                  </a:lnTo>
                  <a:lnTo>
                    <a:pt x="2461" y="1216"/>
                  </a:lnTo>
                  <a:lnTo>
                    <a:pt x="2461" y="1386"/>
                  </a:lnTo>
                  <a:lnTo>
                    <a:pt x="2489" y="1556"/>
                  </a:lnTo>
                  <a:lnTo>
                    <a:pt x="2518" y="1697"/>
                  </a:lnTo>
                  <a:lnTo>
                    <a:pt x="2376" y="1443"/>
                  </a:lnTo>
                  <a:lnTo>
                    <a:pt x="2206" y="1188"/>
                  </a:lnTo>
                  <a:lnTo>
                    <a:pt x="2008" y="934"/>
                  </a:lnTo>
                  <a:lnTo>
                    <a:pt x="1782" y="736"/>
                  </a:lnTo>
                  <a:lnTo>
                    <a:pt x="1641" y="622"/>
                  </a:lnTo>
                  <a:lnTo>
                    <a:pt x="1528" y="538"/>
                  </a:lnTo>
                  <a:lnTo>
                    <a:pt x="1358" y="453"/>
                  </a:lnTo>
                  <a:lnTo>
                    <a:pt x="1216" y="396"/>
                  </a:lnTo>
                  <a:lnTo>
                    <a:pt x="1047" y="368"/>
                  </a:lnTo>
                  <a:lnTo>
                    <a:pt x="905" y="368"/>
                  </a:lnTo>
                  <a:lnTo>
                    <a:pt x="735" y="396"/>
                  </a:lnTo>
                  <a:lnTo>
                    <a:pt x="594" y="453"/>
                  </a:lnTo>
                  <a:lnTo>
                    <a:pt x="424" y="566"/>
                  </a:lnTo>
                  <a:lnTo>
                    <a:pt x="283" y="707"/>
                  </a:lnTo>
                  <a:lnTo>
                    <a:pt x="170" y="877"/>
                  </a:lnTo>
                  <a:lnTo>
                    <a:pt x="113" y="1103"/>
                  </a:lnTo>
                  <a:lnTo>
                    <a:pt x="85" y="1301"/>
                  </a:lnTo>
                  <a:lnTo>
                    <a:pt x="113" y="1528"/>
                  </a:lnTo>
                  <a:lnTo>
                    <a:pt x="170" y="1726"/>
                  </a:lnTo>
                  <a:lnTo>
                    <a:pt x="255" y="1924"/>
                  </a:lnTo>
                  <a:lnTo>
                    <a:pt x="396" y="2093"/>
                  </a:lnTo>
                  <a:lnTo>
                    <a:pt x="537" y="2235"/>
                  </a:lnTo>
                  <a:lnTo>
                    <a:pt x="707" y="2348"/>
                  </a:lnTo>
                  <a:lnTo>
                    <a:pt x="905" y="2433"/>
                  </a:lnTo>
                  <a:lnTo>
                    <a:pt x="1103" y="2518"/>
                  </a:lnTo>
                  <a:lnTo>
                    <a:pt x="1330" y="2574"/>
                  </a:lnTo>
                  <a:lnTo>
                    <a:pt x="1528" y="2602"/>
                  </a:lnTo>
                  <a:lnTo>
                    <a:pt x="1754" y="2602"/>
                  </a:lnTo>
                  <a:lnTo>
                    <a:pt x="1386" y="2744"/>
                  </a:lnTo>
                  <a:lnTo>
                    <a:pt x="1047" y="2914"/>
                  </a:lnTo>
                  <a:lnTo>
                    <a:pt x="707" y="3140"/>
                  </a:lnTo>
                  <a:lnTo>
                    <a:pt x="396" y="3366"/>
                  </a:lnTo>
                  <a:lnTo>
                    <a:pt x="283" y="3508"/>
                  </a:lnTo>
                  <a:lnTo>
                    <a:pt x="170" y="3649"/>
                  </a:lnTo>
                  <a:lnTo>
                    <a:pt x="85" y="3819"/>
                  </a:lnTo>
                  <a:lnTo>
                    <a:pt x="28" y="3989"/>
                  </a:lnTo>
                  <a:lnTo>
                    <a:pt x="0" y="4158"/>
                  </a:lnTo>
                  <a:lnTo>
                    <a:pt x="0" y="4328"/>
                  </a:lnTo>
                  <a:lnTo>
                    <a:pt x="28" y="4498"/>
                  </a:lnTo>
                  <a:lnTo>
                    <a:pt x="85" y="4667"/>
                  </a:lnTo>
                  <a:lnTo>
                    <a:pt x="170" y="4837"/>
                  </a:lnTo>
                  <a:lnTo>
                    <a:pt x="311" y="4979"/>
                  </a:lnTo>
                  <a:lnTo>
                    <a:pt x="481" y="5092"/>
                  </a:lnTo>
                  <a:lnTo>
                    <a:pt x="679" y="5148"/>
                  </a:lnTo>
                  <a:lnTo>
                    <a:pt x="877" y="5205"/>
                  </a:lnTo>
                  <a:lnTo>
                    <a:pt x="1301" y="5205"/>
                  </a:lnTo>
                  <a:lnTo>
                    <a:pt x="1499" y="5148"/>
                  </a:lnTo>
                  <a:lnTo>
                    <a:pt x="1924" y="4979"/>
                  </a:lnTo>
                  <a:lnTo>
                    <a:pt x="2348" y="4752"/>
                  </a:lnTo>
                  <a:lnTo>
                    <a:pt x="2744" y="4469"/>
                  </a:lnTo>
                  <a:lnTo>
                    <a:pt x="3055" y="4187"/>
                  </a:lnTo>
                  <a:lnTo>
                    <a:pt x="2998" y="4498"/>
                  </a:lnTo>
                  <a:lnTo>
                    <a:pt x="2970" y="4837"/>
                  </a:lnTo>
                  <a:lnTo>
                    <a:pt x="2998" y="5148"/>
                  </a:lnTo>
                  <a:lnTo>
                    <a:pt x="3083" y="5488"/>
                  </a:lnTo>
                  <a:lnTo>
                    <a:pt x="3140" y="5629"/>
                  </a:lnTo>
                  <a:lnTo>
                    <a:pt x="3225" y="5771"/>
                  </a:lnTo>
                  <a:lnTo>
                    <a:pt x="3310" y="5912"/>
                  </a:lnTo>
                  <a:lnTo>
                    <a:pt x="3394" y="6053"/>
                  </a:lnTo>
                  <a:lnTo>
                    <a:pt x="3536" y="6167"/>
                  </a:lnTo>
                  <a:lnTo>
                    <a:pt x="3649" y="6251"/>
                  </a:lnTo>
                  <a:lnTo>
                    <a:pt x="3790" y="6336"/>
                  </a:lnTo>
                  <a:lnTo>
                    <a:pt x="3960" y="6393"/>
                  </a:lnTo>
                  <a:lnTo>
                    <a:pt x="4102" y="6421"/>
                  </a:lnTo>
                  <a:lnTo>
                    <a:pt x="4271" y="6449"/>
                  </a:lnTo>
                  <a:lnTo>
                    <a:pt x="4441" y="6421"/>
                  </a:lnTo>
                  <a:lnTo>
                    <a:pt x="4611" y="6393"/>
                  </a:lnTo>
                  <a:lnTo>
                    <a:pt x="4752" y="6308"/>
                  </a:lnTo>
                  <a:lnTo>
                    <a:pt x="4894" y="6223"/>
                  </a:lnTo>
                  <a:lnTo>
                    <a:pt x="5007" y="6110"/>
                  </a:lnTo>
                  <a:lnTo>
                    <a:pt x="5092" y="5969"/>
                  </a:lnTo>
                  <a:lnTo>
                    <a:pt x="5148" y="5855"/>
                  </a:lnTo>
                  <a:lnTo>
                    <a:pt x="5176" y="5714"/>
                  </a:lnTo>
                  <a:lnTo>
                    <a:pt x="5205" y="5601"/>
                  </a:lnTo>
                  <a:lnTo>
                    <a:pt x="5205" y="5459"/>
                  </a:lnTo>
                  <a:lnTo>
                    <a:pt x="5176" y="5205"/>
                  </a:lnTo>
                  <a:lnTo>
                    <a:pt x="5063" y="4950"/>
                  </a:lnTo>
                  <a:lnTo>
                    <a:pt x="4922" y="4724"/>
                  </a:lnTo>
                  <a:lnTo>
                    <a:pt x="4780" y="4498"/>
                  </a:lnTo>
                  <a:lnTo>
                    <a:pt x="4413" y="4102"/>
                  </a:lnTo>
                  <a:lnTo>
                    <a:pt x="4413" y="4102"/>
                  </a:lnTo>
                  <a:lnTo>
                    <a:pt x="4582" y="4187"/>
                  </a:lnTo>
                  <a:lnTo>
                    <a:pt x="4752" y="4215"/>
                  </a:lnTo>
                  <a:lnTo>
                    <a:pt x="4922" y="4271"/>
                  </a:lnTo>
                  <a:lnTo>
                    <a:pt x="5092" y="4271"/>
                  </a:lnTo>
                  <a:lnTo>
                    <a:pt x="5261" y="4243"/>
                  </a:lnTo>
                  <a:lnTo>
                    <a:pt x="5431" y="4215"/>
                  </a:lnTo>
                  <a:lnTo>
                    <a:pt x="5601" y="4158"/>
                  </a:lnTo>
                  <a:lnTo>
                    <a:pt x="5770" y="4102"/>
                  </a:lnTo>
                  <a:lnTo>
                    <a:pt x="5912" y="4017"/>
                  </a:lnTo>
                  <a:lnTo>
                    <a:pt x="6025" y="3904"/>
                  </a:lnTo>
                  <a:lnTo>
                    <a:pt x="6138" y="3762"/>
                  </a:lnTo>
                  <a:lnTo>
                    <a:pt x="6223" y="3621"/>
                  </a:lnTo>
                  <a:lnTo>
                    <a:pt x="6280" y="3451"/>
                  </a:lnTo>
                  <a:lnTo>
                    <a:pt x="6308" y="3281"/>
                  </a:lnTo>
                  <a:lnTo>
                    <a:pt x="6308" y="3112"/>
                  </a:lnTo>
                  <a:lnTo>
                    <a:pt x="6280" y="2942"/>
                  </a:lnTo>
                  <a:lnTo>
                    <a:pt x="6223" y="2772"/>
                  </a:lnTo>
                  <a:lnTo>
                    <a:pt x="6166" y="2631"/>
                  </a:lnTo>
                  <a:lnTo>
                    <a:pt x="6053" y="2489"/>
                  </a:lnTo>
                  <a:lnTo>
                    <a:pt x="5940" y="2348"/>
                  </a:lnTo>
                  <a:lnTo>
                    <a:pt x="5827" y="2235"/>
                  </a:lnTo>
                  <a:lnTo>
                    <a:pt x="5686" y="2150"/>
                  </a:lnTo>
                  <a:lnTo>
                    <a:pt x="5516" y="2065"/>
                  </a:lnTo>
                  <a:lnTo>
                    <a:pt x="5374" y="1980"/>
                  </a:lnTo>
                  <a:lnTo>
                    <a:pt x="5035" y="1895"/>
                  </a:lnTo>
                  <a:lnTo>
                    <a:pt x="4696" y="1895"/>
                  </a:lnTo>
                  <a:lnTo>
                    <a:pt x="4356" y="1924"/>
                  </a:lnTo>
                  <a:lnTo>
                    <a:pt x="4215" y="1959"/>
                  </a:lnTo>
                  <a:lnTo>
                    <a:pt x="4215" y="1959"/>
                  </a:lnTo>
                  <a:lnTo>
                    <a:pt x="4300" y="1895"/>
                  </a:lnTo>
                  <a:lnTo>
                    <a:pt x="4441" y="1810"/>
                  </a:lnTo>
                  <a:lnTo>
                    <a:pt x="4526" y="1697"/>
                  </a:lnTo>
                  <a:lnTo>
                    <a:pt x="4611" y="1528"/>
                  </a:lnTo>
                  <a:lnTo>
                    <a:pt x="4667" y="1386"/>
                  </a:lnTo>
                  <a:lnTo>
                    <a:pt x="4696" y="1216"/>
                  </a:lnTo>
                  <a:lnTo>
                    <a:pt x="4724" y="1047"/>
                  </a:lnTo>
                  <a:lnTo>
                    <a:pt x="4724" y="877"/>
                  </a:lnTo>
                  <a:lnTo>
                    <a:pt x="4667" y="707"/>
                  </a:lnTo>
                  <a:lnTo>
                    <a:pt x="4611" y="566"/>
                  </a:lnTo>
                  <a:lnTo>
                    <a:pt x="4526" y="424"/>
                  </a:lnTo>
                  <a:lnTo>
                    <a:pt x="4413" y="283"/>
                  </a:lnTo>
                  <a:lnTo>
                    <a:pt x="4271" y="198"/>
                  </a:lnTo>
                  <a:lnTo>
                    <a:pt x="4130" y="113"/>
                  </a:lnTo>
                  <a:lnTo>
                    <a:pt x="3988" y="57"/>
                  </a:lnTo>
                  <a:lnTo>
                    <a:pt x="3819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1" name="Google Shape;5691;p40"/>
            <p:cNvSpPr/>
            <p:nvPr/>
          </p:nvSpPr>
          <p:spPr>
            <a:xfrm>
              <a:off x="6661275" y="1968925"/>
              <a:ext cx="58000" cy="59425"/>
            </a:xfrm>
            <a:custGeom>
              <a:avLst/>
              <a:gdLst/>
              <a:ahLst/>
              <a:cxnLst/>
              <a:rect l="l" t="t" r="r" b="b"/>
              <a:pathLst>
                <a:path w="2320" h="2377" extrusionOk="0">
                  <a:moveTo>
                    <a:pt x="1188" y="1"/>
                  </a:moveTo>
                  <a:lnTo>
                    <a:pt x="934" y="57"/>
                  </a:lnTo>
                  <a:lnTo>
                    <a:pt x="679" y="142"/>
                  </a:lnTo>
                  <a:lnTo>
                    <a:pt x="481" y="284"/>
                  </a:lnTo>
                  <a:lnTo>
                    <a:pt x="311" y="453"/>
                  </a:lnTo>
                  <a:lnTo>
                    <a:pt x="142" y="651"/>
                  </a:lnTo>
                  <a:lnTo>
                    <a:pt x="57" y="878"/>
                  </a:lnTo>
                  <a:lnTo>
                    <a:pt x="0" y="1132"/>
                  </a:lnTo>
                  <a:lnTo>
                    <a:pt x="0" y="1387"/>
                  </a:lnTo>
                  <a:lnTo>
                    <a:pt x="28" y="1528"/>
                  </a:lnTo>
                  <a:lnTo>
                    <a:pt x="85" y="1641"/>
                  </a:lnTo>
                  <a:lnTo>
                    <a:pt x="198" y="1839"/>
                  </a:lnTo>
                  <a:lnTo>
                    <a:pt x="340" y="2009"/>
                  </a:lnTo>
                  <a:lnTo>
                    <a:pt x="509" y="2151"/>
                  </a:lnTo>
                  <a:lnTo>
                    <a:pt x="707" y="2264"/>
                  </a:lnTo>
                  <a:lnTo>
                    <a:pt x="934" y="2320"/>
                  </a:lnTo>
                  <a:lnTo>
                    <a:pt x="1132" y="2377"/>
                  </a:lnTo>
                  <a:lnTo>
                    <a:pt x="1358" y="2349"/>
                  </a:lnTo>
                  <a:lnTo>
                    <a:pt x="1584" y="2292"/>
                  </a:lnTo>
                  <a:lnTo>
                    <a:pt x="1726" y="2235"/>
                  </a:lnTo>
                  <a:lnTo>
                    <a:pt x="1867" y="2151"/>
                  </a:lnTo>
                  <a:lnTo>
                    <a:pt x="1980" y="2037"/>
                  </a:lnTo>
                  <a:lnTo>
                    <a:pt x="2065" y="1953"/>
                  </a:lnTo>
                  <a:lnTo>
                    <a:pt x="2150" y="1811"/>
                  </a:lnTo>
                  <a:lnTo>
                    <a:pt x="2235" y="1698"/>
                  </a:lnTo>
                  <a:lnTo>
                    <a:pt x="2263" y="1556"/>
                  </a:lnTo>
                  <a:lnTo>
                    <a:pt x="2291" y="1415"/>
                  </a:lnTo>
                  <a:lnTo>
                    <a:pt x="2320" y="1245"/>
                  </a:lnTo>
                  <a:lnTo>
                    <a:pt x="2320" y="1104"/>
                  </a:lnTo>
                  <a:lnTo>
                    <a:pt x="2291" y="962"/>
                  </a:lnTo>
                  <a:lnTo>
                    <a:pt x="2263" y="821"/>
                  </a:lnTo>
                  <a:lnTo>
                    <a:pt x="2206" y="680"/>
                  </a:lnTo>
                  <a:lnTo>
                    <a:pt x="2122" y="538"/>
                  </a:lnTo>
                  <a:lnTo>
                    <a:pt x="2037" y="397"/>
                  </a:lnTo>
                  <a:lnTo>
                    <a:pt x="1924" y="284"/>
                  </a:lnTo>
                  <a:lnTo>
                    <a:pt x="1810" y="199"/>
                  </a:lnTo>
                  <a:lnTo>
                    <a:pt x="1697" y="114"/>
                  </a:lnTo>
                  <a:lnTo>
                    <a:pt x="1556" y="57"/>
                  </a:lnTo>
                  <a:lnTo>
                    <a:pt x="1443" y="29"/>
                  </a:lnTo>
                  <a:lnTo>
                    <a:pt x="13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2" name="Google Shape;5692;p40"/>
            <p:cNvSpPr/>
            <p:nvPr/>
          </p:nvSpPr>
          <p:spPr>
            <a:xfrm>
              <a:off x="5954800" y="2373425"/>
              <a:ext cx="117425" cy="121650"/>
            </a:xfrm>
            <a:custGeom>
              <a:avLst/>
              <a:gdLst/>
              <a:ahLst/>
              <a:cxnLst/>
              <a:rect l="l" t="t" r="r" b="b"/>
              <a:pathLst>
                <a:path w="4697" h="4866" extrusionOk="0">
                  <a:moveTo>
                    <a:pt x="1726" y="1"/>
                  </a:moveTo>
                  <a:lnTo>
                    <a:pt x="1613" y="29"/>
                  </a:lnTo>
                  <a:lnTo>
                    <a:pt x="1500" y="57"/>
                  </a:lnTo>
                  <a:lnTo>
                    <a:pt x="1387" y="114"/>
                  </a:lnTo>
                  <a:lnTo>
                    <a:pt x="1302" y="199"/>
                  </a:lnTo>
                  <a:lnTo>
                    <a:pt x="1217" y="368"/>
                  </a:lnTo>
                  <a:lnTo>
                    <a:pt x="1161" y="566"/>
                  </a:lnTo>
                  <a:lnTo>
                    <a:pt x="1132" y="764"/>
                  </a:lnTo>
                  <a:lnTo>
                    <a:pt x="1161" y="934"/>
                  </a:lnTo>
                  <a:lnTo>
                    <a:pt x="1217" y="1132"/>
                  </a:lnTo>
                  <a:lnTo>
                    <a:pt x="1302" y="1302"/>
                  </a:lnTo>
                  <a:lnTo>
                    <a:pt x="1500" y="1641"/>
                  </a:lnTo>
                  <a:lnTo>
                    <a:pt x="1274" y="1500"/>
                  </a:lnTo>
                  <a:lnTo>
                    <a:pt x="1047" y="1415"/>
                  </a:lnTo>
                  <a:lnTo>
                    <a:pt x="793" y="1415"/>
                  </a:lnTo>
                  <a:lnTo>
                    <a:pt x="538" y="1443"/>
                  </a:lnTo>
                  <a:lnTo>
                    <a:pt x="425" y="1471"/>
                  </a:lnTo>
                  <a:lnTo>
                    <a:pt x="312" y="1528"/>
                  </a:lnTo>
                  <a:lnTo>
                    <a:pt x="227" y="1613"/>
                  </a:lnTo>
                  <a:lnTo>
                    <a:pt x="142" y="1698"/>
                  </a:lnTo>
                  <a:lnTo>
                    <a:pt x="86" y="1811"/>
                  </a:lnTo>
                  <a:lnTo>
                    <a:pt x="29" y="1924"/>
                  </a:lnTo>
                  <a:lnTo>
                    <a:pt x="1" y="2065"/>
                  </a:lnTo>
                  <a:lnTo>
                    <a:pt x="1" y="2179"/>
                  </a:lnTo>
                  <a:lnTo>
                    <a:pt x="1" y="2292"/>
                  </a:lnTo>
                  <a:lnTo>
                    <a:pt x="29" y="2433"/>
                  </a:lnTo>
                  <a:lnTo>
                    <a:pt x="142" y="2659"/>
                  </a:lnTo>
                  <a:lnTo>
                    <a:pt x="284" y="2829"/>
                  </a:lnTo>
                  <a:lnTo>
                    <a:pt x="482" y="2999"/>
                  </a:lnTo>
                  <a:lnTo>
                    <a:pt x="708" y="3112"/>
                  </a:lnTo>
                  <a:lnTo>
                    <a:pt x="963" y="3169"/>
                  </a:lnTo>
                  <a:lnTo>
                    <a:pt x="1189" y="3197"/>
                  </a:lnTo>
                  <a:lnTo>
                    <a:pt x="1330" y="3197"/>
                  </a:lnTo>
                  <a:lnTo>
                    <a:pt x="1217" y="3225"/>
                  </a:lnTo>
                  <a:lnTo>
                    <a:pt x="1132" y="3282"/>
                  </a:lnTo>
                  <a:lnTo>
                    <a:pt x="1047" y="3338"/>
                  </a:lnTo>
                  <a:lnTo>
                    <a:pt x="963" y="3451"/>
                  </a:lnTo>
                  <a:lnTo>
                    <a:pt x="878" y="3536"/>
                  </a:lnTo>
                  <a:lnTo>
                    <a:pt x="793" y="3763"/>
                  </a:lnTo>
                  <a:lnTo>
                    <a:pt x="765" y="3904"/>
                  </a:lnTo>
                  <a:lnTo>
                    <a:pt x="765" y="4017"/>
                  </a:lnTo>
                  <a:lnTo>
                    <a:pt x="793" y="4130"/>
                  </a:lnTo>
                  <a:lnTo>
                    <a:pt x="849" y="4243"/>
                  </a:lnTo>
                  <a:lnTo>
                    <a:pt x="906" y="4357"/>
                  </a:lnTo>
                  <a:lnTo>
                    <a:pt x="991" y="4441"/>
                  </a:lnTo>
                  <a:lnTo>
                    <a:pt x="1076" y="4526"/>
                  </a:lnTo>
                  <a:lnTo>
                    <a:pt x="1161" y="4611"/>
                  </a:lnTo>
                  <a:lnTo>
                    <a:pt x="1274" y="4639"/>
                  </a:lnTo>
                  <a:lnTo>
                    <a:pt x="1387" y="4668"/>
                  </a:lnTo>
                  <a:lnTo>
                    <a:pt x="1528" y="4696"/>
                  </a:lnTo>
                  <a:lnTo>
                    <a:pt x="1642" y="4696"/>
                  </a:lnTo>
                  <a:lnTo>
                    <a:pt x="1868" y="4639"/>
                  </a:lnTo>
                  <a:lnTo>
                    <a:pt x="1981" y="4583"/>
                  </a:lnTo>
                  <a:lnTo>
                    <a:pt x="2094" y="4498"/>
                  </a:lnTo>
                  <a:lnTo>
                    <a:pt x="2264" y="4328"/>
                  </a:lnTo>
                  <a:lnTo>
                    <a:pt x="2377" y="4130"/>
                  </a:lnTo>
                  <a:lnTo>
                    <a:pt x="2462" y="3904"/>
                  </a:lnTo>
                  <a:lnTo>
                    <a:pt x="2462" y="3649"/>
                  </a:lnTo>
                  <a:lnTo>
                    <a:pt x="2518" y="3876"/>
                  </a:lnTo>
                  <a:lnTo>
                    <a:pt x="2603" y="4074"/>
                  </a:lnTo>
                  <a:lnTo>
                    <a:pt x="2716" y="4272"/>
                  </a:lnTo>
                  <a:lnTo>
                    <a:pt x="2830" y="4470"/>
                  </a:lnTo>
                  <a:lnTo>
                    <a:pt x="2999" y="4639"/>
                  </a:lnTo>
                  <a:lnTo>
                    <a:pt x="3197" y="4781"/>
                  </a:lnTo>
                  <a:lnTo>
                    <a:pt x="3282" y="4837"/>
                  </a:lnTo>
                  <a:lnTo>
                    <a:pt x="3395" y="4866"/>
                  </a:lnTo>
                  <a:lnTo>
                    <a:pt x="3650" y="4866"/>
                  </a:lnTo>
                  <a:lnTo>
                    <a:pt x="3791" y="4809"/>
                  </a:lnTo>
                  <a:lnTo>
                    <a:pt x="3904" y="4724"/>
                  </a:lnTo>
                  <a:lnTo>
                    <a:pt x="4018" y="4611"/>
                  </a:lnTo>
                  <a:lnTo>
                    <a:pt x="4074" y="4470"/>
                  </a:lnTo>
                  <a:lnTo>
                    <a:pt x="4131" y="4328"/>
                  </a:lnTo>
                  <a:lnTo>
                    <a:pt x="4159" y="4159"/>
                  </a:lnTo>
                  <a:lnTo>
                    <a:pt x="4131" y="4017"/>
                  </a:lnTo>
                  <a:lnTo>
                    <a:pt x="4102" y="3847"/>
                  </a:lnTo>
                  <a:lnTo>
                    <a:pt x="4046" y="3734"/>
                  </a:lnTo>
                  <a:lnTo>
                    <a:pt x="3961" y="3593"/>
                  </a:lnTo>
                  <a:lnTo>
                    <a:pt x="3848" y="3480"/>
                  </a:lnTo>
                  <a:lnTo>
                    <a:pt x="3735" y="3395"/>
                  </a:lnTo>
                  <a:lnTo>
                    <a:pt x="3593" y="3310"/>
                  </a:lnTo>
                  <a:lnTo>
                    <a:pt x="3452" y="3225"/>
                  </a:lnTo>
                  <a:lnTo>
                    <a:pt x="3141" y="3140"/>
                  </a:lnTo>
                  <a:lnTo>
                    <a:pt x="3424" y="3112"/>
                  </a:lnTo>
                  <a:lnTo>
                    <a:pt x="3706" y="3027"/>
                  </a:lnTo>
                  <a:lnTo>
                    <a:pt x="3989" y="2914"/>
                  </a:lnTo>
                  <a:lnTo>
                    <a:pt x="4244" y="2801"/>
                  </a:lnTo>
                  <a:lnTo>
                    <a:pt x="4442" y="2631"/>
                  </a:lnTo>
                  <a:lnTo>
                    <a:pt x="4527" y="2546"/>
                  </a:lnTo>
                  <a:lnTo>
                    <a:pt x="4583" y="2433"/>
                  </a:lnTo>
                  <a:lnTo>
                    <a:pt x="4640" y="2320"/>
                  </a:lnTo>
                  <a:lnTo>
                    <a:pt x="4668" y="2179"/>
                  </a:lnTo>
                  <a:lnTo>
                    <a:pt x="4696" y="2065"/>
                  </a:lnTo>
                  <a:lnTo>
                    <a:pt x="4668" y="1952"/>
                  </a:lnTo>
                  <a:lnTo>
                    <a:pt x="4612" y="1811"/>
                  </a:lnTo>
                  <a:lnTo>
                    <a:pt x="4555" y="1669"/>
                  </a:lnTo>
                  <a:lnTo>
                    <a:pt x="4442" y="1585"/>
                  </a:lnTo>
                  <a:lnTo>
                    <a:pt x="4329" y="1500"/>
                  </a:lnTo>
                  <a:lnTo>
                    <a:pt x="4187" y="1415"/>
                  </a:lnTo>
                  <a:lnTo>
                    <a:pt x="4046" y="1387"/>
                  </a:lnTo>
                  <a:lnTo>
                    <a:pt x="3876" y="1358"/>
                  </a:lnTo>
                  <a:lnTo>
                    <a:pt x="3735" y="1358"/>
                  </a:lnTo>
                  <a:lnTo>
                    <a:pt x="3424" y="1415"/>
                  </a:lnTo>
                  <a:lnTo>
                    <a:pt x="3084" y="1528"/>
                  </a:lnTo>
                  <a:lnTo>
                    <a:pt x="2745" y="1641"/>
                  </a:lnTo>
                  <a:lnTo>
                    <a:pt x="2462" y="1811"/>
                  </a:lnTo>
                  <a:lnTo>
                    <a:pt x="2575" y="1585"/>
                  </a:lnTo>
                  <a:lnTo>
                    <a:pt x="2632" y="1358"/>
                  </a:lnTo>
                  <a:lnTo>
                    <a:pt x="2660" y="1132"/>
                  </a:lnTo>
                  <a:lnTo>
                    <a:pt x="2660" y="877"/>
                  </a:lnTo>
                  <a:lnTo>
                    <a:pt x="2632" y="651"/>
                  </a:lnTo>
                  <a:lnTo>
                    <a:pt x="2518" y="425"/>
                  </a:lnTo>
                  <a:lnTo>
                    <a:pt x="2377" y="227"/>
                  </a:lnTo>
                  <a:lnTo>
                    <a:pt x="2292" y="170"/>
                  </a:lnTo>
                  <a:lnTo>
                    <a:pt x="2207" y="85"/>
                  </a:lnTo>
                  <a:lnTo>
                    <a:pt x="2094" y="29"/>
                  </a:lnTo>
                  <a:lnTo>
                    <a:pt x="1981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3" name="Google Shape;5693;p40"/>
            <p:cNvSpPr/>
            <p:nvPr/>
          </p:nvSpPr>
          <p:spPr>
            <a:xfrm>
              <a:off x="5988750" y="2420800"/>
              <a:ext cx="42450" cy="42450"/>
            </a:xfrm>
            <a:custGeom>
              <a:avLst/>
              <a:gdLst/>
              <a:ahLst/>
              <a:cxnLst/>
              <a:rect l="l" t="t" r="r" b="b"/>
              <a:pathLst>
                <a:path w="1698" h="1698" extrusionOk="0">
                  <a:moveTo>
                    <a:pt x="708" y="1"/>
                  </a:moveTo>
                  <a:lnTo>
                    <a:pt x="510" y="57"/>
                  </a:lnTo>
                  <a:lnTo>
                    <a:pt x="312" y="170"/>
                  </a:lnTo>
                  <a:lnTo>
                    <a:pt x="170" y="340"/>
                  </a:lnTo>
                  <a:lnTo>
                    <a:pt x="57" y="538"/>
                  </a:lnTo>
                  <a:lnTo>
                    <a:pt x="1" y="736"/>
                  </a:lnTo>
                  <a:lnTo>
                    <a:pt x="1" y="962"/>
                  </a:lnTo>
                  <a:lnTo>
                    <a:pt x="57" y="1160"/>
                  </a:lnTo>
                  <a:lnTo>
                    <a:pt x="170" y="1387"/>
                  </a:lnTo>
                  <a:lnTo>
                    <a:pt x="312" y="1528"/>
                  </a:lnTo>
                  <a:lnTo>
                    <a:pt x="453" y="1641"/>
                  </a:lnTo>
                  <a:lnTo>
                    <a:pt x="651" y="1698"/>
                  </a:lnTo>
                  <a:lnTo>
                    <a:pt x="849" y="1698"/>
                  </a:lnTo>
                  <a:lnTo>
                    <a:pt x="1019" y="1670"/>
                  </a:lnTo>
                  <a:lnTo>
                    <a:pt x="1189" y="1613"/>
                  </a:lnTo>
                  <a:lnTo>
                    <a:pt x="1330" y="1528"/>
                  </a:lnTo>
                  <a:lnTo>
                    <a:pt x="1472" y="1387"/>
                  </a:lnTo>
                  <a:lnTo>
                    <a:pt x="1585" y="1245"/>
                  </a:lnTo>
                  <a:lnTo>
                    <a:pt x="1670" y="1076"/>
                  </a:lnTo>
                  <a:lnTo>
                    <a:pt x="1698" y="906"/>
                  </a:lnTo>
                  <a:lnTo>
                    <a:pt x="1698" y="708"/>
                  </a:lnTo>
                  <a:lnTo>
                    <a:pt x="1641" y="538"/>
                  </a:lnTo>
                  <a:lnTo>
                    <a:pt x="1556" y="397"/>
                  </a:lnTo>
                  <a:lnTo>
                    <a:pt x="1472" y="284"/>
                  </a:lnTo>
                  <a:lnTo>
                    <a:pt x="1330" y="170"/>
                  </a:lnTo>
                  <a:lnTo>
                    <a:pt x="1189" y="86"/>
                  </a:lnTo>
                  <a:lnTo>
                    <a:pt x="1047" y="29"/>
                  </a:lnTo>
                  <a:lnTo>
                    <a:pt x="87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4" name="Google Shape;5694;p40"/>
            <p:cNvSpPr/>
            <p:nvPr/>
          </p:nvSpPr>
          <p:spPr>
            <a:xfrm>
              <a:off x="6149975" y="1900325"/>
              <a:ext cx="116000" cy="115300"/>
            </a:xfrm>
            <a:custGeom>
              <a:avLst/>
              <a:gdLst/>
              <a:ahLst/>
              <a:cxnLst/>
              <a:rect l="l" t="t" r="r" b="b"/>
              <a:pathLst>
                <a:path w="4640" h="4612" extrusionOk="0">
                  <a:moveTo>
                    <a:pt x="3367" y="1"/>
                  </a:moveTo>
                  <a:lnTo>
                    <a:pt x="3226" y="58"/>
                  </a:lnTo>
                  <a:lnTo>
                    <a:pt x="3084" y="142"/>
                  </a:lnTo>
                  <a:lnTo>
                    <a:pt x="2971" y="256"/>
                  </a:lnTo>
                  <a:lnTo>
                    <a:pt x="2858" y="369"/>
                  </a:lnTo>
                  <a:lnTo>
                    <a:pt x="2801" y="510"/>
                  </a:lnTo>
                  <a:lnTo>
                    <a:pt x="2716" y="652"/>
                  </a:lnTo>
                  <a:lnTo>
                    <a:pt x="2688" y="793"/>
                  </a:lnTo>
                  <a:lnTo>
                    <a:pt x="2660" y="963"/>
                  </a:lnTo>
                  <a:lnTo>
                    <a:pt x="2660" y="1274"/>
                  </a:lnTo>
                  <a:lnTo>
                    <a:pt x="2547" y="1019"/>
                  </a:lnTo>
                  <a:lnTo>
                    <a:pt x="2377" y="765"/>
                  </a:lnTo>
                  <a:lnTo>
                    <a:pt x="2207" y="510"/>
                  </a:lnTo>
                  <a:lnTo>
                    <a:pt x="2038" y="312"/>
                  </a:lnTo>
                  <a:lnTo>
                    <a:pt x="1811" y="171"/>
                  </a:lnTo>
                  <a:lnTo>
                    <a:pt x="1698" y="114"/>
                  </a:lnTo>
                  <a:lnTo>
                    <a:pt x="1557" y="86"/>
                  </a:lnTo>
                  <a:lnTo>
                    <a:pt x="1444" y="58"/>
                  </a:lnTo>
                  <a:lnTo>
                    <a:pt x="1302" y="86"/>
                  </a:lnTo>
                  <a:lnTo>
                    <a:pt x="1189" y="86"/>
                  </a:lnTo>
                  <a:lnTo>
                    <a:pt x="1076" y="142"/>
                  </a:lnTo>
                  <a:lnTo>
                    <a:pt x="963" y="227"/>
                  </a:lnTo>
                  <a:lnTo>
                    <a:pt x="850" y="340"/>
                  </a:lnTo>
                  <a:lnTo>
                    <a:pt x="793" y="482"/>
                  </a:lnTo>
                  <a:lnTo>
                    <a:pt x="736" y="623"/>
                  </a:lnTo>
                  <a:lnTo>
                    <a:pt x="736" y="765"/>
                  </a:lnTo>
                  <a:lnTo>
                    <a:pt x="736" y="906"/>
                  </a:lnTo>
                  <a:lnTo>
                    <a:pt x="736" y="1076"/>
                  </a:lnTo>
                  <a:lnTo>
                    <a:pt x="793" y="1217"/>
                  </a:lnTo>
                  <a:lnTo>
                    <a:pt x="934" y="1500"/>
                  </a:lnTo>
                  <a:lnTo>
                    <a:pt x="1132" y="1811"/>
                  </a:lnTo>
                  <a:lnTo>
                    <a:pt x="1359" y="2066"/>
                  </a:lnTo>
                  <a:lnTo>
                    <a:pt x="1585" y="2292"/>
                  </a:lnTo>
                  <a:lnTo>
                    <a:pt x="1330" y="2264"/>
                  </a:lnTo>
                  <a:lnTo>
                    <a:pt x="1104" y="2264"/>
                  </a:lnTo>
                  <a:lnTo>
                    <a:pt x="878" y="2292"/>
                  </a:lnTo>
                  <a:lnTo>
                    <a:pt x="623" y="2377"/>
                  </a:lnTo>
                  <a:lnTo>
                    <a:pt x="425" y="2490"/>
                  </a:lnTo>
                  <a:lnTo>
                    <a:pt x="227" y="2632"/>
                  </a:lnTo>
                  <a:lnTo>
                    <a:pt x="86" y="2830"/>
                  </a:lnTo>
                  <a:lnTo>
                    <a:pt x="58" y="2943"/>
                  </a:lnTo>
                  <a:lnTo>
                    <a:pt x="1" y="3056"/>
                  </a:lnTo>
                  <a:lnTo>
                    <a:pt x="1" y="3169"/>
                  </a:lnTo>
                  <a:lnTo>
                    <a:pt x="1" y="3282"/>
                  </a:lnTo>
                  <a:lnTo>
                    <a:pt x="29" y="3424"/>
                  </a:lnTo>
                  <a:lnTo>
                    <a:pt x="58" y="3537"/>
                  </a:lnTo>
                  <a:lnTo>
                    <a:pt x="114" y="3622"/>
                  </a:lnTo>
                  <a:lnTo>
                    <a:pt x="199" y="3735"/>
                  </a:lnTo>
                  <a:lnTo>
                    <a:pt x="284" y="3820"/>
                  </a:lnTo>
                  <a:lnTo>
                    <a:pt x="369" y="3876"/>
                  </a:lnTo>
                  <a:lnTo>
                    <a:pt x="567" y="3933"/>
                  </a:lnTo>
                  <a:lnTo>
                    <a:pt x="765" y="3933"/>
                  </a:lnTo>
                  <a:lnTo>
                    <a:pt x="934" y="3876"/>
                  </a:lnTo>
                  <a:lnTo>
                    <a:pt x="1132" y="3791"/>
                  </a:lnTo>
                  <a:lnTo>
                    <a:pt x="1302" y="3678"/>
                  </a:lnTo>
                  <a:lnTo>
                    <a:pt x="1444" y="3565"/>
                  </a:lnTo>
                  <a:lnTo>
                    <a:pt x="1698" y="3254"/>
                  </a:lnTo>
                  <a:lnTo>
                    <a:pt x="1642" y="3508"/>
                  </a:lnTo>
                  <a:lnTo>
                    <a:pt x="1613" y="3763"/>
                  </a:lnTo>
                  <a:lnTo>
                    <a:pt x="1670" y="4018"/>
                  </a:lnTo>
                  <a:lnTo>
                    <a:pt x="1783" y="4244"/>
                  </a:lnTo>
                  <a:lnTo>
                    <a:pt x="1840" y="4357"/>
                  </a:lnTo>
                  <a:lnTo>
                    <a:pt x="1924" y="4442"/>
                  </a:lnTo>
                  <a:lnTo>
                    <a:pt x="2038" y="4499"/>
                  </a:lnTo>
                  <a:lnTo>
                    <a:pt x="2151" y="4555"/>
                  </a:lnTo>
                  <a:lnTo>
                    <a:pt x="2264" y="4583"/>
                  </a:lnTo>
                  <a:lnTo>
                    <a:pt x="2405" y="4612"/>
                  </a:lnTo>
                  <a:lnTo>
                    <a:pt x="2518" y="4612"/>
                  </a:lnTo>
                  <a:lnTo>
                    <a:pt x="2632" y="4583"/>
                  </a:lnTo>
                  <a:lnTo>
                    <a:pt x="2773" y="4527"/>
                  </a:lnTo>
                  <a:lnTo>
                    <a:pt x="2858" y="4470"/>
                  </a:lnTo>
                  <a:lnTo>
                    <a:pt x="3056" y="4300"/>
                  </a:lnTo>
                  <a:lnTo>
                    <a:pt x="3197" y="4102"/>
                  </a:lnTo>
                  <a:lnTo>
                    <a:pt x="3282" y="3848"/>
                  </a:lnTo>
                  <a:lnTo>
                    <a:pt x="3339" y="3622"/>
                  </a:lnTo>
                  <a:lnTo>
                    <a:pt x="3339" y="3367"/>
                  </a:lnTo>
                  <a:lnTo>
                    <a:pt x="3282" y="3112"/>
                  </a:lnTo>
                  <a:lnTo>
                    <a:pt x="3271" y="3067"/>
                  </a:lnTo>
                  <a:lnTo>
                    <a:pt x="3282" y="3084"/>
                  </a:lnTo>
                  <a:lnTo>
                    <a:pt x="3367" y="3169"/>
                  </a:lnTo>
                  <a:lnTo>
                    <a:pt x="3452" y="3226"/>
                  </a:lnTo>
                  <a:lnTo>
                    <a:pt x="3565" y="3282"/>
                  </a:lnTo>
                  <a:lnTo>
                    <a:pt x="3706" y="3310"/>
                  </a:lnTo>
                  <a:lnTo>
                    <a:pt x="3933" y="3339"/>
                  </a:lnTo>
                  <a:lnTo>
                    <a:pt x="4074" y="3339"/>
                  </a:lnTo>
                  <a:lnTo>
                    <a:pt x="4187" y="3282"/>
                  </a:lnTo>
                  <a:lnTo>
                    <a:pt x="4272" y="3226"/>
                  </a:lnTo>
                  <a:lnTo>
                    <a:pt x="4385" y="3169"/>
                  </a:lnTo>
                  <a:lnTo>
                    <a:pt x="4470" y="3084"/>
                  </a:lnTo>
                  <a:lnTo>
                    <a:pt x="4527" y="2971"/>
                  </a:lnTo>
                  <a:lnTo>
                    <a:pt x="4583" y="2858"/>
                  </a:lnTo>
                  <a:lnTo>
                    <a:pt x="4640" y="2745"/>
                  </a:lnTo>
                  <a:lnTo>
                    <a:pt x="4640" y="2632"/>
                  </a:lnTo>
                  <a:lnTo>
                    <a:pt x="4640" y="2518"/>
                  </a:lnTo>
                  <a:lnTo>
                    <a:pt x="4612" y="2377"/>
                  </a:lnTo>
                  <a:lnTo>
                    <a:pt x="4583" y="2264"/>
                  </a:lnTo>
                  <a:lnTo>
                    <a:pt x="4442" y="2066"/>
                  </a:lnTo>
                  <a:lnTo>
                    <a:pt x="4385" y="1981"/>
                  </a:lnTo>
                  <a:lnTo>
                    <a:pt x="4272" y="1896"/>
                  </a:lnTo>
                  <a:lnTo>
                    <a:pt x="4074" y="1783"/>
                  </a:lnTo>
                  <a:lnTo>
                    <a:pt x="3820" y="1726"/>
                  </a:lnTo>
                  <a:lnTo>
                    <a:pt x="3593" y="1726"/>
                  </a:lnTo>
                  <a:lnTo>
                    <a:pt x="3339" y="1783"/>
                  </a:lnTo>
                  <a:lnTo>
                    <a:pt x="3537" y="1670"/>
                  </a:lnTo>
                  <a:lnTo>
                    <a:pt x="3706" y="1528"/>
                  </a:lnTo>
                  <a:lnTo>
                    <a:pt x="3876" y="1359"/>
                  </a:lnTo>
                  <a:lnTo>
                    <a:pt x="4018" y="1189"/>
                  </a:lnTo>
                  <a:lnTo>
                    <a:pt x="4159" y="991"/>
                  </a:lnTo>
                  <a:lnTo>
                    <a:pt x="4216" y="765"/>
                  </a:lnTo>
                  <a:lnTo>
                    <a:pt x="4244" y="652"/>
                  </a:lnTo>
                  <a:lnTo>
                    <a:pt x="4244" y="538"/>
                  </a:lnTo>
                  <a:lnTo>
                    <a:pt x="4216" y="425"/>
                  </a:lnTo>
                  <a:lnTo>
                    <a:pt x="4159" y="312"/>
                  </a:lnTo>
                  <a:lnTo>
                    <a:pt x="4074" y="199"/>
                  </a:lnTo>
                  <a:lnTo>
                    <a:pt x="3961" y="86"/>
                  </a:lnTo>
                  <a:lnTo>
                    <a:pt x="3820" y="29"/>
                  </a:lnTo>
                  <a:lnTo>
                    <a:pt x="3678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5" name="Google Shape;5695;p40"/>
            <p:cNvSpPr/>
            <p:nvPr/>
          </p:nvSpPr>
          <p:spPr>
            <a:xfrm>
              <a:off x="6192425" y="1936400"/>
              <a:ext cx="43150" cy="41750"/>
            </a:xfrm>
            <a:custGeom>
              <a:avLst/>
              <a:gdLst/>
              <a:ahLst/>
              <a:cxnLst/>
              <a:rect l="l" t="t" r="r" b="b"/>
              <a:pathLst>
                <a:path w="1726" h="1670" extrusionOk="0">
                  <a:moveTo>
                    <a:pt x="651" y="1"/>
                  </a:moveTo>
                  <a:lnTo>
                    <a:pt x="481" y="85"/>
                  </a:lnTo>
                  <a:lnTo>
                    <a:pt x="340" y="170"/>
                  </a:lnTo>
                  <a:lnTo>
                    <a:pt x="226" y="283"/>
                  </a:lnTo>
                  <a:lnTo>
                    <a:pt x="142" y="425"/>
                  </a:lnTo>
                  <a:lnTo>
                    <a:pt x="57" y="566"/>
                  </a:lnTo>
                  <a:lnTo>
                    <a:pt x="28" y="736"/>
                  </a:lnTo>
                  <a:lnTo>
                    <a:pt x="0" y="877"/>
                  </a:lnTo>
                  <a:lnTo>
                    <a:pt x="28" y="1047"/>
                  </a:lnTo>
                  <a:lnTo>
                    <a:pt x="85" y="1217"/>
                  </a:lnTo>
                  <a:lnTo>
                    <a:pt x="198" y="1415"/>
                  </a:lnTo>
                  <a:lnTo>
                    <a:pt x="368" y="1556"/>
                  </a:lnTo>
                  <a:lnTo>
                    <a:pt x="566" y="1641"/>
                  </a:lnTo>
                  <a:lnTo>
                    <a:pt x="764" y="1669"/>
                  </a:lnTo>
                  <a:lnTo>
                    <a:pt x="990" y="1669"/>
                  </a:lnTo>
                  <a:lnTo>
                    <a:pt x="1188" y="1613"/>
                  </a:lnTo>
                  <a:lnTo>
                    <a:pt x="1386" y="1500"/>
                  </a:lnTo>
                  <a:lnTo>
                    <a:pt x="1556" y="1358"/>
                  </a:lnTo>
                  <a:lnTo>
                    <a:pt x="1669" y="1160"/>
                  </a:lnTo>
                  <a:lnTo>
                    <a:pt x="1726" y="991"/>
                  </a:lnTo>
                  <a:lnTo>
                    <a:pt x="1726" y="793"/>
                  </a:lnTo>
                  <a:lnTo>
                    <a:pt x="1669" y="595"/>
                  </a:lnTo>
                  <a:lnTo>
                    <a:pt x="1612" y="453"/>
                  </a:lnTo>
                  <a:lnTo>
                    <a:pt x="1499" y="312"/>
                  </a:lnTo>
                  <a:lnTo>
                    <a:pt x="1358" y="170"/>
                  </a:lnTo>
                  <a:lnTo>
                    <a:pt x="1188" y="85"/>
                  </a:lnTo>
                  <a:lnTo>
                    <a:pt x="1018" y="29"/>
                  </a:lnTo>
                  <a:lnTo>
                    <a:pt x="84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6" name="Google Shape;5696;p40"/>
            <p:cNvSpPr/>
            <p:nvPr/>
          </p:nvSpPr>
          <p:spPr>
            <a:xfrm>
              <a:off x="6479525" y="2224225"/>
              <a:ext cx="159125" cy="158425"/>
            </a:xfrm>
            <a:custGeom>
              <a:avLst/>
              <a:gdLst/>
              <a:ahLst/>
              <a:cxnLst/>
              <a:rect l="l" t="t" r="r" b="b"/>
              <a:pathLst>
                <a:path w="6365" h="6337" extrusionOk="0">
                  <a:moveTo>
                    <a:pt x="4837" y="0"/>
                  </a:moveTo>
                  <a:lnTo>
                    <a:pt x="4611" y="28"/>
                  </a:lnTo>
                  <a:lnTo>
                    <a:pt x="4413" y="85"/>
                  </a:lnTo>
                  <a:lnTo>
                    <a:pt x="4215" y="198"/>
                  </a:lnTo>
                  <a:lnTo>
                    <a:pt x="4074" y="340"/>
                  </a:lnTo>
                  <a:lnTo>
                    <a:pt x="3932" y="509"/>
                  </a:lnTo>
                  <a:lnTo>
                    <a:pt x="3847" y="707"/>
                  </a:lnTo>
                  <a:lnTo>
                    <a:pt x="3763" y="905"/>
                  </a:lnTo>
                  <a:lnTo>
                    <a:pt x="3706" y="1103"/>
                  </a:lnTo>
                  <a:lnTo>
                    <a:pt x="3649" y="1301"/>
                  </a:lnTo>
                  <a:lnTo>
                    <a:pt x="3649" y="1528"/>
                  </a:lnTo>
                  <a:lnTo>
                    <a:pt x="3649" y="1754"/>
                  </a:lnTo>
                  <a:lnTo>
                    <a:pt x="3508" y="1414"/>
                  </a:lnTo>
                  <a:lnTo>
                    <a:pt x="3282" y="1047"/>
                  </a:lnTo>
                  <a:lnTo>
                    <a:pt x="3055" y="736"/>
                  </a:lnTo>
                  <a:lnTo>
                    <a:pt x="2773" y="453"/>
                  </a:lnTo>
                  <a:lnTo>
                    <a:pt x="2631" y="340"/>
                  </a:lnTo>
                  <a:lnTo>
                    <a:pt x="2490" y="255"/>
                  </a:lnTo>
                  <a:lnTo>
                    <a:pt x="2320" y="170"/>
                  </a:lnTo>
                  <a:lnTo>
                    <a:pt x="2150" y="142"/>
                  </a:lnTo>
                  <a:lnTo>
                    <a:pt x="1981" y="113"/>
                  </a:lnTo>
                  <a:lnTo>
                    <a:pt x="1811" y="113"/>
                  </a:lnTo>
                  <a:lnTo>
                    <a:pt x="1641" y="142"/>
                  </a:lnTo>
                  <a:lnTo>
                    <a:pt x="1471" y="226"/>
                  </a:lnTo>
                  <a:lnTo>
                    <a:pt x="1302" y="340"/>
                  </a:lnTo>
                  <a:lnTo>
                    <a:pt x="1188" y="481"/>
                  </a:lnTo>
                  <a:lnTo>
                    <a:pt x="1104" y="651"/>
                  </a:lnTo>
                  <a:lnTo>
                    <a:pt x="1019" y="849"/>
                  </a:lnTo>
                  <a:lnTo>
                    <a:pt x="990" y="1047"/>
                  </a:lnTo>
                  <a:lnTo>
                    <a:pt x="990" y="1273"/>
                  </a:lnTo>
                  <a:lnTo>
                    <a:pt x="1019" y="1471"/>
                  </a:lnTo>
                  <a:lnTo>
                    <a:pt x="1104" y="1669"/>
                  </a:lnTo>
                  <a:lnTo>
                    <a:pt x="1273" y="2065"/>
                  </a:lnTo>
                  <a:lnTo>
                    <a:pt x="1556" y="2489"/>
                  </a:lnTo>
                  <a:lnTo>
                    <a:pt x="1867" y="2857"/>
                  </a:lnTo>
                  <a:lnTo>
                    <a:pt x="2179" y="3168"/>
                  </a:lnTo>
                  <a:lnTo>
                    <a:pt x="2179" y="3168"/>
                  </a:lnTo>
                  <a:lnTo>
                    <a:pt x="1839" y="3140"/>
                  </a:lnTo>
                  <a:lnTo>
                    <a:pt x="1528" y="3140"/>
                  </a:lnTo>
                  <a:lnTo>
                    <a:pt x="1188" y="3168"/>
                  </a:lnTo>
                  <a:lnTo>
                    <a:pt x="877" y="3281"/>
                  </a:lnTo>
                  <a:lnTo>
                    <a:pt x="736" y="3338"/>
                  </a:lnTo>
                  <a:lnTo>
                    <a:pt x="594" y="3423"/>
                  </a:lnTo>
                  <a:lnTo>
                    <a:pt x="453" y="3536"/>
                  </a:lnTo>
                  <a:lnTo>
                    <a:pt x="340" y="3649"/>
                  </a:lnTo>
                  <a:lnTo>
                    <a:pt x="227" y="3762"/>
                  </a:lnTo>
                  <a:lnTo>
                    <a:pt x="142" y="3904"/>
                  </a:lnTo>
                  <a:lnTo>
                    <a:pt x="57" y="4045"/>
                  </a:lnTo>
                  <a:lnTo>
                    <a:pt x="29" y="4215"/>
                  </a:lnTo>
                  <a:lnTo>
                    <a:pt x="0" y="4384"/>
                  </a:lnTo>
                  <a:lnTo>
                    <a:pt x="0" y="4526"/>
                  </a:lnTo>
                  <a:lnTo>
                    <a:pt x="29" y="4696"/>
                  </a:lnTo>
                  <a:lnTo>
                    <a:pt x="85" y="4865"/>
                  </a:lnTo>
                  <a:lnTo>
                    <a:pt x="170" y="5007"/>
                  </a:lnTo>
                  <a:lnTo>
                    <a:pt x="255" y="5120"/>
                  </a:lnTo>
                  <a:lnTo>
                    <a:pt x="368" y="5233"/>
                  </a:lnTo>
                  <a:lnTo>
                    <a:pt x="510" y="5318"/>
                  </a:lnTo>
                  <a:lnTo>
                    <a:pt x="651" y="5375"/>
                  </a:lnTo>
                  <a:lnTo>
                    <a:pt x="764" y="5403"/>
                  </a:lnTo>
                  <a:lnTo>
                    <a:pt x="1047" y="5403"/>
                  </a:lnTo>
                  <a:lnTo>
                    <a:pt x="1302" y="5318"/>
                  </a:lnTo>
                  <a:lnTo>
                    <a:pt x="1556" y="5205"/>
                  </a:lnTo>
                  <a:lnTo>
                    <a:pt x="1783" y="5063"/>
                  </a:lnTo>
                  <a:lnTo>
                    <a:pt x="1981" y="4894"/>
                  </a:lnTo>
                  <a:lnTo>
                    <a:pt x="2348" y="4498"/>
                  </a:lnTo>
                  <a:lnTo>
                    <a:pt x="2292" y="4667"/>
                  </a:lnTo>
                  <a:lnTo>
                    <a:pt x="2235" y="4837"/>
                  </a:lnTo>
                  <a:lnTo>
                    <a:pt x="2235" y="5007"/>
                  </a:lnTo>
                  <a:lnTo>
                    <a:pt x="2235" y="5177"/>
                  </a:lnTo>
                  <a:lnTo>
                    <a:pt x="2263" y="5346"/>
                  </a:lnTo>
                  <a:lnTo>
                    <a:pt x="2292" y="5516"/>
                  </a:lnTo>
                  <a:lnTo>
                    <a:pt x="2348" y="5686"/>
                  </a:lnTo>
                  <a:lnTo>
                    <a:pt x="2433" y="5855"/>
                  </a:lnTo>
                  <a:lnTo>
                    <a:pt x="2546" y="5997"/>
                  </a:lnTo>
                  <a:lnTo>
                    <a:pt x="2659" y="6110"/>
                  </a:lnTo>
                  <a:lnTo>
                    <a:pt x="2801" y="6195"/>
                  </a:lnTo>
                  <a:lnTo>
                    <a:pt x="2971" y="6280"/>
                  </a:lnTo>
                  <a:lnTo>
                    <a:pt x="3112" y="6308"/>
                  </a:lnTo>
                  <a:lnTo>
                    <a:pt x="3282" y="6336"/>
                  </a:lnTo>
                  <a:lnTo>
                    <a:pt x="3480" y="6336"/>
                  </a:lnTo>
                  <a:lnTo>
                    <a:pt x="3649" y="6280"/>
                  </a:lnTo>
                  <a:lnTo>
                    <a:pt x="3791" y="6223"/>
                  </a:lnTo>
                  <a:lnTo>
                    <a:pt x="3932" y="6138"/>
                  </a:lnTo>
                  <a:lnTo>
                    <a:pt x="4074" y="6025"/>
                  </a:lnTo>
                  <a:lnTo>
                    <a:pt x="4187" y="5912"/>
                  </a:lnTo>
                  <a:lnTo>
                    <a:pt x="4300" y="5771"/>
                  </a:lnTo>
                  <a:lnTo>
                    <a:pt x="4385" y="5629"/>
                  </a:lnTo>
                  <a:lnTo>
                    <a:pt x="4470" y="5488"/>
                  </a:lnTo>
                  <a:lnTo>
                    <a:pt x="4526" y="5318"/>
                  </a:lnTo>
                  <a:lnTo>
                    <a:pt x="4583" y="4979"/>
                  </a:lnTo>
                  <a:lnTo>
                    <a:pt x="4583" y="4639"/>
                  </a:lnTo>
                  <a:lnTo>
                    <a:pt x="4526" y="4300"/>
                  </a:lnTo>
                  <a:lnTo>
                    <a:pt x="4492" y="4198"/>
                  </a:lnTo>
                  <a:lnTo>
                    <a:pt x="4526" y="4243"/>
                  </a:lnTo>
                  <a:lnTo>
                    <a:pt x="4639" y="4356"/>
                  </a:lnTo>
                  <a:lnTo>
                    <a:pt x="4753" y="4441"/>
                  </a:lnTo>
                  <a:lnTo>
                    <a:pt x="4922" y="4526"/>
                  </a:lnTo>
                  <a:lnTo>
                    <a:pt x="5064" y="4554"/>
                  </a:lnTo>
                  <a:lnTo>
                    <a:pt x="5233" y="4582"/>
                  </a:lnTo>
                  <a:lnTo>
                    <a:pt x="5431" y="4611"/>
                  </a:lnTo>
                  <a:lnTo>
                    <a:pt x="5573" y="4582"/>
                  </a:lnTo>
                  <a:lnTo>
                    <a:pt x="5743" y="4526"/>
                  </a:lnTo>
                  <a:lnTo>
                    <a:pt x="5884" y="4441"/>
                  </a:lnTo>
                  <a:lnTo>
                    <a:pt x="6025" y="4356"/>
                  </a:lnTo>
                  <a:lnTo>
                    <a:pt x="6139" y="4243"/>
                  </a:lnTo>
                  <a:lnTo>
                    <a:pt x="6223" y="4102"/>
                  </a:lnTo>
                  <a:lnTo>
                    <a:pt x="6308" y="3932"/>
                  </a:lnTo>
                  <a:lnTo>
                    <a:pt x="6365" y="3790"/>
                  </a:lnTo>
                  <a:lnTo>
                    <a:pt x="6365" y="3621"/>
                  </a:lnTo>
                  <a:lnTo>
                    <a:pt x="6365" y="3451"/>
                  </a:lnTo>
                  <a:lnTo>
                    <a:pt x="6337" y="3281"/>
                  </a:lnTo>
                  <a:lnTo>
                    <a:pt x="6280" y="3140"/>
                  </a:lnTo>
                  <a:lnTo>
                    <a:pt x="6223" y="2970"/>
                  </a:lnTo>
                  <a:lnTo>
                    <a:pt x="6110" y="2829"/>
                  </a:lnTo>
                  <a:lnTo>
                    <a:pt x="5997" y="2716"/>
                  </a:lnTo>
                  <a:lnTo>
                    <a:pt x="5884" y="2602"/>
                  </a:lnTo>
                  <a:lnTo>
                    <a:pt x="5743" y="2518"/>
                  </a:lnTo>
                  <a:lnTo>
                    <a:pt x="5573" y="2461"/>
                  </a:lnTo>
                  <a:lnTo>
                    <a:pt x="5431" y="2404"/>
                  </a:lnTo>
                  <a:lnTo>
                    <a:pt x="5262" y="2376"/>
                  </a:lnTo>
                  <a:lnTo>
                    <a:pt x="4922" y="2376"/>
                  </a:lnTo>
                  <a:lnTo>
                    <a:pt x="4753" y="2404"/>
                  </a:lnTo>
                  <a:lnTo>
                    <a:pt x="4611" y="2461"/>
                  </a:lnTo>
                  <a:lnTo>
                    <a:pt x="4611" y="2461"/>
                  </a:lnTo>
                  <a:lnTo>
                    <a:pt x="4866" y="2291"/>
                  </a:lnTo>
                  <a:lnTo>
                    <a:pt x="5092" y="2093"/>
                  </a:lnTo>
                  <a:lnTo>
                    <a:pt x="5318" y="1867"/>
                  </a:lnTo>
                  <a:lnTo>
                    <a:pt x="5516" y="1641"/>
                  </a:lnTo>
                  <a:lnTo>
                    <a:pt x="5629" y="1499"/>
                  </a:lnTo>
                  <a:lnTo>
                    <a:pt x="5714" y="1358"/>
                  </a:lnTo>
                  <a:lnTo>
                    <a:pt x="5771" y="1216"/>
                  </a:lnTo>
                  <a:lnTo>
                    <a:pt x="5799" y="1047"/>
                  </a:lnTo>
                  <a:lnTo>
                    <a:pt x="5827" y="905"/>
                  </a:lnTo>
                  <a:lnTo>
                    <a:pt x="5827" y="736"/>
                  </a:lnTo>
                  <a:lnTo>
                    <a:pt x="5771" y="566"/>
                  </a:lnTo>
                  <a:lnTo>
                    <a:pt x="5714" y="424"/>
                  </a:lnTo>
                  <a:lnTo>
                    <a:pt x="5601" y="255"/>
                  </a:lnTo>
                  <a:lnTo>
                    <a:pt x="5431" y="142"/>
                  </a:lnTo>
                  <a:lnTo>
                    <a:pt x="5262" y="57"/>
                  </a:lnTo>
                  <a:lnTo>
                    <a:pt x="5035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7" name="Google Shape;5697;p40"/>
            <p:cNvSpPr/>
            <p:nvPr/>
          </p:nvSpPr>
          <p:spPr>
            <a:xfrm>
              <a:off x="6538225" y="2273725"/>
              <a:ext cx="59425" cy="58000"/>
            </a:xfrm>
            <a:custGeom>
              <a:avLst/>
              <a:gdLst/>
              <a:ahLst/>
              <a:cxnLst/>
              <a:rect l="l" t="t" r="r" b="b"/>
              <a:pathLst>
                <a:path w="2377" h="2320" extrusionOk="0">
                  <a:moveTo>
                    <a:pt x="1160" y="0"/>
                  </a:moveTo>
                  <a:lnTo>
                    <a:pt x="905" y="28"/>
                  </a:lnTo>
                  <a:lnTo>
                    <a:pt x="764" y="57"/>
                  </a:lnTo>
                  <a:lnTo>
                    <a:pt x="623" y="113"/>
                  </a:lnTo>
                  <a:lnTo>
                    <a:pt x="453" y="255"/>
                  </a:lnTo>
                  <a:lnTo>
                    <a:pt x="283" y="396"/>
                  </a:lnTo>
                  <a:lnTo>
                    <a:pt x="170" y="594"/>
                  </a:lnTo>
                  <a:lnTo>
                    <a:pt x="85" y="792"/>
                  </a:lnTo>
                  <a:lnTo>
                    <a:pt x="29" y="1018"/>
                  </a:lnTo>
                  <a:lnTo>
                    <a:pt x="0" y="1245"/>
                  </a:lnTo>
                  <a:lnTo>
                    <a:pt x="29" y="1443"/>
                  </a:lnTo>
                  <a:lnTo>
                    <a:pt x="85" y="1669"/>
                  </a:lnTo>
                  <a:lnTo>
                    <a:pt x="170" y="1810"/>
                  </a:lnTo>
                  <a:lnTo>
                    <a:pt x="255" y="1924"/>
                  </a:lnTo>
                  <a:lnTo>
                    <a:pt x="368" y="2037"/>
                  </a:lnTo>
                  <a:lnTo>
                    <a:pt x="481" y="2122"/>
                  </a:lnTo>
                  <a:lnTo>
                    <a:pt x="623" y="2206"/>
                  </a:lnTo>
                  <a:lnTo>
                    <a:pt x="764" y="2263"/>
                  </a:lnTo>
                  <a:lnTo>
                    <a:pt x="905" y="2291"/>
                  </a:lnTo>
                  <a:lnTo>
                    <a:pt x="1047" y="2320"/>
                  </a:lnTo>
                  <a:lnTo>
                    <a:pt x="1330" y="2320"/>
                  </a:lnTo>
                  <a:lnTo>
                    <a:pt x="1471" y="2291"/>
                  </a:lnTo>
                  <a:lnTo>
                    <a:pt x="1641" y="2235"/>
                  </a:lnTo>
                  <a:lnTo>
                    <a:pt x="1754" y="2178"/>
                  </a:lnTo>
                  <a:lnTo>
                    <a:pt x="1895" y="2093"/>
                  </a:lnTo>
                  <a:lnTo>
                    <a:pt x="2009" y="1980"/>
                  </a:lnTo>
                  <a:lnTo>
                    <a:pt x="2122" y="1867"/>
                  </a:lnTo>
                  <a:lnTo>
                    <a:pt x="2207" y="1754"/>
                  </a:lnTo>
                  <a:lnTo>
                    <a:pt x="2291" y="1612"/>
                  </a:lnTo>
                  <a:lnTo>
                    <a:pt x="2320" y="1499"/>
                  </a:lnTo>
                  <a:lnTo>
                    <a:pt x="2348" y="1358"/>
                  </a:lnTo>
                  <a:lnTo>
                    <a:pt x="2376" y="1216"/>
                  </a:lnTo>
                  <a:lnTo>
                    <a:pt x="2348" y="1103"/>
                  </a:lnTo>
                  <a:lnTo>
                    <a:pt x="2291" y="849"/>
                  </a:lnTo>
                  <a:lnTo>
                    <a:pt x="2178" y="622"/>
                  </a:lnTo>
                  <a:lnTo>
                    <a:pt x="2037" y="424"/>
                  </a:lnTo>
                  <a:lnTo>
                    <a:pt x="1839" y="255"/>
                  </a:lnTo>
                  <a:lnTo>
                    <a:pt x="1641" y="113"/>
                  </a:lnTo>
                  <a:lnTo>
                    <a:pt x="1415" y="28"/>
                  </a:lnTo>
                  <a:lnTo>
                    <a:pt x="116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8" name="Google Shape;5698;p40"/>
            <p:cNvSpPr/>
            <p:nvPr/>
          </p:nvSpPr>
          <p:spPr>
            <a:xfrm>
              <a:off x="6998575" y="1826075"/>
              <a:ext cx="74275" cy="87025"/>
            </a:xfrm>
            <a:custGeom>
              <a:avLst/>
              <a:gdLst/>
              <a:ahLst/>
              <a:cxnLst/>
              <a:rect l="l" t="t" r="r" b="b"/>
              <a:pathLst>
                <a:path w="2971" h="3481" extrusionOk="0">
                  <a:moveTo>
                    <a:pt x="1528" y="1"/>
                  </a:moveTo>
                  <a:lnTo>
                    <a:pt x="1387" y="29"/>
                  </a:lnTo>
                  <a:lnTo>
                    <a:pt x="1274" y="114"/>
                  </a:lnTo>
                  <a:lnTo>
                    <a:pt x="1189" y="199"/>
                  </a:lnTo>
                  <a:lnTo>
                    <a:pt x="1132" y="312"/>
                  </a:lnTo>
                  <a:lnTo>
                    <a:pt x="1104" y="453"/>
                  </a:lnTo>
                  <a:lnTo>
                    <a:pt x="1076" y="567"/>
                  </a:lnTo>
                  <a:lnTo>
                    <a:pt x="1076" y="708"/>
                  </a:lnTo>
                  <a:lnTo>
                    <a:pt x="1104" y="963"/>
                  </a:lnTo>
                  <a:lnTo>
                    <a:pt x="1019" y="821"/>
                  </a:lnTo>
                  <a:lnTo>
                    <a:pt x="906" y="708"/>
                  </a:lnTo>
                  <a:lnTo>
                    <a:pt x="764" y="623"/>
                  </a:lnTo>
                  <a:lnTo>
                    <a:pt x="595" y="567"/>
                  </a:lnTo>
                  <a:lnTo>
                    <a:pt x="425" y="567"/>
                  </a:lnTo>
                  <a:lnTo>
                    <a:pt x="255" y="651"/>
                  </a:lnTo>
                  <a:lnTo>
                    <a:pt x="142" y="736"/>
                  </a:lnTo>
                  <a:lnTo>
                    <a:pt x="57" y="878"/>
                  </a:lnTo>
                  <a:lnTo>
                    <a:pt x="1" y="1048"/>
                  </a:lnTo>
                  <a:lnTo>
                    <a:pt x="29" y="1217"/>
                  </a:lnTo>
                  <a:lnTo>
                    <a:pt x="57" y="1359"/>
                  </a:lnTo>
                  <a:lnTo>
                    <a:pt x="142" y="1500"/>
                  </a:lnTo>
                  <a:lnTo>
                    <a:pt x="255" y="1642"/>
                  </a:lnTo>
                  <a:lnTo>
                    <a:pt x="368" y="1726"/>
                  </a:lnTo>
                  <a:lnTo>
                    <a:pt x="510" y="1811"/>
                  </a:lnTo>
                  <a:lnTo>
                    <a:pt x="566" y="1840"/>
                  </a:lnTo>
                  <a:lnTo>
                    <a:pt x="538" y="1840"/>
                  </a:lnTo>
                  <a:lnTo>
                    <a:pt x="368" y="1868"/>
                  </a:lnTo>
                  <a:lnTo>
                    <a:pt x="227" y="1953"/>
                  </a:lnTo>
                  <a:lnTo>
                    <a:pt x="114" y="2066"/>
                  </a:lnTo>
                  <a:lnTo>
                    <a:pt x="57" y="2207"/>
                  </a:lnTo>
                  <a:lnTo>
                    <a:pt x="29" y="2349"/>
                  </a:lnTo>
                  <a:lnTo>
                    <a:pt x="57" y="2518"/>
                  </a:lnTo>
                  <a:lnTo>
                    <a:pt x="142" y="2660"/>
                  </a:lnTo>
                  <a:lnTo>
                    <a:pt x="255" y="2773"/>
                  </a:lnTo>
                  <a:lnTo>
                    <a:pt x="397" y="2830"/>
                  </a:lnTo>
                  <a:lnTo>
                    <a:pt x="538" y="2858"/>
                  </a:lnTo>
                  <a:lnTo>
                    <a:pt x="708" y="2830"/>
                  </a:lnTo>
                  <a:lnTo>
                    <a:pt x="849" y="2773"/>
                  </a:lnTo>
                  <a:lnTo>
                    <a:pt x="991" y="2688"/>
                  </a:lnTo>
                  <a:lnTo>
                    <a:pt x="1104" y="2575"/>
                  </a:lnTo>
                  <a:lnTo>
                    <a:pt x="1160" y="2434"/>
                  </a:lnTo>
                  <a:lnTo>
                    <a:pt x="1132" y="2575"/>
                  </a:lnTo>
                  <a:lnTo>
                    <a:pt x="1132" y="2716"/>
                  </a:lnTo>
                  <a:lnTo>
                    <a:pt x="1189" y="3028"/>
                  </a:lnTo>
                  <a:lnTo>
                    <a:pt x="1217" y="3169"/>
                  </a:lnTo>
                  <a:lnTo>
                    <a:pt x="1302" y="3310"/>
                  </a:lnTo>
                  <a:lnTo>
                    <a:pt x="1415" y="3395"/>
                  </a:lnTo>
                  <a:lnTo>
                    <a:pt x="1557" y="3452"/>
                  </a:lnTo>
                  <a:lnTo>
                    <a:pt x="1670" y="3480"/>
                  </a:lnTo>
                  <a:lnTo>
                    <a:pt x="1755" y="3452"/>
                  </a:lnTo>
                  <a:lnTo>
                    <a:pt x="1839" y="3395"/>
                  </a:lnTo>
                  <a:lnTo>
                    <a:pt x="1924" y="3339"/>
                  </a:lnTo>
                  <a:lnTo>
                    <a:pt x="2009" y="3254"/>
                  </a:lnTo>
                  <a:lnTo>
                    <a:pt x="2037" y="3169"/>
                  </a:lnTo>
                  <a:lnTo>
                    <a:pt x="2094" y="3084"/>
                  </a:lnTo>
                  <a:lnTo>
                    <a:pt x="2094" y="2971"/>
                  </a:lnTo>
                  <a:lnTo>
                    <a:pt x="2094" y="2773"/>
                  </a:lnTo>
                  <a:lnTo>
                    <a:pt x="2009" y="2603"/>
                  </a:lnTo>
                  <a:lnTo>
                    <a:pt x="1868" y="2434"/>
                  </a:lnTo>
                  <a:lnTo>
                    <a:pt x="1726" y="2292"/>
                  </a:lnTo>
                  <a:lnTo>
                    <a:pt x="1896" y="2349"/>
                  </a:lnTo>
                  <a:lnTo>
                    <a:pt x="2094" y="2377"/>
                  </a:lnTo>
                  <a:lnTo>
                    <a:pt x="2462" y="2377"/>
                  </a:lnTo>
                  <a:lnTo>
                    <a:pt x="2631" y="2320"/>
                  </a:lnTo>
                  <a:lnTo>
                    <a:pt x="2773" y="2236"/>
                  </a:lnTo>
                  <a:lnTo>
                    <a:pt x="2886" y="2122"/>
                  </a:lnTo>
                  <a:lnTo>
                    <a:pt x="2914" y="2038"/>
                  </a:lnTo>
                  <a:lnTo>
                    <a:pt x="2943" y="1981"/>
                  </a:lnTo>
                  <a:lnTo>
                    <a:pt x="2971" y="1868"/>
                  </a:lnTo>
                  <a:lnTo>
                    <a:pt x="2943" y="1783"/>
                  </a:lnTo>
                  <a:lnTo>
                    <a:pt x="2914" y="1698"/>
                  </a:lnTo>
                  <a:lnTo>
                    <a:pt x="2858" y="1613"/>
                  </a:lnTo>
                  <a:lnTo>
                    <a:pt x="2716" y="1472"/>
                  </a:lnTo>
                  <a:lnTo>
                    <a:pt x="2547" y="1387"/>
                  </a:lnTo>
                  <a:lnTo>
                    <a:pt x="2320" y="1330"/>
                  </a:lnTo>
                  <a:lnTo>
                    <a:pt x="2094" y="1302"/>
                  </a:lnTo>
                  <a:lnTo>
                    <a:pt x="1641" y="1302"/>
                  </a:lnTo>
                  <a:lnTo>
                    <a:pt x="1755" y="1189"/>
                  </a:lnTo>
                  <a:lnTo>
                    <a:pt x="1868" y="1076"/>
                  </a:lnTo>
                  <a:lnTo>
                    <a:pt x="1953" y="934"/>
                  </a:lnTo>
                  <a:lnTo>
                    <a:pt x="2009" y="793"/>
                  </a:lnTo>
                  <a:lnTo>
                    <a:pt x="2037" y="651"/>
                  </a:lnTo>
                  <a:lnTo>
                    <a:pt x="2037" y="482"/>
                  </a:lnTo>
                  <a:lnTo>
                    <a:pt x="2009" y="340"/>
                  </a:lnTo>
                  <a:lnTo>
                    <a:pt x="1924" y="199"/>
                  </a:lnTo>
                  <a:lnTo>
                    <a:pt x="1811" y="86"/>
                  </a:lnTo>
                  <a:lnTo>
                    <a:pt x="1670" y="29"/>
                  </a:lnTo>
                  <a:lnTo>
                    <a:pt x="1528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9" name="Google Shape;5699;p40"/>
            <p:cNvSpPr/>
            <p:nvPr/>
          </p:nvSpPr>
          <p:spPr>
            <a:xfrm>
              <a:off x="7015550" y="1857200"/>
              <a:ext cx="28325" cy="27600"/>
            </a:xfrm>
            <a:custGeom>
              <a:avLst/>
              <a:gdLst/>
              <a:ahLst/>
              <a:cxnLst/>
              <a:rect l="l" t="t" r="r" b="b"/>
              <a:pathLst>
                <a:path w="1133" h="1104" extrusionOk="0">
                  <a:moveTo>
                    <a:pt x="566" y="1"/>
                  </a:moveTo>
                  <a:lnTo>
                    <a:pt x="425" y="29"/>
                  </a:lnTo>
                  <a:lnTo>
                    <a:pt x="283" y="85"/>
                  </a:lnTo>
                  <a:lnTo>
                    <a:pt x="170" y="170"/>
                  </a:lnTo>
                  <a:lnTo>
                    <a:pt x="85" y="283"/>
                  </a:lnTo>
                  <a:lnTo>
                    <a:pt x="29" y="397"/>
                  </a:lnTo>
                  <a:lnTo>
                    <a:pt x="1" y="538"/>
                  </a:lnTo>
                  <a:lnTo>
                    <a:pt x="1" y="708"/>
                  </a:lnTo>
                  <a:lnTo>
                    <a:pt x="57" y="821"/>
                  </a:lnTo>
                  <a:lnTo>
                    <a:pt x="114" y="934"/>
                  </a:lnTo>
                  <a:lnTo>
                    <a:pt x="227" y="1019"/>
                  </a:lnTo>
                  <a:lnTo>
                    <a:pt x="340" y="1075"/>
                  </a:lnTo>
                  <a:lnTo>
                    <a:pt x="453" y="1104"/>
                  </a:lnTo>
                  <a:lnTo>
                    <a:pt x="679" y="1104"/>
                  </a:lnTo>
                  <a:lnTo>
                    <a:pt x="793" y="1047"/>
                  </a:lnTo>
                  <a:lnTo>
                    <a:pt x="906" y="991"/>
                  </a:lnTo>
                  <a:lnTo>
                    <a:pt x="991" y="906"/>
                  </a:lnTo>
                  <a:lnTo>
                    <a:pt x="1076" y="821"/>
                  </a:lnTo>
                  <a:lnTo>
                    <a:pt x="1104" y="679"/>
                  </a:lnTo>
                  <a:lnTo>
                    <a:pt x="1132" y="595"/>
                  </a:lnTo>
                  <a:lnTo>
                    <a:pt x="1104" y="481"/>
                  </a:lnTo>
                  <a:lnTo>
                    <a:pt x="1076" y="368"/>
                  </a:lnTo>
                  <a:lnTo>
                    <a:pt x="1047" y="283"/>
                  </a:lnTo>
                  <a:lnTo>
                    <a:pt x="991" y="199"/>
                  </a:lnTo>
                  <a:lnTo>
                    <a:pt x="906" y="114"/>
                  </a:lnTo>
                  <a:lnTo>
                    <a:pt x="821" y="57"/>
                  </a:lnTo>
                  <a:lnTo>
                    <a:pt x="708" y="29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0" name="Google Shape;5700;p40"/>
            <p:cNvSpPr/>
            <p:nvPr/>
          </p:nvSpPr>
          <p:spPr>
            <a:xfrm>
              <a:off x="7093350" y="2239775"/>
              <a:ext cx="106800" cy="106100"/>
            </a:xfrm>
            <a:custGeom>
              <a:avLst/>
              <a:gdLst/>
              <a:ahLst/>
              <a:cxnLst/>
              <a:rect l="l" t="t" r="r" b="b"/>
              <a:pathLst>
                <a:path w="4272" h="4244" extrusionOk="0">
                  <a:moveTo>
                    <a:pt x="3225" y="0"/>
                  </a:moveTo>
                  <a:lnTo>
                    <a:pt x="3083" y="29"/>
                  </a:lnTo>
                  <a:lnTo>
                    <a:pt x="2942" y="57"/>
                  </a:lnTo>
                  <a:lnTo>
                    <a:pt x="2829" y="142"/>
                  </a:lnTo>
                  <a:lnTo>
                    <a:pt x="2716" y="227"/>
                  </a:lnTo>
                  <a:lnTo>
                    <a:pt x="2631" y="340"/>
                  </a:lnTo>
                  <a:lnTo>
                    <a:pt x="2574" y="481"/>
                  </a:lnTo>
                  <a:lnTo>
                    <a:pt x="2518" y="594"/>
                  </a:lnTo>
                  <a:lnTo>
                    <a:pt x="2461" y="877"/>
                  </a:lnTo>
                  <a:lnTo>
                    <a:pt x="2433" y="1160"/>
                  </a:lnTo>
                  <a:lnTo>
                    <a:pt x="2348" y="934"/>
                  </a:lnTo>
                  <a:lnTo>
                    <a:pt x="2206" y="708"/>
                  </a:lnTo>
                  <a:lnTo>
                    <a:pt x="2037" y="481"/>
                  </a:lnTo>
                  <a:lnTo>
                    <a:pt x="1867" y="312"/>
                  </a:lnTo>
                  <a:lnTo>
                    <a:pt x="1669" y="170"/>
                  </a:lnTo>
                  <a:lnTo>
                    <a:pt x="1443" y="85"/>
                  </a:lnTo>
                  <a:lnTo>
                    <a:pt x="1216" y="85"/>
                  </a:lnTo>
                  <a:lnTo>
                    <a:pt x="1103" y="114"/>
                  </a:lnTo>
                  <a:lnTo>
                    <a:pt x="990" y="142"/>
                  </a:lnTo>
                  <a:lnTo>
                    <a:pt x="877" y="227"/>
                  </a:lnTo>
                  <a:lnTo>
                    <a:pt x="792" y="340"/>
                  </a:lnTo>
                  <a:lnTo>
                    <a:pt x="736" y="453"/>
                  </a:lnTo>
                  <a:lnTo>
                    <a:pt x="707" y="566"/>
                  </a:lnTo>
                  <a:lnTo>
                    <a:pt x="679" y="708"/>
                  </a:lnTo>
                  <a:lnTo>
                    <a:pt x="679" y="849"/>
                  </a:lnTo>
                  <a:lnTo>
                    <a:pt x="707" y="990"/>
                  </a:lnTo>
                  <a:lnTo>
                    <a:pt x="736" y="1132"/>
                  </a:lnTo>
                  <a:lnTo>
                    <a:pt x="877" y="1386"/>
                  </a:lnTo>
                  <a:lnTo>
                    <a:pt x="1047" y="1669"/>
                  </a:lnTo>
                  <a:lnTo>
                    <a:pt x="1245" y="1896"/>
                  </a:lnTo>
                  <a:lnTo>
                    <a:pt x="1471" y="2122"/>
                  </a:lnTo>
                  <a:lnTo>
                    <a:pt x="1245" y="2094"/>
                  </a:lnTo>
                  <a:lnTo>
                    <a:pt x="1018" y="2094"/>
                  </a:lnTo>
                  <a:lnTo>
                    <a:pt x="792" y="2122"/>
                  </a:lnTo>
                  <a:lnTo>
                    <a:pt x="594" y="2178"/>
                  </a:lnTo>
                  <a:lnTo>
                    <a:pt x="396" y="2292"/>
                  </a:lnTo>
                  <a:lnTo>
                    <a:pt x="226" y="2433"/>
                  </a:lnTo>
                  <a:lnTo>
                    <a:pt x="113" y="2603"/>
                  </a:lnTo>
                  <a:lnTo>
                    <a:pt x="28" y="2801"/>
                  </a:lnTo>
                  <a:lnTo>
                    <a:pt x="0" y="2914"/>
                  </a:lnTo>
                  <a:lnTo>
                    <a:pt x="0" y="3027"/>
                  </a:lnTo>
                  <a:lnTo>
                    <a:pt x="57" y="3253"/>
                  </a:lnTo>
                  <a:lnTo>
                    <a:pt x="113" y="3338"/>
                  </a:lnTo>
                  <a:lnTo>
                    <a:pt x="170" y="3423"/>
                  </a:lnTo>
                  <a:lnTo>
                    <a:pt x="255" y="3508"/>
                  </a:lnTo>
                  <a:lnTo>
                    <a:pt x="368" y="3564"/>
                  </a:lnTo>
                  <a:lnTo>
                    <a:pt x="538" y="3593"/>
                  </a:lnTo>
                  <a:lnTo>
                    <a:pt x="707" y="3593"/>
                  </a:lnTo>
                  <a:lnTo>
                    <a:pt x="877" y="3564"/>
                  </a:lnTo>
                  <a:lnTo>
                    <a:pt x="1047" y="3480"/>
                  </a:lnTo>
                  <a:lnTo>
                    <a:pt x="1188" y="3395"/>
                  </a:lnTo>
                  <a:lnTo>
                    <a:pt x="1330" y="3253"/>
                  </a:lnTo>
                  <a:lnTo>
                    <a:pt x="1584" y="2999"/>
                  </a:lnTo>
                  <a:lnTo>
                    <a:pt x="1499" y="3225"/>
                  </a:lnTo>
                  <a:lnTo>
                    <a:pt x="1499" y="3451"/>
                  </a:lnTo>
                  <a:lnTo>
                    <a:pt x="1528" y="3678"/>
                  </a:lnTo>
                  <a:lnTo>
                    <a:pt x="1641" y="3904"/>
                  </a:lnTo>
                  <a:lnTo>
                    <a:pt x="1697" y="3989"/>
                  </a:lnTo>
                  <a:lnTo>
                    <a:pt x="1782" y="4074"/>
                  </a:lnTo>
                  <a:lnTo>
                    <a:pt x="1867" y="4130"/>
                  </a:lnTo>
                  <a:lnTo>
                    <a:pt x="1980" y="4187"/>
                  </a:lnTo>
                  <a:lnTo>
                    <a:pt x="2093" y="4215"/>
                  </a:lnTo>
                  <a:lnTo>
                    <a:pt x="2206" y="4243"/>
                  </a:lnTo>
                  <a:lnTo>
                    <a:pt x="2320" y="4215"/>
                  </a:lnTo>
                  <a:lnTo>
                    <a:pt x="2433" y="4187"/>
                  </a:lnTo>
                  <a:lnTo>
                    <a:pt x="2631" y="4102"/>
                  </a:lnTo>
                  <a:lnTo>
                    <a:pt x="2800" y="3960"/>
                  </a:lnTo>
                  <a:lnTo>
                    <a:pt x="2942" y="3762"/>
                  </a:lnTo>
                  <a:lnTo>
                    <a:pt x="3027" y="3536"/>
                  </a:lnTo>
                  <a:lnTo>
                    <a:pt x="3055" y="3310"/>
                  </a:lnTo>
                  <a:lnTo>
                    <a:pt x="3055" y="3084"/>
                  </a:lnTo>
                  <a:lnTo>
                    <a:pt x="3027" y="2857"/>
                  </a:lnTo>
                  <a:lnTo>
                    <a:pt x="2993" y="2778"/>
                  </a:lnTo>
                  <a:lnTo>
                    <a:pt x="3027" y="2829"/>
                  </a:lnTo>
                  <a:lnTo>
                    <a:pt x="3083" y="2914"/>
                  </a:lnTo>
                  <a:lnTo>
                    <a:pt x="3197" y="2970"/>
                  </a:lnTo>
                  <a:lnTo>
                    <a:pt x="3395" y="3055"/>
                  </a:lnTo>
                  <a:lnTo>
                    <a:pt x="3621" y="3084"/>
                  </a:lnTo>
                  <a:lnTo>
                    <a:pt x="3734" y="3055"/>
                  </a:lnTo>
                  <a:lnTo>
                    <a:pt x="3847" y="3027"/>
                  </a:lnTo>
                  <a:lnTo>
                    <a:pt x="3932" y="2970"/>
                  </a:lnTo>
                  <a:lnTo>
                    <a:pt x="4017" y="2914"/>
                  </a:lnTo>
                  <a:lnTo>
                    <a:pt x="4102" y="2829"/>
                  </a:lnTo>
                  <a:lnTo>
                    <a:pt x="4158" y="2744"/>
                  </a:lnTo>
                  <a:lnTo>
                    <a:pt x="4215" y="2631"/>
                  </a:lnTo>
                  <a:lnTo>
                    <a:pt x="4243" y="2518"/>
                  </a:lnTo>
                  <a:lnTo>
                    <a:pt x="4271" y="2433"/>
                  </a:lnTo>
                  <a:lnTo>
                    <a:pt x="4271" y="2320"/>
                  </a:lnTo>
                  <a:lnTo>
                    <a:pt x="4215" y="2094"/>
                  </a:lnTo>
                  <a:lnTo>
                    <a:pt x="4102" y="1896"/>
                  </a:lnTo>
                  <a:lnTo>
                    <a:pt x="3932" y="1754"/>
                  </a:lnTo>
                  <a:lnTo>
                    <a:pt x="3734" y="1641"/>
                  </a:lnTo>
                  <a:lnTo>
                    <a:pt x="3508" y="1584"/>
                  </a:lnTo>
                  <a:lnTo>
                    <a:pt x="3281" y="1584"/>
                  </a:lnTo>
                  <a:lnTo>
                    <a:pt x="3083" y="1641"/>
                  </a:lnTo>
                  <a:lnTo>
                    <a:pt x="3253" y="1528"/>
                  </a:lnTo>
                  <a:lnTo>
                    <a:pt x="3423" y="1415"/>
                  </a:lnTo>
                  <a:lnTo>
                    <a:pt x="3564" y="1273"/>
                  </a:lnTo>
                  <a:lnTo>
                    <a:pt x="3706" y="1104"/>
                  </a:lnTo>
                  <a:lnTo>
                    <a:pt x="3819" y="906"/>
                  </a:lnTo>
                  <a:lnTo>
                    <a:pt x="3875" y="708"/>
                  </a:lnTo>
                  <a:lnTo>
                    <a:pt x="3875" y="510"/>
                  </a:lnTo>
                  <a:lnTo>
                    <a:pt x="3875" y="396"/>
                  </a:lnTo>
                  <a:lnTo>
                    <a:pt x="3819" y="283"/>
                  </a:lnTo>
                  <a:lnTo>
                    <a:pt x="3734" y="170"/>
                  </a:lnTo>
                  <a:lnTo>
                    <a:pt x="3621" y="85"/>
                  </a:lnTo>
                  <a:lnTo>
                    <a:pt x="3508" y="29"/>
                  </a:lnTo>
                  <a:lnTo>
                    <a:pt x="3366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1" name="Google Shape;5701;p40"/>
            <p:cNvSpPr/>
            <p:nvPr/>
          </p:nvSpPr>
          <p:spPr>
            <a:xfrm>
              <a:off x="7132950" y="2273000"/>
              <a:ext cx="38900" cy="38925"/>
            </a:xfrm>
            <a:custGeom>
              <a:avLst/>
              <a:gdLst/>
              <a:ahLst/>
              <a:cxnLst/>
              <a:rect l="l" t="t" r="r" b="b"/>
              <a:pathLst>
                <a:path w="1556" h="1557" extrusionOk="0">
                  <a:moveTo>
                    <a:pt x="764" y="1"/>
                  </a:moveTo>
                  <a:lnTo>
                    <a:pt x="594" y="29"/>
                  </a:lnTo>
                  <a:lnTo>
                    <a:pt x="424" y="86"/>
                  </a:lnTo>
                  <a:lnTo>
                    <a:pt x="283" y="171"/>
                  </a:lnTo>
                  <a:lnTo>
                    <a:pt x="198" y="255"/>
                  </a:lnTo>
                  <a:lnTo>
                    <a:pt x="113" y="397"/>
                  </a:lnTo>
                  <a:lnTo>
                    <a:pt x="28" y="538"/>
                  </a:lnTo>
                  <a:lnTo>
                    <a:pt x="0" y="680"/>
                  </a:lnTo>
                  <a:lnTo>
                    <a:pt x="0" y="821"/>
                  </a:lnTo>
                  <a:lnTo>
                    <a:pt x="0" y="963"/>
                  </a:lnTo>
                  <a:lnTo>
                    <a:pt x="57" y="1104"/>
                  </a:lnTo>
                  <a:lnTo>
                    <a:pt x="170" y="1302"/>
                  </a:lnTo>
                  <a:lnTo>
                    <a:pt x="311" y="1415"/>
                  </a:lnTo>
                  <a:lnTo>
                    <a:pt x="481" y="1500"/>
                  </a:lnTo>
                  <a:lnTo>
                    <a:pt x="679" y="1557"/>
                  </a:lnTo>
                  <a:lnTo>
                    <a:pt x="877" y="1528"/>
                  </a:lnTo>
                  <a:lnTo>
                    <a:pt x="1075" y="1500"/>
                  </a:lnTo>
                  <a:lnTo>
                    <a:pt x="1245" y="1387"/>
                  </a:lnTo>
                  <a:lnTo>
                    <a:pt x="1414" y="1245"/>
                  </a:lnTo>
                  <a:lnTo>
                    <a:pt x="1499" y="1076"/>
                  </a:lnTo>
                  <a:lnTo>
                    <a:pt x="1556" y="906"/>
                  </a:lnTo>
                  <a:lnTo>
                    <a:pt x="1556" y="736"/>
                  </a:lnTo>
                  <a:lnTo>
                    <a:pt x="1528" y="567"/>
                  </a:lnTo>
                  <a:lnTo>
                    <a:pt x="1443" y="425"/>
                  </a:lnTo>
                  <a:lnTo>
                    <a:pt x="1358" y="284"/>
                  </a:lnTo>
                  <a:lnTo>
                    <a:pt x="1216" y="171"/>
                  </a:lnTo>
                  <a:lnTo>
                    <a:pt x="1075" y="86"/>
                  </a:lnTo>
                  <a:lnTo>
                    <a:pt x="934" y="29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2" name="Google Shape;5702;p40"/>
            <p:cNvSpPr/>
            <p:nvPr/>
          </p:nvSpPr>
          <p:spPr>
            <a:xfrm>
              <a:off x="6483050" y="1584225"/>
              <a:ext cx="158450" cy="159850"/>
            </a:xfrm>
            <a:custGeom>
              <a:avLst/>
              <a:gdLst/>
              <a:ahLst/>
              <a:cxnLst/>
              <a:rect l="l" t="t" r="r" b="b"/>
              <a:pathLst>
                <a:path w="6338" h="6394" extrusionOk="0">
                  <a:moveTo>
                    <a:pt x="1811" y="1"/>
                  </a:moveTo>
                  <a:lnTo>
                    <a:pt x="1642" y="29"/>
                  </a:lnTo>
                  <a:lnTo>
                    <a:pt x="1500" y="86"/>
                  </a:lnTo>
                  <a:lnTo>
                    <a:pt x="1330" y="171"/>
                  </a:lnTo>
                  <a:lnTo>
                    <a:pt x="1217" y="284"/>
                  </a:lnTo>
                  <a:lnTo>
                    <a:pt x="1104" y="397"/>
                  </a:lnTo>
                  <a:lnTo>
                    <a:pt x="1019" y="538"/>
                  </a:lnTo>
                  <a:lnTo>
                    <a:pt x="991" y="652"/>
                  </a:lnTo>
                  <a:lnTo>
                    <a:pt x="963" y="793"/>
                  </a:lnTo>
                  <a:lnTo>
                    <a:pt x="934" y="906"/>
                  </a:lnTo>
                  <a:lnTo>
                    <a:pt x="963" y="1048"/>
                  </a:lnTo>
                  <a:lnTo>
                    <a:pt x="1019" y="1302"/>
                  </a:lnTo>
                  <a:lnTo>
                    <a:pt x="1132" y="1557"/>
                  </a:lnTo>
                  <a:lnTo>
                    <a:pt x="1274" y="1783"/>
                  </a:lnTo>
                  <a:lnTo>
                    <a:pt x="1444" y="1981"/>
                  </a:lnTo>
                  <a:lnTo>
                    <a:pt x="1840" y="2349"/>
                  </a:lnTo>
                  <a:lnTo>
                    <a:pt x="1670" y="2292"/>
                  </a:lnTo>
                  <a:lnTo>
                    <a:pt x="1500" y="2264"/>
                  </a:lnTo>
                  <a:lnTo>
                    <a:pt x="1330" y="2236"/>
                  </a:lnTo>
                  <a:lnTo>
                    <a:pt x="1161" y="2236"/>
                  </a:lnTo>
                  <a:lnTo>
                    <a:pt x="991" y="2264"/>
                  </a:lnTo>
                  <a:lnTo>
                    <a:pt x="821" y="2320"/>
                  </a:lnTo>
                  <a:lnTo>
                    <a:pt x="651" y="2377"/>
                  </a:lnTo>
                  <a:lnTo>
                    <a:pt x="482" y="2462"/>
                  </a:lnTo>
                  <a:lnTo>
                    <a:pt x="340" y="2547"/>
                  </a:lnTo>
                  <a:lnTo>
                    <a:pt x="227" y="2660"/>
                  </a:lnTo>
                  <a:lnTo>
                    <a:pt x="142" y="2801"/>
                  </a:lnTo>
                  <a:lnTo>
                    <a:pt x="57" y="2971"/>
                  </a:lnTo>
                  <a:lnTo>
                    <a:pt x="29" y="3141"/>
                  </a:lnTo>
                  <a:lnTo>
                    <a:pt x="1" y="3310"/>
                  </a:lnTo>
                  <a:lnTo>
                    <a:pt x="29" y="3480"/>
                  </a:lnTo>
                  <a:lnTo>
                    <a:pt x="57" y="3650"/>
                  </a:lnTo>
                  <a:lnTo>
                    <a:pt x="114" y="3820"/>
                  </a:lnTo>
                  <a:lnTo>
                    <a:pt x="199" y="3961"/>
                  </a:lnTo>
                  <a:lnTo>
                    <a:pt x="312" y="4074"/>
                  </a:lnTo>
                  <a:lnTo>
                    <a:pt x="425" y="4216"/>
                  </a:lnTo>
                  <a:lnTo>
                    <a:pt x="567" y="4301"/>
                  </a:lnTo>
                  <a:lnTo>
                    <a:pt x="708" y="4414"/>
                  </a:lnTo>
                  <a:lnTo>
                    <a:pt x="878" y="4470"/>
                  </a:lnTo>
                  <a:lnTo>
                    <a:pt x="1047" y="4527"/>
                  </a:lnTo>
                  <a:lnTo>
                    <a:pt x="1359" y="4583"/>
                  </a:lnTo>
                  <a:lnTo>
                    <a:pt x="1726" y="4583"/>
                  </a:lnTo>
                  <a:lnTo>
                    <a:pt x="2066" y="4527"/>
                  </a:lnTo>
                  <a:lnTo>
                    <a:pt x="2155" y="4503"/>
                  </a:lnTo>
                  <a:lnTo>
                    <a:pt x="2155" y="4503"/>
                  </a:lnTo>
                  <a:lnTo>
                    <a:pt x="2094" y="4527"/>
                  </a:lnTo>
                  <a:lnTo>
                    <a:pt x="1981" y="4640"/>
                  </a:lnTo>
                  <a:lnTo>
                    <a:pt x="1896" y="4781"/>
                  </a:lnTo>
                  <a:lnTo>
                    <a:pt x="1811" y="4923"/>
                  </a:lnTo>
                  <a:lnTo>
                    <a:pt x="1783" y="5093"/>
                  </a:lnTo>
                  <a:lnTo>
                    <a:pt x="1755" y="5262"/>
                  </a:lnTo>
                  <a:lnTo>
                    <a:pt x="1755" y="5432"/>
                  </a:lnTo>
                  <a:lnTo>
                    <a:pt x="1755" y="5602"/>
                  </a:lnTo>
                  <a:lnTo>
                    <a:pt x="1811" y="5743"/>
                  </a:lnTo>
                  <a:lnTo>
                    <a:pt x="1896" y="5913"/>
                  </a:lnTo>
                  <a:lnTo>
                    <a:pt x="1981" y="6026"/>
                  </a:lnTo>
                  <a:lnTo>
                    <a:pt x="2122" y="6139"/>
                  </a:lnTo>
                  <a:lnTo>
                    <a:pt x="2264" y="6252"/>
                  </a:lnTo>
                  <a:lnTo>
                    <a:pt x="2405" y="6309"/>
                  </a:lnTo>
                  <a:lnTo>
                    <a:pt x="2547" y="6365"/>
                  </a:lnTo>
                  <a:lnTo>
                    <a:pt x="2716" y="6394"/>
                  </a:lnTo>
                  <a:lnTo>
                    <a:pt x="2886" y="6394"/>
                  </a:lnTo>
                  <a:lnTo>
                    <a:pt x="3056" y="6365"/>
                  </a:lnTo>
                  <a:lnTo>
                    <a:pt x="3226" y="6309"/>
                  </a:lnTo>
                  <a:lnTo>
                    <a:pt x="3367" y="6224"/>
                  </a:lnTo>
                  <a:lnTo>
                    <a:pt x="3508" y="6139"/>
                  </a:lnTo>
                  <a:lnTo>
                    <a:pt x="3622" y="6026"/>
                  </a:lnTo>
                  <a:lnTo>
                    <a:pt x="3735" y="5885"/>
                  </a:lnTo>
                  <a:lnTo>
                    <a:pt x="3820" y="5743"/>
                  </a:lnTo>
                  <a:lnTo>
                    <a:pt x="3904" y="5602"/>
                  </a:lnTo>
                  <a:lnTo>
                    <a:pt x="3933" y="5432"/>
                  </a:lnTo>
                  <a:lnTo>
                    <a:pt x="3961" y="5262"/>
                  </a:lnTo>
                  <a:lnTo>
                    <a:pt x="3989" y="5093"/>
                  </a:lnTo>
                  <a:lnTo>
                    <a:pt x="3961" y="4923"/>
                  </a:lnTo>
                  <a:lnTo>
                    <a:pt x="3933" y="4781"/>
                  </a:lnTo>
                  <a:lnTo>
                    <a:pt x="3904" y="4612"/>
                  </a:lnTo>
                  <a:lnTo>
                    <a:pt x="4046" y="4866"/>
                  </a:lnTo>
                  <a:lnTo>
                    <a:pt x="4244" y="5121"/>
                  </a:lnTo>
                  <a:lnTo>
                    <a:pt x="4470" y="5347"/>
                  </a:lnTo>
                  <a:lnTo>
                    <a:pt x="4696" y="5545"/>
                  </a:lnTo>
                  <a:lnTo>
                    <a:pt x="4838" y="5630"/>
                  </a:lnTo>
                  <a:lnTo>
                    <a:pt x="4979" y="5715"/>
                  </a:lnTo>
                  <a:lnTo>
                    <a:pt x="5121" y="5771"/>
                  </a:lnTo>
                  <a:lnTo>
                    <a:pt x="5290" y="5828"/>
                  </a:lnTo>
                  <a:lnTo>
                    <a:pt x="5602" y="5828"/>
                  </a:lnTo>
                  <a:lnTo>
                    <a:pt x="5771" y="5800"/>
                  </a:lnTo>
                  <a:lnTo>
                    <a:pt x="5913" y="5743"/>
                  </a:lnTo>
                  <a:lnTo>
                    <a:pt x="6082" y="5602"/>
                  </a:lnTo>
                  <a:lnTo>
                    <a:pt x="6196" y="5460"/>
                  </a:lnTo>
                  <a:lnTo>
                    <a:pt x="6281" y="5262"/>
                  </a:lnTo>
                  <a:lnTo>
                    <a:pt x="6337" y="5064"/>
                  </a:lnTo>
                  <a:lnTo>
                    <a:pt x="6337" y="4838"/>
                  </a:lnTo>
                  <a:lnTo>
                    <a:pt x="6309" y="4640"/>
                  </a:lnTo>
                  <a:lnTo>
                    <a:pt x="6252" y="4414"/>
                  </a:lnTo>
                  <a:lnTo>
                    <a:pt x="6139" y="4244"/>
                  </a:lnTo>
                  <a:lnTo>
                    <a:pt x="5998" y="4074"/>
                  </a:lnTo>
                  <a:lnTo>
                    <a:pt x="5828" y="3961"/>
                  </a:lnTo>
                  <a:lnTo>
                    <a:pt x="5658" y="3848"/>
                  </a:lnTo>
                  <a:lnTo>
                    <a:pt x="5460" y="3763"/>
                  </a:lnTo>
                  <a:lnTo>
                    <a:pt x="5234" y="3707"/>
                  </a:lnTo>
                  <a:lnTo>
                    <a:pt x="5036" y="3678"/>
                  </a:lnTo>
                  <a:lnTo>
                    <a:pt x="4810" y="3650"/>
                  </a:lnTo>
                  <a:lnTo>
                    <a:pt x="4612" y="3678"/>
                  </a:lnTo>
                  <a:lnTo>
                    <a:pt x="4951" y="3508"/>
                  </a:lnTo>
                  <a:lnTo>
                    <a:pt x="5290" y="3310"/>
                  </a:lnTo>
                  <a:lnTo>
                    <a:pt x="5630" y="3056"/>
                  </a:lnTo>
                  <a:lnTo>
                    <a:pt x="5884" y="2801"/>
                  </a:lnTo>
                  <a:lnTo>
                    <a:pt x="5998" y="2660"/>
                  </a:lnTo>
                  <a:lnTo>
                    <a:pt x="6082" y="2490"/>
                  </a:lnTo>
                  <a:lnTo>
                    <a:pt x="6167" y="2349"/>
                  </a:lnTo>
                  <a:lnTo>
                    <a:pt x="6224" y="2179"/>
                  </a:lnTo>
                  <a:lnTo>
                    <a:pt x="6252" y="1981"/>
                  </a:lnTo>
                  <a:lnTo>
                    <a:pt x="6224" y="1811"/>
                  </a:lnTo>
                  <a:lnTo>
                    <a:pt x="6196" y="1642"/>
                  </a:lnTo>
                  <a:lnTo>
                    <a:pt x="6139" y="1500"/>
                  </a:lnTo>
                  <a:lnTo>
                    <a:pt x="5998" y="1330"/>
                  </a:lnTo>
                  <a:lnTo>
                    <a:pt x="5856" y="1189"/>
                  </a:lnTo>
                  <a:lnTo>
                    <a:pt x="5686" y="1104"/>
                  </a:lnTo>
                  <a:lnTo>
                    <a:pt x="5488" y="1048"/>
                  </a:lnTo>
                  <a:lnTo>
                    <a:pt x="5290" y="1019"/>
                  </a:lnTo>
                  <a:lnTo>
                    <a:pt x="5064" y="1019"/>
                  </a:lnTo>
                  <a:lnTo>
                    <a:pt x="4866" y="1048"/>
                  </a:lnTo>
                  <a:lnTo>
                    <a:pt x="4668" y="1104"/>
                  </a:lnTo>
                  <a:lnTo>
                    <a:pt x="4272" y="1302"/>
                  </a:lnTo>
                  <a:lnTo>
                    <a:pt x="3876" y="1557"/>
                  </a:lnTo>
                  <a:lnTo>
                    <a:pt x="3480" y="1868"/>
                  </a:lnTo>
                  <a:lnTo>
                    <a:pt x="3169" y="2179"/>
                  </a:lnTo>
                  <a:lnTo>
                    <a:pt x="3226" y="1868"/>
                  </a:lnTo>
                  <a:lnTo>
                    <a:pt x="3226" y="1528"/>
                  </a:lnTo>
                  <a:lnTo>
                    <a:pt x="3169" y="1189"/>
                  </a:lnTo>
                  <a:lnTo>
                    <a:pt x="3084" y="878"/>
                  </a:lnTo>
                  <a:lnTo>
                    <a:pt x="2999" y="736"/>
                  </a:lnTo>
                  <a:lnTo>
                    <a:pt x="2914" y="595"/>
                  </a:lnTo>
                  <a:lnTo>
                    <a:pt x="2830" y="454"/>
                  </a:lnTo>
                  <a:lnTo>
                    <a:pt x="2716" y="340"/>
                  </a:lnTo>
                  <a:lnTo>
                    <a:pt x="2575" y="227"/>
                  </a:lnTo>
                  <a:lnTo>
                    <a:pt x="2434" y="142"/>
                  </a:lnTo>
                  <a:lnTo>
                    <a:pt x="2292" y="86"/>
                  </a:lnTo>
                  <a:lnTo>
                    <a:pt x="2151" y="29"/>
                  </a:lnTo>
                  <a:lnTo>
                    <a:pt x="1981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3" name="Google Shape;5703;p40"/>
            <p:cNvSpPr/>
            <p:nvPr/>
          </p:nvSpPr>
          <p:spPr>
            <a:xfrm>
              <a:off x="6533975" y="1643650"/>
              <a:ext cx="58000" cy="58700"/>
            </a:xfrm>
            <a:custGeom>
              <a:avLst/>
              <a:gdLst/>
              <a:ahLst/>
              <a:cxnLst/>
              <a:rect l="l" t="t" r="r" b="b"/>
              <a:pathLst>
                <a:path w="2320" h="2348" extrusionOk="0">
                  <a:moveTo>
                    <a:pt x="877" y="0"/>
                  </a:moveTo>
                  <a:lnTo>
                    <a:pt x="651" y="85"/>
                  </a:lnTo>
                  <a:lnTo>
                    <a:pt x="510" y="170"/>
                  </a:lnTo>
                  <a:lnTo>
                    <a:pt x="397" y="255"/>
                  </a:lnTo>
                  <a:lnTo>
                    <a:pt x="283" y="368"/>
                  </a:lnTo>
                  <a:lnTo>
                    <a:pt x="199" y="481"/>
                  </a:lnTo>
                  <a:lnTo>
                    <a:pt x="114" y="594"/>
                  </a:lnTo>
                  <a:lnTo>
                    <a:pt x="57" y="735"/>
                  </a:lnTo>
                  <a:lnTo>
                    <a:pt x="29" y="877"/>
                  </a:lnTo>
                  <a:lnTo>
                    <a:pt x="1" y="1018"/>
                  </a:lnTo>
                  <a:lnTo>
                    <a:pt x="1" y="1160"/>
                  </a:lnTo>
                  <a:lnTo>
                    <a:pt x="1" y="1330"/>
                  </a:lnTo>
                  <a:lnTo>
                    <a:pt x="57" y="1471"/>
                  </a:lnTo>
                  <a:lnTo>
                    <a:pt x="85" y="1612"/>
                  </a:lnTo>
                  <a:lnTo>
                    <a:pt x="170" y="1754"/>
                  </a:lnTo>
                  <a:lnTo>
                    <a:pt x="227" y="1867"/>
                  </a:lnTo>
                  <a:lnTo>
                    <a:pt x="340" y="2008"/>
                  </a:lnTo>
                  <a:lnTo>
                    <a:pt x="453" y="2093"/>
                  </a:lnTo>
                  <a:lnTo>
                    <a:pt x="566" y="2206"/>
                  </a:lnTo>
                  <a:lnTo>
                    <a:pt x="708" y="2263"/>
                  </a:lnTo>
                  <a:lnTo>
                    <a:pt x="849" y="2320"/>
                  </a:lnTo>
                  <a:lnTo>
                    <a:pt x="962" y="2348"/>
                  </a:lnTo>
                  <a:lnTo>
                    <a:pt x="1217" y="2348"/>
                  </a:lnTo>
                  <a:lnTo>
                    <a:pt x="1471" y="2291"/>
                  </a:lnTo>
                  <a:lnTo>
                    <a:pt x="1698" y="2178"/>
                  </a:lnTo>
                  <a:lnTo>
                    <a:pt x="1896" y="2008"/>
                  </a:lnTo>
                  <a:lnTo>
                    <a:pt x="2065" y="1839"/>
                  </a:lnTo>
                  <a:lnTo>
                    <a:pt x="2207" y="1612"/>
                  </a:lnTo>
                  <a:lnTo>
                    <a:pt x="2292" y="1386"/>
                  </a:lnTo>
                  <a:lnTo>
                    <a:pt x="2320" y="1131"/>
                  </a:lnTo>
                  <a:lnTo>
                    <a:pt x="2292" y="877"/>
                  </a:lnTo>
                  <a:lnTo>
                    <a:pt x="2263" y="735"/>
                  </a:lnTo>
                  <a:lnTo>
                    <a:pt x="2207" y="622"/>
                  </a:lnTo>
                  <a:lnTo>
                    <a:pt x="2065" y="424"/>
                  </a:lnTo>
                  <a:lnTo>
                    <a:pt x="1924" y="283"/>
                  </a:lnTo>
                  <a:lnTo>
                    <a:pt x="1726" y="141"/>
                  </a:lnTo>
                  <a:lnTo>
                    <a:pt x="1528" y="57"/>
                  </a:lnTo>
                  <a:lnTo>
                    <a:pt x="133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4" name="Google Shape;5704;p40"/>
            <p:cNvSpPr/>
            <p:nvPr/>
          </p:nvSpPr>
          <p:spPr>
            <a:xfrm>
              <a:off x="6343750" y="3140700"/>
              <a:ext cx="664050" cy="777175"/>
            </a:xfrm>
            <a:custGeom>
              <a:avLst/>
              <a:gdLst/>
              <a:ahLst/>
              <a:cxnLst/>
              <a:rect l="l" t="t" r="r" b="b"/>
              <a:pathLst>
                <a:path w="26562" h="31087" extrusionOk="0">
                  <a:moveTo>
                    <a:pt x="11343" y="0"/>
                  </a:moveTo>
                  <a:lnTo>
                    <a:pt x="7892" y="4441"/>
                  </a:lnTo>
                  <a:lnTo>
                    <a:pt x="0" y="24609"/>
                  </a:lnTo>
                  <a:lnTo>
                    <a:pt x="19773" y="31087"/>
                  </a:lnTo>
                  <a:lnTo>
                    <a:pt x="26561" y="9278"/>
                  </a:lnTo>
                  <a:lnTo>
                    <a:pt x="11343" y="0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5" name="Google Shape;5705;p40"/>
            <p:cNvSpPr/>
            <p:nvPr/>
          </p:nvSpPr>
          <p:spPr>
            <a:xfrm>
              <a:off x="6560850" y="3140700"/>
              <a:ext cx="446950" cy="523325"/>
            </a:xfrm>
            <a:custGeom>
              <a:avLst/>
              <a:gdLst/>
              <a:ahLst/>
              <a:cxnLst/>
              <a:rect l="l" t="t" r="r" b="b"/>
              <a:pathLst>
                <a:path w="17878" h="20933" extrusionOk="0">
                  <a:moveTo>
                    <a:pt x="2659" y="0"/>
                  </a:moveTo>
                  <a:lnTo>
                    <a:pt x="0" y="3423"/>
                  </a:lnTo>
                  <a:lnTo>
                    <a:pt x="708" y="4724"/>
                  </a:lnTo>
                  <a:lnTo>
                    <a:pt x="1471" y="5940"/>
                  </a:lnTo>
                  <a:lnTo>
                    <a:pt x="2235" y="7157"/>
                  </a:lnTo>
                  <a:lnTo>
                    <a:pt x="3027" y="8316"/>
                  </a:lnTo>
                  <a:lnTo>
                    <a:pt x="3847" y="9420"/>
                  </a:lnTo>
                  <a:lnTo>
                    <a:pt x="4696" y="10523"/>
                  </a:lnTo>
                  <a:lnTo>
                    <a:pt x="5545" y="11598"/>
                  </a:lnTo>
                  <a:lnTo>
                    <a:pt x="6450" y="12644"/>
                  </a:lnTo>
                  <a:lnTo>
                    <a:pt x="7327" y="13691"/>
                  </a:lnTo>
                  <a:lnTo>
                    <a:pt x="8260" y="14737"/>
                  </a:lnTo>
                  <a:lnTo>
                    <a:pt x="9222" y="15756"/>
                  </a:lnTo>
                  <a:lnTo>
                    <a:pt x="10184" y="16774"/>
                  </a:lnTo>
                  <a:lnTo>
                    <a:pt x="12164" y="18839"/>
                  </a:lnTo>
                  <a:lnTo>
                    <a:pt x="14257" y="20932"/>
                  </a:lnTo>
                  <a:lnTo>
                    <a:pt x="17877" y="9278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6" name="Google Shape;5706;p40"/>
            <p:cNvSpPr/>
            <p:nvPr/>
          </p:nvSpPr>
          <p:spPr>
            <a:xfrm>
              <a:off x="6210100" y="2492225"/>
              <a:ext cx="1160475" cy="773650"/>
            </a:xfrm>
            <a:custGeom>
              <a:avLst/>
              <a:gdLst/>
              <a:ahLst/>
              <a:cxnLst/>
              <a:rect l="l" t="t" r="r" b="b"/>
              <a:pathLst>
                <a:path w="46419" h="30946" extrusionOk="0">
                  <a:moveTo>
                    <a:pt x="42232" y="1"/>
                  </a:moveTo>
                  <a:lnTo>
                    <a:pt x="40818" y="170"/>
                  </a:lnTo>
                  <a:lnTo>
                    <a:pt x="39403" y="368"/>
                  </a:lnTo>
                  <a:lnTo>
                    <a:pt x="37989" y="595"/>
                  </a:lnTo>
                  <a:lnTo>
                    <a:pt x="36575" y="849"/>
                  </a:lnTo>
                  <a:lnTo>
                    <a:pt x="35189" y="1132"/>
                  </a:lnTo>
                  <a:lnTo>
                    <a:pt x="33774" y="1443"/>
                  </a:lnTo>
                  <a:lnTo>
                    <a:pt x="32388" y="1754"/>
                  </a:lnTo>
                  <a:lnTo>
                    <a:pt x="31002" y="2122"/>
                  </a:lnTo>
                  <a:lnTo>
                    <a:pt x="29616" y="2490"/>
                  </a:lnTo>
                  <a:lnTo>
                    <a:pt x="28259" y="2914"/>
                  </a:lnTo>
                  <a:lnTo>
                    <a:pt x="26901" y="3338"/>
                  </a:lnTo>
                  <a:lnTo>
                    <a:pt x="25543" y="3819"/>
                  </a:lnTo>
                  <a:lnTo>
                    <a:pt x="24185" y="4300"/>
                  </a:lnTo>
                  <a:lnTo>
                    <a:pt x="22856" y="4809"/>
                  </a:lnTo>
                  <a:lnTo>
                    <a:pt x="21498" y="5347"/>
                  </a:lnTo>
                  <a:lnTo>
                    <a:pt x="20197" y="5884"/>
                  </a:lnTo>
                  <a:lnTo>
                    <a:pt x="18867" y="6478"/>
                  </a:lnTo>
                  <a:lnTo>
                    <a:pt x="17566" y="7072"/>
                  </a:lnTo>
                  <a:lnTo>
                    <a:pt x="16293" y="7694"/>
                  </a:lnTo>
                  <a:lnTo>
                    <a:pt x="14992" y="8345"/>
                  </a:lnTo>
                  <a:lnTo>
                    <a:pt x="13748" y="9024"/>
                  </a:lnTo>
                  <a:lnTo>
                    <a:pt x="12475" y="9731"/>
                  </a:lnTo>
                  <a:lnTo>
                    <a:pt x="11230" y="10438"/>
                  </a:lnTo>
                  <a:lnTo>
                    <a:pt x="9985" y="11174"/>
                  </a:lnTo>
                  <a:lnTo>
                    <a:pt x="8769" y="11937"/>
                  </a:lnTo>
                  <a:lnTo>
                    <a:pt x="7581" y="12729"/>
                  </a:lnTo>
                  <a:lnTo>
                    <a:pt x="6365" y="13521"/>
                  </a:lnTo>
                  <a:lnTo>
                    <a:pt x="5205" y="14342"/>
                  </a:lnTo>
                  <a:lnTo>
                    <a:pt x="4017" y="15190"/>
                  </a:lnTo>
                  <a:lnTo>
                    <a:pt x="2886" y="16039"/>
                  </a:lnTo>
                  <a:lnTo>
                    <a:pt x="1726" y="16916"/>
                  </a:lnTo>
                  <a:lnTo>
                    <a:pt x="623" y="17821"/>
                  </a:lnTo>
                  <a:lnTo>
                    <a:pt x="481" y="17962"/>
                  </a:lnTo>
                  <a:lnTo>
                    <a:pt x="368" y="18104"/>
                  </a:lnTo>
                  <a:lnTo>
                    <a:pt x="255" y="18245"/>
                  </a:lnTo>
                  <a:lnTo>
                    <a:pt x="170" y="18415"/>
                  </a:lnTo>
                  <a:lnTo>
                    <a:pt x="85" y="18556"/>
                  </a:lnTo>
                  <a:lnTo>
                    <a:pt x="57" y="18726"/>
                  </a:lnTo>
                  <a:lnTo>
                    <a:pt x="0" y="18896"/>
                  </a:lnTo>
                  <a:lnTo>
                    <a:pt x="0" y="19094"/>
                  </a:lnTo>
                  <a:lnTo>
                    <a:pt x="0" y="19264"/>
                  </a:lnTo>
                  <a:lnTo>
                    <a:pt x="29" y="19433"/>
                  </a:lnTo>
                  <a:lnTo>
                    <a:pt x="57" y="19603"/>
                  </a:lnTo>
                  <a:lnTo>
                    <a:pt x="113" y="19773"/>
                  </a:lnTo>
                  <a:lnTo>
                    <a:pt x="198" y="19942"/>
                  </a:lnTo>
                  <a:lnTo>
                    <a:pt x="311" y="20084"/>
                  </a:lnTo>
                  <a:lnTo>
                    <a:pt x="425" y="20225"/>
                  </a:lnTo>
                  <a:lnTo>
                    <a:pt x="538" y="20367"/>
                  </a:lnTo>
                  <a:lnTo>
                    <a:pt x="736" y="20536"/>
                  </a:lnTo>
                  <a:lnTo>
                    <a:pt x="962" y="20678"/>
                  </a:lnTo>
                  <a:lnTo>
                    <a:pt x="1160" y="20819"/>
                  </a:lnTo>
                  <a:lnTo>
                    <a:pt x="1386" y="20961"/>
                  </a:lnTo>
                  <a:lnTo>
                    <a:pt x="1641" y="21046"/>
                  </a:lnTo>
                  <a:lnTo>
                    <a:pt x="1896" y="21130"/>
                  </a:lnTo>
                  <a:lnTo>
                    <a:pt x="2150" y="21187"/>
                  </a:lnTo>
                  <a:lnTo>
                    <a:pt x="2405" y="21244"/>
                  </a:lnTo>
                  <a:lnTo>
                    <a:pt x="2348" y="21555"/>
                  </a:lnTo>
                  <a:lnTo>
                    <a:pt x="2320" y="21866"/>
                  </a:lnTo>
                  <a:lnTo>
                    <a:pt x="2320" y="22177"/>
                  </a:lnTo>
                  <a:lnTo>
                    <a:pt x="2320" y="22517"/>
                  </a:lnTo>
                  <a:lnTo>
                    <a:pt x="2348" y="22828"/>
                  </a:lnTo>
                  <a:lnTo>
                    <a:pt x="2405" y="23139"/>
                  </a:lnTo>
                  <a:lnTo>
                    <a:pt x="2490" y="23450"/>
                  </a:lnTo>
                  <a:lnTo>
                    <a:pt x="2574" y="23761"/>
                  </a:lnTo>
                  <a:lnTo>
                    <a:pt x="2688" y="24044"/>
                  </a:lnTo>
                  <a:lnTo>
                    <a:pt x="2829" y="24355"/>
                  </a:lnTo>
                  <a:lnTo>
                    <a:pt x="2970" y="24638"/>
                  </a:lnTo>
                  <a:lnTo>
                    <a:pt x="3112" y="24921"/>
                  </a:lnTo>
                  <a:lnTo>
                    <a:pt x="3310" y="25175"/>
                  </a:lnTo>
                  <a:lnTo>
                    <a:pt x="3508" y="25430"/>
                  </a:lnTo>
                  <a:lnTo>
                    <a:pt x="3706" y="25656"/>
                  </a:lnTo>
                  <a:lnTo>
                    <a:pt x="3932" y="25883"/>
                  </a:lnTo>
                  <a:lnTo>
                    <a:pt x="4187" y="26081"/>
                  </a:lnTo>
                  <a:lnTo>
                    <a:pt x="4441" y="26279"/>
                  </a:lnTo>
                  <a:lnTo>
                    <a:pt x="4696" y="26448"/>
                  </a:lnTo>
                  <a:lnTo>
                    <a:pt x="4979" y="26618"/>
                  </a:lnTo>
                  <a:lnTo>
                    <a:pt x="5262" y="26759"/>
                  </a:lnTo>
                  <a:lnTo>
                    <a:pt x="5573" y="26873"/>
                  </a:lnTo>
                  <a:lnTo>
                    <a:pt x="5856" y="26986"/>
                  </a:lnTo>
                  <a:lnTo>
                    <a:pt x="6167" y="27042"/>
                  </a:lnTo>
                  <a:lnTo>
                    <a:pt x="6478" y="27127"/>
                  </a:lnTo>
                  <a:lnTo>
                    <a:pt x="6817" y="27155"/>
                  </a:lnTo>
                  <a:lnTo>
                    <a:pt x="7129" y="27184"/>
                  </a:lnTo>
                  <a:lnTo>
                    <a:pt x="7751" y="27184"/>
                  </a:lnTo>
                  <a:lnTo>
                    <a:pt x="8090" y="27155"/>
                  </a:lnTo>
                  <a:lnTo>
                    <a:pt x="8401" y="27099"/>
                  </a:lnTo>
                  <a:lnTo>
                    <a:pt x="8713" y="27014"/>
                  </a:lnTo>
                  <a:lnTo>
                    <a:pt x="8628" y="27184"/>
                  </a:lnTo>
                  <a:lnTo>
                    <a:pt x="8571" y="27353"/>
                  </a:lnTo>
                  <a:lnTo>
                    <a:pt x="8543" y="27551"/>
                  </a:lnTo>
                  <a:lnTo>
                    <a:pt x="8543" y="27721"/>
                  </a:lnTo>
                  <a:lnTo>
                    <a:pt x="8543" y="27891"/>
                  </a:lnTo>
                  <a:lnTo>
                    <a:pt x="8571" y="28089"/>
                  </a:lnTo>
                  <a:lnTo>
                    <a:pt x="8656" y="28428"/>
                  </a:lnTo>
                  <a:lnTo>
                    <a:pt x="8826" y="28796"/>
                  </a:lnTo>
                  <a:lnTo>
                    <a:pt x="9024" y="29107"/>
                  </a:lnTo>
                  <a:lnTo>
                    <a:pt x="9278" y="29390"/>
                  </a:lnTo>
                  <a:lnTo>
                    <a:pt x="9589" y="29616"/>
                  </a:lnTo>
                  <a:lnTo>
                    <a:pt x="9957" y="29871"/>
                  </a:lnTo>
                  <a:lnTo>
                    <a:pt x="10353" y="30097"/>
                  </a:lnTo>
                  <a:lnTo>
                    <a:pt x="10749" y="30295"/>
                  </a:lnTo>
                  <a:lnTo>
                    <a:pt x="11173" y="30465"/>
                  </a:lnTo>
                  <a:lnTo>
                    <a:pt x="11626" y="30635"/>
                  </a:lnTo>
                  <a:lnTo>
                    <a:pt x="12079" y="30776"/>
                  </a:lnTo>
                  <a:lnTo>
                    <a:pt x="12560" y="30861"/>
                  </a:lnTo>
                  <a:lnTo>
                    <a:pt x="13012" y="30946"/>
                  </a:lnTo>
                  <a:lnTo>
                    <a:pt x="14568" y="30182"/>
                  </a:lnTo>
                  <a:lnTo>
                    <a:pt x="16124" y="29390"/>
                  </a:lnTo>
                  <a:lnTo>
                    <a:pt x="17651" y="28598"/>
                  </a:lnTo>
                  <a:lnTo>
                    <a:pt x="19179" y="27749"/>
                  </a:lnTo>
                  <a:lnTo>
                    <a:pt x="19575" y="26929"/>
                  </a:lnTo>
                  <a:lnTo>
                    <a:pt x="19914" y="26081"/>
                  </a:lnTo>
                  <a:lnTo>
                    <a:pt x="20565" y="24497"/>
                  </a:lnTo>
                  <a:lnTo>
                    <a:pt x="21187" y="22913"/>
                  </a:lnTo>
                  <a:lnTo>
                    <a:pt x="21781" y="21329"/>
                  </a:lnTo>
                  <a:lnTo>
                    <a:pt x="22431" y="19716"/>
                  </a:lnTo>
                  <a:lnTo>
                    <a:pt x="22912" y="18585"/>
                  </a:lnTo>
                  <a:lnTo>
                    <a:pt x="23450" y="17453"/>
                  </a:lnTo>
                  <a:lnTo>
                    <a:pt x="24016" y="16322"/>
                  </a:lnTo>
                  <a:lnTo>
                    <a:pt x="24327" y="15784"/>
                  </a:lnTo>
                  <a:lnTo>
                    <a:pt x="24666" y="15247"/>
                  </a:lnTo>
                  <a:lnTo>
                    <a:pt x="25006" y="14738"/>
                  </a:lnTo>
                  <a:lnTo>
                    <a:pt x="25345" y="14229"/>
                  </a:lnTo>
                  <a:lnTo>
                    <a:pt x="25713" y="13719"/>
                  </a:lnTo>
                  <a:lnTo>
                    <a:pt x="26109" y="13239"/>
                  </a:lnTo>
                  <a:lnTo>
                    <a:pt x="26505" y="12758"/>
                  </a:lnTo>
                  <a:lnTo>
                    <a:pt x="26957" y="12333"/>
                  </a:lnTo>
                  <a:lnTo>
                    <a:pt x="27382" y="11881"/>
                  </a:lnTo>
                  <a:lnTo>
                    <a:pt x="27863" y="11485"/>
                  </a:lnTo>
                  <a:lnTo>
                    <a:pt x="27947" y="11400"/>
                  </a:lnTo>
                  <a:lnTo>
                    <a:pt x="28202" y="11202"/>
                  </a:lnTo>
                  <a:lnTo>
                    <a:pt x="28485" y="11004"/>
                  </a:lnTo>
                  <a:lnTo>
                    <a:pt x="28768" y="10834"/>
                  </a:lnTo>
                  <a:lnTo>
                    <a:pt x="29051" y="10693"/>
                  </a:lnTo>
                  <a:lnTo>
                    <a:pt x="29362" y="10580"/>
                  </a:lnTo>
                  <a:lnTo>
                    <a:pt x="29645" y="10467"/>
                  </a:lnTo>
                  <a:lnTo>
                    <a:pt x="29956" y="10410"/>
                  </a:lnTo>
                  <a:lnTo>
                    <a:pt x="30267" y="10325"/>
                  </a:lnTo>
                  <a:lnTo>
                    <a:pt x="30578" y="10297"/>
                  </a:lnTo>
                  <a:lnTo>
                    <a:pt x="30861" y="10269"/>
                  </a:lnTo>
                  <a:lnTo>
                    <a:pt x="31172" y="10269"/>
                  </a:lnTo>
                  <a:lnTo>
                    <a:pt x="31483" y="10297"/>
                  </a:lnTo>
                  <a:lnTo>
                    <a:pt x="31794" y="10325"/>
                  </a:lnTo>
                  <a:lnTo>
                    <a:pt x="32077" y="10382"/>
                  </a:lnTo>
                  <a:lnTo>
                    <a:pt x="32388" y="10438"/>
                  </a:lnTo>
                  <a:lnTo>
                    <a:pt x="32671" y="10523"/>
                  </a:lnTo>
                  <a:lnTo>
                    <a:pt x="32954" y="10636"/>
                  </a:lnTo>
                  <a:lnTo>
                    <a:pt x="33237" y="10749"/>
                  </a:lnTo>
                  <a:lnTo>
                    <a:pt x="33492" y="10891"/>
                  </a:lnTo>
                  <a:lnTo>
                    <a:pt x="33774" y="11061"/>
                  </a:lnTo>
                  <a:lnTo>
                    <a:pt x="34029" y="11230"/>
                  </a:lnTo>
                  <a:lnTo>
                    <a:pt x="34284" y="11400"/>
                  </a:lnTo>
                  <a:lnTo>
                    <a:pt x="34510" y="11626"/>
                  </a:lnTo>
                  <a:lnTo>
                    <a:pt x="34736" y="11824"/>
                  </a:lnTo>
                  <a:lnTo>
                    <a:pt x="34934" y="12051"/>
                  </a:lnTo>
                  <a:lnTo>
                    <a:pt x="35132" y="12305"/>
                  </a:lnTo>
                  <a:lnTo>
                    <a:pt x="35330" y="12560"/>
                  </a:lnTo>
                  <a:lnTo>
                    <a:pt x="35500" y="12843"/>
                  </a:lnTo>
                  <a:lnTo>
                    <a:pt x="35641" y="13125"/>
                  </a:lnTo>
                  <a:lnTo>
                    <a:pt x="35783" y="13437"/>
                  </a:lnTo>
                  <a:lnTo>
                    <a:pt x="35924" y="13748"/>
                  </a:lnTo>
                  <a:lnTo>
                    <a:pt x="36009" y="14059"/>
                  </a:lnTo>
                  <a:lnTo>
                    <a:pt x="36150" y="14455"/>
                  </a:lnTo>
                  <a:lnTo>
                    <a:pt x="36320" y="14851"/>
                  </a:lnTo>
                  <a:lnTo>
                    <a:pt x="36518" y="15219"/>
                  </a:lnTo>
                  <a:lnTo>
                    <a:pt x="36744" y="15558"/>
                  </a:lnTo>
                  <a:lnTo>
                    <a:pt x="37027" y="15869"/>
                  </a:lnTo>
                  <a:lnTo>
                    <a:pt x="37310" y="16180"/>
                  </a:lnTo>
                  <a:lnTo>
                    <a:pt x="37650" y="16435"/>
                  </a:lnTo>
                  <a:lnTo>
                    <a:pt x="37989" y="16661"/>
                  </a:lnTo>
                  <a:lnTo>
                    <a:pt x="38357" y="16888"/>
                  </a:lnTo>
                  <a:lnTo>
                    <a:pt x="38725" y="17057"/>
                  </a:lnTo>
                  <a:lnTo>
                    <a:pt x="39121" y="17199"/>
                  </a:lnTo>
                  <a:lnTo>
                    <a:pt x="39517" y="17340"/>
                  </a:lnTo>
                  <a:lnTo>
                    <a:pt x="39913" y="17425"/>
                  </a:lnTo>
                  <a:lnTo>
                    <a:pt x="40337" y="17482"/>
                  </a:lnTo>
                  <a:lnTo>
                    <a:pt x="40761" y="17510"/>
                  </a:lnTo>
                  <a:lnTo>
                    <a:pt x="41185" y="17482"/>
                  </a:lnTo>
                  <a:lnTo>
                    <a:pt x="41581" y="17453"/>
                  </a:lnTo>
                  <a:lnTo>
                    <a:pt x="42006" y="17368"/>
                  </a:lnTo>
                  <a:lnTo>
                    <a:pt x="42402" y="17284"/>
                  </a:lnTo>
                  <a:lnTo>
                    <a:pt x="42798" y="17142"/>
                  </a:lnTo>
                  <a:lnTo>
                    <a:pt x="43194" y="16972"/>
                  </a:lnTo>
                  <a:lnTo>
                    <a:pt x="43561" y="16774"/>
                  </a:lnTo>
                  <a:lnTo>
                    <a:pt x="43901" y="16548"/>
                  </a:lnTo>
                  <a:lnTo>
                    <a:pt x="44240" y="16294"/>
                  </a:lnTo>
                  <a:lnTo>
                    <a:pt x="44552" y="16011"/>
                  </a:lnTo>
                  <a:lnTo>
                    <a:pt x="44834" y="15700"/>
                  </a:lnTo>
                  <a:lnTo>
                    <a:pt x="45089" y="15388"/>
                  </a:lnTo>
                  <a:lnTo>
                    <a:pt x="45344" y="15049"/>
                  </a:lnTo>
                  <a:lnTo>
                    <a:pt x="45570" y="14710"/>
                  </a:lnTo>
                  <a:lnTo>
                    <a:pt x="45768" y="14313"/>
                  </a:lnTo>
                  <a:lnTo>
                    <a:pt x="45938" y="13946"/>
                  </a:lnTo>
                  <a:lnTo>
                    <a:pt x="46107" y="13550"/>
                  </a:lnTo>
                  <a:lnTo>
                    <a:pt x="46220" y="13154"/>
                  </a:lnTo>
                  <a:lnTo>
                    <a:pt x="46305" y="12729"/>
                  </a:lnTo>
                  <a:lnTo>
                    <a:pt x="46390" y="12333"/>
                  </a:lnTo>
                  <a:lnTo>
                    <a:pt x="46418" y="11909"/>
                  </a:lnTo>
                  <a:lnTo>
                    <a:pt x="46418" y="11485"/>
                  </a:lnTo>
                  <a:lnTo>
                    <a:pt x="46390" y="11089"/>
                  </a:lnTo>
                  <a:lnTo>
                    <a:pt x="46334" y="10665"/>
                  </a:lnTo>
                  <a:lnTo>
                    <a:pt x="46277" y="10240"/>
                  </a:lnTo>
                  <a:lnTo>
                    <a:pt x="46164" y="9844"/>
                  </a:lnTo>
                  <a:lnTo>
                    <a:pt x="46022" y="9448"/>
                  </a:lnTo>
                  <a:lnTo>
                    <a:pt x="45881" y="9052"/>
                  </a:lnTo>
                  <a:lnTo>
                    <a:pt x="45711" y="8685"/>
                  </a:lnTo>
                  <a:lnTo>
                    <a:pt x="45513" y="8317"/>
                  </a:lnTo>
                  <a:lnTo>
                    <a:pt x="45287" y="7949"/>
                  </a:lnTo>
                  <a:lnTo>
                    <a:pt x="45032" y="7610"/>
                  </a:lnTo>
                  <a:lnTo>
                    <a:pt x="44778" y="7270"/>
                  </a:lnTo>
                  <a:lnTo>
                    <a:pt x="44495" y="6959"/>
                  </a:lnTo>
                  <a:lnTo>
                    <a:pt x="44212" y="6676"/>
                  </a:lnTo>
                  <a:lnTo>
                    <a:pt x="43901" y="6393"/>
                  </a:lnTo>
                  <a:lnTo>
                    <a:pt x="43561" y="6139"/>
                  </a:lnTo>
                  <a:lnTo>
                    <a:pt x="43986" y="5460"/>
                  </a:lnTo>
                  <a:lnTo>
                    <a:pt x="44354" y="4781"/>
                  </a:lnTo>
                  <a:lnTo>
                    <a:pt x="44693" y="4046"/>
                  </a:lnTo>
                  <a:lnTo>
                    <a:pt x="44948" y="3282"/>
                  </a:lnTo>
                  <a:lnTo>
                    <a:pt x="45032" y="2971"/>
                  </a:lnTo>
                  <a:lnTo>
                    <a:pt x="45061" y="2631"/>
                  </a:lnTo>
                  <a:lnTo>
                    <a:pt x="45032" y="2320"/>
                  </a:lnTo>
                  <a:lnTo>
                    <a:pt x="45004" y="2009"/>
                  </a:lnTo>
                  <a:lnTo>
                    <a:pt x="44919" y="1726"/>
                  </a:lnTo>
                  <a:lnTo>
                    <a:pt x="44806" y="1443"/>
                  </a:lnTo>
                  <a:lnTo>
                    <a:pt x="44636" y="1160"/>
                  </a:lnTo>
                  <a:lnTo>
                    <a:pt x="44467" y="934"/>
                  </a:lnTo>
                  <a:lnTo>
                    <a:pt x="44269" y="708"/>
                  </a:lnTo>
                  <a:lnTo>
                    <a:pt x="44042" y="510"/>
                  </a:lnTo>
                  <a:lnTo>
                    <a:pt x="43788" y="340"/>
                  </a:lnTo>
                  <a:lnTo>
                    <a:pt x="43505" y="199"/>
                  </a:lnTo>
                  <a:lnTo>
                    <a:pt x="43222" y="85"/>
                  </a:lnTo>
                  <a:lnTo>
                    <a:pt x="42911" y="29"/>
                  </a:lnTo>
                  <a:lnTo>
                    <a:pt x="4257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7" name="Google Shape;5707;p40"/>
            <p:cNvSpPr/>
            <p:nvPr/>
          </p:nvSpPr>
          <p:spPr>
            <a:xfrm>
              <a:off x="6647125" y="2575675"/>
              <a:ext cx="236225" cy="250350"/>
            </a:xfrm>
            <a:custGeom>
              <a:avLst/>
              <a:gdLst/>
              <a:ahLst/>
              <a:cxnLst/>
              <a:rect l="l" t="t" r="r" b="b"/>
              <a:pathLst>
                <a:path w="9449" h="10014" extrusionOk="0">
                  <a:moveTo>
                    <a:pt x="9448" y="0"/>
                  </a:moveTo>
                  <a:lnTo>
                    <a:pt x="8005" y="481"/>
                  </a:lnTo>
                  <a:lnTo>
                    <a:pt x="6563" y="1019"/>
                  </a:lnTo>
                  <a:lnTo>
                    <a:pt x="6450" y="1273"/>
                  </a:lnTo>
                  <a:lnTo>
                    <a:pt x="6308" y="1528"/>
                  </a:lnTo>
                  <a:lnTo>
                    <a:pt x="6139" y="1782"/>
                  </a:lnTo>
                  <a:lnTo>
                    <a:pt x="5969" y="2009"/>
                  </a:lnTo>
                  <a:lnTo>
                    <a:pt x="5771" y="2235"/>
                  </a:lnTo>
                  <a:lnTo>
                    <a:pt x="5573" y="2461"/>
                  </a:lnTo>
                  <a:lnTo>
                    <a:pt x="5347" y="2659"/>
                  </a:lnTo>
                  <a:lnTo>
                    <a:pt x="5120" y="2857"/>
                  </a:lnTo>
                  <a:lnTo>
                    <a:pt x="4894" y="3027"/>
                  </a:lnTo>
                  <a:lnTo>
                    <a:pt x="4639" y="3168"/>
                  </a:lnTo>
                  <a:lnTo>
                    <a:pt x="4356" y="3338"/>
                  </a:lnTo>
                  <a:lnTo>
                    <a:pt x="4102" y="3451"/>
                  </a:lnTo>
                  <a:lnTo>
                    <a:pt x="3791" y="3564"/>
                  </a:lnTo>
                  <a:lnTo>
                    <a:pt x="3508" y="3649"/>
                  </a:lnTo>
                  <a:lnTo>
                    <a:pt x="3197" y="3734"/>
                  </a:lnTo>
                  <a:lnTo>
                    <a:pt x="2886" y="3791"/>
                  </a:lnTo>
                  <a:lnTo>
                    <a:pt x="2999" y="4243"/>
                  </a:lnTo>
                  <a:lnTo>
                    <a:pt x="3055" y="4668"/>
                  </a:lnTo>
                  <a:lnTo>
                    <a:pt x="3055" y="5120"/>
                  </a:lnTo>
                  <a:lnTo>
                    <a:pt x="2999" y="5545"/>
                  </a:lnTo>
                  <a:lnTo>
                    <a:pt x="2886" y="5969"/>
                  </a:lnTo>
                  <a:lnTo>
                    <a:pt x="2716" y="6365"/>
                  </a:lnTo>
                  <a:lnTo>
                    <a:pt x="2518" y="6789"/>
                  </a:lnTo>
                  <a:lnTo>
                    <a:pt x="2292" y="7185"/>
                  </a:lnTo>
                  <a:lnTo>
                    <a:pt x="2037" y="7553"/>
                  </a:lnTo>
                  <a:lnTo>
                    <a:pt x="1782" y="7949"/>
                  </a:lnTo>
                  <a:lnTo>
                    <a:pt x="1188" y="8684"/>
                  </a:lnTo>
                  <a:lnTo>
                    <a:pt x="0" y="10014"/>
                  </a:lnTo>
                  <a:lnTo>
                    <a:pt x="453" y="9929"/>
                  </a:lnTo>
                  <a:lnTo>
                    <a:pt x="906" y="9844"/>
                  </a:lnTo>
                  <a:lnTo>
                    <a:pt x="1358" y="9703"/>
                  </a:lnTo>
                  <a:lnTo>
                    <a:pt x="1782" y="9589"/>
                  </a:lnTo>
                  <a:lnTo>
                    <a:pt x="2207" y="9420"/>
                  </a:lnTo>
                  <a:lnTo>
                    <a:pt x="2631" y="9250"/>
                  </a:lnTo>
                  <a:lnTo>
                    <a:pt x="3055" y="9052"/>
                  </a:lnTo>
                  <a:lnTo>
                    <a:pt x="3480" y="8854"/>
                  </a:lnTo>
                  <a:lnTo>
                    <a:pt x="3876" y="8628"/>
                  </a:lnTo>
                  <a:lnTo>
                    <a:pt x="4300" y="8373"/>
                  </a:lnTo>
                  <a:lnTo>
                    <a:pt x="4668" y="8119"/>
                  </a:lnTo>
                  <a:lnTo>
                    <a:pt x="5064" y="7864"/>
                  </a:lnTo>
                  <a:lnTo>
                    <a:pt x="5431" y="7581"/>
                  </a:lnTo>
                  <a:lnTo>
                    <a:pt x="5799" y="7270"/>
                  </a:lnTo>
                  <a:lnTo>
                    <a:pt x="6139" y="6959"/>
                  </a:lnTo>
                  <a:lnTo>
                    <a:pt x="6478" y="6648"/>
                  </a:lnTo>
                  <a:lnTo>
                    <a:pt x="6789" y="6308"/>
                  </a:lnTo>
                  <a:lnTo>
                    <a:pt x="7100" y="5941"/>
                  </a:lnTo>
                  <a:lnTo>
                    <a:pt x="7383" y="5573"/>
                  </a:lnTo>
                  <a:lnTo>
                    <a:pt x="7666" y="5205"/>
                  </a:lnTo>
                  <a:lnTo>
                    <a:pt x="7921" y="4837"/>
                  </a:lnTo>
                  <a:lnTo>
                    <a:pt x="8147" y="4441"/>
                  </a:lnTo>
                  <a:lnTo>
                    <a:pt x="8373" y="4017"/>
                  </a:lnTo>
                  <a:lnTo>
                    <a:pt x="8571" y="3621"/>
                  </a:lnTo>
                  <a:lnTo>
                    <a:pt x="8769" y="3197"/>
                  </a:lnTo>
                  <a:lnTo>
                    <a:pt x="8939" y="2744"/>
                  </a:lnTo>
                  <a:lnTo>
                    <a:pt x="9080" y="2320"/>
                  </a:lnTo>
                  <a:lnTo>
                    <a:pt x="9193" y="1867"/>
                  </a:lnTo>
                  <a:lnTo>
                    <a:pt x="9307" y="1415"/>
                  </a:lnTo>
                  <a:lnTo>
                    <a:pt x="9363" y="934"/>
                  </a:lnTo>
                  <a:lnTo>
                    <a:pt x="9420" y="481"/>
                  </a:lnTo>
                  <a:lnTo>
                    <a:pt x="9448" y="0"/>
                  </a:lnTo>
                  <a:close/>
                </a:path>
              </a:pathLst>
            </a:custGeom>
            <a:solidFill>
              <a:srgbClr val="315A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8" name="Google Shape;5708;p40"/>
            <p:cNvSpPr/>
            <p:nvPr/>
          </p:nvSpPr>
          <p:spPr>
            <a:xfrm>
              <a:off x="7183850" y="2492225"/>
              <a:ext cx="186725" cy="437750"/>
            </a:xfrm>
            <a:custGeom>
              <a:avLst/>
              <a:gdLst/>
              <a:ahLst/>
              <a:cxnLst/>
              <a:rect l="l" t="t" r="r" b="b"/>
              <a:pathLst>
                <a:path w="7469" h="17510" extrusionOk="0">
                  <a:moveTo>
                    <a:pt x="3282" y="1"/>
                  </a:moveTo>
                  <a:lnTo>
                    <a:pt x="2575" y="85"/>
                  </a:lnTo>
                  <a:lnTo>
                    <a:pt x="2801" y="425"/>
                  </a:lnTo>
                  <a:lnTo>
                    <a:pt x="2999" y="764"/>
                  </a:lnTo>
                  <a:lnTo>
                    <a:pt x="3141" y="1132"/>
                  </a:lnTo>
                  <a:lnTo>
                    <a:pt x="3254" y="1500"/>
                  </a:lnTo>
                  <a:lnTo>
                    <a:pt x="3339" y="1896"/>
                  </a:lnTo>
                  <a:lnTo>
                    <a:pt x="3367" y="2292"/>
                  </a:lnTo>
                  <a:lnTo>
                    <a:pt x="3367" y="2688"/>
                  </a:lnTo>
                  <a:lnTo>
                    <a:pt x="3310" y="3084"/>
                  </a:lnTo>
                  <a:lnTo>
                    <a:pt x="3197" y="3565"/>
                  </a:lnTo>
                  <a:lnTo>
                    <a:pt x="3056" y="4017"/>
                  </a:lnTo>
                  <a:lnTo>
                    <a:pt x="2858" y="4442"/>
                  </a:lnTo>
                  <a:lnTo>
                    <a:pt x="2603" y="4838"/>
                  </a:lnTo>
                  <a:lnTo>
                    <a:pt x="2320" y="5205"/>
                  </a:lnTo>
                  <a:lnTo>
                    <a:pt x="2009" y="5573"/>
                  </a:lnTo>
                  <a:lnTo>
                    <a:pt x="1641" y="5884"/>
                  </a:lnTo>
                  <a:lnTo>
                    <a:pt x="1274" y="6167"/>
                  </a:lnTo>
                  <a:lnTo>
                    <a:pt x="1500" y="6252"/>
                  </a:lnTo>
                  <a:lnTo>
                    <a:pt x="1953" y="6450"/>
                  </a:lnTo>
                  <a:lnTo>
                    <a:pt x="2349" y="6704"/>
                  </a:lnTo>
                  <a:lnTo>
                    <a:pt x="2745" y="6987"/>
                  </a:lnTo>
                  <a:lnTo>
                    <a:pt x="3112" y="7298"/>
                  </a:lnTo>
                  <a:lnTo>
                    <a:pt x="3423" y="7666"/>
                  </a:lnTo>
                  <a:lnTo>
                    <a:pt x="3735" y="8034"/>
                  </a:lnTo>
                  <a:lnTo>
                    <a:pt x="3989" y="8458"/>
                  </a:lnTo>
                  <a:lnTo>
                    <a:pt x="4215" y="8883"/>
                  </a:lnTo>
                  <a:lnTo>
                    <a:pt x="4413" y="9335"/>
                  </a:lnTo>
                  <a:lnTo>
                    <a:pt x="4555" y="9788"/>
                  </a:lnTo>
                  <a:lnTo>
                    <a:pt x="4668" y="10269"/>
                  </a:lnTo>
                  <a:lnTo>
                    <a:pt x="4753" y="10778"/>
                  </a:lnTo>
                  <a:lnTo>
                    <a:pt x="4781" y="11259"/>
                  </a:lnTo>
                  <a:lnTo>
                    <a:pt x="4753" y="11768"/>
                  </a:lnTo>
                  <a:lnTo>
                    <a:pt x="4696" y="12249"/>
                  </a:lnTo>
                  <a:lnTo>
                    <a:pt x="4583" y="12729"/>
                  </a:lnTo>
                  <a:lnTo>
                    <a:pt x="4413" y="13239"/>
                  </a:lnTo>
                  <a:lnTo>
                    <a:pt x="4187" y="13748"/>
                  </a:lnTo>
                  <a:lnTo>
                    <a:pt x="3904" y="14229"/>
                  </a:lnTo>
                  <a:lnTo>
                    <a:pt x="3593" y="14681"/>
                  </a:lnTo>
                  <a:lnTo>
                    <a:pt x="3282" y="15106"/>
                  </a:lnTo>
                  <a:lnTo>
                    <a:pt x="2914" y="15502"/>
                  </a:lnTo>
                  <a:lnTo>
                    <a:pt x="2518" y="15841"/>
                  </a:lnTo>
                  <a:lnTo>
                    <a:pt x="2094" y="16180"/>
                  </a:lnTo>
                  <a:lnTo>
                    <a:pt x="1613" y="16492"/>
                  </a:lnTo>
                  <a:lnTo>
                    <a:pt x="1076" y="16746"/>
                  </a:lnTo>
                  <a:lnTo>
                    <a:pt x="567" y="16972"/>
                  </a:lnTo>
                  <a:lnTo>
                    <a:pt x="1" y="17142"/>
                  </a:lnTo>
                  <a:lnTo>
                    <a:pt x="482" y="17312"/>
                  </a:lnTo>
                  <a:lnTo>
                    <a:pt x="963" y="17397"/>
                  </a:lnTo>
                  <a:lnTo>
                    <a:pt x="1443" y="17482"/>
                  </a:lnTo>
                  <a:lnTo>
                    <a:pt x="1924" y="17510"/>
                  </a:lnTo>
                  <a:lnTo>
                    <a:pt x="2433" y="17482"/>
                  </a:lnTo>
                  <a:lnTo>
                    <a:pt x="2914" y="17397"/>
                  </a:lnTo>
                  <a:lnTo>
                    <a:pt x="3395" y="17284"/>
                  </a:lnTo>
                  <a:lnTo>
                    <a:pt x="3848" y="17142"/>
                  </a:lnTo>
                  <a:lnTo>
                    <a:pt x="4244" y="16972"/>
                  </a:lnTo>
                  <a:lnTo>
                    <a:pt x="4611" y="16774"/>
                  </a:lnTo>
                  <a:lnTo>
                    <a:pt x="4951" y="16548"/>
                  </a:lnTo>
                  <a:lnTo>
                    <a:pt x="5290" y="16294"/>
                  </a:lnTo>
                  <a:lnTo>
                    <a:pt x="5602" y="16011"/>
                  </a:lnTo>
                  <a:lnTo>
                    <a:pt x="5884" y="15700"/>
                  </a:lnTo>
                  <a:lnTo>
                    <a:pt x="6139" y="15388"/>
                  </a:lnTo>
                  <a:lnTo>
                    <a:pt x="6394" y="15049"/>
                  </a:lnTo>
                  <a:lnTo>
                    <a:pt x="6620" y="14710"/>
                  </a:lnTo>
                  <a:lnTo>
                    <a:pt x="6818" y="14313"/>
                  </a:lnTo>
                  <a:lnTo>
                    <a:pt x="6988" y="13946"/>
                  </a:lnTo>
                  <a:lnTo>
                    <a:pt x="7157" y="13550"/>
                  </a:lnTo>
                  <a:lnTo>
                    <a:pt x="7270" y="13154"/>
                  </a:lnTo>
                  <a:lnTo>
                    <a:pt x="7355" y="12729"/>
                  </a:lnTo>
                  <a:lnTo>
                    <a:pt x="7440" y="12333"/>
                  </a:lnTo>
                  <a:lnTo>
                    <a:pt x="7468" y="11909"/>
                  </a:lnTo>
                  <a:lnTo>
                    <a:pt x="7468" y="11485"/>
                  </a:lnTo>
                  <a:lnTo>
                    <a:pt x="7440" y="11089"/>
                  </a:lnTo>
                  <a:lnTo>
                    <a:pt x="7384" y="10665"/>
                  </a:lnTo>
                  <a:lnTo>
                    <a:pt x="7327" y="10240"/>
                  </a:lnTo>
                  <a:lnTo>
                    <a:pt x="7214" y="9844"/>
                  </a:lnTo>
                  <a:lnTo>
                    <a:pt x="7072" y="9448"/>
                  </a:lnTo>
                  <a:lnTo>
                    <a:pt x="6931" y="9052"/>
                  </a:lnTo>
                  <a:lnTo>
                    <a:pt x="6761" y="8685"/>
                  </a:lnTo>
                  <a:lnTo>
                    <a:pt x="6563" y="8317"/>
                  </a:lnTo>
                  <a:lnTo>
                    <a:pt x="6337" y="7949"/>
                  </a:lnTo>
                  <a:lnTo>
                    <a:pt x="6082" y="7610"/>
                  </a:lnTo>
                  <a:lnTo>
                    <a:pt x="5828" y="7270"/>
                  </a:lnTo>
                  <a:lnTo>
                    <a:pt x="5545" y="6959"/>
                  </a:lnTo>
                  <a:lnTo>
                    <a:pt x="5262" y="6676"/>
                  </a:lnTo>
                  <a:lnTo>
                    <a:pt x="4951" y="6393"/>
                  </a:lnTo>
                  <a:lnTo>
                    <a:pt x="4611" y="6139"/>
                  </a:lnTo>
                  <a:lnTo>
                    <a:pt x="5036" y="5460"/>
                  </a:lnTo>
                  <a:lnTo>
                    <a:pt x="5404" y="4781"/>
                  </a:lnTo>
                  <a:lnTo>
                    <a:pt x="5743" y="4046"/>
                  </a:lnTo>
                  <a:lnTo>
                    <a:pt x="5998" y="3282"/>
                  </a:lnTo>
                  <a:lnTo>
                    <a:pt x="6082" y="2971"/>
                  </a:lnTo>
                  <a:lnTo>
                    <a:pt x="6111" y="2631"/>
                  </a:lnTo>
                  <a:lnTo>
                    <a:pt x="6082" y="2320"/>
                  </a:lnTo>
                  <a:lnTo>
                    <a:pt x="6054" y="2009"/>
                  </a:lnTo>
                  <a:lnTo>
                    <a:pt x="5969" y="1726"/>
                  </a:lnTo>
                  <a:lnTo>
                    <a:pt x="5856" y="1443"/>
                  </a:lnTo>
                  <a:lnTo>
                    <a:pt x="5686" y="1160"/>
                  </a:lnTo>
                  <a:lnTo>
                    <a:pt x="5517" y="934"/>
                  </a:lnTo>
                  <a:lnTo>
                    <a:pt x="5319" y="708"/>
                  </a:lnTo>
                  <a:lnTo>
                    <a:pt x="5092" y="510"/>
                  </a:lnTo>
                  <a:lnTo>
                    <a:pt x="4838" y="340"/>
                  </a:lnTo>
                  <a:lnTo>
                    <a:pt x="4555" y="199"/>
                  </a:lnTo>
                  <a:lnTo>
                    <a:pt x="4272" y="85"/>
                  </a:lnTo>
                  <a:lnTo>
                    <a:pt x="3961" y="29"/>
                  </a:lnTo>
                  <a:lnTo>
                    <a:pt x="3621" y="1"/>
                  </a:lnTo>
                  <a:close/>
                </a:path>
              </a:pathLst>
            </a:custGeom>
            <a:solidFill>
              <a:srgbClr val="315A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9" name="Google Shape;5709;p40"/>
            <p:cNvSpPr/>
            <p:nvPr/>
          </p:nvSpPr>
          <p:spPr>
            <a:xfrm>
              <a:off x="6210100" y="2926425"/>
              <a:ext cx="378350" cy="339450"/>
            </a:xfrm>
            <a:custGeom>
              <a:avLst/>
              <a:gdLst/>
              <a:ahLst/>
              <a:cxnLst/>
              <a:rect l="l" t="t" r="r" b="b"/>
              <a:pathLst>
                <a:path w="15134" h="13578" extrusionOk="0">
                  <a:moveTo>
                    <a:pt x="1188" y="0"/>
                  </a:moveTo>
                  <a:lnTo>
                    <a:pt x="623" y="453"/>
                  </a:lnTo>
                  <a:lnTo>
                    <a:pt x="481" y="594"/>
                  </a:lnTo>
                  <a:lnTo>
                    <a:pt x="368" y="736"/>
                  </a:lnTo>
                  <a:lnTo>
                    <a:pt x="255" y="877"/>
                  </a:lnTo>
                  <a:lnTo>
                    <a:pt x="170" y="1019"/>
                  </a:lnTo>
                  <a:lnTo>
                    <a:pt x="113" y="1188"/>
                  </a:lnTo>
                  <a:lnTo>
                    <a:pt x="57" y="1358"/>
                  </a:lnTo>
                  <a:lnTo>
                    <a:pt x="29" y="1528"/>
                  </a:lnTo>
                  <a:lnTo>
                    <a:pt x="0" y="1726"/>
                  </a:lnTo>
                  <a:lnTo>
                    <a:pt x="0" y="1896"/>
                  </a:lnTo>
                  <a:lnTo>
                    <a:pt x="29" y="2065"/>
                  </a:lnTo>
                  <a:lnTo>
                    <a:pt x="57" y="2235"/>
                  </a:lnTo>
                  <a:lnTo>
                    <a:pt x="113" y="2405"/>
                  </a:lnTo>
                  <a:lnTo>
                    <a:pt x="198" y="2574"/>
                  </a:lnTo>
                  <a:lnTo>
                    <a:pt x="311" y="2716"/>
                  </a:lnTo>
                  <a:lnTo>
                    <a:pt x="425" y="2857"/>
                  </a:lnTo>
                  <a:lnTo>
                    <a:pt x="538" y="2999"/>
                  </a:lnTo>
                  <a:lnTo>
                    <a:pt x="736" y="3168"/>
                  </a:lnTo>
                  <a:lnTo>
                    <a:pt x="962" y="3310"/>
                  </a:lnTo>
                  <a:lnTo>
                    <a:pt x="1160" y="3451"/>
                  </a:lnTo>
                  <a:lnTo>
                    <a:pt x="1386" y="3593"/>
                  </a:lnTo>
                  <a:lnTo>
                    <a:pt x="1641" y="3678"/>
                  </a:lnTo>
                  <a:lnTo>
                    <a:pt x="1896" y="3762"/>
                  </a:lnTo>
                  <a:lnTo>
                    <a:pt x="2150" y="3819"/>
                  </a:lnTo>
                  <a:lnTo>
                    <a:pt x="2405" y="3876"/>
                  </a:lnTo>
                  <a:lnTo>
                    <a:pt x="2348" y="4187"/>
                  </a:lnTo>
                  <a:lnTo>
                    <a:pt x="2320" y="4498"/>
                  </a:lnTo>
                  <a:lnTo>
                    <a:pt x="2320" y="4809"/>
                  </a:lnTo>
                  <a:lnTo>
                    <a:pt x="2320" y="5149"/>
                  </a:lnTo>
                  <a:lnTo>
                    <a:pt x="2348" y="5460"/>
                  </a:lnTo>
                  <a:lnTo>
                    <a:pt x="2405" y="5771"/>
                  </a:lnTo>
                  <a:lnTo>
                    <a:pt x="2490" y="6082"/>
                  </a:lnTo>
                  <a:lnTo>
                    <a:pt x="2574" y="6393"/>
                  </a:lnTo>
                  <a:lnTo>
                    <a:pt x="2688" y="6676"/>
                  </a:lnTo>
                  <a:lnTo>
                    <a:pt x="2829" y="6987"/>
                  </a:lnTo>
                  <a:lnTo>
                    <a:pt x="2970" y="7270"/>
                  </a:lnTo>
                  <a:lnTo>
                    <a:pt x="3112" y="7553"/>
                  </a:lnTo>
                  <a:lnTo>
                    <a:pt x="3310" y="7807"/>
                  </a:lnTo>
                  <a:lnTo>
                    <a:pt x="3508" y="8062"/>
                  </a:lnTo>
                  <a:lnTo>
                    <a:pt x="3706" y="8288"/>
                  </a:lnTo>
                  <a:lnTo>
                    <a:pt x="3932" y="8515"/>
                  </a:lnTo>
                  <a:lnTo>
                    <a:pt x="4187" y="8713"/>
                  </a:lnTo>
                  <a:lnTo>
                    <a:pt x="4441" y="8911"/>
                  </a:lnTo>
                  <a:lnTo>
                    <a:pt x="4696" y="9080"/>
                  </a:lnTo>
                  <a:lnTo>
                    <a:pt x="4979" y="9250"/>
                  </a:lnTo>
                  <a:lnTo>
                    <a:pt x="5262" y="9391"/>
                  </a:lnTo>
                  <a:lnTo>
                    <a:pt x="5573" y="9505"/>
                  </a:lnTo>
                  <a:lnTo>
                    <a:pt x="5856" y="9618"/>
                  </a:lnTo>
                  <a:lnTo>
                    <a:pt x="6167" y="9674"/>
                  </a:lnTo>
                  <a:lnTo>
                    <a:pt x="6478" y="9759"/>
                  </a:lnTo>
                  <a:lnTo>
                    <a:pt x="6817" y="9787"/>
                  </a:lnTo>
                  <a:lnTo>
                    <a:pt x="7129" y="9816"/>
                  </a:lnTo>
                  <a:lnTo>
                    <a:pt x="7751" y="9816"/>
                  </a:lnTo>
                  <a:lnTo>
                    <a:pt x="8090" y="9787"/>
                  </a:lnTo>
                  <a:lnTo>
                    <a:pt x="8401" y="9731"/>
                  </a:lnTo>
                  <a:lnTo>
                    <a:pt x="8713" y="9646"/>
                  </a:lnTo>
                  <a:lnTo>
                    <a:pt x="8628" y="9816"/>
                  </a:lnTo>
                  <a:lnTo>
                    <a:pt x="8571" y="9985"/>
                  </a:lnTo>
                  <a:lnTo>
                    <a:pt x="8543" y="10183"/>
                  </a:lnTo>
                  <a:lnTo>
                    <a:pt x="8543" y="10353"/>
                  </a:lnTo>
                  <a:lnTo>
                    <a:pt x="8543" y="10523"/>
                  </a:lnTo>
                  <a:lnTo>
                    <a:pt x="8571" y="10721"/>
                  </a:lnTo>
                  <a:lnTo>
                    <a:pt x="8656" y="11060"/>
                  </a:lnTo>
                  <a:lnTo>
                    <a:pt x="8826" y="11428"/>
                  </a:lnTo>
                  <a:lnTo>
                    <a:pt x="9024" y="11739"/>
                  </a:lnTo>
                  <a:lnTo>
                    <a:pt x="9278" y="12022"/>
                  </a:lnTo>
                  <a:lnTo>
                    <a:pt x="9589" y="12248"/>
                  </a:lnTo>
                  <a:lnTo>
                    <a:pt x="9957" y="12503"/>
                  </a:lnTo>
                  <a:lnTo>
                    <a:pt x="10353" y="12729"/>
                  </a:lnTo>
                  <a:lnTo>
                    <a:pt x="10749" y="12927"/>
                  </a:lnTo>
                  <a:lnTo>
                    <a:pt x="11173" y="13097"/>
                  </a:lnTo>
                  <a:lnTo>
                    <a:pt x="11626" y="13267"/>
                  </a:lnTo>
                  <a:lnTo>
                    <a:pt x="12079" y="13408"/>
                  </a:lnTo>
                  <a:lnTo>
                    <a:pt x="12560" y="13493"/>
                  </a:lnTo>
                  <a:lnTo>
                    <a:pt x="13012" y="13578"/>
                  </a:lnTo>
                  <a:lnTo>
                    <a:pt x="15134" y="12531"/>
                  </a:lnTo>
                  <a:lnTo>
                    <a:pt x="14624" y="12475"/>
                  </a:lnTo>
                  <a:lnTo>
                    <a:pt x="14030" y="12333"/>
                  </a:lnTo>
                  <a:lnTo>
                    <a:pt x="13465" y="12135"/>
                  </a:lnTo>
                  <a:lnTo>
                    <a:pt x="12927" y="11881"/>
                  </a:lnTo>
                  <a:lnTo>
                    <a:pt x="12418" y="11570"/>
                  </a:lnTo>
                  <a:lnTo>
                    <a:pt x="11965" y="11230"/>
                  </a:lnTo>
                  <a:lnTo>
                    <a:pt x="11767" y="11032"/>
                  </a:lnTo>
                  <a:lnTo>
                    <a:pt x="11569" y="10834"/>
                  </a:lnTo>
                  <a:lnTo>
                    <a:pt x="11400" y="10636"/>
                  </a:lnTo>
                  <a:lnTo>
                    <a:pt x="11230" y="10410"/>
                  </a:lnTo>
                  <a:lnTo>
                    <a:pt x="11117" y="10155"/>
                  </a:lnTo>
                  <a:lnTo>
                    <a:pt x="11004" y="9901"/>
                  </a:lnTo>
                  <a:lnTo>
                    <a:pt x="10919" y="9646"/>
                  </a:lnTo>
                  <a:lnTo>
                    <a:pt x="10891" y="9391"/>
                  </a:lnTo>
                  <a:lnTo>
                    <a:pt x="10862" y="9165"/>
                  </a:lnTo>
                  <a:lnTo>
                    <a:pt x="10891" y="8911"/>
                  </a:lnTo>
                  <a:lnTo>
                    <a:pt x="10919" y="8656"/>
                  </a:lnTo>
                  <a:lnTo>
                    <a:pt x="11004" y="8401"/>
                  </a:lnTo>
                  <a:lnTo>
                    <a:pt x="11089" y="8175"/>
                  </a:lnTo>
                  <a:lnTo>
                    <a:pt x="11202" y="7949"/>
                  </a:lnTo>
                  <a:lnTo>
                    <a:pt x="9957" y="7949"/>
                  </a:lnTo>
                  <a:lnTo>
                    <a:pt x="9363" y="7921"/>
                  </a:lnTo>
                  <a:lnTo>
                    <a:pt x="8741" y="7864"/>
                  </a:lnTo>
                  <a:lnTo>
                    <a:pt x="8288" y="7779"/>
                  </a:lnTo>
                  <a:lnTo>
                    <a:pt x="7836" y="7638"/>
                  </a:lnTo>
                  <a:lnTo>
                    <a:pt x="7383" y="7496"/>
                  </a:lnTo>
                  <a:lnTo>
                    <a:pt x="6987" y="7298"/>
                  </a:lnTo>
                  <a:lnTo>
                    <a:pt x="6591" y="7044"/>
                  </a:lnTo>
                  <a:lnTo>
                    <a:pt x="6223" y="6761"/>
                  </a:lnTo>
                  <a:lnTo>
                    <a:pt x="5884" y="6393"/>
                  </a:lnTo>
                  <a:lnTo>
                    <a:pt x="5742" y="6195"/>
                  </a:lnTo>
                  <a:lnTo>
                    <a:pt x="5601" y="5997"/>
                  </a:lnTo>
                  <a:lnTo>
                    <a:pt x="5460" y="5771"/>
                  </a:lnTo>
                  <a:lnTo>
                    <a:pt x="5346" y="5516"/>
                  </a:lnTo>
                  <a:lnTo>
                    <a:pt x="5205" y="5092"/>
                  </a:lnTo>
                  <a:lnTo>
                    <a:pt x="5092" y="4639"/>
                  </a:lnTo>
                  <a:lnTo>
                    <a:pt x="5035" y="4187"/>
                  </a:lnTo>
                  <a:lnTo>
                    <a:pt x="5007" y="3706"/>
                  </a:lnTo>
                  <a:lnTo>
                    <a:pt x="5035" y="3536"/>
                  </a:lnTo>
                  <a:lnTo>
                    <a:pt x="5092" y="3338"/>
                  </a:lnTo>
                  <a:lnTo>
                    <a:pt x="5148" y="3168"/>
                  </a:lnTo>
                  <a:lnTo>
                    <a:pt x="5205" y="2999"/>
                  </a:lnTo>
                  <a:lnTo>
                    <a:pt x="5205" y="2999"/>
                  </a:lnTo>
                  <a:lnTo>
                    <a:pt x="4950" y="3084"/>
                  </a:lnTo>
                  <a:lnTo>
                    <a:pt x="4696" y="3112"/>
                  </a:lnTo>
                  <a:lnTo>
                    <a:pt x="4441" y="3140"/>
                  </a:lnTo>
                  <a:lnTo>
                    <a:pt x="4158" y="3140"/>
                  </a:lnTo>
                  <a:lnTo>
                    <a:pt x="3819" y="3112"/>
                  </a:lnTo>
                  <a:lnTo>
                    <a:pt x="3508" y="3055"/>
                  </a:lnTo>
                  <a:lnTo>
                    <a:pt x="3197" y="2970"/>
                  </a:lnTo>
                  <a:lnTo>
                    <a:pt x="2886" y="2829"/>
                  </a:lnTo>
                  <a:lnTo>
                    <a:pt x="2603" y="2659"/>
                  </a:lnTo>
                  <a:lnTo>
                    <a:pt x="2348" y="2433"/>
                  </a:lnTo>
                  <a:lnTo>
                    <a:pt x="2094" y="2207"/>
                  </a:lnTo>
                  <a:lnTo>
                    <a:pt x="1896" y="1952"/>
                  </a:lnTo>
                  <a:lnTo>
                    <a:pt x="1726" y="1726"/>
                  </a:lnTo>
                  <a:lnTo>
                    <a:pt x="1613" y="1500"/>
                  </a:lnTo>
                  <a:lnTo>
                    <a:pt x="1499" y="1273"/>
                  </a:lnTo>
                  <a:lnTo>
                    <a:pt x="1415" y="1019"/>
                  </a:lnTo>
                  <a:lnTo>
                    <a:pt x="1330" y="764"/>
                  </a:lnTo>
                  <a:lnTo>
                    <a:pt x="1273" y="510"/>
                  </a:lnTo>
                  <a:lnTo>
                    <a:pt x="1188" y="0"/>
                  </a:lnTo>
                  <a:close/>
                </a:path>
              </a:pathLst>
            </a:custGeom>
            <a:solidFill>
              <a:srgbClr val="315A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0" name="Google Shape;5710;p40"/>
            <p:cNvSpPr/>
            <p:nvPr/>
          </p:nvSpPr>
          <p:spPr>
            <a:xfrm>
              <a:off x="6390425" y="2514850"/>
              <a:ext cx="977325" cy="939850"/>
            </a:xfrm>
            <a:custGeom>
              <a:avLst/>
              <a:gdLst/>
              <a:ahLst/>
              <a:cxnLst/>
              <a:rect l="l" t="t" r="r" b="b"/>
              <a:pathLst>
                <a:path w="39093" h="37594" extrusionOk="0">
                  <a:moveTo>
                    <a:pt x="29079" y="1"/>
                  </a:moveTo>
                  <a:lnTo>
                    <a:pt x="27721" y="255"/>
                  </a:lnTo>
                  <a:lnTo>
                    <a:pt x="26392" y="567"/>
                  </a:lnTo>
                  <a:lnTo>
                    <a:pt x="25062" y="878"/>
                  </a:lnTo>
                  <a:lnTo>
                    <a:pt x="23704" y="1245"/>
                  </a:lnTo>
                  <a:lnTo>
                    <a:pt x="22403" y="1613"/>
                  </a:lnTo>
                  <a:lnTo>
                    <a:pt x="21074" y="2009"/>
                  </a:lnTo>
                  <a:lnTo>
                    <a:pt x="19744" y="2405"/>
                  </a:lnTo>
                  <a:lnTo>
                    <a:pt x="18443" y="2858"/>
                  </a:lnTo>
                  <a:lnTo>
                    <a:pt x="18415" y="3254"/>
                  </a:lnTo>
                  <a:lnTo>
                    <a:pt x="18330" y="3650"/>
                  </a:lnTo>
                  <a:lnTo>
                    <a:pt x="18189" y="4046"/>
                  </a:lnTo>
                  <a:lnTo>
                    <a:pt x="17991" y="4413"/>
                  </a:lnTo>
                  <a:lnTo>
                    <a:pt x="17877" y="4611"/>
                  </a:lnTo>
                  <a:lnTo>
                    <a:pt x="17736" y="4809"/>
                  </a:lnTo>
                  <a:lnTo>
                    <a:pt x="17425" y="5177"/>
                  </a:lnTo>
                  <a:lnTo>
                    <a:pt x="17057" y="5488"/>
                  </a:lnTo>
                  <a:lnTo>
                    <a:pt x="16633" y="5743"/>
                  </a:lnTo>
                  <a:lnTo>
                    <a:pt x="16209" y="5969"/>
                  </a:lnTo>
                  <a:lnTo>
                    <a:pt x="15756" y="6111"/>
                  </a:lnTo>
                  <a:lnTo>
                    <a:pt x="15275" y="6195"/>
                  </a:lnTo>
                  <a:lnTo>
                    <a:pt x="15049" y="6224"/>
                  </a:lnTo>
                  <a:lnTo>
                    <a:pt x="14794" y="6224"/>
                  </a:lnTo>
                  <a:lnTo>
                    <a:pt x="14822" y="6507"/>
                  </a:lnTo>
                  <a:lnTo>
                    <a:pt x="14822" y="6761"/>
                  </a:lnTo>
                  <a:lnTo>
                    <a:pt x="14794" y="7044"/>
                  </a:lnTo>
                  <a:lnTo>
                    <a:pt x="14738" y="7327"/>
                  </a:lnTo>
                  <a:lnTo>
                    <a:pt x="14681" y="7582"/>
                  </a:lnTo>
                  <a:lnTo>
                    <a:pt x="14596" y="7836"/>
                  </a:lnTo>
                  <a:lnTo>
                    <a:pt x="14370" y="8374"/>
                  </a:lnTo>
                  <a:lnTo>
                    <a:pt x="14115" y="8854"/>
                  </a:lnTo>
                  <a:lnTo>
                    <a:pt x="13804" y="9307"/>
                  </a:lnTo>
                  <a:lnTo>
                    <a:pt x="13436" y="9760"/>
                  </a:lnTo>
                  <a:lnTo>
                    <a:pt x="13040" y="10156"/>
                  </a:lnTo>
                  <a:lnTo>
                    <a:pt x="12616" y="10495"/>
                  </a:lnTo>
                  <a:lnTo>
                    <a:pt x="12164" y="10834"/>
                  </a:lnTo>
                  <a:lnTo>
                    <a:pt x="11711" y="11146"/>
                  </a:lnTo>
                  <a:lnTo>
                    <a:pt x="11230" y="11428"/>
                  </a:lnTo>
                  <a:lnTo>
                    <a:pt x="10721" y="11683"/>
                  </a:lnTo>
                  <a:lnTo>
                    <a:pt x="10212" y="11938"/>
                  </a:lnTo>
                  <a:lnTo>
                    <a:pt x="9222" y="12418"/>
                  </a:lnTo>
                  <a:lnTo>
                    <a:pt x="8741" y="12616"/>
                  </a:lnTo>
                  <a:lnTo>
                    <a:pt x="8599" y="13041"/>
                  </a:lnTo>
                  <a:lnTo>
                    <a:pt x="8486" y="13493"/>
                  </a:lnTo>
                  <a:lnTo>
                    <a:pt x="8401" y="13974"/>
                  </a:lnTo>
                  <a:lnTo>
                    <a:pt x="8345" y="14483"/>
                  </a:lnTo>
                  <a:lnTo>
                    <a:pt x="8317" y="15021"/>
                  </a:lnTo>
                  <a:lnTo>
                    <a:pt x="8288" y="15671"/>
                  </a:lnTo>
                  <a:lnTo>
                    <a:pt x="8317" y="17199"/>
                  </a:lnTo>
                  <a:lnTo>
                    <a:pt x="6704" y="17340"/>
                  </a:lnTo>
                  <a:lnTo>
                    <a:pt x="5997" y="16746"/>
                  </a:lnTo>
                  <a:lnTo>
                    <a:pt x="5347" y="16265"/>
                  </a:lnTo>
                  <a:lnTo>
                    <a:pt x="5035" y="16067"/>
                  </a:lnTo>
                  <a:lnTo>
                    <a:pt x="4724" y="15898"/>
                  </a:lnTo>
                  <a:lnTo>
                    <a:pt x="4413" y="15756"/>
                  </a:lnTo>
                  <a:lnTo>
                    <a:pt x="4130" y="15643"/>
                  </a:lnTo>
                  <a:lnTo>
                    <a:pt x="3847" y="15530"/>
                  </a:lnTo>
                  <a:lnTo>
                    <a:pt x="3564" y="15445"/>
                  </a:lnTo>
                  <a:lnTo>
                    <a:pt x="3310" y="15417"/>
                  </a:lnTo>
                  <a:lnTo>
                    <a:pt x="3055" y="15360"/>
                  </a:lnTo>
                  <a:lnTo>
                    <a:pt x="2603" y="15360"/>
                  </a:lnTo>
                  <a:lnTo>
                    <a:pt x="2376" y="15417"/>
                  </a:lnTo>
                  <a:lnTo>
                    <a:pt x="2150" y="15445"/>
                  </a:lnTo>
                  <a:lnTo>
                    <a:pt x="1952" y="15530"/>
                  </a:lnTo>
                  <a:lnTo>
                    <a:pt x="1754" y="15615"/>
                  </a:lnTo>
                  <a:lnTo>
                    <a:pt x="1584" y="15700"/>
                  </a:lnTo>
                  <a:lnTo>
                    <a:pt x="1415" y="15813"/>
                  </a:lnTo>
                  <a:lnTo>
                    <a:pt x="1245" y="15954"/>
                  </a:lnTo>
                  <a:lnTo>
                    <a:pt x="1104" y="16096"/>
                  </a:lnTo>
                  <a:lnTo>
                    <a:pt x="821" y="16435"/>
                  </a:lnTo>
                  <a:lnTo>
                    <a:pt x="594" y="16831"/>
                  </a:lnTo>
                  <a:lnTo>
                    <a:pt x="396" y="17255"/>
                  </a:lnTo>
                  <a:lnTo>
                    <a:pt x="227" y="17736"/>
                  </a:lnTo>
                  <a:lnTo>
                    <a:pt x="114" y="18245"/>
                  </a:lnTo>
                  <a:lnTo>
                    <a:pt x="29" y="18755"/>
                  </a:lnTo>
                  <a:lnTo>
                    <a:pt x="0" y="19320"/>
                  </a:lnTo>
                  <a:lnTo>
                    <a:pt x="0" y="19886"/>
                  </a:lnTo>
                  <a:lnTo>
                    <a:pt x="57" y="20480"/>
                  </a:lnTo>
                  <a:lnTo>
                    <a:pt x="142" y="21046"/>
                  </a:lnTo>
                  <a:lnTo>
                    <a:pt x="255" y="21640"/>
                  </a:lnTo>
                  <a:lnTo>
                    <a:pt x="425" y="22234"/>
                  </a:lnTo>
                  <a:lnTo>
                    <a:pt x="651" y="22800"/>
                  </a:lnTo>
                  <a:lnTo>
                    <a:pt x="877" y="23337"/>
                  </a:lnTo>
                  <a:lnTo>
                    <a:pt x="1188" y="23874"/>
                  </a:lnTo>
                  <a:lnTo>
                    <a:pt x="1500" y="24384"/>
                  </a:lnTo>
                  <a:lnTo>
                    <a:pt x="1867" y="24836"/>
                  </a:lnTo>
                  <a:lnTo>
                    <a:pt x="2292" y="25260"/>
                  </a:lnTo>
                  <a:lnTo>
                    <a:pt x="2744" y="25628"/>
                  </a:lnTo>
                  <a:lnTo>
                    <a:pt x="2970" y="25798"/>
                  </a:lnTo>
                  <a:lnTo>
                    <a:pt x="3225" y="25968"/>
                  </a:lnTo>
                  <a:lnTo>
                    <a:pt x="3508" y="26109"/>
                  </a:lnTo>
                  <a:lnTo>
                    <a:pt x="3762" y="26250"/>
                  </a:lnTo>
                  <a:lnTo>
                    <a:pt x="3989" y="26364"/>
                  </a:lnTo>
                  <a:lnTo>
                    <a:pt x="4187" y="26477"/>
                  </a:lnTo>
                  <a:lnTo>
                    <a:pt x="4328" y="26646"/>
                  </a:lnTo>
                  <a:lnTo>
                    <a:pt x="4498" y="26816"/>
                  </a:lnTo>
                  <a:lnTo>
                    <a:pt x="4752" y="27184"/>
                  </a:lnTo>
                  <a:lnTo>
                    <a:pt x="5007" y="27523"/>
                  </a:lnTo>
                  <a:lnTo>
                    <a:pt x="5120" y="27693"/>
                  </a:lnTo>
                  <a:lnTo>
                    <a:pt x="5262" y="27835"/>
                  </a:lnTo>
                  <a:lnTo>
                    <a:pt x="5431" y="27976"/>
                  </a:lnTo>
                  <a:lnTo>
                    <a:pt x="5601" y="28089"/>
                  </a:lnTo>
                  <a:lnTo>
                    <a:pt x="5799" y="28174"/>
                  </a:lnTo>
                  <a:lnTo>
                    <a:pt x="6054" y="28202"/>
                  </a:lnTo>
                  <a:lnTo>
                    <a:pt x="6308" y="28231"/>
                  </a:lnTo>
                  <a:lnTo>
                    <a:pt x="6619" y="28174"/>
                  </a:lnTo>
                  <a:lnTo>
                    <a:pt x="6874" y="28117"/>
                  </a:lnTo>
                  <a:lnTo>
                    <a:pt x="7100" y="28061"/>
                  </a:lnTo>
                  <a:lnTo>
                    <a:pt x="7298" y="27976"/>
                  </a:lnTo>
                  <a:lnTo>
                    <a:pt x="7468" y="27891"/>
                  </a:lnTo>
                  <a:lnTo>
                    <a:pt x="7638" y="27778"/>
                  </a:lnTo>
                  <a:lnTo>
                    <a:pt x="7751" y="27665"/>
                  </a:lnTo>
                  <a:lnTo>
                    <a:pt x="7949" y="27467"/>
                  </a:lnTo>
                  <a:lnTo>
                    <a:pt x="8090" y="27241"/>
                  </a:lnTo>
                  <a:lnTo>
                    <a:pt x="8175" y="27071"/>
                  </a:lnTo>
                  <a:lnTo>
                    <a:pt x="8232" y="26901"/>
                  </a:lnTo>
                  <a:lnTo>
                    <a:pt x="8571" y="27354"/>
                  </a:lnTo>
                  <a:lnTo>
                    <a:pt x="8882" y="27806"/>
                  </a:lnTo>
                  <a:lnTo>
                    <a:pt x="9448" y="28740"/>
                  </a:lnTo>
                  <a:lnTo>
                    <a:pt x="9986" y="29673"/>
                  </a:lnTo>
                  <a:lnTo>
                    <a:pt x="10523" y="30550"/>
                  </a:lnTo>
                  <a:lnTo>
                    <a:pt x="10778" y="30974"/>
                  </a:lnTo>
                  <a:lnTo>
                    <a:pt x="11032" y="31370"/>
                  </a:lnTo>
                  <a:lnTo>
                    <a:pt x="11315" y="31738"/>
                  </a:lnTo>
                  <a:lnTo>
                    <a:pt x="11626" y="32077"/>
                  </a:lnTo>
                  <a:lnTo>
                    <a:pt x="11937" y="32360"/>
                  </a:lnTo>
                  <a:lnTo>
                    <a:pt x="12248" y="32643"/>
                  </a:lnTo>
                  <a:lnTo>
                    <a:pt x="12616" y="32869"/>
                  </a:lnTo>
                  <a:lnTo>
                    <a:pt x="13012" y="33039"/>
                  </a:lnTo>
                  <a:lnTo>
                    <a:pt x="14681" y="33633"/>
                  </a:lnTo>
                  <a:lnTo>
                    <a:pt x="16463" y="34199"/>
                  </a:lnTo>
                  <a:lnTo>
                    <a:pt x="18358" y="34793"/>
                  </a:lnTo>
                  <a:lnTo>
                    <a:pt x="20367" y="35330"/>
                  </a:lnTo>
                  <a:lnTo>
                    <a:pt x="22545" y="35896"/>
                  </a:lnTo>
                  <a:lnTo>
                    <a:pt x="24864" y="36434"/>
                  </a:lnTo>
                  <a:lnTo>
                    <a:pt x="27353" y="36999"/>
                  </a:lnTo>
                  <a:lnTo>
                    <a:pt x="30041" y="37537"/>
                  </a:lnTo>
                  <a:lnTo>
                    <a:pt x="30323" y="37565"/>
                  </a:lnTo>
                  <a:lnTo>
                    <a:pt x="30635" y="37593"/>
                  </a:lnTo>
                  <a:lnTo>
                    <a:pt x="31229" y="37593"/>
                  </a:lnTo>
                  <a:lnTo>
                    <a:pt x="31512" y="37565"/>
                  </a:lnTo>
                  <a:lnTo>
                    <a:pt x="31823" y="37508"/>
                  </a:lnTo>
                  <a:lnTo>
                    <a:pt x="32106" y="37424"/>
                  </a:lnTo>
                  <a:lnTo>
                    <a:pt x="32388" y="37339"/>
                  </a:lnTo>
                  <a:lnTo>
                    <a:pt x="32643" y="37226"/>
                  </a:lnTo>
                  <a:lnTo>
                    <a:pt x="32898" y="37084"/>
                  </a:lnTo>
                  <a:lnTo>
                    <a:pt x="33124" y="36943"/>
                  </a:lnTo>
                  <a:lnTo>
                    <a:pt x="33350" y="36773"/>
                  </a:lnTo>
                  <a:lnTo>
                    <a:pt x="33548" y="36575"/>
                  </a:lnTo>
                  <a:lnTo>
                    <a:pt x="33718" y="36377"/>
                  </a:lnTo>
                  <a:lnTo>
                    <a:pt x="33859" y="36151"/>
                  </a:lnTo>
                  <a:lnTo>
                    <a:pt x="33972" y="35924"/>
                  </a:lnTo>
                  <a:lnTo>
                    <a:pt x="34057" y="35613"/>
                  </a:lnTo>
                  <a:lnTo>
                    <a:pt x="34086" y="35302"/>
                  </a:lnTo>
                  <a:lnTo>
                    <a:pt x="34057" y="35019"/>
                  </a:lnTo>
                  <a:lnTo>
                    <a:pt x="34029" y="34708"/>
                  </a:lnTo>
                  <a:lnTo>
                    <a:pt x="34001" y="34623"/>
                  </a:lnTo>
                  <a:lnTo>
                    <a:pt x="33972" y="34482"/>
                  </a:lnTo>
                  <a:lnTo>
                    <a:pt x="33916" y="34284"/>
                  </a:lnTo>
                  <a:lnTo>
                    <a:pt x="33859" y="34086"/>
                  </a:lnTo>
                  <a:lnTo>
                    <a:pt x="33831" y="34058"/>
                  </a:lnTo>
                  <a:lnTo>
                    <a:pt x="33774" y="33888"/>
                  </a:lnTo>
                  <a:lnTo>
                    <a:pt x="33576" y="33265"/>
                  </a:lnTo>
                  <a:lnTo>
                    <a:pt x="33463" y="32926"/>
                  </a:lnTo>
                  <a:lnTo>
                    <a:pt x="33407" y="32587"/>
                  </a:lnTo>
                  <a:lnTo>
                    <a:pt x="33378" y="32247"/>
                  </a:lnTo>
                  <a:lnTo>
                    <a:pt x="33407" y="31879"/>
                  </a:lnTo>
                  <a:lnTo>
                    <a:pt x="33463" y="31540"/>
                  </a:lnTo>
                  <a:lnTo>
                    <a:pt x="33548" y="31201"/>
                  </a:lnTo>
                  <a:lnTo>
                    <a:pt x="33633" y="31059"/>
                  </a:lnTo>
                  <a:lnTo>
                    <a:pt x="33718" y="30918"/>
                  </a:lnTo>
                  <a:lnTo>
                    <a:pt x="33831" y="30776"/>
                  </a:lnTo>
                  <a:lnTo>
                    <a:pt x="33944" y="30635"/>
                  </a:lnTo>
                  <a:lnTo>
                    <a:pt x="34086" y="30493"/>
                  </a:lnTo>
                  <a:lnTo>
                    <a:pt x="34199" y="30352"/>
                  </a:lnTo>
                  <a:lnTo>
                    <a:pt x="34312" y="30239"/>
                  </a:lnTo>
                  <a:lnTo>
                    <a:pt x="34425" y="30069"/>
                  </a:lnTo>
                  <a:lnTo>
                    <a:pt x="34595" y="29786"/>
                  </a:lnTo>
                  <a:lnTo>
                    <a:pt x="34595" y="29758"/>
                  </a:lnTo>
                  <a:lnTo>
                    <a:pt x="34736" y="29419"/>
                  </a:lnTo>
                  <a:lnTo>
                    <a:pt x="34821" y="29079"/>
                  </a:lnTo>
                  <a:lnTo>
                    <a:pt x="34849" y="28740"/>
                  </a:lnTo>
                  <a:lnTo>
                    <a:pt x="34821" y="28400"/>
                  </a:lnTo>
                  <a:lnTo>
                    <a:pt x="34764" y="28089"/>
                  </a:lnTo>
                  <a:lnTo>
                    <a:pt x="34651" y="27750"/>
                  </a:lnTo>
                  <a:lnTo>
                    <a:pt x="34482" y="27439"/>
                  </a:lnTo>
                  <a:lnTo>
                    <a:pt x="34284" y="27156"/>
                  </a:lnTo>
                  <a:lnTo>
                    <a:pt x="34057" y="26929"/>
                  </a:lnTo>
                  <a:lnTo>
                    <a:pt x="34284" y="26675"/>
                  </a:lnTo>
                  <a:lnTo>
                    <a:pt x="34482" y="26477"/>
                  </a:lnTo>
                  <a:lnTo>
                    <a:pt x="34623" y="26222"/>
                  </a:lnTo>
                  <a:lnTo>
                    <a:pt x="34764" y="25996"/>
                  </a:lnTo>
                  <a:lnTo>
                    <a:pt x="34849" y="25741"/>
                  </a:lnTo>
                  <a:lnTo>
                    <a:pt x="34906" y="25487"/>
                  </a:lnTo>
                  <a:lnTo>
                    <a:pt x="34878" y="25260"/>
                  </a:lnTo>
                  <a:lnTo>
                    <a:pt x="34849" y="25147"/>
                  </a:lnTo>
                  <a:lnTo>
                    <a:pt x="34821" y="25034"/>
                  </a:lnTo>
                  <a:lnTo>
                    <a:pt x="34736" y="24921"/>
                  </a:lnTo>
                  <a:lnTo>
                    <a:pt x="34680" y="24836"/>
                  </a:lnTo>
                  <a:lnTo>
                    <a:pt x="34368" y="24468"/>
                  </a:lnTo>
                  <a:lnTo>
                    <a:pt x="34142" y="24129"/>
                  </a:lnTo>
                  <a:lnTo>
                    <a:pt x="34057" y="23931"/>
                  </a:lnTo>
                  <a:lnTo>
                    <a:pt x="33972" y="23761"/>
                  </a:lnTo>
                  <a:lnTo>
                    <a:pt x="33944" y="23592"/>
                  </a:lnTo>
                  <a:lnTo>
                    <a:pt x="33916" y="23422"/>
                  </a:lnTo>
                  <a:lnTo>
                    <a:pt x="33888" y="23054"/>
                  </a:lnTo>
                  <a:lnTo>
                    <a:pt x="33944" y="22658"/>
                  </a:lnTo>
                  <a:lnTo>
                    <a:pt x="34029" y="22234"/>
                  </a:lnTo>
                  <a:lnTo>
                    <a:pt x="34170" y="21781"/>
                  </a:lnTo>
                  <a:lnTo>
                    <a:pt x="34482" y="21583"/>
                  </a:lnTo>
                  <a:lnTo>
                    <a:pt x="34764" y="21442"/>
                  </a:lnTo>
                  <a:lnTo>
                    <a:pt x="35019" y="21329"/>
                  </a:lnTo>
                  <a:lnTo>
                    <a:pt x="35302" y="21216"/>
                  </a:lnTo>
                  <a:lnTo>
                    <a:pt x="35783" y="21074"/>
                  </a:lnTo>
                  <a:lnTo>
                    <a:pt x="36207" y="20961"/>
                  </a:lnTo>
                  <a:lnTo>
                    <a:pt x="36660" y="20820"/>
                  </a:lnTo>
                  <a:lnTo>
                    <a:pt x="36858" y="20735"/>
                  </a:lnTo>
                  <a:lnTo>
                    <a:pt x="37084" y="20622"/>
                  </a:lnTo>
                  <a:lnTo>
                    <a:pt x="37310" y="20508"/>
                  </a:lnTo>
                  <a:lnTo>
                    <a:pt x="37537" y="20339"/>
                  </a:lnTo>
                  <a:lnTo>
                    <a:pt x="37763" y="20112"/>
                  </a:lnTo>
                  <a:lnTo>
                    <a:pt x="37989" y="19886"/>
                  </a:lnTo>
                  <a:lnTo>
                    <a:pt x="38300" y="19547"/>
                  </a:lnTo>
                  <a:lnTo>
                    <a:pt x="38583" y="19179"/>
                  </a:lnTo>
                  <a:lnTo>
                    <a:pt x="38809" y="18811"/>
                  </a:lnTo>
                  <a:lnTo>
                    <a:pt x="38923" y="18613"/>
                  </a:lnTo>
                  <a:lnTo>
                    <a:pt x="39007" y="18415"/>
                  </a:lnTo>
                  <a:lnTo>
                    <a:pt x="39064" y="18245"/>
                  </a:lnTo>
                  <a:lnTo>
                    <a:pt x="39064" y="18104"/>
                  </a:lnTo>
                  <a:lnTo>
                    <a:pt x="39092" y="17934"/>
                  </a:lnTo>
                  <a:lnTo>
                    <a:pt x="39064" y="17793"/>
                  </a:lnTo>
                  <a:lnTo>
                    <a:pt x="39036" y="17595"/>
                  </a:lnTo>
                  <a:lnTo>
                    <a:pt x="38979" y="17397"/>
                  </a:lnTo>
                  <a:lnTo>
                    <a:pt x="38866" y="17227"/>
                  </a:lnTo>
                  <a:lnTo>
                    <a:pt x="38753" y="17057"/>
                  </a:lnTo>
                  <a:lnTo>
                    <a:pt x="38640" y="16916"/>
                  </a:lnTo>
                  <a:lnTo>
                    <a:pt x="38498" y="16775"/>
                  </a:lnTo>
                  <a:lnTo>
                    <a:pt x="38329" y="16661"/>
                  </a:lnTo>
                  <a:lnTo>
                    <a:pt x="38131" y="16577"/>
                  </a:lnTo>
                  <a:lnTo>
                    <a:pt x="37593" y="16294"/>
                  </a:lnTo>
                  <a:lnTo>
                    <a:pt x="37112" y="15954"/>
                  </a:lnTo>
                  <a:lnTo>
                    <a:pt x="36688" y="15615"/>
                  </a:lnTo>
                  <a:lnTo>
                    <a:pt x="36292" y="15219"/>
                  </a:lnTo>
                  <a:lnTo>
                    <a:pt x="35924" y="14795"/>
                  </a:lnTo>
                  <a:lnTo>
                    <a:pt x="35613" y="14370"/>
                  </a:lnTo>
                  <a:lnTo>
                    <a:pt x="35302" y="13918"/>
                  </a:lnTo>
                  <a:lnTo>
                    <a:pt x="34991" y="13437"/>
                  </a:lnTo>
                  <a:lnTo>
                    <a:pt x="34425" y="12447"/>
                  </a:lnTo>
                  <a:lnTo>
                    <a:pt x="33803" y="11457"/>
                  </a:lnTo>
                  <a:lnTo>
                    <a:pt x="33492" y="10976"/>
                  </a:lnTo>
                  <a:lnTo>
                    <a:pt x="33152" y="10467"/>
                  </a:lnTo>
                  <a:lnTo>
                    <a:pt x="32784" y="9986"/>
                  </a:lnTo>
                  <a:lnTo>
                    <a:pt x="32360" y="9533"/>
                  </a:lnTo>
                  <a:lnTo>
                    <a:pt x="32162" y="9279"/>
                  </a:lnTo>
                  <a:lnTo>
                    <a:pt x="32021" y="9024"/>
                  </a:lnTo>
                  <a:lnTo>
                    <a:pt x="31879" y="8741"/>
                  </a:lnTo>
                  <a:lnTo>
                    <a:pt x="31794" y="8430"/>
                  </a:lnTo>
                  <a:lnTo>
                    <a:pt x="31738" y="8147"/>
                  </a:lnTo>
                  <a:lnTo>
                    <a:pt x="31710" y="7836"/>
                  </a:lnTo>
                  <a:lnTo>
                    <a:pt x="31681" y="7525"/>
                  </a:lnTo>
                  <a:lnTo>
                    <a:pt x="31681" y="7214"/>
                  </a:lnTo>
                  <a:lnTo>
                    <a:pt x="31738" y="6705"/>
                  </a:lnTo>
                  <a:lnTo>
                    <a:pt x="31823" y="6195"/>
                  </a:lnTo>
                  <a:lnTo>
                    <a:pt x="31851" y="5969"/>
                  </a:lnTo>
                  <a:lnTo>
                    <a:pt x="31851" y="5715"/>
                  </a:lnTo>
                  <a:lnTo>
                    <a:pt x="31823" y="5460"/>
                  </a:lnTo>
                  <a:lnTo>
                    <a:pt x="31766" y="5205"/>
                  </a:lnTo>
                  <a:lnTo>
                    <a:pt x="31625" y="4838"/>
                  </a:lnTo>
                  <a:lnTo>
                    <a:pt x="31455" y="4498"/>
                  </a:lnTo>
                  <a:lnTo>
                    <a:pt x="31087" y="3791"/>
                  </a:lnTo>
                  <a:lnTo>
                    <a:pt x="30097" y="1896"/>
                  </a:lnTo>
                  <a:lnTo>
                    <a:pt x="29079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1" name="Google Shape;5711;p40"/>
            <p:cNvSpPr/>
            <p:nvPr/>
          </p:nvSpPr>
          <p:spPr>
            <a:xfrm>
              <a:off x="7154875" y="3250300"/>
              <a:ext cx="103975" cy="137225"/>
            </a:xfrm>
            <a:custGeom>
              <a:avLst/>
              <a:gdLst/>
              <a:ahLst/>
              <a:cxnLst/>
              <a:rect l="l" t="t" r="r" b="b"/>
              <a:pathLst>
                <a:path w="4159" h="5489" extrusionOk="0">
                  <a:moveTo>
                    <a:pt x="4158" y="1"/>
                  </a:moveTo>
                  <a:lnTo>
                    <a:pt x="3394" y="283"/>
                  </a:lnTo>
                  <a:lnTo>
                    <a:pt x="2631" y="510"/>
                  </a:lnTo>
                  <a:lnTo>
                    <a:pt x="1867" y="736"/>
                  </a:lnTo>
                  <a:lnTo>
                    <a:pt x="1160" y="962"/>
                  </a:lnTo>
                  <a:lnTo>
                    <a:pt x="849" y="1104"/>
                  </a:lnTo>
                  <a:lnTo>
                    <a:pt x="594" y="1217"/>
                  </a:lnTo>
                  <a:lnTo>
                    <a:pt x="339" y="1358"/>
                  </a:lnTo>
                  <a:lnTo>
                    <a:pt x="170" y="1500"/>
                  </a:lnTo>
                  <a:lnTo>
                    <a:pt x="57" y="1669"/>
                  </a:lnTo>
                  <a:lnTo>
                    <a:pt x="0" y="1839"/>
                  </a:lnTo>
                  <a:lnTo>
                    <a:pt x="0" y="1924"/>
                  </a:lnTo>
                  <a:lnTo>
                    <a:pt x="0" y="2009"/>
                  </a:lnTo>
                  <a:lnTo>
                    <a:pt x="85" y="2207"/>
                  </a:lnTo>
                  <a:lnTo>
                    <a:pt x="198" y="2461"/>
                  </a:lnTo>
                  <a:lnTo>
                    <a:pt x="339" y="2688"/>
                  </a:lnTo>
                  <a:lnTo>
                    <a:pt x="481" y="2914"/>
                  </a:lnTo>
                  <a:lnTo>
                    <a:pt x="679" y="3140"/>
                  </a:lnTo>
                  <a:lnTo>
                    <a:pt x="1075" y="3536"/>
                  </a:lnTo>
                  <a:lnTo>
                    <a:pt x="1556" y="3932"/>
                  </a:lnTo>
                  <a:lnTo>
                    <a:pt x="2546" y="4668"/>
                  </a:lnTo>
                  <a:lnTo>
                    <a:pt x="3027" y="5064"/>
                  </a:lnTo>
                  <a:lnTo>
                    <a:pt x="3479" y="5488"/>
                  </a:lnTo>
                  <a:lnTo>
                    <a:pt x="3394" y="5064"/>
                  </a:lnTo>
                  <a:lnTo>
                    <a:pt x="3281" y="4668"/>
                  </a:lnTo>
                  <a:lnTo>
                    <a:pt x="2998" y="3847"/>
                  </a:lnTo>
                  <a:lnTo>
                    <a:pt x="2885" y="3508"/>
                  </a:lnTo>
                  <a:lnTo>
                    <a:pt x="2829" y="3169"/>
                  </a:lnTo>
                  <a:lnTo>
                    <a:pt x="2800" y="2829"/>
                  </a:lnTo>
                  <a:lnTo>
                    <a:pt x="2829" y="2461"/>
                  </a:lnTo>
                  <a:lnTo>
                    <a:pt x="2885" y="2122"/>
                  </a:lnTo>
                  <a:lnTo>
                    <a:pt x="2970" y="1783"/>
                  </a:lnTo>
                  <a:lnTo>
                    <a:pt x="3140" y="1500"/>
                  </a:lnTo>
                  <a:lnTo>
                    <a:pt x="3253" y="1358"/>
                  </a:lnTo>
                  <a:lnTo>
                    <a:pt x="3366" y="1217"/>
                  </a:lnTo>
                  <a:lnTo>
                    <a:pt x="3621" y="934"/>
                  </a:lnTo>
                  <a:lnTo>
                    <a:pt x="3847" y="651"/>
                  </a:lnTo>
                  <a:lnTo>
                    <a:pt x="4017" y="340"/>
                  </a:lnTo>
                  <a:lnTo>
                    <a:pt x="4158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2" name="Google Shape;5712;p40"/>
            <p:cNvSpPr/>
            <p:nvPr/>
          </p:nvSpPr>
          <p:spPr>
            <a:xfrm>
              <a:off x="6911600" y="2658400"/>
              <a:ext cx="232675" cy="125900"/>
            </a:xfrm>
            <a:custGeom>
              <a:avLst/>
              <a:gdLst/>
              <a:ahLst/>
              <a:cxnLst/>
              <a:rect l="l" t="t" r="r" b="b"/>
              <a:pathLst>
                <a:path w="9307" h="5036" extrusionOk="0">
                  <a:moveTo>
                    <a:pt x="7468" y="1"/>
                  </a:moveTo>
                  <a:lnTo>
                    <a:pt x="7157" y="29"/>
                  </a:lnTo>
                  <a:lnTo>
                    <a:pt x="6846" y="57"/>
                  </a:lnTo>
                  <a:lnTo>
                    <a:pt x="6478" y="142"/>
                  </a:lnTo>
                  <a:lnTo>
                    <a:pt x="5771" y="312"/>
                  </a:lnTo>
                  <a:lnTo>
                    <a:pt x="5007" y="538"/>
                  </a:lnTo>
                  <a:lnTo>
                    <a:pt x="4243" y="793"/>
                  </a:lnTo>
                  <a:lnTo>
                    <a:pt x="3565" y="1076"/>
                  </a:lnTo>
                  <a:lnTo>
                    <a:pt x="2942" y="1359"/>
                  </a:lnTo>
                  <a:lnTo>
                    <a:pt x="2235" y="1726"/>
                  </a:lnTo>
                  <a:lnTo>
                    <a:pt x="1528" y="2122"/>
                  </a:lnTo>
                  <a:lnTo>
                    <a:pt x="1358" y="2264"/>
                  </a:lnTo>
                  <a:lnTo>
                    <a:pt x="1160" y="2434"/>
                  </a:lnTo>
                  <a:lnTo>
                    <a:pt x="708" y="2886"/>
                  </a:lnTo>
                  <a:lnTo>
                    <a:pt x="312" y="3395"/>
                  </a:lnTo>
                  <a:lnTo>
                    <a:pt x="1" y="3820"/>
                  </a:lnTo>
                  <a:lnTo>
                    <a:pt x="1" y="3820"/>
                  </a:lnTo>
                  <a:lnTo>
                    <a:pt x="85" y="3791"/>
                  </a:lnTo>
                  <a:lnTo>
                    <a:pt x="425" y="3593"/>
                  </a:lnTo>
                  <a:lnTo>
                    <a:pt x="991" y="3282"/>
                  </a:lnTo>
                  <a:lnTo>
                    <a:pt x="1726" y="2886"/>
                  </a:lnTo>
                  <a:lnTo>
                    <a:pt x="2659" y="2434"/>
                  </a:lnTo>
                  <a:lnTo>
                    <a:pt x="3169" y="2236"/>
                  </a:lnTo>
                  <a:lnTo>
                    <a:pt x="3706" y="2009"/>
                  </a:lnTo>
                  <a:lnTo>
                    <a:pt x="4300" y="1811"/>
                  </a:lnTo>
                  <a:lnTo>
                    <a:pt x="4894" y="1642"/>
                  </a:lnTo>
                  <a:lnTo>
                    <a:pt x="5488" y="1500"/>
                  </a:lnTo>
                  <a:lnTo>
                    <a:pt x="6139" y="1387"/>
                  </a:lnTo>
                  <a:lnTo>
                    <a:pt x="6422" y="1359"/>
                  </a:lnTo>
                  <a:lnTo>
                    <a:pt x="6676" y="1387"/>
                  </a:lnTo>
                  <a:lnTo>
                    <a:pt x="6959" y="1444"/>
                  </a:lnTo>
                  <a:lnTo>
                    <a:pt x="7185" y="1557"/>
                  </a:lnTo>
                  <a:lnTo>
                    <a:pt x="7440" y="1698"/>
                  </a:lnTo>
                  <a:lnTo>
                    <a:pt x="7638" y="1868"/>
                  </a:lnTo>
                  <a:lnTo>
                    <a:pt x="7808" y="2066"/>
                  </a:lnTo>
                  <a:lnTo>
                    <a:pt x="7977" y="2320"/>
                  </a:lnTo>
                  <a:lnTo>
                    <a:pt x="8090" y="2603"/>
                  </a:lnTo>
                  <a:lnTo>
                    <a:pt x="8175" y="2886"/>
                  </a:lnTo>
                  <a:lnTo>
                    <a:pt x="8232" y="3197"/>
                  </a:lnTo>
                  <a:lnTo>
                    <a:pt x="8232" y="3508"/>
                  </a:lnTo>
                  <a:lnTo>
                    <a:pt x="8204" y="3820"/>
                  </a:lnTo>
                  <a:lnTo>
                    <a:pt x="8147" y="4131"/>
                  </a:lnTo>
                  <a:lnTo>
                    <a:pt x="8034" y="4414"/>
                  </a:lnTo>
                  <a:lnTo>
                    <a:pt x="7921" y="4668"/>
                  </a:lnTo>
                  <a:lnTo>
                    <a:pt x="7836" y="4838"/>
                  </a:lnTo>
                  <a:lnTo>
                    <a:pt x="7836" y="4951"/>
                  </a:lnTo>
                  <a:lnTo>
                    <a:pt x="7836" y="4979"/>
                  </a:lnTo>
                  <a:lnTo>
                    <a:pt x="7864" y="5008"/>
                  </a:lnTo>
                  <a:lnTo>
                    <a:pt x="7949" y="5036"/>
                  </a:lnTo>
                  <a:lnTo>
                    <a:pt x="8090" y="5008"/>
                  </a:lnTo>
                  <a:lnTo>
                    <a:pt x="8232" y="4923"/>
                  </a:lnTo>
                  <a:lnTo>
                    <a:pt x="8402" y="4838"/>
                  </a:lnTo>
                  <a:lnTo>
                    <a:pt x="8571" y="4696"/>
                  </a:lnTo>
                  <a:lnTo>
                    <a:pt x="8769" y="4470"/>
                  </a:lnTo>
                  <a:lnTo>
                    <a:pt x="8967" y="4272"/>
                  </a:lnTo>
                  <a:lnTo>
                    <a:pt x="9109" y="4046"/>
                  </a:lnTo>
                  <a:lnTo>
                    <a:pt x="9194" y="3791"/>
                  </a:lnTo>
                  <a:lnTo>
                    <a:pt x="9278" y="3565"/>
                  </a:lnTo>
                  <a:lnTo>
                    <a:pt x="9307" y="3310"/>
                  </a:lnTo>
                  <a:lnTo>
                    <a:pt x="9307" y="3028"/>
                  </a:lnTo>
                  <a:lnTo>
                    <a:pt x="9278" y="2745"/>
                  </a:lnTo>
                  <a:lnTo>
                    <a:pt x="9194" y="2038"/>
                  </a:lnTo>
                  <a:lnTo>
                    <a:pt x="9109" y="1642"/>
                  </a:lnTo>
                  <a:lnTo>
                    <a:pt x="8996" y="1217"/>
                  </a:lnTo>
                  <a:lnTo>
                    <a:pt x="8854" y="849"/>
                  </a:lnTo>
                  <a:lnTo>
                    <a:pt x="8684" y="538"/>
                  </a:lnTo>
                  <a:lnTo>
                    <a:pt x="8571" y="397"/>
                  </a:lnTo>
                  <a:lnTo>
                    <a:pt x="8458" y="284"/>
                  </a:lnTo>
                  <a:lnTo>
                    <a:pt x="8345" y="171"/>
                  </a:lnTo>
                  <a:lnTo>
                    <a:pt x="8204" y="114"/>
                  </a:lnTo>
                  <a:lnTo>
                    <a:pt x="8006" y="57"/>
                  </a:lnTo>
                  <a:lnTo>
                    <a:pt x="7751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3" name="Google Shape;5713;p40"/>
            <p:cNvSpPr/>
            <p:nvPr/>
          </p:nvSpPr>
          <p:spPr>
            <a:xfrm>
              <a:off x="6905225" y="2624475"/>
              <a:ext cx="218550" cy="129425"/>
            </a:xfrm>
            <a:custGeom>
              <a:avLst/>
              <a:gdLst/>
              <a:ahLst/>
              <a:cxnLst/>
              <a:rect l="l" t="t" r="r" b="b"/>
              <a:pathLst>
                <a:path w="8742" h="5177" extrusionOk="0">
                  <a:moveTo>
                    <a:pt x="7384" y="0"/>
                  </a:moveTo>
                  <a:lnTo>
                    <a:pt x="6988" y="57"/>
                  </a:lnTo>
                  <a:lnTo>
                    <a:pt x="6563" y="142"/>
                  </a:lnTo>
                  <a:lnTo>
                    <a:pt x="6196" y="255"/>
                  </a:lnTo>
                  <a:lnTo>
                    <a:pt x="5800" y="368"/>
                  </a:lnTo>
                  <a:lnTo>
                    <a:pt x="5064" y="651"/>
                  </a:lnTo>
                  <a:lnTo>
                    <a:pt x="4385" y="962"/>
                  </a:lnTo>
                  <a:lnTo>
                    <a:pt x="3735" y="1330"/>
                  </a:lnTo>
                  <a:lnTo>
                    <a:pt x="3112" y="1726"/>
                  </a:lnTo>
                  <a:lnTo>
                    <a:pt x="2547" y="2122"/>
                  </a:lnTo>
                  <a:lnTo>
                    <a:pt x="2038" y="2518"/>
                  </a:lnTo>
                  <a:lnTo>
                    <a:pt x="1585" y="2942"/>
                  </a:lnTo>
                  <a:lnTo>
                    <a:pt x="1189" y="3338"/>
                  </a:lnTo>
                  <a:lnTo>
                    <a:pt x="821" y="3706"/>
                  </a:lnTo>
                  <a:lnTo>
                    <a:pt x="538" y="4045"/>
                  </a:lnTo>
                  <a:lnTo>
                    <a:pt x="312" y="4356"/>
                  </a:lnTo>
                  <a:lnTo>
                    <a:pt x="142" y="4583"/>
                  </a:lnTo>
                  <a:lnTo>
                    <a:pt x="29" y="4781"/>
                  </a:lnTo>
                  <a:lnTo>
                    <a:pt x="1" y="4894"/>
                  </a:lnTo>
                  <a:lnTo>
                    <a:pt x="29" y="4979"/>
                  </a:lnTo>
                  <a:lnTo>
                    <a:pt x="58" y="5092"/>
                  </a:lnTo>
                  <a:lnTo>
                    <a:pt x="142" y="5148"/>
                  </a:lnTo>
                  <a:lnTo>
                    <a:pt x="256" y="5177"/>
                  </a:lnTo>
                  <a:lnTo>
                    <a:pt x="397" y="5148"/>
                  </a:lnTo>
                  <a:lnTo>
                    <a:pt x="510" y="5092"/>
                  </a:lnTo>
                  <a:lnTo>
                    <a:pt x="736" y="4979"/>
                  </a:lnTo>
                  <a:lnTo>
                    <a:pt x="934" y="4809"/>
                  </a:lnTo>
                  <a:lnTo>
                    <a:pt x="1132" y="4639"/>
                  </a:lnTo>
                  <a:lnTo>
                    <a:pt x="1557" y="4328"/>
                  </a:lnTo>
                  <a:lnTo>
                    <a:pt x="1981" y="4017"/>
                  </a:lnTo>
                  <a:lnTo>
                    <a:pt x="2434" y="3734"/>
                  </a:lnTo>
                  <a:lnTo>
                    <a:pt x="2914" y="3479"/>
                  </a:lnTo>
                  <a:lnTo>
                    <a:pt x="3395" y="3225"/>
                  </a:lnTo>
                  <a:lnTo>
                    <a:pt x="3876" y="2999"/>
                  </a:lnTo>
                  <a:lnTo>
                    <a:pt x="4357" y="2801"/>
                  </a:lnTo>
                  <a:lnTo>
                    <a:pt x="4866" y="2631"/>
                  </a:lnTo>
                  <a:lnTo>
                    <a:pt x="5375" y="2489"/>
                  </a:lnTo>
                  <a:lnTo>
                    <a:pt x="5885" y="2376"/>
                  </a:lnTo>
                  <a:lnTo>
                    <a:pt x="6394" y="2291"/>
                  </a:lnTo>
                  <a:lnTo>
                    <a:pt x="6931" y="2235"/>
                  </a:lnTo>
                  <a:lnTo>
                    <a:pt x="7978" y="2150"/>
                  </a:lnTo>
                  <a:lnTo>
                    <a:pt x="8204" y="2093"/>
                  </a:lnTo>
                  <a:lnTo>
                    <a:pt x="8402" y="2008"/>
                  </a:lnTo>
                  <a:lnTo>
                    <a:pt x="8543" y="1895"/>
                  </a:lnTo>
                  <a:lnTo>
                    <a:pt x="8657" y="1726"/>
                  </a:lnTo>
                  <a:lnTo>
                    <a:pt x="8713" y="1556"/>
                  </a:lnTo>
                  <a:lnTo>
                    <a:pt x="8741" y="1358"/>
                  </a:lnTo>
                  <a:lnTo>
                    <a:pt x="8741" y="1160"/>
                  </a:lnTo>
                  <a:lnTo>
                    <a:pt x="8713" y="962"/>
                  </a:lnTo>
                  <a:lnTo>
                    <a:pt x="8628" y="764"/>
                  </a:lnTo>
                  <a:lnTo>
                    <a:pt x="8515" y="566"/>
                  </a:lnTo>
                  <a:lnTo>
                    <a:pt x="8402" y="396"/>
                  </a:lnTo>
                  <a:lnTo>
                    <a:pt x="8232" y="255"/>
                  </a:lnTo>
                  <a:lnTo>
                    <a:pt x="8063" y="113"/>
                  </a:lnTo>
                  <a:lnTo>
                    <a:pt x="7865" y="28"/>
                  </a:lnTo>
                  <a:lnTo>
                    <a:pt x="76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4" name="Google Shape;5714;p40"/>
            <p:cNvSpPr/>
            <p:nvPr/>
          </p:nvSpPr>
          <p:spPr>
            <a:xfrm>
              <a:off x="6971700" y="2760250"/>
              <a:ext cx="167625" cy="62250"/>
            </a:xfrm>
            <a:custGeom>
              <a:avLst/>
              <a:gdLst/>
              <a:ahLst/>
              <a:cxnLst/>
              <a:rect l="l" t="t" r="r" b="b"/>
              <a:pathLst>
                <a:path w="6705" h="2490" extrusionOk="0">
                  <a:moveTo>
                    <a:pt x="6280" y="0"/>
                  </a:moveTo>
                  <a:lnTo>
                    <a:pt x="6167" y="28"/>
                  </a:lnTo>
                  <a:lnTo>
                    <a:pt x="5998" y="170"/>
                  </a:lnTo>
                  <a:lnTo>
                    <a:pt x="5828" y="311"/>
                  </a:lnTo>
                  <a:lnTo>
                    <a:pt x="5517" y="594"/>
                  </a:lnTo>
                  <a:lnTo>
                    <a:pt x="5206" y="820"/>
                  </a:lnTo>
                  <a:lnTo>
                    <a:pt x="4866" y="1047"/>
                  </a:lnTo>
                  <a:lnTo>
                    <a:pt x="4527" y="1245"/>
                  </a:lnTo>
                  <a:lnTo>
                    <a:pt x="4159" y="1414"/>
                  </a:lnTo>
                  <a:lnTo>
                    <a:pt x="3763" y="1556"/>
                  </a:lnTo>
                  <a:lnTo>
                    <a:pt x="3395" y="1697"/>
                  </a:lnTo>
                  <a:lnTo>
                    <a:pt x="2999" y="1782"/>
                  </a:lnTo>
                  <a:lnTo>
                    <a:pt x="2603" y="1867"/>
                  </a:lnTo>
                  <a:lnTo>
                    <a:pt x="2207" y="1895"/>
                  </a:lnTo>
                  <a:lnTo>
                    <a:pt x="1811" y="1924"/>
                  </a:lnTo>
                  <a:lnTo>
                    <a:pt x="1387" y="1924"/>
                  </a:lnTo>
                  <a:lnTo>
                    <a:pt x="963" y="1895"/>
                  </a:lnTo>
                  <a:lnTo>
                    <a:pt x="567" y="1810"/>
                  </a:lnTo>
                  <a:lnTo>
                    <a:pt x="369" y="1810"/>
                  </a:lnTo>
                  <a:lnTo>
                    <a:pt x="142" y="1782"/>
                  </a:lnTo>
                  <a:lnTo>
                    <a:pt x="86" y="1810"/>
                  </a:lnTo>
                  <a:lnTo>
                    <a:pt x="57" y="1839"/>
                  </a:lnTo>
                  <a:lnTo>
                    <a:pt x="1" y="1895"/>
                  </a:lnTo>
                  <a:lnTo>
                    <a:pt x="1" y="1980"/>
                  </a:lnTo>
                  <a:lnTo>
                    <a:pt x="29" y="2037"/>
                  </a:lnTo>
                  <a:lnTo>
                    <a:pt x="57" y="2065"/>
                  </a:lnTo>
                  <a:lnTo>
                    <a:pt x="255" y="2178"/>
                  </a:lnTo>
                  <a:lnTo>
                    <a:pt x="453" y="2263"/>
                  </a:lnTo>
                  <a:lnTo>
                    <a:pt x="651" y="2348"/>
                  </a:lnTo>
                  <a:lnTo>
                    <a:pt x="878" y="2376"/>
                  </a:lnTo>
                  <a:lnTo>
                    <a:pt x="1302" y="2461"/>
                  </a:lnTo>
                  <a:lnTo>
                    <a:pt x="1755" y="2489"/>
                  </a:lnTo>
                  <a:lnTo>
                    <a:pt x="2207" y="2489"/>
                  </a:lnTo>
                  <a:lnTo>
                    <a:pt x="2632" y="2461"/>
                  </a:lnTo>
                  <a:lnTo>
                    <a:pt x="3084" y="2404"/>
                  </a:lnTo>
                  <a:lnTo>
                    <a:pt x="3537" y="2320"/>
                  </a:lnTo>
                  <a:lnTo>
                    <a:pt x="3961" y="2206"/>
                  </a:lnTo>
                  <a:lnTo>
                    <a:pt x="4385" y="2065"/>
                  </a:lnTo>
                  <a:lnTo>
                    <a:pt x="4781" y="1895"/>
                  </a:lnTo>
                  <a:lnTo>
                    <a:pt x="5177" y="1697"/>
                  </a:lnTo>
                  <a:lnTo>
                    <a:pt x="5602" y="1471"/>
                  </a:lnTo>
                  <a:lnTo>
                    <a:pt x="5969" y="1188"/>
                  </a:lnTo>
                  <a:lnTo>
                    <a:pt x="6365" y="905"/>
                  </a:lnTo>
                  <a:lnTo>
                    <a:pt x="6535" y="736"/>
                  </a:lnTo>
                  <a:lnTo>
                    <a:pt x="6648" y="566"/>
                  </a:lnTo>
                  <a:lnTo>
                    <a:pt x="6705" y="453"/>
                  </a:lnTo>
                  <a:lnTo>
                    <a:pt x="6705" y="311"/>
                  </a:lnTo>
                  <a:lnTo>
                    <a:pt x="6676" y="198"/>
                  </a:lnTo>
                  <a:lnTo>
                    <a:pt x="6592" y="113"/>
                  </a:lnTo>
                  <a:lnTo>
                    <a:pt x="6507" y="28"/>
                  </a:lnTo>
                  <a:lnTo>
                    <a:pt x="639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5" name="Google Shape;5715;p40"/>
            <p:cNvSpPr/>
            <p:nvPr/>
          </p:nvSpPr>
          <p:spPr>
            <a:xfrm>
              <a:off x="6997175" y="2786400"/>
              <a:ext cx="154175" cy="57300"/>
            </a:xfrm>
            <a:custGeom>
              <a:avLst/>
              <a:gdLst/>
              <a:ahLst/>
              <a:cxnLst/>
              <a:rect l="l" t="t" r="r" b="b"/>
              <a:pathLst>
                <a:path w="6167" h="2292" extrusionOk="0">
                  <a:moveTo>
                    <a:pt x="5799" y="1"/>
                  </a:moveTo>
                  <a:lnTo>
                    <a:pt x="5686" y="57"/>
                  </a:lnTo>
                  <a:lnTo>
                    <a:pt x="5431" y="312"/>
                  </a:lnTo>
                  <a:lnTo>
                    <a:pt x="5120" y="538"/>
                  </a:lnTo>
                  <a:lnTo>
                    <a:pt x="4809" y="764"/>
                  </a:lnTo>
                  <a:lnTo>
                    <a:pt x="4498" y="962"/>
                  </a:lnTo>
                  <a:lnTo>
                    <a:pt x="4187" y="1132"/>
                  </a:lnTo>
                  <a:lnTo>
                    <a:pt x="3847" y="1274"/>
                  </a:lnTo>
                  <a:lnTo>
                    <a:pt x="3479" y="1415"/>
                  </a:lnTo>
                  <a:lnTo>
                    <a:pt x="3140" y="1556"/>
                  </a:lnTo>
                  <a:lnTo>
                    <a:pt x="2772" y="1641"/>
                  </a:lnTo>
                  <a:lnTo>
                    <a:pt x="2405" y="1726"/>
                  </a:lnTo>
                  <a:lnTo>
                    <a:pt x="2037" y="1811"/>
                  </a:lnTo>
                  <a:lnTo>
                    <a:pt x="1669" y="1839"/>
                  </a:lnTo>
                  <a:lnTo>
                    <a:pt x="1301" y="1868"/>
                  </a:lnTo>
                  <a:lnTo>
                    <a:pt x="538" y="1868"/>
                  </a:lnTo>
                  <a:lnTo>
                    <a:pt x="170" y="1839"/>
                  </a:lnTo>
                  <a:lnTo>
                    <a:pt x="113" y="1839"/>
                  </a:lnTo>
                  <a:lnTo>
                    <a:pt x="57" y="1868"/>
                  </a:lnTo>
                  <a:lnTo>
                    <a:pt x="28" y="1924"/>
                  </a:lnTo>
                  <a:lnTo>
                    <a:pt x="0" y="1981"/>
                  </a:lnTo>
                  <a:lnTo>
                    <a:pt x="28" y="2037"/>
                  </a:lnTo>
                  <a:lnTo>
                    <a:pt x="57" y="2122"/>
                  </a:lnTo>
                  <a:lnTo>
                    <a:pt x="85" y="2150"/>
                  </a:lnTo>
                  <a:lnTo>
                    <a:pt x="170" y="2179"/>
                  </a:lnTo>
                  <a:lnTo>
                    <a:pt x="566" y="2235"/>
                  </a:lnTo>
                  <a:lnTo>
                    <a:pt x="962" y="2264"/>
                  </a:lnTo>
                  <a:lnTo>
                    <a:pt x="1358" y="2292"/>
                  </a:lnTo>
                  <a:lnTo>
                    <a:pt x="1754" y="2264"/>
                  </a:lnTo>
                  <a:lnTo>
                    <a:pt x="2150" y="2235"/>
                  </a:lnTo>
                  <a:lnTo>
                    <a:pt x="2546" y="2179"/>
                  </a:lnTo>
                  <a:lnTo>
                    <a:pt x="2942" y="2094"/>
                  </a:lnTo>
                  <a:lnTo>
                    <a:pt x="3310" y="1981"/>
                  </a:lnTo>
                  <a:lnTo>
                    <a:pt x="3706" y="1868"/>
                  </a:lnTo>
                  <a:lnTo>
                    <a:pt x="4045" y="1698"/>
                  </a:lnTo>
                  <a:lnTo>
                    <a:pt x="4413" y="1556"/>
                  </a:lnTo>
                  <a:lnTo>
                    <a:pt x="4781" y="1358"/>
                  </a:lnTo>
                  <a:lnTo>
                    <a:pt x="5120" y="1160"/>
                  </a:lnTo>
                  <a:lnTo>
                    <a:pt x="5431" y="934"/>
                  </a:lnTo>
                  <a:lnTo>
                    <a:pt x="5771" y="708"/>
                  </a:lnTo>
                  <a:lnTo>
                    <a:pt x="6053" y="453"/>
                  </a:lnTo>
                  <a:lnTo>
                    <a:pt x="6138" y="368"/>
                  </a:lnTo>
                  <a:lnTo>
                    <a:pt x="6167" y="255"/>
                  </a:lnTo>
                  <a:lnTo>
                    <a:pt x="6138" y="170"/>
                  </a:lnTo>
                  <a:lnTo>
                    <a:pt x="6082" y="86"/>
                  </a:lnTo>
                  <a:lnTo>
                    <a:pt x="5997" y="29"/>
                  </a:lnTo>
                  <a:lnTo>
                    <a:pt x="5884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6" name="Google Shape;5716;p40"/>
            <p:cNvSpPr/>
            <p:nvPr/>
          </p:nvSpPr>
          <p:spPr>
            <a:xfrm>
              <a:off x="6424375" y="2951175"/>
              <a:ext cx="154875" cy="154900"/>
            </a:xfrm>
            <a:custGeom>
              <a:avLst/>
              <a:gdLst/>
              <a:ahLst/>
              <a:cxnLst/>
              <a:rect l="l" t="t" r="r" b="b"/>
              <a:pathLst>
                <a:path w="6195" h="6196" extrusionOk="0">
                  <a:moveTo>
                    <a:pt x="2461" y="0"/>
                  </a:moveTo>
                  <a:lnTo>
                    <a:pt x="2150" y="29"/>
                  </a:lnTo>
                  <a:lnTo>
                    <a:pt x="1839" y="114"/>
                  </a:lnTo>
                  <a:lnTo>
                    <a:pt x="1528" y="227"/>
                  </a:lnTo>
                  <a:lnTo>
                    <a:pt x="1245" y="396"/>
                  </a:lnTo>
                  <a:lnTo>
                    <a:pt x="990" y="566"/>
                  </a:lnTo>
                  <a:lnTo>
                    <a:pt x="764" y="792"/>
                  </a:lnTo>
                  <a:lnTo>
                    <a:pt x="566" y="1047"/>
                  </a:lnTo>
                  <a:lnTo>
                    <a:pt x="368" y="1330"/>
                  </a:lnTo>
                  <a:lnTo>
                    <a:pt x="226" y="1613"/>
                  </a:lnTo>
                  <a:lnTo>
                    <a:pt x="113" y="1924"/>
                  </a:lnTo>
                  <a:lnTo>
                    <a:pt x="28" y="2292"/>
                  </a:lnTo>
                  <a:lnTo>
                    <a:pt x="0" y="2659"/>
                  </a:lnTo>
                  <a:lnTo>
                    <a:pt x="0" y="3027"/>
                  </a:lnTo>
                  <a:lnTo>
                    <a:pt x="28" y="3367"/>
                  </a:lnTo>
                  <a:lnTo>
                    <a:pt x="113" y="3734"/>
                  </a:lnTo>
                  <a:lnTo>
                    <a:pt x="198" y="4074"/>
                  </a:lnTo>
                  <a:lnTo>
                    <a:pt x="340" y="4441"/>
                  </a:lnTo>
                  <a:lnTo>
                    <a:pt x="481" y="4781"/>
                  </a:lnTo>
                  <a:lnTo>
                    <a:pt x="509" y="4837"/>
                  </a:lnTo>
                  <a:lnTo>
                    <a:pt x="566" y="4837"/>
                  </a:lnTo>
                  <a:lnTo>
                    <a:pt x="594" y="4866"/>
                  </a:lnTo>
                  <a:lnTo>
                    <a:pt x="651" y="4837"/>
                  </a:lnTo>
                  <a:lnTo>
                    <a:pt x="707" y="4809"/>
                  </a:lnTo>
                  <a:lnTo>
                    <a:pt x="736" y="4781"/>
                  </a:lnTo>
                  <a:lnTo>
                    <a:pt x="764" y="4724"/>
                  </a:lnTo>
                  <a:lnTo>
                    <a:pt x="764" y="4668"/>
                  </a:lnTo>
                  <a:lnTo>
                    <a:pt x="651" y="4385"/>
                  </a:lnTo>
                  <a:lnTo>
                    <a:pt x="594" y="4074"/>
                  </a:lnTo>
                  <a:lnTo>
                    <a:pt x="538" y="3734"/>
                  </a:lnTo>
                  <a:lnTo>
                    <a:pt x="481" y="3423"/>
                  </a:lnTo>
                  <a:lnTo>
                    <a:pt x="481" y="3112"/>
                  </a:lnTo>
                  <a:lnTo>
                    <a:pt x="481" y="2772"/>
                  </a:lnTo>
                  <a:lnTo>
                    <a:pt x="509" y="2461"/>
                  </a:lnTo>
                  <a:lnTo>
                    <a:pt x="594" y="2150"/>
                  </a:lnTo>
                  <a:lnTo>
                    <a:pt x="679" y="1896"/>
                  </a:lnTo>
                  <a:lnTo>
                    <a:pt x="792" y="1669"/>
                  </a:lnTo>
                  <a:lnTo>
                    <a:pt x="934" y="1415"/>
                  </a:lnTo>
                  <a:lnTo>
                    <a:pt x="1103" y="1217"/>
                  </a:lnTo>
                  <a:lnTo>
                    <a:pt x="1301" y="1019"/>
                  </a:lnTo>
                  <a:lnTo>
                    <a:pt x="1499" y="849"/>
                  </a:lnTo>
                  <a:lnTo>
                    <a:pt x="1754" y="736"/>
                  </a:lnTo>
                  <a:lnTo>
                    <a:pt x="2008" y="623"/>
                  </a:lnTo>
                  <a:lnTo>
                    <a:pt x="2291" y="566"/>
                  </a:lnTo>
                  <a:lnTo>
                    <a:pt x="2546" y="566"/>
                  </a:lnTo>
                  <a:lnTo>
                    <a:pt x="2800" y="594"/>
                  </a:lnTo>
                  <a:lnTo>
                    <a:pt x="3027" y="651"/>
                  </a:lnTo>
                  <a:lnTo>
                    <a:pt x="3253" y="764"/>
                  </a:lnTo>
                  <a:lnTo>
                    <a:pt x="3451" y="906"/>
                  </a:lnTo>
                  <a:lnTo>
                    <a:pt x="3649" y="1047"/>
                  </a:lnTo>
                  <a:lnTo>
                    <a:pt x="3819" y="1245"/>
                  </a:lnTo>
                  <a:lnTo>
                    <a:pt x="3989" y="1443"/>
                  </a:lnTo>
                  <a:lnTo>
                    <a:pt x="4130" y="1669"/>
                  </a:lnTo>
                  <a:lnTo>
                    <a:pt x="4413" y="2150"/>
                  </a:lnTo>
                  <a:lnTo>
                    <a:pt x="4639" y="2659"/>
                  </a:lnTo>
                  <a:lnTo>
                    <a:pt x="4809" y="3140"/>
                  </a:lnTo>
                  <a:lnTo>
                    <a:pt x="4526" y="3225"/>
                  </a:lnTo>
                  <a:lnTo>
                    <a:pt x="4271" y="3367"/>
                  </a:lnTo>
                  <a:lnTo>
                    <a:pt x="4073" y="3565"/>
                  </a:lnTo>
                  <a:lnTo>
                    <a:pt x="3875" y="3791"/>
                  </a:lnTo>
                  <a:lnTo>
                    <a:pt x="3762" y="4045"/>
                  </a:lnTo>
                  <a:lnTo>
                    <a:pt x="3677" y="4328"/>
                  </a:lnTo>
                  <a:lnTo>
                    <a:pt x="3677" y="4639"/>
                  </a:lnTo>
                  <a:lnTo>
                    <a:pt x="3706" y="4781"/>
                  </a:lnTo>
                  <a:lnTo>
                    <a:pt x="3734" y="4951"/>
                  </a:lnTo>
                  <a:lnTo>
                    <a:pt x="3791" y="5092"/>
                  </a:lnTo>
                  <a:lnTo>
                    <a:pt x="3847" y="5233"/>
                  </a:lnTo>
                  <a:lnTo>
                    <a:pt x="3932" y="5375"/>
                  </a:lnTo>
                  <a:lnTo>
                    <a:pt x="4045" y="5488"/>
                  </a:lnTo>
                  <a:lnTo>
                    <a:pt x="4271" y="5686"/>
                  </a:lnTo>
                  <a:lnTo>
                    <a:pt x="4554" y="5856"/>
                  </a:lnTo>
                  <a:lnTo>
                    <a:pt x="4696" y="5912"/>
                  </a:lnTo>
                  <a:lnTo>
                    <a:pt x="4865" y="5941"/>
                  </a:lnTo>
                  <a:lnTo>
                    <a:pt x="5318" y="5941"/>
                  </a:lnTo>
                  <a:lnTo>
                    <a:pt x="5459" y="5884"/>
                  </a:lnTo>
                  <a:lnTo>
                    <a:pt x="5601" y="5827"/>
                  </a:lnTo>
                  <a:lnTo>
                    <a:pt x="5742" y="5771"/>
                  </a:lnTo>
                  <a:lnTo>
                    <a:pt x="5855" y="6082"/>
                  </a:lnTo>
                  <a:lnTo>
                    <a:pt x="5884" y="6139"/>
                  </a:lnTo>
                  <a:lnTo>
                    <a:pt x="5940" y="6195"/>
                  </a:lnTo>
                  <a:lnTo>
                    <a:pt x="6082" y="6195"/>
                  </a:lnTo>
                  <a:lnTo>
                    <a:pt x="6138" y="6167"/>
                  </a:lnTo>
                  <a:lnTo>
                    <a:pt x="6195" y="6139"/>
                  </a:lnTo>
                  <a:lnTo>
                    <a:pt x="6195" y="6082"/>
                  </a:lnTo>
                  <a:lnTo>
                    <a:pt x="6195" y="5997"/>
                  </a:lnTo>
                  <a:lnTo>
                    <a:pt x="5997" y="5431"/>
                  </a:lnTo>
                  <a:lnTo>
                    <a:pt x="5969" y="5347"/>
                  </a:lnTo>
                  <a:lnTo>
                    <a:pt x="5912" y="5290"/>
                  </a:lnTo>
                  <a:lnTo>
                    <a:pt x="5827" y="5290"/>
                  </a:lnTo>
                  <a:lnTo>
                    <a:pt x="5742" y="5318"/>
                  </a:lnTo>
                  <a:lnTo>
                    <a:pt x="5516" y="5403"/>
                  </a:lnTo>
                  <a:lnTo>
                    <a:pt x="5290" y="5460"/>
                  </a:lnTo>
                  <a:lnTo>
                    <a:pt x="5063" y="5460"/>
                  </a:lnTo>
                  <a:lnTo>
                    <a:pt x="4837" y="5403"/>
                  </a:lnTo>
                  <a:lnTo>
                    <a:pt x="4639" y="5318"/>
                  </a:lnTo>
                  <a:lnTo>
                    <a:pt x="4469" y="5205"/>
                  </a:lnTo>
                  <a:lnTo>
                    <a:pt x="4328" y="5007"/>
                  </a:lnTo>
                  <a:lnTo>
                    <a:pt x="4271" y="4894"/>
                  </a:lnTo>
                  <a:lnTo>
                    <a:pt x="4243" y="4781"/>
                  </a:lnTo>
                  <a:lnTo>
                    <a:pt x="4215" y="4555"/>
                  </a:lnTo>
                  <a:lnTo>
                    <a:pt x="4243" y="4328"/>
                  </a:lnTo>
                  <a:lnTo>
                    <a:pt x="4328" y="4159"/>
                  </a:lnTo>
                  <a:lnTo>
                    <a:pt x="4441" y="3989"/>
                  </a:lnTo>
                  <a:lnTo>
                    <a:pt x="4611" y="3876"/>
                  </a:lnTo>
                  <a:lnTo>
                    <a:pt x="4781" y="3763"/>
                  </a:lnTo>
                  <a:lnTo>
                    <a:pt x="5007" y="3706"/>
                  </a:lnTo>
                  <a:lnTo>
                    <a:pt x="5290" y="3706"/>
                  </a:lnTo>
                  <a:lnTo>
                    <a:pt x="5346" y="3678"/>
                  </a:lnTo>
                  <a:lnTo>
                    <a:pt x="5459" y="3593"/>
                  </a:lnTo>
                  <a:lnTo>
                    <a:pt x="5544" y="3480"/>
                  </a:lnTo>
                  <a:lnTo>
                    <a:pt x="5544" y="3395"/>
                  </a:lnTo>
                  <a:lnTo>
                    <a:pt x="5544" y="3338"/>
                  </a:lnTo>
                  <a:lnTo>
                    <a:pt x="5290" y="2631"/>
                  </a:lnTo>
                  <a:lnTo>
                    <a:pt x="5177" y="2292"/>
                  </a:lnTo>
                  <a:lnTo>
                    <a:pt x="5035" y="1952"/>
                  </a:lnTo>
                  <a:lnTo>
                    <a:pt x="4865" y="1613"/>
                  </a:lnTo>
                  <a:lnTo>
                    <a:pt x="4667" y="1302"/>
                  </a:lnTo>
                  <a:lnTo>
                    <a:pt x="4441" y="1019"/>
                  </a:lnTo>
                  <a:lnTo>
                    <a:pt x="4187" y="736"/>
                  </a:lnTo>
                  <a:lnTo>
                    <a:pt x="3932" y="538"/>
                  </a:lnTo>
                  <a:lnTo>
                    <a:pt x="3677" y="368"/>
                  </a:lnTo>
                  <a:lnTo>
                    <a:pt x="3394" y="198"/>
                  </a:lnTo>
                  <a:lnTo>
                    <a:pt x="3083" y="85"/>
                  </a:lnTo>
                  <a:lnTo>
                    <a:pt x="2800" y="29"/>
                  </a:lnTo>
                  <a:lnTo>
                    <a:pt x="2461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7" name="Google Shape;5717;p40"/>
            <p:cNvSpPr/>
            <p:nvPr/>
          </p:nvSpPr>
          <p:spPr>
            <a:xfrm>
              <a:off x="6468200" y="2964600"/>
              <a:ext cx="43875" cy="98325"/>
            </a:xfrm>
            <a:custGeom>
              <a:avLst/>
              <a:gdLst/>
              <a:ahLst/>
              <a:cxnLst/>
              <a:rect l="l" t="t" r="r" b="b"/>
              <a:pathLst>
                <a:path w="1755" h="3933" extrusionOk="0">
                  <a:moveTo>
                    <a:pt x="1387" y="1"/>
                  </a:moveTo>
                  <a:lnTo>
                    <a:pt x="1245" y="29"/>
                  </a:lnTo>
                  <a:lnTo>
                    <a:pt x="1019" y="199"/>
                  </a:lnTo>
                  <a:lnTo>
                    <a:pt x="821" y="369"/>
                  </a:lnTo>
                  <a:lnTo>
                    <a:pt x="651" y="567"/>
                  </a:lnTo>
                  <a:lnTo>
                    <a:pt x="482" y="765"/>
                  </a:lnTo>
                  <a:lnTo>
                    <a:pt x="312" y="991"/>
                  </a:lnTo>
                  <a:lnTo>
                    <a:pt x="199" y="1245"/>
                  </a:lnTo>
                  <a:lnTo>
                    <a:pt x="114" y="1500"/>
                  </a:lnTo>
                  <a:lnTo>
                    <a:pt x="29" y="1755"/>
                  </a:lnTo>
                  <a:lnTo>
                    <a:pt x="1" y="2037"/>
                  </a:lnTo>
                  <a:lnTo>
                    <a:pt x="1" y="2320"/>
                  </a:lnTo>
                  <a:lnTo>
                    <a:pt x="29" y="2603"/>
                  </a:lnTo>
                  <a:lnTo>
                    <a:pt x="86" y="2886"/>
                  </a:lnTo>
                  <a:lnTo>
                    <a:pt x="171" y="3169"/>
                  </a:lnTo>
                  <a:lnTo>
                    <a:pt x="312" y="3424"/>
                  </a:lnTo>
                  <a:lnTo>
                    <a:pt x="453" y="3678"/>
                  </a:lnTo>
                  <a:lnTo>
                    <a:pt x="651" y="3876"/>
                  </a:lnTo>
                  <a:lnTo>
                    <a:pt x="680" y="3904"/>
                  </a:lnTo>
                  <a:lnTo>
                    <a:pt x="736" y="3933"/>
                  </a:lnTo>
                  <a:lnTo>
                    <a:pt x="821" y="3904"/>
                  </a:lnTo>
                  <a:lnTo>
                    <a:pt x="849" y="3820"/>
                  </a:lnTo>
                  <a:lnTo>
                    <a:pt x="849" y="3791"/>
                  </a:lnTo>
                  <a:lnTo>
                    <a:pt x="849" y="3735"/>
                  </a:lnTo>
                  <a:lnTo>
                    <a:pt x="765" y="3537"/>
                  </a:lnTo>
                  <a:lnTo>
                    <a:pt x="680" y="3339"/>
                  </a:lnTo>
                  <a:lnTo>
                    <a:pt x="623" y="3112"/>
                  </a:lnTo>
                  <a:lnTo>
                    <a:pt x="595" y="2914"/>
                  </a:lnTo>
                  <a:lnTo>
                    <a:pt x="567" y="2688"/>
                  </a:lnTo>
                  <a:lnTo>
                    <a:pt x="567" y="2462"/>
                  </a:lnTo>
                  <a:lnTo>
                    <a:pt x="595" y="2264"/>
                  </a:lnTo>
                  <a:lnTo>
                    <a:pt x="623" y="2037"/>
                  </a:lnTo>
                  <a:lnTo>
                    <a:pt x="680" y="1839"/>
                  </a:lnTo>
                  <a:lnTo>
                    <a:pt x="736" y="1641"/>
                  </a:lnTo>
                  <a:lnTo>
                    <a:pt x="849" y="1443"/>
                  </a:lnTo>
                  <a:lnTo>
                    <a:pt x="934" y="1245"/>
                  </a:lnTo>
                  <a:lnTo>
                    <a:pt x="1076" y="1076"/>
                  </a:lnTo>
                  <a:lnTo>
                    <a:pt x="1217" y="906"/>
                  </a:lnTo>
                  <a:lnTo>
                    <a:pt x="1387" y="765"/>
                  </a:lnTo>
                  <a:lnTo>
                    <a:pt x="1585" y="623"/>
                  </a:lnTo>
                  <a:lnTo>
                    <a:pt x="1670" y="538"/>
                  </a:lnTo>
                  <a:lnTo>
                    <a:pt x="1726" y="425"/>
                  </a:lnTo>
                  <a:lnTo>
                    <a:pt x="1755" y="312"/>
                  </a:lnTo>
                  <a:lnTo>
                    <a:pt x="1726" y="171"/>
                  </a:lnTo>
                  <a:lnTo>
                    <a:pt x="1613" y="57"/>
                  </a:lnTo>
                  <a:lnTo>
                    <a:pt x="1500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8" name="Google Shape;5718;p40"/>
            <p:cNvSpPr/>
            <p:nvPr/>
          </p:nvSpPr>
          <p:spPr>
            <a:xfrm>
              <a:off x="6487300" y="3118075"/>
              <a:ext cx="74975" cy="36775"/>
            </a:xfrm>
            <a:custGeom>
              <a:avLst/>
              <a:gdLst/>
              <a:ahLst/>
              <a:cxnLst/>
              <a:rect l="l" t="t" r="r" b="b"/>
              <a:pathLst>
                <a:path w="2999" h="1471" extrusionOk="0">
                  <a:moveTo>
                    <a:pt x="227" y="0"/>
                  </a:moveTo>
                  <a:lnTo>
                    <a:pt x="114" y="85"/>
                  </a:lnTo>
                  <a:lnTo>
                    <a:pt x="29" y="170"/>
                  </a:lnTo>
                  <a:lnTo>
                    <a:pt x="1" y="311"/>
                  </a:lnTo>
                  <a:lnTo>
                    <a:pt x="29" y="424"/>
                  </a:lnTo>
                  <a:lnTo>
                    <a:pt x="85" y="537"/>
                  </a:lnTo>
                  <a:lnTo>
                    <a:pt x="397" y="792"/>
                  </a:lnTo>
                  <a:lnTo>
                    <a:pt x="708" y="990"/>
                  </a:lnTo>
                  <a:lnTo>
                    <a:pt x="1047" y="1160"/>
                  </a:lnTo>
                  <a:lnTo>
                    <a:pt x="1415" y="1301"/>
                  </a:lnTo>
                  <a:lnTo>
                    <a:pt x="1783" y="1414"/>
                  </a:lnTo>
                  <a:lnTo>
                    <a:pt x="2150" y="1471"/>
                  </a:lnTo>
                  <a:lnTo>
                    <a:pt x="2320" y="1471"/>
                  </a:lnTo>
                  <a:lnTo>
                    <a:pt x="2518" y="1443"/>
                  </a:lnTo>
                  <a:lnTo>
                    <a:pt x="2886" y="1386"/>
                  </a:lnTo>
                  <a:lnTo>
                    <a:pt x="2942" y="1386"/>
                  </a:lnTo>
                  <a:lnTo>
                    <a:pt x="2971" y="1358"/>
                  </a:lnTo>
                  <a:lnTo>
                    <a:pt x="2999" y="1301"/>
                  </a:lnTo>
                  <a:lnTo>
                    <a:pt x="2999" y="1245"/>
                  </a:lnTo>
                  <a:lnTo>
                    <a:pt x="2942" y="1160"/>
                  </a:lnTo>
                  <a:lnTo>
                    <a:pt x="2914" y="1131"/>
                  </a:lnTo>
                  <a:lnTo>
                    <a:pt x="2858" y="1103"/>
                  </a:lnTo>
                  <a:lnTo>
                    <a:pt x="2688" y="1103"/>
                  </a:lnTo>
                  <a:lnTo>
                    <a:pt x="2546" y="1075"/>
                  </a:lnTo>
                  <a:lnTo>
                    <a:pt x="2235" y="990"/>
                  </a:lnTo>
                  <a:lnTo>
                    <a:pt x="1896" y="877"/>
                  </a:lnTo>
                  <a:lnTo>
                    <a:pt x="1585" y="764"/>
                  </a:lnTo>
                  <a:lnTo>
                    <a:pt x="1302" y="651"/>
                  </a:lnTo>
                  <a:lnTo>
                    <a:pt x="1047" y="481"/>
                  </a:lnTo>
                  <a:lnTo>
                    <a:pt x="793" y="283"/>
                  </a:lnTo>
                  <a:lnTo>
                    <a:pt x="566" y="85"/>
                  </a:lnTo>
                  <a:lnTo>
                    <a:pt x="453" y="28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9" name="Google Shape;5719;p40"/>
            <p:cNvSpPr/>
            <p:nvPr/>
          </p:nvSpPr>
          <p:spPr>
            <a:xfrm>
              <a:off x="7218500" y="3014825"/>
              <a:ext cx="77825" cy="30425"/>
            </a:xfrm>
            <a:custGeom>
              <a:avLst/>
              <a:gdLst/>
              <a:ahLst/>
              <a:cxnLst/>
              <a:rect l="l" t="t" r="r" b="b"/>
              <a:pathLst>
                <a:path w="3113" h="1217" extrusionOk="0">
                  <a:moveTo>
                    <a:pt x="2858" y="0"/>
                  </a:moveTo>
                  <a:lnTo>
                    <a:pt x="2660" y="28"/>
                  </a:lnTo>
                  <a:lnTo>
                    <a:pt x="2320" y="113"/>
                  </a:lnTo>
                  <a:lnTo>
                    <a:pt x="1585" y="255"/>
                  </a:lnTo>
                  <a:lnTo>
                    <a:pt x="849" y="453"/>
                  </a:lnTo>
                  <a:lnTo>
                    <a:pt x="453" y="538"/>
                  </a:lnTo>
                  <a:lnTo>
                    <a:pt x="255" y="623"/>
                  </a:lnTo>
                  <a:lnTo>
                    <a:pt x="86" y="707"/>
                  </a:lnTo>
                  <a:lnTo>
                    <a:pt x="29" y="792"/>
                  </a:lnTo>
                  <a:lnTo>
                    <a:pt x="1" y="877"/>
                  </a:lnTo>
                  <a:lnTo>
                    <a:pt x="1" y="934"/>
                  </a:lnTo>
                  <a:lnTo>
                    <a:pt x="29" y="1019"/>
                  </a:lnTo>
                  <a:lnTo>
                    <a:pt x="57" y="1103"/>
                  </a:lnTo>
                  <a:lnTo>
                    <a:pt x="142" y="1160"/>
                  </a:lnTo>
                  <a:lnTo>
                    <a:pt x="199" y="1188"/>
                  </a:lnTo>
                  <a:lnTo>
                    <a:pt x="284" y="1217"/>
                  </a:lnTo>
                  <a:lnTo>
                    <a:pt x="482" y="1217"/>
                  </a:lnTo>
                  <a:lnTo>
                    <a:pt x="680" y="1160"/>
                  </a:lnTo>
                  <a:lnTo>
                    <a:pt x="1047" y="1019"/>
                  </a:lnTo>
                  <a:lnTo>
                    <a:pt x="1726" y="764"/>
                  </a:lnTo>
                  <a:lnTo>
                    <a:pt x="2405" y="509"/>
                  </a:lnTo>
                  <a:lnTo>
                    <a:pt x="2773" y="368"/>
                  </a:lnTo>
                  <a:lnTo>
                    <a:pt x="2914" y="311"/>
                  </a:lnTo>
                  <a:lnTo>
                    <a:pt x="2999" y="255"/>
                  </a:lnTo>
                  <a:lnTo>
                    <a:pt x="3056" y="198"/>
                  </a:lnTo>
                  <a:lnTo>
                    <a:pt x="3084" y="142"/>
                  </a:lnTo>
                  <a:lnTo>
                    <a:pt x="3112" y="85"/>
                  </a:lnTo>
                  <a:lnTo>
                    <a:pt x="3084" y="57"/>
                  </a:lnTo>
                  <a:lnTo>
                    <a:pt x="3027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0" name="Google Shape;5720;p40"/>
            <p:cNvSpPr/>
            <p:nvPr/>
          </p:nvSpPr>
          <p:spPr>
            <a:xfrm>
              <a:off x="7109600" y="3181700"/>
              <a:ext cx="137925" cy="24775"/>
            </a:xfrm>
            <a:custGeom>
              <a:avLst/>
              <a:gdLst/>
              <a:ahLst/>
              <a:cxnLst/>
              <a:rect l="l" t="t" r="r" b="b"/>
              <a:pathLst>
                <a:path w="5517" h="991" extrusionOk="0">
                  <a:moveTo>
                    <a:pt x="5517" y="1"/>
                  </a:moveTo>
                  <a:lnTo>
                    <a:pt x="3537" y="255"/>
                  </a:lnTo>
                  <a:lnTo>
                    <a:pt x="1783" y="425"/>
                  </a:lnTo>
                  <a:lnTo>
                    <a:pt x="906" y="538"/>
                  </a:lnTo>
                  <a:lnTo>
                    <a:pt x="482" y="567"/>
                  </a:lnTo>
                  <a:lnTo>
                    <a:pt x="284" y="623"/>
                  </a:lnTo>
                  <a:lnTo>
                    <a:pt x="86" y="680"/>
                  </a:lnTo>
                  <a:lnTo>
                    <a:pt x="29" y="765"/>
                  </a:lnTo>
                  <a:lnTo>
                    <a:pt x="1" y="821"/>
                  </a:lnTo>
                  <a:lnTo>
                    <a:pt x="29" y="906"/>
                  </a:lnTo>
                  <a:lnTo>
                    <a:pt x="114" y="963"/>
                  </a:lnTo>
                  <a:lnTo>
                    <a:pt x="284" y="991"/>
                  </a:lnTo>
                  <a:lnTo>
                    <a:pt x="482" y="991"/>
                  </a:lnTo>
                  <a:lnTo>
                    <a:pt x="849" y="934"/>
                  </a:lnTo>
                  <a:lnTo>
                    <a:pt x="1726" y="849"/>
                  </a:lnTo>
                  <a:lnTo>
                    <a:pt x="3508" y="680"/>
                  </a:lnTo>
                  <a:lnTo>
                    <a:pt x="5517" y="482"/>
                  </a:lnTo>
                  <a:lnTo>
                    <a:pt x="5290" y="255"/>
                  </a:lnTo>
                  <a:lnTo>
                    <a:pt x="5517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1" name="Google Shape;5721;p40"/>
            <p:cNvSpPr/>
            <p:nvPr/>
          </p:nvSpPr>
          <p:spPr>
            <a:xfrm>
              <a:off x="7025450" y="4209200"/>
              <a:ext cx="2150" cy="750"/>
            </a:xfrm>
            <a:custGeom>
              <a:avLst/>
              <a:gdLst/>
              <a:ahLst/>
              <a:cxnLst/>
              <a:rect l="l" t="t" r="r" b="b"/>
              <a:pathLst>
                <a:path w="86" h="30" extrusionOk="0">
                  <a:moveTo>
                    <a:pt x="1" y="1"/>
                  </a:moveTo>
                  <a:lnTo>
                    <a:pt x="57" y="29"/>
                  </a:lnTo>
                  <a:lnTo>
                    <a:pt x="85" y="29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2" name="Google Shape;5722;p40"/>
            <p:cNvSpPr/>
            <p:nvPr/>
          </p:nvSpPr>
          <p:spPr>
            <a:xfrm>
              <a:off x="5840950" y="3623675"/>
              <a:ext cx="1184525" cy="585550"/>
            </a:xfrm>
            <a:custGeom>
              <a:avLst/>
              <a:gdLst/>
              <a:ahLst/>
              <a:cxnLst/>
              <a:rect l="l" t="t" r="r" b="b"/>
              <a:pathLst>
                <a:path w="47381" h="23422" extrusionOk="0">
                  <a:moveTo>
                    <a:pt x="22517" y="1"/>
                  </a:moveTo>
                  <a:lnTo>
                    <a:pt x="21753" y="312"/>
                  </a:lnTo>
                  <a:lnTo>
                    <a:pt x="20848" y="708"/>
                  </a:lnTo>
                  <a:lnTo>
                    <a:pt x="19660" y="1274"/>
                  </a:lnTo>
                  <a:lnTo>
                    <a:pt x="18217" y="2009"/>
                  </a:lnTo>
                  <a:lnTo>
                    <a:pt x="17454" y="2462"/>
                  </a:lnTo>
                  <a:lnTo>
                    <a:pt x="16605" y="2943"/>
                  </a:lnTo>
                  <a:lnTo>
                    <a:pt x="15756" y="3480"/>
                  </a:lnTo>
                  <a:lnTo>
                    <a:pt x="14851" y="4046"/>
                  </a:lnTo>
                  <a:lnTo>
                    <a:pt x="13946" y="4668"/>
                  </a:lnTo>
                  <a:lnTo>
                    <a:pt x="12984" y="5347"/>
                  </a:lnTo>
                  <a:lnTo>
                    <a:pt x="12051" y="6082"/>
                  </a:lnTo>
                  <a:lnTo>
                    <a:pt x="11089" y="6846"/>
                  </a:lnTo>
                  <a:lnTo>
                    <a:pt x="10127" y="7666"/>
                  </a:lnTo>
                  <a:lnTo>
                    <a:pt x="9166" y="8543"/>
                  </a:lnTo>
                  <a:lnTo>
                    <a:pt x="8204" y="9477"/>
                  </a:lnTo>
                  <a:lnTo>
                    <a:pt x="7270" y="10467"/>
                  </a:lnTo>
                  <a:lnTo>
                    <a:pt x="6365" y="11513"/>
                  </a:lnTo>
                  <a:lnTo>
                    <a:pt x="5460" y="12616"/>
                  </a:lnTo>
                  <a:lnTo>
                    <a:pt x="4611" y="13748"/>
                  </a:lnTo>
                  <a:lnTo>
                    <a:pt x="3791" y="14964"/>
                  </a:lnTo>
                  <a:lnTo>
                    <a:pt x="3395" y="15586"/>
                  </a:lnTo>
                  <a:lnTo>
                    <a:pt x="3027" y="16209"/>
                  </a:lnTo>
                  <a:lnTo>
                    <a:pt x="2660" y="16888"/>
                  </a:lnTo>
                  <a:lnTo>
                    <a:pt x="2292" y="17538"/>
                  </a:lnTo>
                  <a:lnTo>
                    <a:pt x="1953" y="18217"/>
                  </a:lnTo>
                  <a:lnTo>
                    <a:pt x="1613" y="18924"/>
                  </a:lnTo>
                  <a:lnTo>
                    <a:pt x="1302" y="19631"/>
                  </a:lnTo>
                  <a:lnTo>
                    <a:pt x="1019" y="20367"/>
                  </a:lnTo>
                  <a:lnTo>
                    <a:pt x="736" y="21102"/>
                  </a:lnTo>
                  <a:lnTo>
                    <a:pt x="453" y="21866"/>
                  </a:lnTo>
                  <a:lnTo>
                    <a:pt x="227" y="22630"/>
                  </a:lnTo>
                  <a:lnTo>
                    <a:pt x="1" y="23422"/>
                  </a:lnTo>
                  <a:lnTo>
                    <a:pt x="47381" y="23422"/>
                  </a:lnTo>
                  <a:lnTo>
                    <a:pt x="47324" y="23337"/>
                  </a:lnTo>
                  <a:lnTo>
                    <a:pt x="47267" y="23111"/>
                  </a:lnTo>
                  <a:lnTo>
                    <a:pt x="47069" y="22375"/>
                  </a:lnTo>
                  <a:lnTo>
                    <a:pt x="46730" y="21187"/>
                  </a:lnTo>
                  <a:lnTo>
                    <a:pt x="46504" y="20423"/>
                  </a:lnTo>
                  <a:lnTo>
                    <a:pt x="46221" y="19547"/>
                  </a:lnTo>
                  <a:lnTo>
                    <a:pt x="45881" y="18557"/>
                  </a:lnTo>
                  <a:lnTo>
                    <a:pt x="45457" y="17453"/>
                  </a:lnTo>
                  <a:lnTo>
                    <a:pt x="44948" y="16237"/>
                  </a:lnTo>
                  <a:lnTo>
                    <a:pt x="44354" y="14908"/>
                  </a:lnTo>
                  <a:lnTo>
                    <a:pt x="43675" y="13465"/>
                  </a:lnTo>
                  <a:lnTo>
                    <a:pt x="42855" y="11909"/>
                  </a:lnTo>
                  <a:lnTo>
                    <a:pt x="41950" y="10212"/>
                  </a:lnTo>
                  <a:lnTo>
                    <a:pt x="40931" y="8430"/>
                  </a:lnTo>
                  <a:lnTo>
                    <a:pt x="22517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3" name="Google Shape;5723;p40"/>
            <p:cNvSpPr/>
            <p:nvPr/>
          </p:nvSpPr>
          <p:spPr>
            <a:xfrm>
              <a:off x="6490850" y="4018975"/>
              <a:ext cx="82050" cy="190250"/>
            </a:xfrm>
            <a:custGeom>
              <a:avLst/>
              <a:gdLst/>
              <a:ahLst/>
              <a:cxnLst/>
              <a:rect l="l" t="t" r="r" b="b"/>
              <a:pathLst>
                <a:path w="3282" h="7610" extrusionOk="0">
                  <a:moveTo>
                    <a:pt x="0" y="1"/>
                  </a:moveTo>
                  <a:lnTo>
                    <a:pt x="226" y="453"/>
                  </a:lnTo>
                  <a:lnTo>
                    <a:pt x="424" y="878"/>
                  </a:lnTo>
                  <a:lnTo>
                    <a:pt x="594" y="1359"/>
                  </a:lnTo>
                  <a:lnTo>
                    <a:pt x="764" y="1811"/>
                  </a:lnTo>
                  <a:lnTo>
                    <a:pt x="1047" y="2745"/>
                  </a:lnTo>
                  <a:lnTo>
                    <a:pt x="1273" y="3706"/>
                  </a:lnTo>
                  <a:lnTo>
                    <a:pt x="1414" y="4668"/>
                  </a:lnTo>
                  <a:lnTo>
                    <a:pt x="1499" y="5658"/>
                  </a:lnTo>
                  <a:lnTo>
                    <a:pt x="1528" y="6620"/>
                  </a:lnTo>
                  <a:lnTo>
                    <a:pt x="1471" y="7610"/>
                  </a:lnTo>
                  <a:lnTo>
                    <a:pt x="3281" y="7610"/>
                  </a:lnTo>
                  <a:lnTo>
                    <a:pt x="3083" y="6591"/>
                  </a:lnTo>
                  <a:lnTo>
                    <a:pt x="2829" y="5573"/>
                  </a:lnTo>
                  <a:lnTo>
                    <a:pt x="2489" y="4583"/>
                  </a:lnTo>
                  <a:lnTo>
                    <a:pt x="2122" y="3593"/>
                  </a:lnTo>
                  <a:lnTo>
                    <a:pt x="1669" y="2660"/>
                  </a:lnTo>
                  <a:lnTo>
                    <a:pt x="1188" y="1726"/>
                  </a:lnTo>
                  <a:lnTo>
                    <a:pt x="905" y="1274"/>
                  </a:lnTo>
                  <a:lnTo>
                    <a:pt x="622" y="849"/>
                  </a:lnTo>
                  <a:lnTo>
                    <a:pt x="311" y="4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24" name="Google Shape;5724;p40"/>
          <p:cNvGrpSpPr/>
          <p:nvPr/>
        </p:nvGrpSpPr>
        <p:grpSpPr>
          <a:xfrm>
            <a:off x="6926675" y="2575693"/>
            <a:ext cx="1380400" cy="2578325"/>
            <a:chOff x="3838975" y="1631625"/>
            <a:chExt cx="1380400" cy="2578325"/>
          </a:xfrm>
        </p:grpSpPr>
        <p:sp>
          <p:nvSpPr>
            <p:cNvPr id="5725" name="Google Shape;5725;p40"/>
            <p:cNvSpPr/>
            <p:nvPr/>
          </p:nvSpPr>
          <p:spPr>
            <a:xfrm>
              <a:off x="4162150" y="2256025"/>
              <a:ext cx="613850" cy="586975"/>
            </a:xfrm>
            <a:custGeom>
              <a:avLst/>
              <a:gdLst/>
              <a:ahLst/>
              <a:cxnLst/>
              <a:rect l="l" t="t" r="r" b="b"/>
              <a:pathLst>
                <a:path w="24554" h="23479" extrusionOk="0">
                  <a:moveTo>
                    <a:pt x="17793" y="1"/>
                  </a:moveTo>
                  <a:lnTo>
                    <a:pt x="17482" y="29"/>
                  </a:lnTo>
                  <a:lnTo>
                    <a:pt x="17142" y="114"/>
                  </a:lnTo>
                  <a:lnTo>
                    <a:pt x="16831" y="199"/>
                  </a:lnTo>
                  <a:lnTo>
                    <a:pt x="16492" y="312"/>
                  </a:lnTo>
                  <a:lnTo>
                    <a:pt x="16181" y="454"/>
                  </a:lnTo>
                  <a:lnTo>
                    <a:pt x="15869" y="623"/>
                  </a:lnTo>
                  <a:lnTo>
                    <a:pt x="15247" y="991"/>
                  </a:lnTo>
                  <a:lnTo>
                    <a:pt x="14625" y="1387"/>
                  </a:lnTo>
                  <a:lnTo>
                    <a:pt x="14087" y="1840"/>
                  </a:lnTo>
                  <a:lnTo>
                    <a:pt x="13210" y="2518"/>
                  </a:lnTo>
                  <a:lnTo>
                    <a:pt x="6252" y="8034"/>
                  </a:lnTo>
                  <a:lnTo>
                    <a:pt x="2773" y="10778"/>
                  </a:lnTo>
                  <a:lnTo>
                    <a:pt x="991" y="12192"/>
                  </a:lnTo>
                  <a:lnTo>
                    <a:pt x="680" y="12447"/>
                  </a:lnTo>
                  <a:lnTo>
                    <a:pt x="397" y="12730"/>
                  </a:lnTo>
                  <a:lnTo>
                    <a:pt x="284" y="12871"/>
                  </a:lnTo>
                  <a:lnTo>
                    <a:pt x="170" y="13041"/>
                  </a:lnTo>
                  <a:lnTo>
                    <a:pt x="86" y="13211"/>
                  </a:lnTo>
                  <a:lnTo>
                    <a:pt x="29" y="13437"/>
                  </a:lnTo>
                  <a:lnTo>
                    <a:pt x="1" y="13635"/>
                  </a:lnTo>
                  <a:lnTo>
                    <a:pt x="1" y="13833"/>
                  </a:lnTo>
                  <a:lnTo>
                    <a:pt x="29" y="14031"/>
                  </a:lnTo>
                  <a:lnTo>
                    <a:pt x="86" y="14201"/>
                  </a:lnTo>
                  <a:lnTo>
                    <a:pt x="170" y="14370"/>
                  </a:lnTo>
                  <a:lnTo>
                    <a:pt x="284" y="14540"/>
                  </a:lnTo>
                  <a:lnTo>
                    <a:pt x="397" y="14682"/>
                  </a:lnTo>
                  <a:lnTo>
                    <a:pt x="538" y="14823"/>
                  </a:lnTo>
                  <a:lnTo>
                    <a:pt x="849" y="15078"/>
                  </a:lnTo>
                  <a:lnTo>
                    <a:pt x="1189" y="15304"/>
                  </a:lnTo>
                  <a:lnTo>
                    <a:pt x="1868" y="15672"/>
                  </a:lnTo>
                  <a:lnTo>
                    <a:pt x="3678" y="16633"/>
                  </a:lnTo>
                  <a:lnTo>
                    <a:pt x="5517" y="17539"/>
                  </a:lnTo>
                  <a:lnTo>
                    <a:pt x="7383" y="18415"/>
                  </a:lnTo>
                  <a:lnTo>
                    <a:pt x="9279" y="19236"/>
                  </a:lnTo>
                  <a:lnTo>
                    <a:pt x="11174" y="20028"/>
                  </a:lnTo>
                  <a:lnTo>
                    <a:pt x="13126" y="20763"/>
                  </a:lnTo>
                  <a:lnTo>
                    <a:pt x="15049" y="21442"/>
                  </a:lnTo>
                  <a:lnTo>
                    <a:pt x="17001" y="22093"/>
                  </a:lnTo>
                  <a:lnTo>
                    <a:pt x="18953" y="22687"/>
                  </a:lnTo>
                  <a:lnTo>
                    <a:pt x="20933" y="23252"/>
                  </a:lnTo>
                  <a:lnTo>
                    <a:pt x="21414" y="23365"/>
                  </a:lnTo>
                  <a:lnTo>
                    <a:pt x="21894" y="23450"/>
                  </a:lnTo>
                  <a:lnTo>
                    <a:pt x="22404" y="23479"/>
                  </a:lnTo>
                  <a:lnTo>
                    <a:pt x="22630" y="23479"/>
                  </a:lnTo>
                  <a:lnTo>
                    <a:pt x="22884" y="23450"/>
                  </a:lnTo>
                  <a:lnTo>
                    <a:pt x="23111" y="23422"/>
                  </a:lnTo>
                  <a:lnTo>
                    <a:pt x="23337" y="23365"/>
                  </a:lnTo>
                  <a:lnTo>
                    <a:pt x="23535" y="23252"/>
                  </a:lnTo>
                  <a:lnTo>
                    <a:pt x="23733" y="23139"/>
                  </a:lnTo>
                  <a:lnTo>
                    <a:pt x="23931" y="22998"/>
                  </a:lnTo>
                  <a:lnTo>
                    <a:pt x="24101" y="22800"/>
                  </a:lnTo>
                  <a:lnTo>
                    <a:pt x="24242" y="22602"/>
                  </a:lnTo>
                  <a:lnTo>
                    <a:pt x="24355" y="22347"/>
                  </a:lnTo>
                  <a:lnTo>
                    <a:pt x="24468" y="22036"/>
                  </a:lnTo>
                  <a:lnTo>
                    <a:pt x="24525" y="21725"/>
                  </a:lnTo>
                  <a:lnTo>
                    <a:pt x="24553" y="21385"/>
                  </a:lnTo>
                  <a:lnTo>
                    <a:pt x="24525" y="21074"/>
                  </a:lnTo>
                  <a:lnTo>
                    <a:pt x="24044" y="16237"/>
                  </a:lnTo>
                  <a:lnTo>
                    <a:pt x="23790" y="15417"/>
                  </a:lnTo>
                  <a:lnTo>
                    <a:pt x="23592" y="14568"/>
                  </a:lnTo>
                  <a:lnTo>
                    <a:pt x="23365" y="13720"/>
                  </a:lnTo>
                  <a:lnTo>
                    <a:pt x="23111" y="12900"/>
                  </a:lnTo>
                  <a:lnTo>
                    <a:pt x="22969" y="12504"/>
                  </a:lnTo>
                  <a:lnTo>
                    <a:pt x="22800" y="12108"/>
                  </a:lnTo>
                  <a:lnTo>
                    <a:pt x="22602" y="11740"/>
                  </a:lnTo>
                  <a:lnTo>
                    <a:pt x="22375" y="11400"/>
                  </a:lnTo>
                  <a:lnTo>
                    <a:pt x="22121" y="11089"/>
                  </a:lnTo>
                  <a:lnTo>
                    <a:pt x="21810" y="10778"/>
                  </a:lnTo>
                  <a:lnTo>
                    <a:pt x="21470" y="10524"/>
                  </a:lnTo>
                  <a:lnTo>
                    <a:pt x="21074" y="10269"/>
                  </a:lnTo>
                  <a:lnTo>
                    <a:pt x="21074" y="10241"/>
                  </a:lnTo>
                  <a:lnTo>
                    <a:pt x="21018" y="10241"/>
                  </a:lnTo>
                  <a:lnTo>
                    <a:pt x="20904" y="10297"/>
                  </a:lnTo>
                  <a:lnTo>
                    <a:pt x="20706" y="10410"/>
                  </a:lnTo>
                  <a:lnTo>
                    <a:pt x="20508" y="10608"/>
                  </a:lnTo>
                  <a:lnTo>
                    <a:pt x="20282" y="10835"/>
                  </a:lnTo>
                  <a:lnTo>
                    <a:pt x="20056" y="11061"/>
                  </a:lnTo>
                  <a:lnTo>
                    <a:pt x="19886" y="11344"/>
                  </a:lnTo>
                  <a:lnTo>
                    <a:pt x="19773" y="11598"/>
                  </a:lnTo>
                  <a:lnTo>
                    <a:pt x="19886" y="11174"/>
                  </a:lnTo>
                  <a:lnTo>
                    <a:pt x="19943" y="10778"/>
                  </a:lnTo>
                  <a:lnTo>
                    <a:pt x="19999" y="10354"/>
                  </a:lnTo>
                  <a:lnTo>
                    <a:pt x="20056" y="9958"/>
                  </a:lnTo>
                  <a:lnTo>
                    <a:pt x="20056" y="9533"/>
                  </a:lnTo>
                  <a:lnTo>
                    <a:pt x="20056" y="9137"/>
                  </a:lnTo>
                  <a:lnTo>
                    <a:pt x="19999" y="8317"/>
                  </a:lnTo>
                  <a:lnTo>
                    <a:pt x="19858" y="6677"/>
                  </a:lnTo>
                  <a:lnTo>
                    <a:pt x="19801" y="5856"/>
                  </a:lnTo>
                  <a:lnTo>
                    <a:pt x="19773" y="5036"/>
                  </a:lnTo>
                  <a:lnTo>
                    <a:pt x="19745" y="5375"/>
                  </a:lnTo>
                  <a:lnTo>
                    <a:pt x="19716" y="5715"/>
                  </a:lnTo>
                  <a:lnTo>
                    <a:pt x="19631" y="6450"/>
                  </a:lnTo>
                  <a:lnTo>
                    <a:pt x="19490" y="7186"/>
                  </a:lnTo>
                  <a:lnTo>
                    <a:pt x="19320" y="7865"/>
                  </a:lnTo>
                  <a:lnTo>
                    <a:pt x="19292" y="6903"/>
                  </a:lnTo>
                  <a:lnTo>
                    <a:pt x="19292" y="5913"/>
                  </a:lnTo>
                  <a:lnTo>
                    <a:pt x="19320" y="3989"/>
                  </a:lnTo>
                  <a:lnTo>
                    <a:pt x="19320" y="3028"/>
                  </a:lnTo>
                  <a:lnTo>
                    <a:pt x="19292" y="2066"/>
                  </a:lnTo>
                  <a:lnTo>
                    <a:pt x="19207" y="1132"/>
                  </a:lnTo>
                  <a:lnTo>
                    <a:pt x="19151" y="680"/>
                  </a:lnTo>
                  <a:lnTo>
                    <a:pt x="19037" y="199"/>
                  </a:lnTo>
                  <a:lnTo>
                    <a:pt x="18755" y="86"/>
                  </a:lnTo>
                  <a:lnTo>
                    <a:pt x="18443" y="29"/>
                  </a:lnTo>
                  <a:lnTo>
                    <a:pt x="18104" y="1"/>
                  </a:ln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6" name="Google Shape;5726;p40"/>
            <p:cNvSpPr/>
            <p:nvPr/>
          </p:nvSpPr>
          <p:spPr>
            <a:xfrm>
              <a:off x="4638075" y="2260975"/>
              <a:ext cx="125200" cy="401000"/>
            </a:xfrm>
            <a:custGeom>
              <a:avLst/>
              <a:gdLst/>
              <a:ahLst/>
              <a:cxnLst/>
              <a:rect l="l" t="t" r="r" b="b"/>
              <a:pathLst>
                <a:path w="5008" h="16040" extrusionOk="0">
                  <a:moveTo>
                    <a:pt x="0" y="1"/>
                  </a:moveTo>
                  <a:lnTo>
                    <a:pt x="114" y="482"/>
                  </a:lnTo>
                  <a:lnTo>
                    <a:pt x="170" y="934"/>
                  </a:lnTo>
                  <a:lnTo>
                    <a:pt x="255" y="1868"/>
                  </a:lnTo>
                  <a:lnTo>
                    <a:pt x="283" y="2830"/>
                  </a:lnTo>
                  <a:lnTo>
                    <a:pt x="283" y="3791"/>
                  </a:lnTo>
                  <a:lnTo>
                    <a:pt x="255" y="5715"/>
                  </a:lnTo>
                  <a:lnTo>
                    <a:pt x="255" y="6705"/>
                  </a:lnTo>
                  <a:lnTo>
                    <a:pt x="283" y="7667"/>
                  </a:lnTo>
                  <a:lnTo>
                    <a:pt x="453" y="6988"/>
                  </a:lnTo>
                  <a:lnTo>
                    <a:pt x="594" y="6252"/>
                  </a:lnTo>
                  <a:lnTo>
                    <a:pt x="679" y="5517"/>
                  </a:lnTo>
                  <a:lnTo>
                    <a:pt x="708" y="5177"/>
                  </a:lnTo>
                  <a:lnTo>
                    <a:pt x="736" y="4838"/>
                  </a:lnTo>
                  <a:lnTo>
                    <a:pt x="764" y="5658"/>
                  </a:lnTo>
                  <a:lnTo>
                    <a:pt x="821" y="6479"/>
                  </a:lnTo>
                  <a:lnTo>
                    <a:pt x="962" y="8119"/>
                  </a:lnTo>
                  <a:lnTo>
                    <a:pt x="1019" y="8939"/>
                  </a:lnTo>
                  <a:lnTo>
                    <a:pt x="1019" y="9335"/>
                  </a:lnTo>
                  <a:lnTo>
                    <a:pt x="1019" y="9760"/>
                  </a:lnTo>
                  <a:lnTo>
                    <a:pt x="962" y="10156"/>
                  </a:lnTo>
                  <a:lnTo>
                    <a:pt x="906" y="10580"/>
                  </a:lnTo>
                  <a:lnTo>
                    <a:pt x="849" y="10976"/>
                  </a:lnTo>
                  <a:lnTo>
                    <a:pt x="736" y="11400"/>
                  </a:lnTo>
                  <a:lnTo>
                    <a:pt x="849" y="11146"/>
                  </a:lnTo>
                  <a:lnTo>
                    <a:pt x="1019" y="10863"/>
                  </a:lnTo>
                  <a:lnTo>
                    <a:pt x="1245" y="10637"/>
                  </a:lnTo>
                  <a:lnTo>
                    <a:pt x="1471" y="10410"/>
                  </a:lnTo>
                  <a:lnTo>
                    <a:pt x="1669" y="10212"/>
                  </a:lnTo>
                  <a:lnTo>
                    <a:pt x="1867" y="10099"/>
                  </a:lnTo>
                  <a:lnTo>
                    <a:pt x="1981" y="10043"/>
                  </a:lnTo>
                  <a:lnTo>
                    <a:pt x="2037" y="10043"/>
                  </a:lnTo>
                  <a:lnTo>
                    <a:pt x="2037" y="10071"/>
                  </a:lnTo>
                  <a:lnTo>
                    <a:pt x="2433" y="10326"/>
                  </a:lnTo>
                  <a:lnTo>
                    <a:pt x="2773" y="10580"/>
                  </a:lnTo>
                  <a:lnTo>
                    <a:pt x="3084" y="10891"/>
                  </a:lnTo>
                  <a:lnTo>
                    <a:pt x="3338" y="11202"/>
                  </a:lnTo>
                  <a:lnTo>
                    <a:pt x="3565" y="11542"/>
                  </a:lnTo>
                  <a:lnTo>
                    <a:pt x="3763" y="11910"/>
                  </a:lnTo>
                  <a:lnTo>
                    <a:pt x="3932" y="12306"/>
                  </a:lnTo>
                  <a:lnTo>
                    <a:pt x="4074" y="12702"/>
                  </a:lnTo>
                  <a:lnTo>
                    <a:pt x="4328" y="13522"/>
                  </a:lnTo>
                  <a:lnTo>
                    <a:pt x="4555" y="14370"/>
                  </a:lnTo>
                  <a:lnTo>
                    <a:pt x="4753" y="15219"/>
                  </a:lnTo>
                  <a:lnTo>
                    <a:pt x="5007" y="16039"/>
                  </a:lnTo>
                  <a:lnTo>
                    <a:pt x="4583" y="11881"/>
                  </a:lnTo>
                  <a:lnTo>
                    <a:pt x="4526" y="11287"/>
                  </a:lnTo>
                  <a:lnTo>
                    <a:pt x="4470" y="11004"/>
                  </a:lnTo>
                  <a:lnTo>
                    <a:pt x="4413" y="10722"/>
                  </a:lnTo>
                  <a:lnTo>
                    <a:pt x="4328" y="10439"/>
                  </a:lnTo>
                  <a:lnTo>
                    <a:pt x="4215" y="10184"/>
                  </a:lnTo>
                  <a:lnTo>
                    <a:pt x="4074" y="9929"/>
                  </a:lnTo>
                  <a:lnTo>
                    <a:pt x="3904" y="9731"/>
                  </a:lnTo>
                  <a:lnTo>
                    <a:pt x="3678" y="9533"/>
                  </a:lnTo>
                  <a:lnTo>
                    <a:pt x="3451" y="9420"/>
                  </a:lnTo>
                  <a:lnTo>
                    <a:pt x="3197" y="9307"/>
                  </a:lnTo>
                  <a:lnTo>
                    <a:pt x="2914" y="9279"/>
                  </a:lnTo>
                  <a:lnTo>
                    <a:pt x="2659" y="9251"/>
                  </a:lnTo>
                  <a:lnTo>
                    <a:pt x="2405" y="9166"/>
                  </a:lnTo>
                  <a:lnTo>
                    <a:pt x="2179" y="9053"/>
                  </a:lnTo>
                  <a:lnTo>
                    <a:pt x="1981" y="8883"/>
                  </a:lnTo>
                  <a:lnTo>
                    <a:pt x="1811" y="8685"/>
                  </a:lnTo>
                  <a:lnTo>
                    <a:pt x="1669" y="8459"/>
                  </a:lnTo>
                  <a:lnTo>
                    <a:pt x="1585" y="8232"/>
                  </a:lnTo>
                  <a:lnTo>
                    <a:pt x="1528" y="7949"/>
                  </a:lnTo>
                  <a:lnTo>
                    <a:pt x="1443" y="6875"/>
                  </a:lnTo>
                  <a:lnTo>
                    <a:pt x="1387" y="5687"/>
                  </a:lnTo>
                  <a:lnTo>
                    <a:pt x="1330" y="4470"/>
                  </a:lnTo>
                  <a:lnTo>
                    <a:pt x="1245" y="3282"/>
                  </a:lnTo>
                  <a:lnTo>
                    <a:pt x="1189" y="2716"/>
                  </a:lnTo>
                  <a:lnTo>
                    <a:pt x="1104" y="2207"/>
                  </a:lnTo>
                  <a:lnTo>
                    <a:pt x="1019" y="1698"/>
                  </a:lnTo>
                  <a:lnTo>
                    <a:pt x="934" y="1274"/>
                  </a:lnTo>
                  <a:lnTo>
                    <a:pt x="792" y="878"/>
                  </a:lnTo>
                  <a:lnTo>
                    <a:pt x="651" y="567"/>
                  </a:lnTo>
                  <a:lnTo>
                    <a:pt x="481" y="312"/>
                  </a:lnTo>
                  <a:lnTo>
                    <a:pt x="396" y="227"/>
                  </a:lnTo>
                  <a:lnTo>
                    <a:pt x="283" y="14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99E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7" name="Google Shape;5727;p40"/>
            <p:cNvSpPr/>
            <p:nvPr/>
          </p:nvSpPr>
          <p:spPr>
            <a:xfrm>
              <a:off x="4597775" y="2293525"/>
              <a:ext cx="466750" cy="531100"/>
            </a:xfrm>
            <a:custGeom>
              <a:avLst/>
              <a:gdLst/>
              <a:ahLst/>
              <a:cxnLst/>
              <a:rect l="l" t="t" r="r" b="b"/>
              <a:pathLst>
                <a:path w="18670" h="21244" extrusionOk="0">
                  <a:moveTo>
                    <a:pt x="18669" y="0"/>
                  </a:moveTo>
                  <a:lnTo>
                    <a:pt x="0" y="21243"/>
                  </a:lnTo>
                  <a:lnTo>
                    <a:pt x="849" y="20904"/>
                  </a:lnTo>
                  <a:lnTo>
                    <a:pt x="1697" y="20536"/>
                  </a:lnTo>
                  <a:lnTo>
                    <a:pt x="2546" y="20140"/>
                  </a:lnTo>
                  <a:lnTo>
                    <a:pt x="3338" y="19744"/>
                  </a:lnTo>
                  <a:lnTo>
                    <a:pt x="4158" y="19291"/>
                  </a:lnTo>
                  <a:lnTo>
                    <a:pt x="4950" y="18811"/>
                  </a:lnTo>
                  <a:lnTo>
                    <a:pt x="5714" y="18330"/>
                  </a:lnTo>
                  <a:lnTo>
                    <a:pt x="6478" y="17821"/>
                  </a:lnTo>
                  <a:lnTo>
                    <a:pt x="7213" y="17283"/>
                  </a:lnTo>
                  <a:lnTo>
                    <a:pt x="7949" y="16717"/>
                  </a:lnTo>
                  <a:lnTo>
                    <a:pt x="8656" y="16123"/>
                  </a:lnTo>
                  <a:lnTo>
                    <a:pt x="9363" y="15529"/>
                  </a:lnTo>
                  <a:lnTo>
                    <a:pt x="10014" y="14907"/>
                  </a:lnTo>
                  <a:lnTo>
                    <a:pt x="10692" y="14256"/>
                  </a:lnTo>
                  <a:lnTo>
                    <a:pt x="11315" y="13606"/>
                  </a:lnTo>
                  <a:lnTo>
                    <a:pt x="11937" y="12927"/>
                  </a:lnTo>
                  <a:lnTo>
                    <a:pt x="12531" y="12220"/>
                  </a:lnTo>
                  <a:lnTo>
                    <a:pt x="13097" y="11484"/>
                  </a:lnTo>
                  <a:lnTo>
                    <a:pt x="13663" y="10749"/>
                  </a:lnTo>
                  <a:lnTo>
                    <a:pt x="14200" y="10014"/>
                  </a:lnTo>
                  <a:lnTo>
                    <a:pt x="14709" y="9250"/>
                  </a:lnTo>
                  <a:lnTo>
                    <a:pt x="15190" y="8458"/>
                  </a:lnTo>
                  <a:lnTo>
                    <a:pt x="15643" y="7666"/>
                  </a:lnTo>
                  <a:lnTo>
                    <a:pt x="16095" y="6874"/>
                  </a:lnTo>
                  <a:lnTo>
                    <a:pt x="16491" y="6053"/>
                  </a:lnTo>
                  <a:lnTo>
                    <a:pt x="16887" y="5205"/>
                  </a:lnTo>
                  <a:lnTo>
                    <a:pt x="17255" y="4385"/>
                  </a:lnTo>
                  <a:lnTo>
                    <a:pt x="17594" y="3508"/>
                  </a:lnTo>
                  <a:lnTo>
                    <a:pt x="17905" y="2659"/>
                  </a:lnTo>
                  <a:lnTo>
                    <a:pt x="18188" y="1782"/>
                  </a:lnTo>
                  <a:lnTo>
                    <a:pt x="18443" y="905"/>
                  </a:lnTo>
                  <a:lnTo>
                    <a:pt x="1866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8" name="Google Shape;5728;p40"/>
            <p:cNvSpPr/>
            <p:nvPr/>
          </p:nvSpPr>
          <p:spPr>
            <a:xfrm>
              <a:off x="4592825" y="2285025"/>
              <a:ext cx="473100" cy="541725"/>
            </a:xfrm>
            <a:custGeom>
              <a:avLst/>
              <a:gdLst/>
              <a:ahLst/>
              <a:cxnLst/>
              <a:rect l="l" t="t" r="r" b="b"/>
              <a:pathLst>
                <a:path w="18924" h="21669" extrusionOk="0">
                  <a:moveTo>
                    <a:pt x="18924" y="1"/>
                  </a:moveTo>
                  <a:lnTo>
                    <a:pt x="18047" y="255"/>
                  </a:lnTo>
                  <a:lnTo>
                    <a:pt x="17198" y="595"/>
                  </a:lnTo>
                  <a:lnTo>
                    <a:pt x="16321" y="934"/>
                  </a:lnTo>
                  <a:lnTo>
                    <a:pt x="15473" y="1330"/>
                  </a:lnTo>
                  <a:lnTo>
                    <a:pt x="14653" y="1726"/>
                  </a:lnTo>
                  <a:lnTo>
                    <a:pt x="13832" y="2179"/>
                  </a:lnTo>
                  <a:lnTo>
                    <a:pt x="13040" y="2660"/>
                  </a:lnTo>
                  <a:lnTo>
                    <a:pt x="12248" y="3169"/>
                  </a:lnTo>
                  <a:lnTo>
                    <a:pt x="11484" y="3706"/>
                  </a:lnTo>
                  <a:lnTo>
                    <a:pt x="10749" y="4300"/>
                  </a:lnTo>
                  <a:lnTo>
                    <a:pt x="10014" y="4894"/>
                  </a:lnTo>
                  <a:lnTo>
                    <a:pt x="9278" y="5517"/>
                  </a:lnTo>
                  <a:lnTo>
                    <a:pt x="8599" y="6167"/>
                  </a:lnTo>
                  <a:lnTo>
                    <a:pt x="7920" y="6818"/>
                  </a:lnTo>
                  <a:lnTo>
                    <a:pt x="7270" y="7525"/>
                  </a:lnTo>
                  <a:lnTo>
                    <a:pt x="6647" y="8232"/>
                  </a:lnTo>
                  <a:lnTo>
                    <a:pt x="6025" y="8967"/>
                  </a:lnTo>
                  <a:lnTo>
                    <a:pt x="5431" y="9731"/>
                  </a:lnTo>
                  <a:lnTo>
                    <a:pt x="4865" y="10495"/>
                  </a:lnTo>
                  <a:lnTo>
                    <a:pt x="4328" y="11287"/>
                  </a:lnTo>
                  <a:lnTo>
                    <a:pt x="3819" y="12079"/>
                  </a:lnTo>
                  <a:lnTo>
                    <a:pt x="3338" y="12899"/>
                  </a:lnTo>
                  <a:lnTo>
                    <a:pt x="2885" y="13748"/>
                  </a:lnTo>
                  <a:lnTo>
                    <a:pt x="2433" y="14568"/>
                  </a:lnTo>
                  <a:lnTo>
                    <a:pt x="2037" y="15445"/>
                  </a:lnTo>
                  <a:lnTo>
                    <a:pt x="1641" y="16294"/>
                  </a:lnTo>
                  <a:lnTo>
                    <a:pt x="1301" y="17171"/>
                  </a:lnTo>
                  <a:lnTo>
                    <a:pt x="990" y="18076"/>
                  </a:lnTo>
                  <a:lnTo>
                    <a:pt x="679" y="18953"/>
                  </a:lnTo>
                  <a:lnTo>
                    <a:pt x="424" y="19858"/>
                  </a:lnTo>
                  <a:lnTo>
                    <a:pt x="198" y="20763"/>
                  </a:lnTo>
                  <a:lnTo>
                    <a:pt x="0" y="21668"/>
                  </a:lnTo>
                  <a:lnTo>
                    <a:pt x="0" y="21668"/>
                  </a:lnTo>
                  <a:lnTo>
                    <a:pt x="198" y="21583"/>
                  </a:lnTo>
                  <a:lnTo>
                    <a:pt x="18867" y="340"/>
                  </a:lnTo>
                  <a:lnTo>
                    <a:pt x="18924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9" name="Google Shape;5729;p40"/>
            <p:cNvSpPr/>
            <p:nvPr/>
          </p:nvSpPr>
          <p:spPr>
            <a:xfrm>
              <a:off x="4537650" y="2354325"/>
              <a:ext cx="475950" cy="534650"/>
            </a:xfrm>
            <a:custGeom>
              <a:avLst/>
              <a:gdLst/>
              <a:ahLst/>
              <a:cxnLst/>
              <a:rect l="l" t="t" r="r" b="b"/>
              <a:pathLst>
                <a:path w="19038" h="21386" extrusionOk="0">
                  <a:moveTo>
                    <a:pt x="18953" y="1"/>
                  </a:moveTo>
                  <a:lnTo>
                    <a:pt x="18896" y="29"/>
                  </a:lnTo>
                  <a:lnTo>
                    <a:pt x="18330" y="595"/>
                  </a:lnTo>
                  <a:lnTo>
                    <a:pt x="17765" y="1189"/>
                  </a:lnTo>
                  <a:lnTo>
                    <a:pt x="16775" y="2292"/>
                  </a:lnTo>
                  <a:lnTo>
                    <a:pt x="14710" y="4583"/>
                  </a:lnTo>
                  <a:lnTo>
                    <a:pt x="7355" y="12843"/>
                  </a:lnTo>
                  <a:lnTo>
                    <a:pt x="57" y="21046"/>
                  </a:lnTo>
                  <a:lnTo>
                    <a:pt x="29" y="21131"/>
                  </a:lnTo>
                  <a:lnTo>
                    <a:pt x="1" y="21216"/>
                  </a:lnTo>
                  <a:lnTo>
                    <a:pt x="29" y="21272"/>
                  </a:lnTo>
                  <a:lnTo>
                    <a:pt x="86" y="21329"/>
                  </a:lnTo>
                  <a:lnTo>
                    <a:pt x="142" y="21385"/>
                  </a:lnTo>
                  <a:lnTo>
                    <a:pt x="284" y="21385"/>
                  </a:lnTo>
                  <a:lnTo>
                    <a:pt x="369" y="21329"/>
                  </a:lnTo>
                  <a:lnTo>
                    <a:pt x="4470" y="16690"/>
                  </a:lnTo>
                  <a:lnTo>
                    <a:pt x="11796" y="8430"/>
                  </a:lnTo>
                  <a:lnTo>
                    <a:pt x="15417" y="4329"/>
                  </a:lnTo>
                  <a:lnTo>
                    <a:pt x="17256" y="2235"/>
                  </a:lnTo>
                  <a:lnTo>
                    <a:pt x="18189" y="1189"/>
                  </a:lnTo>
                  <a:lnTo>
                    <a:pt x="18613" y="651"/>
                  </a:lnTo>
                  <a:lnTo>
                    <a:pt x="19038" y="142"/>
                  </a:lnTo>
                  <a:lnTo>
                    <a:pt x="19038" y="57"/>
                  </a:lnTo>
                  <a:lnTo>
                    <a:pt x="1900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0" name="Google Shape;5730;p40"/>
            <p:cNvSpPr/>
            <p:nvPr/>
          </p:nvSpPr>
          <p:spPr>
            <a:xfrm>
              <a:off x="4846675" y="2401000"/>
              <a:ext cx="126625" cy="144300"/>
            </a:xfrm>
            <a:custGeom>
              <a:avLst/>
              <a:gdLst/>
              <a:ahLst/>
              <a:cxnLst/>
              <a:rect l="l" t="t" r="r" b="b"/>
              <a:pathLst>
                <a:path w="5065" h="5772" extrusionOk="0">
                  <a:moveTo>
                    <a:pt x="1755" y="1"/>
                  </a:moveTo>
                  <a:lnTo>
                    <a:pt x="1698" y="29"/>
                  </a:lnTo>
                  <a:lnTo>
                    <a:pt x="1642" y="57"/>
                  </a:lnTo>
                  <a:lnTo>
                    <a:pt x="1613" y="114"/>
                  </a:lnTo>
                  <a:lnTo>
                    <a:pt x="1189" y="1472"/>
                  </a:lnTo>
                  <a:lnTo>
                    <a:pt x="793" y="2829"/>
                  </a:lnTo>
                  <a:lnTo>
                    <a:pt x="1" y="5545"/>
                  </a:lnTo>
                  <a:lnTo>
                    <a:pt x="1" y="5601"/>
                  </a:lnTo>
                  <a:lnTo>
                    <a:pt x="29" y="5658"/>
                  </a:lnTo>
                  <a:lnTo>
                    <a:pt x="86" y="5715"/>
                  </a:lnTo>
                  <a:lnTo>
                    <a:pt x="199" y="5771"/>
                  </a:lnTo>
                  <a:lnTo>
                    <a:pt x="256" y="5743"/>
                  </a:lnTo>
                  <a:lnTo>
                    <a:pt x="284" y="5743"/>
                  </a:lnTo>
                  <a:lnTo>
                    <a:pt x="1444" y="5036"/>
                  </a:lnTo>
                  <a:lnTo>
                    <a:pt x="2632" y="4357"/>
                  </a:lnTo>
                  <a:lnTo>
                    <a:pt x="3820" y="3734"/>
                  </a:lnTo>
                  <a:lnTo>
                    <a:pt x="5008" y="3112"/>
                  </a:lnTo>
                  <a:lnTo>
                    <a:pt x="5036" y="3084"/>
                  </a:lnTo>
                  <a:lnTo>
                    <a:pt x="5064" y="3056"/>
                  </a:lnTo>
                  <a:lnTo>
                    <a:pt x="5036" y="2971"/>
                  </a:lnTo>
                  <a:lnTo>
                    <a:pt x="5008" y="2914"/>
                  </a:lnTo>
                  <a:lnTo>
                    <a:pt x="4923" y="2914"/>
                  </a:lnTo>
                  <a:lnTo>
                    <a:pt x="3791" y="3423"/>
                  </a:lnTo>
                  <a:lnTo>
                    <a:pt x="2660" y="3961"/>
                  </a:lnTo>
                  <a:lnTo>
                    <a:pt x="1585" y="4555"/>
                  </a:lnTo>
                  <a:lnTo>
                    <a:pt x="510" y="5177"/>
                  </a:lnTo>
                  <a:lnTo>
                    <a:pt x="1246" y="2688"/>
                  </a:lnTo>
                  <a:lnTo>
                    <a:pt x="1585" y="1443"/>
                  </a:lnTo>
                  <a:lnTo>
                    <a:pt x="1924" y="199"/>
                  </a:lnTo>
                  <a:lnTo>
                    <a:pt x="1924" y="114"/>
                  </a:lnTo>
                  <a:lnTo>
                    <a:pt x="1896" y="57"/>
                  </a:lnTo>
                  <a:lnTo>
                    <a:pt x="1868" y="29"/>
                  </a:lnTo>
                  <a:lnTo>
                    <a:pt x="181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1" name="Google Shape;5731;p40"/>
            <p:cNvSpPr/>
            <p:nvPr/>
          </p:nvSpPr>
          <p:spPr>
            <a:xfrm>
              <a:off x="4718700" y="2548800"/>
              <a:ext cx="145700" cy="137225"/>
            </a:xfrm>
            <a:custGeom>
              <a:avLst/>
              <a:gdLst/>
              <a:ahLst/>
              <a:cxnLst/>
              <a:rect l="l" t="t" r="r" b="b"/>
              <a:pathLst>
                <a:path w="5828" h="5489" extrusionOk="0">
                  <a:moveTo>
                    <a:pt x="1980" y="1"/>
                  </a:moveTo>
                  <a:lnTo>
                    <a:pt x="1952" y="29"/>
                  </a:lnTo>
                  <a:lnTo>
                    <a:pt x="1924" y="57"/>
                  </a:lnTo>
                  <a:lnTo>
                    <a:pt x="1839" y="397"/>
                  </a:lnTo>
                  <a:lnTo>
                    <a:pt x="1726" y="708"/>
                  </a:lnTo>
                  <a:lnTo>
                    <a:pt x="1556" y="1358"/>
                  </a:lnTo>
                  <a:lnTo>
                    <a:pt x="1358" y="2037"/>
                  </a:lnTo>
                  <a:lnTo>
                    <a:pt x="1160" y="2659"/>
                  </a:lnTo>
                  <a:lnTo>
                    <a:pt x="905" y="3338"/>
                  </a:lnTo>
                  <a:lnTo>
                    <a:pt x="622" y="3989"/>
                  </a:lnTo>
                  <a:lnTo>
                    <a:pt x="340" y="4611"/>
                  </a:lnTo>
                  <a:lnTo>
                    <a:pt x="28" y="5233"/>
                  </a:lnTo>
                  <a:lnTo>
                    <a:pt x="0" y="5318"/>
                  </a:lnTo>
                  <a:lnTo>
                    <a:pt x="0" y="5375"/>
                  </a:lnTo>
                  <a:lnTo>
                    <a:pt x="28" y="5403"/>
                  </a:lnTo>
                  <a:lnTo>
                    <a:pt x="57" y="5460"/>
                  </a:lnTo>
                  <a:lnTo>
                    <a:pt x="170" y="5488"/>
                  </a:lnTo>
                  <a:lnTo>
                    <a:pt x="283" y="5488"/>
                  </a:lnTo>
                  <a:lnTo>
                    <a:pt x="3027" y="4102"/>
                  </a:lnTo>
                  <a:lnTo>
                    <a:pt x="4413" y="3395"/>
                  </a:lnTo>
                  <a:lnTo>
                    <a:pt x="5120" y="3055"/>
                  </a:lnTo>
                  <a:lnTo>
                    <a:pt x="5459" y="2886"/>
                  </a:lnTo>
                  <a:lnTo>
                    <a:pt x="5771" y="2688"/>
                  </a:lnTo>
                  <a:lnTo>
                    <a:pt x="5799" y="2659"/>
                  </a:lnTo>
                  <a:lnTo>
                    <a:pt x="5827" y="2603"/>
                  </a:lnTo>
                  <a:lnTo>
                    <a:pt x="5827" y="2546"/>
                  </a:lnTo>
                  <a:lnTo>
                    <a:pt x="5771" y="2490"/>
                  </a:lnTo>
                  <a:lnTo>
                    <a:pt x="5714" y="2461"/>
                  </a:lnTo>
                  <a:lnTo>
                    <a:pt x="5686" y="2461"/>
                  </a:lnTo>
                  <a:lnTo>
                    <a:pt x="5318" y="2603"/>
                  </a:lnTo>
                  <a:lnTo>
                    <a:pt x="4979" y="2773"/>
                  </a:lnTo>
                  <a:lnTo>
                    <a:pt x="4300" y="3112"/>
                  </a:lnTo>
                  <a:lnTo>
                    <a:pt x="2914" y="3791"/>
                  </a:lnTo>
                  <a:lnTo>
                    <a:pt x="566" y="4922"/>
                  </a:lnTo>
                  <a:lnTo>
                    <a:pt x="1047" y="3904"/>
                  </a:lnTo>
                  <a:lnTo>
                    <a:pt x="1471" y="2829"/>
                  </a:lnTo>
                  <a:lnTo>
                    <a:pt x="1697" y="2179"/>
                  </a:lnTo>
                  <a:lnTo>
                    <a:pt x="1895" y="1500"/>
                  </a:lnTo>
                  <a:lnTo>
                    <a:pt x="2065" y="821"/>
                  </a:lnTo>
                  <a:lnTo>
                    <a:pt x="2150" y="481"/>
                  </a:lnTo>
                  <a:lnTo>
                    <a:pt x="2178" y="114"/>
                  </a:lnTo>
                  <a:lnTo>
                    <a:pt x="2150" y="85"/>
                  </a:lnTo>
                  <a:lnTo>
                    <a:pt x="2150" y="57"/>
                  </a:lnTo>
                  <a:lnTo>
                    <a:pt x="206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2" name="Google Shape;5732;p40"/>
            <p:cNvSpPr/>
            <p:nvPr/>
          </p:nvSpPr>
          <p:spPr>
            <a:xfrm>
              <a:off x="4382800" y="2341600"/>
              <a:ext cx="87700" cy="428575"/>
            </a:xfrm>
            <a:custGeom>
              <a:avLst/>
              <a:gdLst/>
              <a:ahLst/>
              <a:cxnLst/>
              <a:rect l="l" t="t" r="r" b="b"/>
              <a:pathLst>
                <a:path w="3508" h="17143" extrusionOk="0">
                  <a:moveTo>
                    <a:pt x="3310" y="1"/>
                  </a:moveTo>
                  <a:lnTo>
                    <a:pt x="3253" y="29"/>
                  </a:lnTo>
                  <a:lnTo>
                    <a:pt x="3196" y="57"/>
                  </a:lnTo>
                  <a:lnTo>
                    <a:pt x="3168" y="114"/>
                  </a:lnTo>
                  <a:lnTo>
                    <a:pt x="2857" y="1019"/>
                  </a:lnTo>
                  <a:lnTo>
                    <a:pt x="2602" y="1924"/>
                  </a:lnTo>
                  <a:lnTo>
                    <a:pt x="2093" y="3763"/>
                  </a:lnTo>
                  <a:lnTo>
                    <a:pt x="1697" y="5403"/>
                  </a:lnTo>
                  <a:lnTo>
                    <a:pt x="1330" y="7016"/>
                  </a:lnTo>
                  <a:lnTo>
                    <a:pt x="1018" y="8685"/>
                  </a:lnTo>
                  <a:lnTo>
                    <a:pt x="736" y="10325"/>
                  </a:lnTo>
                  <a:lnTo>
                    <a:pt x="481" y="11994"/>
                  </a:lnTo>
                  <a:lnTo>
                    <a:pt x="283" y="13663"/>
                  </a:lnTo>
                  <a:lnTo>
                    <a:pt x="113" y="15332"/>
                  </a:lnTo>
                  <a:lnTo>
                    <a:pt x="28" y="16180"/>
                  </a:lnTo>
                  <a:lnTo>
                    <a:pt x="0" y="17001"/>
                  </a:lnTo>
                  <a:lnTo>
                    <a:pt x="28" y="17057"/>
                  </a:lnTo>
                  <a:lnTo>
                    <a:pt x="57" y="17114"/>
                  </a:lnTo>
                  <a:lnTo>
                    <a:pt x="85" y="17142"/>
                  </a:lnTo>
                  <a:lnTo>
                    <a:pt x="198" y="17142"/>
                  </a:lnTo>
                  <a:lnTo>
                    <a:pt x="255" y="17114"/>
                  </a:lnTo>
                  <a:lnTo>
                    <a:pt x="283" y="17086"/>
                  </a:lnTo>
                  <a:lnTo>
                    <a:pt x="283" y="17029"/>
                  </a:lnTo>
                  <a:lnTo>
                    <a:pt x="396" y="16067"/>
                  </a:lnTo>
                  <a:lnTo>
                    <a:pt x="453" y="15106"/>
                  </a:lnTo>
                  <a:lnTo>
                    <a:pt x="679" y="13239"/>
                  </a:lnTo>
                  <a:lnTo>
                    <a:pt x="877" y="11598"/>
                  </a:lnTo>
                  <a:lnTo>
                    <a:pt x="1160" y="9957"/>
                  </a:lnTo>
                  <a:lnTo>
                    <a:pt x="1443" y="8317"/>
                  </a:lnTo>
                  <a:lnTo>
                    <a:pt x="1782" y="6676"/>
                  </a:lnTo>
                  <a:lnTo>
                    <a:pt x="2150" y="5064"/>
                  </a:lnTo>
                  <a:lnTo>
                    <a:pt x="2574" y="3480"/>
                  </a:lnTo>
                  <a:lnTo>
                    <a:pt x="3027" y="1868"/>
                  </a:lnTo>
                  <a:lnTo>
                    <a:pt x="3508" y="255"/>
                  </a:lnTo>
                  <a:lnTo>
                    <a:pt x="3508" y="170"/>
                  </a:lnTo>
                  <a:lnTo>
                    <a:pt x="3508" y="85"/>
                  </a:lnTo>
                  <a:lnTo>
                    <a:pt x="3451" y="57"/>
                  </a:lnTo>
                  <a:lnTo>
                    <a:pt x="339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3" name="Google Shape;5733;p40"/>
            <p:cNvSpPr/>
            <p:nvPr/>
          </p:nvSpPr>
          <p:spPr>
            <a:xfrm>
              <a:off x="4260450" y="2384750"/>
              <a:ext cx="146400" cy="226300"/>
            </a:xfrm>
            <a:custGeom>
              <a:avLst/>
              <a:gdLst/>
              <a:ahLst/>
              <a:cxnLst/>
              <a:rect l="l" t="t" r="r" b="b"/>
              <a:pathLst>
                <a:path w="5856" h="9052" extrusionOk="0">
                  <a:moveTo>
                    <a:pt x="170" y="0"/>
                  </a:moveTo>
                  <a:lnTo>
                    <a:pt x="114" y="28"/>
                  </a:lnTo>
                  <a:lnTo>
                    <a:pt x="57" y="57"/>
                  </a:lnTo>
                  <a:lnTo>
                    <a:pt x="29" y="85"/>
                  </a:lnTo>
                  <a:lnTo>
                    <a:pt x="0" y="142"/>
                  </a:lnTo>
                  <a:lnTo>
                    <a:pt x="29" y="198"/>
                  </a:lnTo>
                  <a:lnTo>
                    <a:pt x="57" y="283"/>
                  </a:lnTo>
                  <a:lnTo>
                    <a:pt x="368" y="736"/>
                  </a:lnTo>
                  <a:lnTo>
                    <a:pt x="736" y="1188"/>
                  </a:lnTo>
                  <a:lnTo>
                    <a:pt x="1443" y="2093"/>
                  </a:lnTo>
                  <a:lnTo>
                    <a:pt x="2009" y="2914"/>
                  </a:lnTo>
                  <a:lnTo>
                    <a:pt x="2575" y="3734"/>
                  </a:lnTo>
                  <a:lnTo>
                    <a:pt x="3140" y="4582"/>
                  </a:lnTo>
                  <a:lnTo>
                    <a:pt x="3649" y="5431"/>
                  </a:lnTo>
                  <a:lnTo>
                    <a:pt x="4159" y="6308"/>
                  </a:lnTo>
                  <a:lnTo>
                    <a:pt x="4639" y="7185"/>
                  </a:lnTo>
                  <a:lnTo>
                    <a:pt x="5092" y="8090"/>
                  </a:lnTo>
                  <a:lnTo>
                    <a:pt x="5545" y="8967"/>
                  </a:lnTo>
                  <a:lnTo>
                    <a:pt x="5601" y="9023"/>
                  </a:lnTo>
                  <a:lnTo>
                    <a:pt x="5658" y="9052"/>
                  </a:lnTo>
                  <a:lnTo>
                    <a:pt x="5771" y="9052"/>
                  </a:lnTo>
                  <a:lnTo>
                    <a:pt x="5799" y="8995"/>
                  </a:lnTo>
                  <a:lnTo>
                    <a:pt x="5856" y="8939"/>
                  </a:lnTo>
                  <a:lnTo>
                    <a:pt x="5856" y="8882"/>
                  </a:lnTo>
                  <a:lnTo>
                    <a:pt x="5856" y="8825"/>
                  </a:lnTo>
                  <a:lnTo>
                    <a:pt x="5601" y="8288"/>
                  </a:lnTo>
                  <a:lnTo>
                    <a:pt x="5347" y="7751"/>
                  </a:lnTo>
                  <a:lnTo>
                    <a:pt x="4809" y="6732"/>
                  </a:lnTo>
                  <a:lnTo>
                    <a:pt x="4328" y="5855"/>
                  </a:lnTo>
                  <a:lnTo>
                    <a:pt x="3819" y="4978"/>
                  </a:lnTo>
                  <a:lnTo>
                    <a:pt x="3282" y="4102"/>
                  </a:lnTo>
                  <a:lnTo>
                    <a:pt x="2716" y="3253"/>
                  </a:lnTo>
                  <a:lnTo>
                    <a:pt x="2150" y="2433"/>
                  </a:lnTo>
                  <a:lnTo>
                    <a:pt x="1556" y="1641"/>
                  </a:lnTo>
                  <a:lnTo>
                    <a:pt x="934" y="820"/>
                  </a:lnTo>
                  <a:lnTo>
                    <a:pt x="623" y="424"/>
                  </a:lnTo>
                  <a:lnTo>
                    <a:pt x="283" y="57"/>
                  </a:lnTo>
                  <a:lnTo>
                    <a:pt x="227" y="28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4" name="Google Shape;5734;p40"/>
            <p:cNvSpPr/>
            <p:nvPr/>
          </p:nvSpPr>
          <p:spPr>
            <a:xfrm>
              <a:off x="4422400" y="2439200"/>
              <a:ext cx="128000" cy="79225"/>
            </a:xfrm>
            <a:custGeom>
              <a:avLst/>
              <a:gdLst/>
              <a:ahLst/>
              <a:cxnLst/>
              <a:rect l="l" t="t" r="r" b="b"/>
              <a:pathLst>
                <a:path w="5120" h="3169" extrusionOk="0">
                  <a:moveTo>
                    <a:pt x="4979" y="0"/>
                  </a:moveTo>
                  <a:lnTo>
                    <a:pt x="4639" y="170"/>
                  </a:lnTo>
                  <a:lnTo>
                    <a:pt x="4328" y="340"/>
                  </a:lnTo>
                  <a:lnTo>
                    <a:pt x="3706" y="707"/>
                  </a:lnTo>
                  <a:lnTo>
                    <a:pt x="2518" y="1386"/>
                  </a:lnTo>
                  <a:lnTo>
                    <a:pt x="85" y="2829"/>
                  </a:lnTo>
                  <a:lnTo>
                    <a:pt x="28" y="2857"/>
                  </a:lnTo>
                  <a:lnTo>
                    <a:pt x="0" y="2942"/>
                  </a:lnTo>
                  <a:lnTo>
                    <a:pt x="0" y="2998"/>
                  </a:lnTo>
                  <a:lnTo>
                    <a:pt x="28" y="3055"/>
                  </a:lnTo>
                  <a:lnTo>
                    <a:pt x="57" y="3112"/>
                  </a:lnTo>
                  <a:lnTo>
                    <a:pt x="113" y="3140"/>
                  </a:lnTo>
                  <a:lnTo>
                    <a:pt x="170" y="3168"/>
                  </a:lnTo>
                  <a:lnTo>
                    <a:pt x="226" y="3140"/>
                  </a:lnTo>
                  <a:lnTo>
                    <a:pt x="2687" y="1669"/>
                  </a:lnTo>
                  <a:lnTo>
                    <a:pt x="3932" y="934"/>
                  </a:lnTo>
                  <a:lnTo>
                    <a:pt x="4526" y="566"/>
                  </a:lnTo>
                  <a:lnTo>
                    <a:pt x="4809" y="396"/>
                  </a:lnTo>
                  <a:lnTo>
                    <a:pt x="5092" y="198"/>
                  </a:lnTo>
                  <a:lnTo>
                    <a:pt x="5120" y="170"/>
                  </a:lnTo>
                  <a:lnTo>
                    <a:pt x="5120" y="113"/>
                  </a:lnTo>
                  <a:lnTo>
                    <a:pt x="5120" y="57"/>
                  </a:lnTo>
                  <a:lnTo>
                    <a:pt x="50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5" name="Google Shape;5735;p40"/>
            <p:cNvSpPr/>
            <p:nvPr/>
          </p:nvSpPr>
          <p:spPr>
            <a:xfrm>
              <a:off x="4336825" y="2376950"/>
              <a:ext cx="22650" cy="142875"/>
            </a:xfrm>
            <a:custGeom>
              <a:avLst/>
              <a:gdLst/>
              <a:ahLst/>
              <a:cxnLst/>
              <a:rect l="l" t="t" r="r" b="b"/>
              <a:pathLst>
                <a:path w="906" h="5715" extrusionOk="0">
                  <a:moveTo>
                    <a:pt x="57" y="1"/>
                  </a:moveTo>
                  <a:lnTo>
                    <a:pt x="0" y="29"/>
                  </a:lnTo>
                  <a:lnTo>
                    <a:pt x="0" y="86"/>
                  </a:lnTo>
                  <a:lnTo>
                    <a:pt x="0" y="114"/>
                  </a:lnTo>
                  <a:lnTo>
                    <a:pt x="227" y="1472"/>
                  </a:lnTo>
                  <a:lnTo>
                    <a:pt x="340" y="2122"/>
                  </a:lnTo>
                  <a:lnTo>
                    <a:pt x="425" y="2801"/>
                  </a:lnTo>
                  <a:lnTo>
                    <a:pt x="481" y="3508"/>
                  </a:lnTo>
                  <a:lnTo>
                    <a:pt x="510" y="4216"/>
                  </a:lnTo>
                  <a:lnTo>
                    <a:pt x="510" y="4866"/>
                  </a:lnTo>
                  <a:lnTo>
                    <a:pt x="538" y="5545"/>
                  </a:lnTo>
                  <a:lnTo>
                    <a:pt x="566" y="5630"/>
                  </a:lnTo>
                  <a:lnTo>
                    <a:pt x="594" y="5687"/>
                  </a:lnTo>
                  <a:lnTo>
                    <a:pt x="651" y="5715"/>
                  </a:lnTo>
                  <a:lnTo>
                    <a:pt x="764" y="5715"/>
                  </a:lnTo>
                  <a:lnTo>
                    <a:pt x="821" y="5687"/>
                  </a:lnTo>
                  <a:lnTo>
                    <a:pt x="877" y="5630"/>
                  </a:lnTo>
                  <a:lnTo>
                    <a:pt x="877" y="5573"/>
                  </a:lnTo>
                  <a:lnTo>
                    <a:pt x="906" y="5206"/>
                  </a:lnTo>
                  <a:lnTo>
                    <a:pt x="906" y="4866"/>
                  </a:lnTo>
                  <a:lnTo>
                    <a:pt x="849" y="4159"/>
                  </a:lnTo>
                  <a:lnTo>
                    <a:pt x="792" y="3480"/>
                  </a:lnTo>
                  <a:lnTo>
                    <a:pt x="736" y="2801"/>
                  </a:lnTo>
                  <a:lnTo>
                    <a:pt x="651" y="2122"/>
                  </a:lnTo>
                  <a:lnTo>
                    <a:pt x="538" y="1444"/>
                  </a:lnTo>
                  <a:lnTo>
                    <a:pt x="368" y="736"/>
                  </a:lnTo>
                  <a:lnTo>
                    <a:pt x="198" y="86"/>
                  </a:lnTo>
                  <a:lnTo>
                    <a:pt x="170" y="29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6" name="Google Shape;5736;p40"/>
            <p:cNvSpPr/>
            <p:nvPr/>
          </p:nvSpPr>
          <p:spPr>
            <a:xfrm>
              <a:off x="4245600" y="2437775"/>
              <a:ext cx="76400" cy="29725"/>
            </a:xfrm>
            <a:custGeom>
              <a:avLst/>
              <a:gdLst/>
              <a:ahLst/>
              <a:cxnLst/>
              <a:rect l="l" t="t" r="r" b="b"/>
              <a:pathLst>
                <a:path w="3056" h="1189" extrusionOk="0">
                  <a:moveTo>
                    <a:pt x="114" y="1"/>
                  </a:moveTo>
                  <a:lnTo>
                    <a:pt x="29" y="29"/>
                  </a:lnTo>
                  <a:lnTo>
                    <a:pt x="0" y="85"/>
                  </a:lnTo>
                  <a:lnTo>
                    <a:pt x="0" y="170"/>
                  </a:lnTo>
                  <a:lnTo>
                    <a:pt x="29" y="227"/>
                  </a:lnTo>
                  <a:lnTo>
                    <a:pt x="198" y="312"/>
                  </a:lnTo>
                  <a:lnTo>
                    <a:pt x="368" y="368"/>
                  </a:lnTo>
                  <a:lnTo>
                    <a:pt x="708" y="481"/>
                  </a:lnTo>
                  <a:lnTo>
                    <a:pt x="1415" y="708"/>
                  </a:lnTo>
                  <a:lnTo>
                    <a:pt x="2829" y="1189"/>
                  </a:lnTo>
                  <a:lnTo>
                    <a:pt x="2886" y="1189"/>
                  </a:lnTo>
                  <a:lnTo>
                    <a:pt x="2971" y="1160"/>
                  </a:lnTo>
                  <a:lnTo>
                    <a:pt x="2999" y="1132"/>
                  </a:lnTo>
                  <a:lnTo>
                    <a:pt x="3055" y="1047"/>
                  </a:lnTo>
                  <a:lnTo>
                    <a:pt x="3055" y="991"/>
                  </a:lnTo>
                  <a:lnTo>
                    <a:pt x="3027" y="934"/>
                  </a:lnTo>
                  <a:lnTo>
                    <a:pt x="2999" y="877"/>
                  </a:lnTo>
                  <a:lnTo>
                    <a:pt x="2942" y="821"/>
                  </a:lnTo>
                  <a:lnTo>
                    <a:pt x="1528" y="397"/>
                  </a:lnTo>
                  <a:lnTo>
                    <a:pt x="792" y="199"/>
                  </a:lnTo>
                  <a:lnTo>
                    <a:pt x="453" y="85"/>
                  </a:lnTo>
                  <a:lnTo>
                    <a:pt x="283" y="29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7" name="Google Shape;5737;p40"/>
            <p:cNvSpPr/>
            <p:nvPr/>
          </p:nvSpPr>
          <p:spPr>
            <a:xfrm>
              <a:off x="4404700" y="2363525"/>
              <a:ext cx="33975" cy="86300"/>
            </a:xfrm>
            <a:custGeom>
              <a:avLst/>
              <a:gdLst/>
              <a:ahLst/>
              <a:cxnLst/>
              <a:rect l="l" t="t" r="r" b="b"/>
              <a:pathLst>
                <a:path w="1359" h="3452" extrusionOk="0">
                  <a:moveTo>
                    <a:pt x="86" y="1"/>
                  </a:moveTo>
                  <a:lnTo>
                    <a:pt x="29" y="57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86" y="595"/>
                  </a:lnTo>
                  <a:lnTo>
                    <a:pt x="227" y="991"/>
                  </a:lnTo>
                  <a:lnTo>
                    <a:pt x="482" y="1783"/>
                  </a:lnTo>
                  <a:lnTo>
                    <a:pt x="765" y="2603"/>
                  </a:lnTo>
                  <a:lnTo>
                    <a:pt x="878" y="2999"/>
                  </a:lnTo>
                  <a:lnTo>
                    <a:pt x="963" y="3197"/>
                  </a:lnTo>
                  <a:lnTo>
                    <a:pt x="1048" y="3367"/>
                  </a:lnTo>
                  <a:lnTo>
                    <a:pt x="1132" y="3423"/>
                  </a:lnTo>
                  <a:lnTo>
                    <a:pt x="1246" y="3451"/>
                  </a:lnTo>
                  <a:lnTo>
                    <a:pt x="1274" y="3423"/>
                  </a:lnTo>
                  <a:lnTo>
                    <a:pt x="1330" y="3395"/>
                  </a:lnTo>
                  <a:lnTo>
                    <a:pt x="1330" y="3367"/>
                  </a:lnTo>
                  <a:lnTo>
                    <a:pt x="1359" y="3310"/>
                  </a:lnTo>
                  <a:lnTo>
                    <a:pt x="1330" y="3084"/>
                  </a:lnTo>
                  <a:lnTo>
                    <a:pt x="1246" y="2886"/>
                  </a:lnTo>
                  <a:lnTo>
                    <a:pt x="1104" y="2490"/>
                  </a:lnTo>
                  <a:lnTo>
                    <a:pt x="850" y="1669"/>
                  </a:lnTo>
                  <a:lnTo>
                    <a:pt x="595" y="877"/>
                  </a:lnTo>
                  <a:lnTo>
                    <a:pt x="454" y="453"/>
                  </a:lnTo>
                  <a:lnTo>
                    <a:pt x="256" y="85"/>
                  </a:lnTo>
                  <a:lnTo>
                    <a:pt x="227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8" name="Google Shape;5738;p40"/>
            <p:cNvSpPr/>
            <p:nvPr/>
          </p:nvSpPr>
          <p:spPr>
            <a:xfrm>
              <a:off x="4447150" y="2319675"/>
              <a:ext cx="43150" cy="47400"/>
            </a:xfrm>
            <a:custGeom>
              <a:avLst/>
              <a:gdLst/>
              <a:ahLst/>
              <a:cxnLst/>
              <a:rect l="l" t="t" r="r" b="b"/>
              <a:pathLst>
                <a:path w="1726" h="1896" extrusionOk="0">
                  <a:moveTo>
                    <a:pt x="1018" y="1"/>
                  </a:moveTo>
                  <a:lnTo>
                    <a:pt x="877" y="29"/>
                  </a:lnTo>
                  <a:lnTo>
                    <a:pt x="764" y="114"/>
                  </a:lnTo>
                  <a:lnTo>
                    <a:pt x="679" y="227"/>
                  </a:lnTo>
                  <a:lnTo>
                    <a:pt x="651" y="368"/>
                  </a:lnTo>
                  <a:lnTo>
                    <a:pt x="651" y="510"/>
                  </a:lnTo>
                  <a:lnTo>
                    <a:pt x="622" y="425"/>
                  </a:lnTo>
                  <a:lnTo>
                    <a:pt x="566" y="397"/>
                  </a:lnTo>
                  <a:lnTo>
                    <a:pt x="396" y="397"/>
                  </a:lnTo>
                  <a:lnTo>
                    <a:pt x="311" y="425"/>
                  </a:lnTo>
                  <a:lnTo>
                    <a:pt x="255" y="482"/>
                  </a:lnTo>
                  <a:lnTo>
                    <a:pt x="198" y="566"/>
                  </a:lnTo>
                  <a:lnTo>
                    <a:pt x="170" y="651"/>
                  </a:lnTo>
                  <a:lnTo>
                    <a:pt x="198" y="736"/>
                  </a:lnTo>
                  <a:lnTo>
                    <a:pt x="226" y="849"/>
                  </a:lnTo>
                  <a:lnTo>
                    <a:pt x="283" y="934"/>
                  </a:lnTo>
                  <a:lnTo>
                    <a:pt x="368" y="962"/>
                  </a:lnTo>
                  <a:lnTo>
                    <a:pt x="283" y="962"/>
                  </a:lnTo>
                  <a:lnTo>
                    <a:pt x="170" y="991"/>
                  </a:lnTo>
                  <a:lnTo>
                    <a:pt x="85" y="1047"/>
                  </a:lnTo>
                  <a:lnTo>
                    <a:pt x="28" y="1132"/>
                  </a:lnTo>
                  <a:lnTo>
                    <a:pt x="0" y="1217"/>
                  </a:lnTo>
                  <a:lnTo>
                    <a:pt x="28" y="1302"/>
                  </a:lnTo>
                  <a:lnTo>
                    <a:pt x="57" y="1415"/>
                  </a:lnTo>
                  <a:lnTo>
                    <a:pt x="113" y="1472"/>
                  </a:lnTo>
                  <a:lnTo>
                    <a:pt x="170" y="1528"/>
                  </a:lnTo>
                  <a:lnTo>
                    <a:pt x="255" y="1557"/>
                  </a:lnTo>
                  <a:lnTo>
                    <a:pt x="424" y="1557"/>
                  </a:lnTo>
                  <a:lnTo>
                    <a:pt x="509" y="1528"/>
                  </a:lnTo>
                  <a:lnTo>
                    <a:pt x="566" y="1500"/>
                  </a:lnTo>
                  <a:lnTo>
                    <a:pt x="707" y="1415"/>
                  </a:lnTo>
                  <a:lnTo>
                    <a:pt x="679" y="1528"/>
                  </a:lnTo>
                  <a:lnTo>
                    <a:pt x="707" y="1641"/>
                  </a:lnTo>
                  <a:lnTo>
                    <a:pt x="764" y="1755"/>
                  </a:lnTo>
                  <a:lnTo>
                    <a:pt x="849" y="1839"/>
                  </a:lnTo>
                  <a:lnTo>
                    <a:pt x="962" y="1896"/>
                  </a:lnTo>
                  <a:lnTo>
                    <a:pt x="1075" y="1896"/>
                  </a:lnTo>
                  <a:lnTo>
                    <a:pt x="1188" y="1839"/>
                  </a:lnTo>
                  <a:lnTo>
                    <a:pt x="1301" y="1783"/>
                  </a:lnTo>
                  <a:lnTo>
                    <a:pt x="1330" y="1641"/>
                  </a:lnTo>
                  <a:lnTo>
                    <a:pt x="1358" y="1528"/>
                  </a:lnTo>
                  <a:lnTo>
                    <a:pt x="1301" y="1387"/>
                  </a:lnTo>
                  <a:lnTo>
                    <a:pt x="1245" y="1274"/>
                  </a:lnTo>
                  <a:lnTo>
                    <a:pt x="1330" y="1330"/>
                  </a:lnTo>
                  <a:lnTo>
                    <a:pt x="1443" y="1330"/>
                  </a:lnTo>
                  <a:lnTo>
                    <a:pt x="1556" y="1302"/>
                  </a:lnTo>
                  <a:lnTo>
                    <a:pt x="1641" y="1245"/>
                  </a:lnTo>
                  <a:lnTo>
                    <a:pt x="1697" y="1132"/>
                  </a:lnTo>
                  <a:lnTo>
                    <a:pt x="1726" y="1047"/>
                  </a:lnTo>
                  <a:lnTo>
                    <a:pt x="1697" y="934"/>
                  </a:lnTo>
                  <a:lnTo>
                    <a:pt x="1641" y="821"/>
                  </a:lnTo>
                  <a:lnTo>
                    <a:pt x="1584" y="764"/>
                  </a:lnTo>
                  <a:lnTo>
                    <a:pt x="1471" y="708"/>
                  </a:lnTo>
                  <a:lnTo>
                    <a:pt x="1386" y="680"/>
                  </a:lnTo>
                  <a:lnTo>
                    <a:pt x="1273" y="708"/>
                  </a:lnTo>
                  <a:lnTo>
                    <a:pt x="1386" y="623"/>
                  </a:lnTo>
                  <a:lnTo>
                    <a:pt x="1443" y="482"/>
                  </a:lnTo>
                  <a:lnTo>
                    <a:pt x="1443" y="340"/>
                  </a:lnTo>
                  <a:lnTo>
                    <a:pt x="1386" y="199"/>
                  </a:lnTo>
                  <a:lnTo>
                    <a:pt x="1301" y="86"/>
                  </a:lnTo>
                  <a:lnTo>
                    <a:pt x="1160" y="29"/>
                  </a:lnTo>
                  <a:lnTo>
                    <a:pt x="101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9" name="Google Shape;5739;p40"/>
            <p:cNvSpPr/>
            <p:nvPr/>
          </p:nvSpPr>
          <p:spPr>
            <a:xfrm>
              <a:off x="4461275" y="2336650"/>
              <a:ext cx="14875" cy="14875"/>
            </a:xfrm>
            <a:custGeom>
              <a:avLst/>
              <a:gdLst/>
              <a:ahLst/>
              <a:cxnLst/>
              <a:rect l="l" t="t" r="r" b="b"/>
              <a:pathLst>
                <a:path w="595" h="595" extrusionOk="0">
                  <a:moveTo>
                    <a:pt x="227" y="1"/>
                  </a:moveTo>
                  <a:lnTo>
                    <a:pt x="227" y="29"/>
                  </a:lnTo>
                  <a:lnTo>
                    <a:pt x="171" y="29"/>
                  </a:lnTo>
                  <a:lnTo>
                    <a:pt x="142" y="57"/>
                  </a:lnTo>
                  <a:lnTo>
                    <a:pt x="114" y="85"/>
                  </a:lnTo>
                  <a:lnTo>
                    <a:pt x="86" y="85"/>
                  </a:lnTo>
                  <a:lnTo>
                    <a:pt x="57" y="142"/>
                  </a:lnTo>
                  <a:lnTo>
                    <a:pt x="1" y="199"/>
                  </a:lnTo>
                  <a:lnTo>
                    <a:pt x="1" y="227"/>
                  </a:lnTo>
                  <a:lnTo>
                    <a:pt x="1" y="283"/>
                  </a:lnTo>
                  <a:lnTo>
                    <a:pt x="1" y="340"/>
                  </a:lnTo>
                  <a:lnTo>
                    <a:pt x="1" y="368"/>
                  </a:lnTo>
                  <a:lnTo>
                    <a:pt x="29" y="425"/>
                  </a:lnTo>
                  <a:lnTo>
                    <a:pt x="29" y="453"/>
                  </a:lnTo>
                  <a:lnTo>
                    <a:pt x="57" y="482"/>
                  </a:lnTo>
                  <a:lnTo>
                    <a:pt x="86" y="510"/>
                  </a:lnTo>
                  <a:lnTo>
                    <a:pt x="114" y="538"/>
                  </a:lnTo>
                  <a:lnTo>
                    <a:pt x="171" y="566"/>
                  </a:lnTo>
                  <a:lnTo>
                    <a:pt x="199" y="595"/>
                  </a:lnTo>
                  <a:lnTo>
                    <a:pt x="312" y="595"/>
                  </a:lnTo>
                  <a:lnTo>
                    <a:pt x="369" y="566"/>
                  </a:lnTo>
                  <a:lnTo>
                    <a:pt x="425" y="538"/>
                  </a:lnTo>
                  <a:lnTo>
                    <a:pt x="453" y="510"/>
                  </a:lnTo>
                  <a:lnTo>
                    <a:pt x="482" y="510"/>
                  </a:lnTo>
                  <a:lnTo>
                    <a:pt x="482" y="482"/>
                  </a:lnTo>
                  <a:lnTo>
                    <a:pt x="510" y="453"/>
                  </a:lnTo>
                  <a:lnTo>
                    <a:pt x="538" y="425"/>
                  </a:lnTo>
                  <a:lnTo>
                    <a:pt x="567" y="368"/>
                  </a:lnTo>
                  <a:lnTo>
                    <a:pt x="595" y="312"/>
                  </a:lnTo>
                  <a:lnTo>
                    <a:pt x="567" y="255"/>
                  </a:lnTo>
                  <a:lnTo>
                    <a:pt x="567" y="227"/>
                  </a:lnTo>
                  <a:lnTo>
                    <a:pt x="567" y="170"/>
                  </a:lnTo>
                  <a:lnTo>
                    <a:pt x="538" y="142"/>
                  </a:lnTo>
                  <a:lnTo>
                    <a:pt x="510" y="114"/>
                  </a:lnTo>
                  <a:lnTo>
                    <a:pt x="453" y="57"/>
                  </a:lnTo>
                  <a:lnTo>
                    <a:pt x="425" y="29"/>
                  </a:lnTo>
                  <a:lnTo>
                    <a:pt x="369" y="29"/>
                  </a:lnTo>
                  <a:lnTo>
                    <a:pt x="31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0" name="Google Shape;5740;p40"/>
            <p:cNvSpPr/>
            <p:nvPr/>
          </p:nvSpPr>
          <p:spPr>
            <a:xfrm>
              <a:off x="4512900" y="2413725"/>
              <a:ext cx="62975" cy="58025"/>
            </a:xfrm>
            <a:custGeom>
              <a:avLst/>
              <a:gdLst/>
              <a:ahLst/>
              <a:cxnLst/>
              <a:rect l="l" t="t" r="r" b="b"/>
              <a:pathLst>
                <a:path w="2519" h="2321" extrusionOk="0">
                  <a:moveTo>
                    <a:pt x="1415" y="1"/>
                  </a:moveTo>
                  <a:lnTo>
                    <a:pt x="1274" y="57"/>
                  </a:lnTo>
                  <a:lnTo>
                    <a:pt x="1132" y="142"/>
                  </a:lnTo>
                  <a:lnTo>
                    <a:pt x="1047" y="227"/>
                  </a:lnTo>
                  <a:lnTo>
                    <a:pt x="1019" y="369"/>
                  </a:lnTo>
                  <a:lnTo>
                    <a:pt x="1019" y="510"/>
                  </a:lnTo>
                  <a:lnTo>
                    <a:pt x="963" y="425"/>
                  </a:lnTo>
                  <a:lnTo>
                    <a:pt x="906" y="340"/>
                  </a:lnTo>
                  <a:lnTo>
                    <a:pt x="736" y="255"/>
                  </a:lnTo>
                  <a:lnTo>
                    <a:pt x="538" y="199"/>
                  </a:lnTo>
                  <a:lnTo>
                    <a:pt x="453" y="199"/>
                  </a:lnTo>
                  <a:lnTo>
                    <a:pt x="368" y="227"/>
                  </a:lnTo>
                  <a:lnTo>
                    <a:pt x="284" y="284"/>
                  </a:lnTo>
                  <a:lnTo>
                    <a:pt x="199" y="340"/>
                  </a:lnTo>
                  <a:lnTo>
                    <a:pt x="86" y="482"/>
                  </a:lnTo>
                  <a:lnTo>
                    <a:pt x="1" y="651"/>
                  </a:lnTo>
                  <a:lnTo>
                    <a:pt x="1" y="765"/>
                  </a:lnTo>
                  <a:lnTo>
                    <a:pt x="1" y="849"/>
                  </a:lnTo>
                  <a:lnTo>
                    <a:pt x="29" y="934"/>
                  </a:lnTo>
                  <a:lnTo>
                    <a:pt x="86" y="1019"/>
                  </a:lnTo>
                  <a:lnTo>
                    <a:pt x="227" y="1161"/>
                  </a:lnTo>
                  <a:lnTo>
                    <a:pt x="397" y="1245"/>
                  </a:lnTo>
                  <a:lnTo>
                    <a:pt x="482" y="1274"/>
                  </a:lnTo>
                  <a:lnTo>
                    <a:pt x="595" y="1274"/>
                  </a:lnTo>
                  <a:lnTo>
                    <a:pt x="482" y="1302"/>
                  </a:lnTo>
                  <a:lnTo>
                    <a:pt x="425" y="1387"/>
                  </a:lnTo>
                  <a:lnTo>
                    <a:pt x="368" y="1472"/>
                  </a:lnTo>
                  <a:lnTo>
                    <a:pt x="368" y="1585"/>
                  </a:lnTo>
                  <a:lnTo>
                    <a:pt x="397" y="1698"/>
                  </a:lnTo>
                  <a:lnTo>
                    <a:pt x="453" y="1811"/>
                  </a:lnTo>
                  <a:lnTo>
                    <a:pt x="538" y="1896"/>
                  </a:lnTo>
                  <a:lnTo>
                    <a:pt x="651" y="1924"/>
                  </a:lnTo>
                  <a:lnTo>
                    <a:pt x="934" y="1924"/>
                  </a:lnTo>
                  <a:lnTo>
                    <a:pt x="1047" y="1868"/>
                  </a:lnTo>
                  <a:lnTo>
                    <a:pt x="1104" y="1811"/>
                  </a:lnTo>
                  <a:lnTo>
                    <a:pt x="1132" y="1783"/>
                  </a:lnTo>
                  <a:lnTo>
                    <a:pt x="1132" y="1783"/>
                  </a:lnTo>
                  <a:lnTo>
                    <a:pt x="1104" y="1896"/>
                  </a:lnTo>
                  <a:lnTo>
                    <a:pt x="1104" y="2037"/>
                  </a:lnTo>
                  <a:lnTo>
                    <a:pt x="1161" y="2151"/>
                  </a:lnTo>
                  <a:lnTo>
                    <a:pt x="1245" y="2235"/>
                  </a:lnTo>
                  <a:lnTo>
                    <a:pt x="1359" y="2292"/>
                  </a:lnTo>
                  <a:lnTo>
                    <a:pt x="1472" y="2320"/>
                  </a:lnTo>
                  <a:lnTo>
                    <a:pt x="1613" y="2292"/>
                  </a:lnTo>
                  <a:lnTo>
                    <a:pt x="1726" y="2235"/>
                  </a:lnTo>
                  <a:lnTo>
                    <a:pt x="1811" y="2151"/>
                  </a:lnTo>
                  <a:lnTo>
                    <a:pt x="1868" y="2066"/>
                  </a:lnTo>
                  <a:lnTo>
                    <a:pt x="1896" y="1953"/>
                  </a:lnTo>
                  <a:lnTo>
                    <a:pt x="1896" y="1839"/>
                  </a:lnTo>
                  <a:lnTo>
                    <a:pt x="1896" y="1726"/>
                  </a:lnTo>
                  <a:lnTo>
                    <a:pt x="1868" y="1613"/>
                  </a:lnTo>
                  <a:lnTo>
                    <a:pt x="1783" y="1415"/>
                  </a:lnTo>
                  <a:lnTo>
                    <a:pt x="1783" y="1415"/>
                  </a:lnTo>
                  <a:lnTo>
                    <a:pt x="1924" y="1500"/>
                  </a:lnTo>
                  <a:lnTo>
                    <a:pt x="2094" y="1500"/>
                  </a:lnTo>
                  <a:lnTo>
                    <a:pt x="2264" y="1472"/>
                  </a:lnTo>
                  <a:lnTo>
                    <a:pt x="2377" y="1359"/>
                  </a:lnTo>
                  <a:lnTo>
                    <a:pt x="2462" y="1217"/>
                  </a:lnTo>
                  <a:lnTo>
                    <a:pt x="2518" y="1076"/>
                  </a:lnTo>
                  <a:lnTo>
                    <a:pt x="2490" y="906"/>
                  </a:lnTo>
                  <a:lnTo>
                    <a:pt x="2405" y="765"/>
                  </a:lnTo>
                  <a:lnTo>
                    <a:pt x="2349" y="708"/>
                  </a:lnTo>
                  <a:lnTo>
                    <a:pt x="2264" y="651"/>
                  </a:lnTo>
                  <a:lnTo>
                    <a:pt x="2094" y="623"/>
                  </a:lnTo>
                  <a:lnTo>
                    <a:pt x="1896" y="623"/>
                  </a:lnTo>
                  <a:lnTo>
                    <a:pt x="1811" y="651"/>
                  </a:lnTo>
                  <a:lnTo>
                    <a:pt x="1755" y="708"/>
                  </a:lnTo>
                  <a:lnTo>
                    <a:pt x="1755" y="708"/>
                  </a:lnTo>
                  <a:lnTo>
                    <a:pt x="1811" y="595"/>
                  </a:lnTo>
                  <a:lnTo>
                    <a:pt x="1868" y="453"/>
                  </a:lnTo>
                  <a:lnTo>
                    <a:pt x="1839" y="312"/>
                  </a:lnTo>
                  <a:lnTo>
                    <a:pt x="1783" y="171"/>
                  </a:lnTo>
                  <a:lnTo>
                    <a:pt x="1670" y="86"/>
                  </a:lnTo>
                  <a:lnTo>
                    <a:pt x="1557" y="29"/>
                  </a:lnTo>
                  <a:lnTo>
                    <a:pt x="141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1" name="Google Shape;5741;p40"/>
            <p:cNvSpPr/>
            <p:nvPr/>
          </p:nvSpPr>
          <p:spPr>
            <a:xfrm>
              <a:off x="4534825" y="2432125"/>
              <a:ext cx="19125" cy="19825"/>
            </a:xfrm>
            <a:custGeom>
              <a:avLst/>
              <a:gdLst/>
              <a:ahLst/>
              <a:cxnLst/>
              <a:rect l="l" t="t" r="r" b="b"/>
              <a:pathLst>
                <a:path w="765" h="793" extrusionOk="0">
                  <a:moveTo>
                    <a:pt x="340" y="0"/>
                  </a:moveTo>
                  <a:lnTo>
                    <a:pt x="284" y="29"/>
                  </a:lnTo>
                  <a:lnTo>
                    <a:pt x="227" y="29"/>
                  </a:lnTo>
                  <a:lnTo>
                    <a:pt x="199" y="57"/>
                  </a:lnTo>
                  <a:lnTo>
                    <a:pt x="170" y="57"/>
                  </a:lnTo>
                  <a:lnTo>
                    <a:pt x="114" y="113"/>
                  </a:lnTo>
                  <a:lnTo>
                    <a:pt x="57" y="170"/>
                  </a:lnTo>
                  <a:lnTo>
                    <a:pt x="29" y="198"/>
                  </a:lnTo>
                  <a:lnTo>
                    <a:pt x="29" y="227"/>
                  </a:lnTo>
                  <a:lnTo>
                    <a:pt x="1" y="283"/>
                  </a:lnTo>
                  <a:lnTo>
                    <a:pt x="1" y="396"/>
                  </a:lnTo>
                  <a:lnTo>
                    <a:pt x="1" y="425"/>
                  </a:lnTo>
                  <a:lnTo>
                    <a:pt x="1" y="481"/>
                  </a:lnTo>
                  <a:lnTo>
                    <a:pt x="1" y="509"/>
                  </a:lnTo>
                  <a:lnTo>
                    <a:pt x="29" y="594"/>
                  </a:lnTo>
                  <a:lnTo>
                    <a:pt x="57" y="623"/>
                  </a:lnTo>
                  <a:lnTo>
                    <a:pt x="114" y="679"/>
                  </a:lnTo>
                  <a:lnTo>
                    <a:pt x="199" y="736"/>
                  </a:lnTo>
                  <a:lnTo>
                    <a:pt x="284" y="764"/>
                  </a:lnTo>
                  <a:lnTo>
                    <a:pt x="340" y="792"/>
                  </a:lnTo>
                  <a:lnTo>
                    <a:pt x="397" y="792"/>
                  </a:lnTo>
                  <a:lnTo>
                    <a:pt x="482" y="764"/>
                  </a:lnTo>
                  <a:lnTo>
                    <a:pt x="510" y="764"/>
                  </a:lnTo>
                  <a:lnTo>
                    <a:pt x="566" y="736"/>
                  </a:lnTo>
                  <a:lnTo>
                    <a:pt x="595" y="736"/>
                  </a:lnTo>
                  <a:lnTo>
                    <a:pt x="651" y="679"/>
                  </a:lnTo>
                  <a:lnTo>
                    <a:pt x="708" y="623"/>
                  </a:lnTo>
                  <a:lnTo>
                    <a:pt x="736" y="594"/>
                  </a:lnTo>
                  <a:lnTo>
                    <a:pt x="764" y="509"/>
                  </a:lnTo>
                  <a:lnTo>
                    <a:pt x="764" y="425"/>
                  </a:lnTo>
                  <a:lnTo>
                    <a:pt x="764" y="368"/>
                  </a:lnTo>
                  <a:lnTo>
                    <a:pt x="708" y="283"/>
                  </a:lnTo>
                  <a:lnTo>
                    <a:pt x="708" y="227"/>
                  </a:lnTo>
                  <a:lnTo>
                    <a:pt x="680" y="227"/>
                  </a:lnTo>
                  <a:lnTo>
                    <a:pt x="680" y="198"/>
                  </a:lnTo>
                  <a:lnTo>
                    <a:pt x="651" y="170"/>
                  </a:lnTo>
                  <a:lnTo>
                    <a:pt x="623" y="142"/>
                  </a:lnTo>
                  <a:lnTo>
                    <a:pt x="595" y="113"/>
                  </a:lnTo>
                  <a:lnTo>
                    <a:pt x="538" y="29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2" name="Google Shape;5742;p40"/>
            <p:cNvSpPr/>
            <p:nvPr/>
          </p:nvSpPr>
          <p:spPr>
            <a:xfrm>
              <a:off x="4371475" y="2335950"/>
              <a:ext cx="62950" cy="58000"/>
            </a:xfrm>
            <a:custGeom>
              <a:avLst/>
              <a:gdLst/>
              <a:ahLst/>
              <a:cxnLst/>
              <a:rect l="l" t="t" r="r" b="b"/>
              <a:pathLst>
                <a:path w="2518" h="2320" extrusionOk="0">
                  <a:moveTo>
                    <a:pt x="1415" y="0"/>
                  </a:moveTo>
                  <a:lnTo>
                    <a:pt x="1273" y="57"/>
                  </a:lnTo>
                  <a:lnTo>
                    <a:pt x="1160" y="142"/>
                  </a:lnTo>
                  <a:lnTo>
                    <a:pt x="1075" y="255"/>
                  </a:lnTo>
                  <a:lnTo>
                    <a:pt x="1019" y="368"/>
                  </a:lnTo>
                  <a:lnTo>
                    <a:pt x="1047" y="510"/>
                  </a:lnTo>
                  <a:lnTo>
                    <a:pt x="990" y="425"/>
                  </a:lnTo>
                  <a:lnTo>
                    <a:pt x="906" y="340"/>
                  </a:lnTo>
                  <a:lnTo>
                    <a:pt x="764" y="255"/>
                  </a:lnTo>
                  <a:lnTo>
                    <a:pt x="566" y="198"/>
                  </a:lnTo>
                  <a:lnTo>
                    <a:pt x="481" y="227"/>
                  </a:lnTo>
                  <a:lnTo>
                    <a:pt x="368" y="227"/>
                  </a:lnTo>
                  <a:lnTo>
                    <a:pt x="283" y="283"/>
                  </a:lnTo>
                  <a:lnTo>
                    <a:pt x="198" y="340"/>
                  </a:lnTo>
                  <a:lnTo>
                    <a:pt x="85" y="481"/>
                  </a:lnTo>
                  <a:lnTo>
                    <a:pt x="29" y="651"/>
                  </a:lnTo>
                  <a:lnTo>
                    <a:pt x="0" y="764"/>
                  </a:lnTo>
                  <a:lnTo>
                    <a:pt x="29" y="849"/>
                  </a:lnTo>
                  <a:lnTo>
                    <a:pt x="57" y="934"/>
                  </a:lnTo>
                  <a:lnTo>
                    <a:pt x="85" y="1019"/>
                  </a:lnTo>
                  <a:lnTo>
                    <a:pt x="227" y="1160"/>
                  </a:lnTo>
                  <a:lnTo>
                    <a:pt x="396" y="1273"/>
                  </a:lnTo>
                  <a:lnTo>
                    <a:pt x="594" y="1273"/>
                  </a:lnTo>
                  <a:lnTo>
                    <a:pt x="481" y="1302"/>
                  </a:lnTo>
                  <a:lnTo>
                    <a:pt x="425" y="1386"/>
                  </a:lnTo>
                  <a:lnTo>
                    <a:pt x="396" y="1471"/>
                  </a:lnTo>
                  <a:lnTo>
                    <a:pt x="368" y="1584"/>
                  </a:lnTo>
                  <a:lnTo>
                    <a:pt x="396" y="1698"/>
                  </a:lnTo>
                  <a:lnTo>
                    <a:pt x="453" y="1811"/>
                  </a:lnTo>
                  <a:lnTo>
                    <a:pt x="538" y="1896"/>
                  </a:lnTo>
                  <a:lnTo>
                    <a:pt x="651" y="1924"/>
                  </a:lnTo>
                  <a:lnTo>
                    <a:pt x="792" y="1952"/>
                  </a:lnTo>
                  <a:lnTo>
                    <a:pt x="934" y="1924"/>
                  </a:lnTo>
                  <a:lnTo>
                    <a:pt x="1075" y="1867"/>
                  </a:lnTo>
                  <a:lnTo>
                    <a:pt x="1104" y="1839"/>
                  </a:lnTo>
                  <a:lnTo>
                    <a:pt x="1132" y="1782"/>
                  </a:lnTo>
                  <a:lnTo>
                    <a:pt x="1104" y="1896"/>
                  </a:lnTo>
                  <a:lnTo>
                    <a:pt x="1132" y="2037"/>
                  </a:lnTo>
                  <a:lnTo>
                    <a:pt x="1160" y="2150"/>
                  </a:lnTo>
                  <a:lnTo>
                    <a:pt x="1273" y="2235"/>
                  </a:lnTo>
                  <a:lnTo>
                    <a:pt x="1387" y="2292"/>
                  </a:lnTo>
                  <a:lnTo>
                    <a:pt x="1500" y="2320"/>
                  </a:lnTo>
                  <a:lnTo>
                    <a:pt x="1613" y="2292"/>
                  </a:lnTo>
                  <a:lnTo>
                    <a:pt x="1726" y="2235"/>
                  </a:lnTo>
                  <a:lnTo>
                    <a:pt x="1811" y="2150"/>
                  </a:lnTo>
                  <a:lnTo>
                    <a:pt x="1867" y="2065"/>
                  </a:lnTo>
                  <a:lnTo>
                    <a:pt x="1896" y="1952"/>
                  </a:lnTo>
                  <a:lnTo>
                    <a:pt x="1924" y="1839"/>
                  </a:lnTo>
                  <a:lnTo>
                    <a:pt x="1896" y="1726"/>
                  </a:lnTo>
                  <a:lnTo>
                    <a:pt x="1867" y="1613"/>
                  </a:lnTo>
                  <a:lnTo>
                    <a:pt x="1783" y="1415"/>
                  </a:lnTo>
                  <a:lnTo>
                    <a:pt x="1952" y="1500"/>
                  </a:lnTo>
                  <a:lnTo>
                    <a:pt x="2094" y="1500"/>
                  </a:lnTo>
                  <a:lnTo>
                    <a:pt x="2263" y="1471"/>
                  </a:lnTo>
                  <a:lnTo>
                    <a:pt x="2405" y="1358"/>
                  </a:lnTo>
                  <a:lnTo>
                    <a:pt x="2490" y="1217"/>
                  </a:lnTo>
                  <a:lnTo>
                    <a:pt x="2518" y="1075"/>
                  </a:lnTo>
                  <a:lnTo>
                    <a:pt x="2490" y="906"/>
                  </a:lnTo>
                  <a:lnTo>
                    <a:pt x="2405" y="764"/>
                  </a:lnTo>
                  <a:lnTo>
                    <a:pt x="2348" y="708"/>
                  </a:lnTo>
                  <a:lnTo>
                    <a:pt x="2263" y="651"/>
                  </a:lnTo>
                  <a:lnTo>
                    <a:pt x="2094" y="623"/>
                  </a:lnTo>
                  <a:lnTo>
                    <a:pt x="1924" y="623"/>
                  </a:lnTo>
                  <a:lnTo>
                    <a:pt x="1839" y="651"/>
                  </a:lnTo>
                  <a:lnTo>
                    <a:pt x="1754" y="708"/>
                  </a:lnTo>
                  <a:lnTo>
                    <a:pt x="1839" y="594"/>
                  </a:lnTo>
                  <a:lnTo>
                    <a:pt x="1867" y="453"/>
                  </a:lnTo>
                  <a:lnTo>
                    <a:pt x="1867" y="311"/>
                  </a:lnTo>
                  <a:lnTo>
                    <a:pt x="1783" y="170"/>
                  </a:lnTo>
                  <a:lnTo>
                    <a:pt x="1698" y="85"/>
                  </a:lnTo>
                  <a:lnTo>
                    <a:pt x="1556" y="29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3" name="Google Shape;5743;p40"/>
            <p:cNvSpPr/>
            <p:nvPr/>
          </p:nvSpPr>
          <p:spPr>
            <a:xfrm>
              <a:off x="4393400" y="2354325"/>
              <a:ext cx="19125" cy="19825"/>
            </a:xfrm>
            <a:custGeom>
              <a:avLst/>
              <a:gdLst/>
              <a:ahLst/>
              <a:cxnLst/>
              <a:rect l="l" t="t" r="r" b="b"/>
              <a:pathLst>
                <a:path w="765" h="793" extrusionOk="0">
                  <a:moveTo>
                    <a:pt x="368" y="1"/>
                  </a:moveTo>
                  <a:lnTo>
                    <a:pt x="283" y="29"/>
                  </a:lnTo>
                  <a:lnTo>
                    <a:pt x="255" y="29"/>
                  </a:lnTo>
                  <a:lnTo>
                    <a:pt x="227" y="57"/>
                  </a:lnTo>
                  <a:lnTo>
                    <a:pt x="198" y="57"/>
                  </a:lnTo>
                  <a:lnTo>
                    <a:pt x="113" y="114"/>
                  </a:lnTo>
                  <a:lnTo>
                    <a:pt x="85" y="171"/>
                  </a:lnTo>
                  <a:lnTo>
                    <a:pt x="57" y="199"/>
                  </a:lnTo>
                  <a:lnTo>
                    <a:pt x="57" y="227"/>
                  </a:lnTo>
                  <a:lnTo>
                    <a:pt x="29" y="284"/>
                  </a:lnTo>
                  <a:lnTo>
                    <a:pt x="0" y="397"/>
                  </a:lnTo>
                  <a:lnTo>
                    <a:pt x="0" y="425"/>
                  </a:lnTo>
                  <a:lnTo>
                    <a:pt x="29" y="482"/>
                  </a:lnTo>
                  <a:lnTo>
                    <a:pt x="29" y="510"/>
                  </a:lnTo>
                  <a:lnTo>
                    <a:pt x="57" y="595"/>
                  </a:lnTo>
                  <a:lnTo>
                    <a:pt x="57" y="623"/>
                  </a:lnTo>
                  <a:lnTo>
                    <a:pt x="113" y="680"/>
                  </a:lnTo>
                  <a:lnTo>
                    <a:pt x="198" y="736"/>
                  </a:lnTo>
                  <a:lnTo>
                    <a:pt x="227" y="736"/>
                  </a:lnTo>
                  <a:lnTo>
                    <a:pt x="283" y="765"/>
                  </a:lnTo>
                  <a:lnTo>
                    <a:pt x="312" y="765"/>
                  </a:lnTo>
                  <a:lnTo>
                    <a:pt x="368" y="793"/>
                  </a:lnTo>
                  <a:lnTo>
                    <a:pt x="396" y="793"/>
                  </a:lnTo>
                  <a:lnTo>
                    <a:pt x="481" y="765"/>
                  </a:lnTo>
                  <a:lnTo>
                    <a:pt x="510" y="765"/>
                  </a:lnTo>
                  <a:lnTo>
                    <a:pt x="594" y="736"/>
                  </a:lnTo>
                  <a:lnTo>
                    <a:pt x="679" y="680"/>
                  </a:lnTo>
                  <a:lnTo>
                    <a:pt x="708" y="623"/>
                  </a:lnTo>
                  <a:lnTo>
                    <a:pt x="736" y="595"/>
                  </a:lnTo>
                  <a:lnTo>
                    <a:pt x="764" y="510"/>
                  </a:lnTo>
                  <a:lnTo>
                    <a:pt x="764" y="425"/>
                  </a:lnTo>
                  <a:lnTo>
                    <a:pt x="764" y="369"/>
                  </a:lnTo>
                  <a:lnTo>
                    <a:pt x="736" y="284"/>
                  </a:lnTo>
                  <a:lnTo>
                    <a:pt x="708" y="227"/>
                  </a:lnTo>
                  <a:lnTo>
                    <a:pt x="679" y="171"/>
                  </a:lnTo>
                  <a:lnTo>
                    <a:pt x="651" y="142"/>
                  </a:lnTo>
                  <a:lnTo>
                    <a:pt x="623" y="114"/>
                  </a:lnTo>
                  <a:lnTo>
                    <a:pt x="538" y="29"/>
                  </a:lnTo>
                  <a:lnTo>
                    <a:pt x="481" y="29"/>
                  </a:lnTo>
                  <a:lnTo>
                    <a:pt x="4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4" name="Google Shape;5744;p40"/>
            <p:cNvSpPr/>
            <p:nvPr/>
          </p:nvSpPr>
          <p:spPr>
            <a:xfrm>
              <a:off x="4313475" y="2350100"/>
              <a:ext cx="57325" cy="62950"/>
            </a:xfrm>
            <a:custGeom>
              <a:avLst/>
              <a:gdLst/>
              <a:ahLst/>
              <a:cxnLst/>
              <a:rect l="l" t="t" r="r" b="b"/>
              <a:pathLst>
                <a:path w="2293" h="2518" extrusionOk="0">
                  <a:moveTo>
                    <a:pt x="963" y="0"/>
                  </a:moveTo>
                  <a:lnTo>
                    <a:pt x="793" y="57"/>
                  </a:lnTo>
                  <a:lnTo>
                    <a:pt x="652" y="142"/>
                  </a:lnTo>
                  <a:lnTo>
                    <a:pt x="623" y="198"/>
                  </a:lnTo>
                  <a:lnTo>
                    <a:pt x="567" y="283"/>
                  </a:lnTo>
                  <a:lnTo>
                    <a:pt x="567" y="481"/>
                  </a:lnTo>
                  <a:lnTo>
                    <a:pt x="595" y="651"/>
                  </a:lnTo>
                  <a:lnTo>
                    <a:pt x="623" y="736"/>
                  </a:lnTo>
                  <a:lnTo>
                    <a:pt x="680" y="792"/>
                  </a:lnTo>
                  <a:lnTo>
                    <a:pt x="538" y="736"/>
                  </a:lnTo>
                  <a:lnTo>
                    <a:pt x="397" y="707"/>
                  </a:lnTo>
                  <a:lnTo>
                    <a:pt x="256" y="736"/>
                  </a:lnTo>
                  <a:lnTo>
                    <a:pt x="142" y="820"/>
                  </a:lnTo>
                  <a:lnTo>
                    <a:pt x="58" y="934"/>
                  </a:lnTo>
                  <a:lnTo>
                    <a:pt x="1" y="1047"/>
                  </a:lnTo>
                  <a:lnTo>
                    <a:pt x="1" y="1188"/>
                  </a:lnTo>
                  <a:lnTo>
                    <a:pt x="58" y="1330"/>
                  </a:lnTo>
                  <a:lnTo>
                    <a:pt x="142" y="1443"/>
                  </a:lnTo>
                  <a:lnTo>
                    <a:pt x="284" y="1528"/>
                  </a:lnTo>
                  <a:lnTo>
                    <a:pt x="397" y="1556"/>
                  </a:lnTo>
                  <a:lnTo>
                    <a:pt x="538" y="1528"/>
                  </a:lnTo>
                  <a:lnTo>
                    <a:pt x="454" y="1584"/>
                  </a:lnTo>
                  <a:lnTo>
                    <a:pt x="397" y="1669"/>
                  </a:lnTo>
                  <a:lnTo>
                    <a:pt x="312" y="1839"/>
                  </a:lnTo>
                  <a:lnTo>
                    <a:pt x="284" y="2037"/>
                  </a:lnTo>
                  <a:lnTo>
                    <a:pt x="284" y="2122"/>
                  </a:lnTo>
                  <a:lnTo>
                    <a:pt x="340" y="2206"/>
                  </a:lnTo>
                  <a:lnTo>
                    <a:pt x="369" y="2291"/>
                  </a:lnTo>
                  <a:lnTo>
                    <a:pt x="425" y="2376"/>
                  </a:lnTo>
                  <a:lnTo>
                    <a:pt x="595" y="2489"/>
                  </a:lnTo>
                  <a:lnTo>
                    <a:pt x="793" y="2518"/>
                  </a:lnTo>
                  <a:lnTo>
                    <a:pt x="963" y="2518"/>
                  </a:lnTo>
                  <a:lnTo>
                    <a:pt x="1076" y="2461"/>
                  </a:lnTo>
                  <a:lnTo>
                    <a:pt x="1132" y="2433"/>
                  </a:lnTo>
                  <a:lnTo>
                    <a:pt x="1274" y="2263"/>
                  </a:lnTo>
                  <a:lnTo>
                    <a:pt x="1330" y="2093"/>
                  </a:lnTo>
                  <a:lnTo>
                    <a:pt x="1359" y="2008"/>
                  </a:lnTo>
                  <a:lnTo>
                    <a:pt x="1359" y="1895"/>
                  </a:lnTo>
                  <a:lnTo>
                    <a:pt x="1387" y="2008"/>
                  </a:lnTo>
                  <a:lnTo>
                    <a:pt x="1472" y="2065"/>
                  </a:lnTo>
                  <a:lnTo>
                    <a:pt x="1557" y="2093"/>
                  </a:lnTo>
                  <a:lnTo>
                    <a:pt x="1670" y="2093"/>
                  </a:lnTo>
                  <a:lnTo>
                    <a:pt x="1783" y="2065"/>
                  </a:lnTo>
                  <a:lnTo>
                    <a:pt x="1896" y="1980"/>
                  </a:lnTo>
                  <a:lnTo>
                    <a:pt x="1953" y="1895"/>
                  </a:lnTo>
                  <a:lnTo>
                    <a:pt x="1981" y="1782"/>
                  </a:lnTo>
                  <a:lnTo>
                    <a:pt x="1981" y="1641"/>
                  </a:lnTo>
                  <a:lnTo>
                    <a:pt x="1953" y="1499"/>
                  </a:lnTo>
                  <a:lnTo>
                    <a:pt x="1896" y="1386"/>
                  </a:lnTo>
                  <a:lnTo>
                    <a:pt x="1840" y="1330"/>
                  </a:lnTo>
                  <a:lnTo>
                    <a:pt x="1924" y="1330"/>
                  </a:lnTo>
                  <a:lnTo>
                    <a:pt x="2038" y="1301"/>
                  </a:lnTo>
                  <a:lnTo>
                    <a:pt x="2151" y="1245"/>
                  </a:lnTo>
                  <a:lnTo>
                    <a:pt x="2236" y="1160"/>
                  </a:lnTo>
                  <a:lnTo>
                    <a:pt x="2292" y="1047"/>
                  </a:lnTo>
                  <a:lnTo>
                    <a:pt x="2292" y="905"/>
                  </a:lnTo>
                  <a:lnTo>
                    <a:pt x="2264" y="792"/>
                  </a:lnTo>
                  <a:lnTo>
                    <a:pt x="2207" y="679"/>
                  </a:lnTo>
                  <a:lnTo>
                    <a:pt x="2094" y="622"/>
                  </a:lnTo>
                  <a:lnTo>
                    <a:pt x="2009" y="566"/>
                  </a:lnTo>
                  <a:lnTo>
                    <a:pt x="1896" y="538"/>
                  </a:lnTo>
                  <a:lnTo>
                    <a:pt x="1783" y="538"/>
                  </a:lnTo>
                  <a:lnTo>
                    <a:pt x="1670" y="566"/>
                  </a:lnTo>
                  <a:lnTo>
                    <a:pt x="1585" y="594"/>
                  </a:lnTo>
                  <a:lnTo>
                    <a:pt x="1387" y="707"/>
                  </a:lnTo>
                  <a:lnTo>
                    <a:pt x="1444" y="538"/>
                  </a:lnTo>
                  <a:lnTo>
                    <a:pt x="1444" y="368"/>
                  </a:lnTo>
                  <a:lnTo>
                    <a:pt x="1387" y="226"/>
                  </a:lnTo>
                  <a:lnTo>
                    <a:pt x="1274" y="85"/>
                  </a:lnTo>
                  <a:lnTo>
                    <a:pt x="1132" y="28"/>
                  </a:lnTo>
                  <a:lnTo>
                    <a:pt x="9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5" name="Google Shape;5745;p40"/>
            <p:cNvSpPr/>
            <p:nvPr/>
          </p:nvSpPr>
          <p:spPr>
            <a:xfrm>
              <a:off x="4331875" y="2371300"/>
              <a:ext cx="19825" cy="19825"/>
            </a:xfrm>
            <a:custGeom>
              <a:avLst/>
              <a:gdLst/>
              <a:ahLst/>
              <a:cxnLst/>
              <a:rect l="l" t="t" r="r" b="b"/>
              <a:pathLst>
                <a:path w="793" h="793" extrusionOk="0">
                  <a:moveTo>
                    <a:pt x="396" y="1"/>
                  </a:moveTo>
                  <a:lnTo>
                    <a:pt x="340" y="29"/>
                  </a:lnTo>
                  <a:lnTo>
                    <a:pt x="255" y="57"/>
                  </a:lnTo>
                  <a:lnTo>
                    <a:pt x="198" y="86"/>
                  </a:lnTo>
                  <a:lnTo>
                    <a:pt x="198" y="114"/>
                  </a:lnTo>
                  <a:lnTo>
                    <a:pt x="170" y="142"/>
                  </a:lnTo>
                  <a:lnTo>
                    <a:pt x="142" y="170"/>
                  </a:lnTo>
                  <a:lnTo>
                    <a:pt x="114" y="170"/>
                  </a:lnTo>
                  <a:lnTo>
                    <a:pt x="85" y="199"/>
                  </a:lnTo>
                  <a:lnTo>
                    <a:pt x="29" y="284"/>
                  </a:lnTo>
                  <a:lnTo>
                    <a:pt x="29" y="340"/>
                  </a:lnTo>
                  <a:lnTo>
                    <a:pt x="0" y="368"/>
                  </a:lnTo>
                  <a:lnTo>
                    <a:pt x="0" y="425"/>
                  </a:lnTo>
                  <a:lnTo>
                    <a:pt x="29" y="453"/>
                  </a:lnTo>
                  <a:lnTo>
                    <a:pt x="29" y="538"/>
                  </a:lnTo>
                  <a:lnTo>
                    <a:pt x="57" y="566"/>
                  </a:lnTo>
                  <a:lnTo>
                    <a:pt x="85" y="595"/>
                  </a:lnTo>
                  <a:lnTo>
                    <a:pt x="85" y="623"/>
                  </a:lnTo>
                  <a:lnTo>
                    <a:pt x="142" y="708"/>
                  </a:lnTo>
                  <a:lnTo>
                    <a:pt x="198" y="736"/>
                  </a:lnTo>
                  <a:lnTo>
                    <a:pt x="255" y="764"/>
                  </a:lnTo>
                  <a:lnTo>
                    <a:pt x="340" y="793"/>
                  </a:lnTo>
                  <a:lnTo>
                    <a:pt x="453" y="793"/>
                  </a:lnTo>
                  <a:lnTo>
                    <a:pt x="538" y="764"/>
                  </a:lnTo>
                  <a:lnTo>
                    <a:pt x="566" y="764"/>
                  </a:lnTo>
                  <a:lnTo>
                    <a:pt x="623" y="708"/>
                  </a:lnTo>
                  <a:lnTo>
                    <a:pt x="651" y="708"/>
                  </a:lnTo>
                  <a:lnTo>
                    <a:pt x="708" y="651"/>
                  </a:lnTo>
                  <a:lnTo>
                    <a:pt x="764" y="566"/>
                  </a:lnTo>
                  <a:lnTo>
                    <a:pt x="764" y="538"/>
                  </a:lnTo>
                  <a:lnTo>
                    <a:pt x="792" y="453"/>
                  </a:lnTo>
                  <a:lnTo>
                    <a:pt x="792" y="397"/>
                  </a:lnTo>
                  <a:lnTo>
                    <a:pt x="792" y="368"/>
                  </a:lnTo>
                  <a:lnTo>
                    <a:pt x="764" y="255"/>
                  </a:lnTo>
                  <a:lnTo>
                    <a:pt x="736" y="170"/>
                  </a:lnTo>
                  <a:lnTo>
                    <a:pt x="708" y="170"/>
                  </a:lnTo>
                  <a:lnTo>
                    <a:pt x="708" y="142"/>
                  </a:lnTo>
                  <a:lnTo>
                    <a:pt x="651" y="86"/>
                  </a:lnTo>
                  <a:lnTo>
                    <a:pt x="594" y="57"/>
                  </a:lnTo>
                  <a:lnTo>
                    <a:pt x="566" y="29"/>
                  </a:lnTo>
                  <a:lnTo>
                    <a:pt x="481" y="1"/>
                  </a:lnTo>
                  <a:close/>
                </a:path>
              </a:pathLst>
            </a:custGeom>
            <a:solidFill>
              <a:srgbClr val="9C2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6" name="Google Shape;5746;p40"/>
            <p:cNvSpPr/>
            <p:nvPr/>
          </p:nvSpPr>
          <p:spPr>
            <a:xfrm>
              <a:off x="4232875" y="2357875"/>
              <a:ext cx="61550" cy="57300"/>
            </a:xfrm>
            <a:custGeom>
              <a:avLst/>
              <a:gdLst/>
              <a:ahLst/>
              <a:cxnLst/>
              <a:rect l="l" t="t" r="r" b="b"/>
              <a:pathLst>
                <a:path w="2462" h="2292" extrusionOk="0">
                  <a:moveTo>
                    <a:pt x="1019" y="0"/>
                  </a:moveTo>
                  <a:lnTo>
                    <a:pt x="877" y="57"/>
                  </a:lnTo>
                  <a:lnTo>
                    <a:pt x="792" y="113"/>
                  </a:lnTo>
                  <a:lnTo>
                    <a:pt x="736" y="198"/>
                  </a:lnTo>
                  <a:lnTo>
                    <a:pt x="707" y="311"/>
                  </a:lnTo>
                  <a:lnTo>
                    <a:pt x="679" y="425"/>
                  </a:lnTo>
                  <a:lnTo>
                    <a:pt x="679" y="538"/>
                  </a:lnTo>
                  <a:lnTo>
                    <a:pt x="707" y="651"/>
                  </a:lnTo>
                  <a:lnTo>
                    <a:pt x="764" y="849"/>
                  </a:lnTo>
                  <a:lnTo>
                    <a:pt x="623" y="764"/>
                  </a:lnTo>
                  <a:lnTo>
                    <a:pt x="453" y="736"/>
                  </a:lnTo>
                  <a:lnTo>
                    <a:pt x="283" y="764"/>
                  </a:lnTo>
                  <a:lnTo>
                    <a:pt x="142" y="849"/>
                  </a:lnTo>
                  <a:lnTo>
                    <a:pt x="57" y="990"/>
                  </a:lnTo>
                  <a:lnTo>
                    <a:pt x="0" y="1132"/>
                  </a:lnTo>
                  <a:lnTo>
                    <a:pt x="0" y="1301"/>
                  </a:lnTo>
                  <a:lnTo>
                    <a:pt x="85" y="1443"/>
                  </a:lnTo>
                  <a:lnTo>
                    <a:pt x="142" y="1528"/>
                  </a:lnTo>
                  <a:lnTo>
                    <a:pt x="198" y="1556"/>
                  </a:lnTo>
                  <a:lnTo>
                    <a:pt x="368" y="1613"/>
                  </a:lnTo>
                  <a:lnTo>
                    <a:pt x="651" y="1613"/>
                  </a:lnTo>
                  <a:lnTo>
                    <a:pt x="736" y="1556"/>
                  </a:lnTo>
                  <a:lnTo>
                    <a:pt x="736" y="1556"/>
                  </a:lnTo>
                  <a:lnTo>
                    <a:pt x="651" y="1669"/>
                  </a:lnTo>
                  <a:lnTo>
                    <a:pt x="594" y="1811"/>
                  </a:lnTo>
                  <a:lnTo>
                    <a:pt x="594" y="1952"/>
                  </a:lnTo>
                  <a:lnTo>
                    <a:pt x="651" y="2093"/>
                  </a:lnTo>
                  <a:lnTo>
                    <a:pt x="736" y="2207"/>
                  </a:lnTo>
                  <a:lnTo>
                    <a:pt x="849" y="2263"/>
                  </a:lnTo>
                  <a:lnTo>
                    <a:pt x="990" y="2291"/>
                  </a:lnTo>
                  <a:lnTo>
                    <a:pt x="1132" y="2263"/>
                  </a:lnTo>
                  <a:lnTo>
                    <a:pt x="1273" y="2207"/>
                  </a:lnTo>
                  <a:lnTo>
                    <a:pt x="1358" y="2093"/>
                  </a:lnTo>
                  <a:lnTo>
                    <a:pt x="1415" y="1980"/>
                  </a:lnTo>
                  <a:lnTo>
                    <a:pt x="1415" y="1839"/>
                  </a:lnTo>
                  <a:lnTo>
                    <a:pt x="1471" y="1924"/>
                  </a:lnTo>
                  <a:lnTo>
                    <a:pt x="1528" y="2009"/>
                  </a:lnTo>
                  <a:lnTo>
                    <a:pt x="1669" y="2122"/>
                  </a:lnTo>
                  <a:lnTo>
                    <a:pt x="1867" y="2178"/>
                  </a:lnTo>
                  <a:lnTo>
                    <a:pt x="2065" y="2178"/>
                  </a:lnTo>
                  <a:lnTo>
                    <a:pt x="2150" y="2122"/>
                  </a:lnTo>
                  <a:lnTo>
                    <a:pt x="2235" y="2093"/>
                  </a:lnTo>
                  <a:lnTo>
                    <a:pt x="2376" y="1952"/>
                  </a:lnTo>
                  <a:lnTo>
                    <a:pt x="2461" y="1782"/>
                  </a:lnTo>
                  <a:lnTo>
                    <a:pt x="2461" y="1669"/>
                  </a:lnTo>
                  <a:lnTo>
                    <a:pt x="2461" y="1584"/>
                  </a:lnTo>
                  <a:lnTo>
                    <a:pt x="2433" y="1499"/>
                  </a:lnTo>
                  <a:lnTo>
                    <a:pt x="2405" y="1386"/>
                  </a:lnTo>
                  <a:lnTo>
                    <a:pt x="2292" y="1245"/>
                  </a:lnTo>
                  <a:lnTo>
                    <a:pt x="2122" y="1132"/>
                  </a:lnTo>
                  <a:lnTo>
                    <a:pt x="2037" y="1103"/>
                  </a:lnTo>
                  <a:lnTo>
                    <a:pt x="1924" y="1103"/>
                  </a:lnTo>
                  <a:lnTo>
                    <a:pt x="2037" y="1075"/>
                  </a:lnTo>
                  <a:lnTo>
                    <a:pt x="2122" y="1019"/>
                  </a:lnTo>
                  <a:lnTo>
                    <a:pt x="2150" y="934"/>
                  </a:lnTo>
                  <a:lnTo>
                    <a:pt x="2178" y="821"/>
                  </a:lnTo>
                  <a:lnTo>
                    <a:pt x="2178" y="707"/>
                  </a:lnTo>
                  <a:lnTo>
                    <a:pt x="2122" y="594"/>
                  </a:lnTo>
                  <a:lnTo>
                    <a:pt x="2037" y="509"/>
                  </a:lnTo>
                  <a:lnTo>
                    <a:pt x="1924" y="453"/>
                  </a:lnTo>
                  <a:lnTo>
                    <a:pt x="1811" y="425"/>
                  </a:lnTo>
                  <a:lnTo>
                    <a:pt x="1641" y="425"/>
                  </a:lnTo>
                  <a:lnTo>
                    <a:pt x="1528" y="481"/>
                  </a:lnTo>
                  <a:lnTo>
                    <a:pt x="1471" y="509"/>
                  </a:lnTo>
                  <a:lnTo>
                    <a:pt x="1443" y="566"/>
                  </a:lnTo>
                  <a:lnTo>
                    <a:pt x="1471" y="453"/>
                  </a:lnTo>
                  <a:lnTo>
                    <a:pt x="1471" y="311"/>
                  </a:lnTo>
                  <a:lnTo>
                    <a:pt x="1443" y="198"/>
                  </a:lnTo>
                  <a:lnTo>
                    <a:pt x="1358" y="85"/>
                  </a:lnTo>
                  <a:lnTo>
                    <a:pt x="1245" y="29"/>
                  </a:lnTo>
                  <a:lnTo>
                    <a:pt x="1132" y="0"/>
                  </a:lnTo>
                  <a:close/>
                </a:path>
              </a:pathLst>
            </a:custGeom>
            <a:solidFill>
              <a:srgbClr val="E63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7" name="Google Shape;5747;p40"/>
            <p:cNvSpPr/>
            <p:nvPr/>
          </p:nvSpPr>
          <p:spPr>
            <a:xfrm>
              <a:off x="4254800" y="2377675"/>
              <a:ext cx="19100" cy="19825"/>
            </a:xfrm>
            <a:custGeom>
              <a:avLst/>
              <a:gdLst/>
              <a:ahLst/>
              <a:cxnLst/>
              <a:rect l="l" t="t" r="r" b="b"/>
              <a:pathLst>
                <a:path w="764" h="793" extrusionOk="0">
                  <a:moveTo>
                    <a:pt x="311" y="0"/>
                  </a:moveTo>
                  <a:lnTo>
                    <a:pt x="283" y="29"/>
                  </a:lnTo>
                  <a:lnTo>
                    <a:pt x="198" y="29"/>
                  </a:lnTo>
                  <a:lnTo>
                    <a:pt x="198" y="57"/>
                  </a:lnTo>
                  <a:lnTo>
                    <a:pt x="113" y="85"/>
                  </a:lnTo>
                  <a:lnTo>
                    <a:pt x="85" y="142"/>
                  </a:lnTo>
                  <a:lnTo>
                    <a:pt x="57" y="170"/>
                  </a:lnTo>
                  <a:lnTo>
                    <a:pt x="0" y="255"/>
                  </a:lnTo>
                  <a:lnTo>
                    <a:pt x="0" y="311"/>
                  </a:lnTo>
                  <a:lnTo>
                    <a:pt x="0" y="396"/>
                  </a:lnTo>
                  <a:lnTo>
                    <a:pt x="28" y="481"/>
                  </a:lnTo>
                  <a:lnTo>
                    <a:pt x="57" y="538"/>
                  </a:lnTo>
                  <a:lnTo>
                    <a:pt x="85" y="594"/>
                  </a:lnTo>
                  <a:lnTo>
                    <a:pt x="113" y="623"/>
                  </a:lnTo>
                  <a:lnTo>
                    <a:pt x="113" y="651"/>
                  </a:lnTo>
                  <a:lnTo>
                    <a:pt x="198" y="736"/>
                  </a:lnTo>
                  <a:lnTo>
                    <a:pt x="255" y="764"/>
                  </a:lnTo>
                  <a:lnTo>
                    <a:pt x="340" y="792"/>
                  </a:lnTo>
                  <a:lnTo>
                    <a:pt x="453" y="792"/>
                  </a:lnTo>
                  <a:lnTo>
                    <a:pt x="481" y="764"/>
                  </a:lnTo>
                  <a:lnTo>
                    <a:pt x="509" y="764"/>
                  </a:lnTo>
                  <a:lnTo>
                    <a:pt x="538" y="736"/>
                  </a:lnTo>
                  <a:lnTo>
                    <a:pt x="623" y="707"/>
                  </a:lnTo>
                  <a:lnTo>
                    <a:pt x="651" y="651"/>
                  </a:lnTo>
                  <a:lnTo>
                    <a:pt x="707" y="623"/>
                  </a:lnTo>
                  <a:lnTo>
                    <a:pt x="707" y="594"/>
                  </a:lnTo>
                  <a:lnTo>
                    <a:pt x="736" y="538"/>
                  </a:lnTo>
                  <a:lnTo>
                    <a:pt x="764" y="453"/>
                  </a:lnTo>
                  <a:lnTo>
                    <a:pt x="764" y="425"/>
                  </a:lnTo>
                  <a:lnTo>
                    <a:pt x="764" y="340"/>
                  </a:lnTo>
                  <a:lnTo>
                    <a:pt x="764" y="311"/>
                  </a:lnTo>
                  <a:lnTo>
                    <a:pt x="736" y="227"/>
                  </a:lnTo>
                  <a:lnTo>
                    <a:pt x="707" y="227"/>
                  </a:lnTo>
                  <a:lnTo>
                    <a:pt x="679" y="142"/>
                  </a:lnTo>
                  <a:lnTo>
                    <a:pt x="594" y="85"/>
                  </a:lnTo>
                  <a:lnTo>
                    <a:pt x="594" y="57"/>
                  </a:lnTo>
                  <a:lnTo>
                    <a:pt x="509" y="29"/>
                  </a:lnTo>
                  <a:lnTo>
                    <a:pt x="453" y="29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rgbClr val="9C2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8" name="Google Shape;5748;p40"/>
            <p:cNvSpPr/>
            <p:nvPr/>
          </p:nvSpPr>
          <p:spPr>
            <a:xfrm>
              <a:off x="4222275" y="2419400"/>
              <a:ext cx="44575" cy="48800"/>
            </a:xfrm>
            <a:custGeom>
              <a:avLst/>
              <a:gdLst/>
              <a:ahLst/>
              <a:cxnLst/>
              <a:rect l="l" t="t" r="r" b="b"/>
              <a:pathLst>
                <a:path w="1783" h="1952" extrusionOk="0">
                  <a:moveTo>
                    <a:pt x="1047" y="0"/>
                  </a:moveTo>
                  <a:lnTo>
                    <a:pt x="933" y="85"/>
                  </a:lnTo>
                  <a:lnTo>
                    <a:pt x="820" y="198"/>
                  </a:lnTo>
                  <a:lnTo>
                    <a:pt x="764" y="340"/>
                  </a:lnTo>
                  <a:lnTo>
                    <a:pt x="764" y="481"/>
                  </a:lnTo>
                  <a:lnTo>
                    <a:pt x="735" y="396"/>
                  </a:lnTo>
                  <a:lnTo>
                    <a:pt x="679" y="340"/>
                  </a:lnTo>
                  <a:lnTo>
                    <a:pt x="594" y="340"/>
                  </a:lnTo>
                  <a:lnTo>
                    <a:pt x="509" y="311"/>
                  </a:lnTo>
                  <a:lnTo>
                    <a:pt x="424" y="340"/>
                  </a:lnTo>
                  <a:lnTo>
                    <a:pt x="339" y="396"/>
                  </a:lnTo>
                  <a:lnTo>
                    <a:pt x="283" y="481"/>
                  </a:lnTo>
                  <a:lnTo>
                    <a:pt x="255" y="566"/>
                  </a:lnTo>
                  <a:lnTo>
                    <a:pt x="255" y="651"/>
                  </a:lnTo>
                  <a:lnTo>
                    <a:pt x="283" y="764"/>
                  </a:lnTo>
                  <a:lnTo>
                    <a:pt x="311" y="877"/>
                  </a:lnTo>
                  <a:lnTo>
                    <a:pt x="396" y="934"/>
                  </a:lnTo>
                  <a:lnTo>
                    <a:pt x="311" y="905"/>
                  </a:lnTo>
                  <a:lnTo>
                    <a:pt x="198" y="905"/>
                  </a:lnTo>
                  <a:lnTo>
                    <a:pt x="113" y="962"/>
                  </a:lnTo>
                  <a:lnTo>
                    <a:pt x="57" y="1047"/>
                  </a:lnTo>
                  <a:lnTo>
                    <a:pt x="0" y="1132"/>
                  </a:lnTo>
                  <a:lnTo>
                    <a:pt x="0" y="1216"/>
                  </a:lnTo>
                  <a:lnTo>
                    <a:pt x="28" y="1330"/>
                  </a:lnTo>
                  <a:lnTo>
                    <a:pt x="85" y="1414"/>
                  </a:lnTo>
                  <a:lnTo>
                    <a:pt x="141" y="1471"/>
                  </a:lnTo>
                  <a:lnTo>
                    <a:pt x="226" y="1499"/>
                  </a:lnTo>
                  <a:lnTo>
                    <a:pt x="396" y="1528"/>
                  </a:lnTo>
                  <a:lnTo>
                    <a:pt x="481" y="1499"/>
                  </a:lnTo>
                  <a:lnTo>
                    <a:pt x="537" y="1471"/>
                  </a:lnTo>
                  <a:lnTo>
                    <a:pt x="707" y="1414"/>
                  </a:lnTo>
                  <a:lnTo>
                    <a:pt x="651" y="1528"/>
                  </a:lnTo>
                  <a:lnTo>
                    <a:pt x="651" y="1641"/>
                  </a:lnTo>
                  <a:lnTo>
                    <a:pt x="679" y="1782"/>
                  </a:lnTo>
                  <a:lnTo>
                    <a:pt x="764" y="1867"/>
                  </a:lnTo>
                  <a:lnTo>
                    <a:pt x="877" y="1924"/>
                  </a:lnTo>
                  <a:lnTo>
                    <a:pt x="1018" y="1952"/>
                  </a:lnTo>
                  <a:lnTo>
                    <a:pt x="1131" y="1924"/>
                  </a:lnTo>
                  <a:lnTo>
                    <a:pt x="1245" y="1839"/>
                  </a:lnTo>
                  <a:lnTo>
                    <a:pt x="1301" y="1754"/>
                  </a:lnTo>
                  <a:lnTo>
                    <a:pt x="1329" y="1612"/>
                  </a:lnTo>
                  <a:lnTo>
                    <a:pt x="1301" y="1471"/>
                  </a:lnTo>
                  <a:lnTo>
                    <a:pt x="1245" y="1330"/>
                  </a:lnTo>
                  <a:lnTo>
                    <a:pt x="1358" y="1386"/>
                  </a:lnTo>
                  <a:lnTo>
                    <a:pt x="1443" y="1414"/>
                  </a:lnTo>
                  <a:lnTo>
                    <a:pt x="1556" y="1414"/>
                  </a:lnTo>
                  <a:lnTo>
                    <a:pt x="1669" y="1358"/>
                  </a:lnTo>
                  <a:lnTo>
                    <a:pt x="1725" y="1273"/>
                  </a:lnTo>
                  <a:lnTo>
                    <a:pt x="1782" y="1160"/>
                  </a:lnTo>
                  <a:lnTo>
                    <a:pt x="1782" y="1047"/>
                  </a:lnTo>
                  <a:lnTo>
                    <a:pt x="1725" y="934"/>
                  </a:lnTo>
                  <a:lnTo>
                    <a:pt x="1669" y="849"/>
                  </a:lnTo>
                  <a:lnTo>
                    <a:pt x="1584" y="792"/>
                  </a:lnTo>
                  <a:lnTo>
                    <a:pt x="1471" y="764"/>
                  </a:lnTo>
                  <a:lnTo>
                    <a:pt x="1386" y="764"/>
                  </a:lnTo>
                  <a:lnTo>
                    <a:pt x="1499" y="679"/>
                  </a:lnTo>
                  <a:lnTo>
                    <a:pt x="1556" y="538"/>
                  </a:lnTo>
                  <a:lnTo>
                    <a:pt x="1584" y="396"/>
                  </a:lnTo>
                  <a:lnTo>
                    <a:pt x="1556" y="255"/>
                  </a:lnTo>
                  <a:lnTo>
                    <a:pt x="1471" y="142"/>
                  </a:lnTo>
                  <a:lnTo>
                    <a:pt x="1358" y="57"/>
                  </a:lnTo>
                  <a:lnTo>
                    <a:pt x="1188" y="0"/>
                  </a:lnTo>
                  <a:close/>
                </a:path>
              </a:pathLst>
            </a:custGeom>
            <a:solidFill>
              <a:srgbClr val="E63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9" name="Google Shape;5749;p40"/>
            <p:cNvSpPr/>
            <p:nvPr/>
          </p:nvSpPr>
          <p:spPr>
            <a:xfrm>
              <a:off x="4237125" y="2436375"/>
              <a:ext cx="15575" cy="15575"/>
            </a:xfrm>
            <a:custGeom>
              <a:avLst/>
              <a:gdLst/>
              <a:ahLst/>
              <a:cxnLst/>
              <a:rect l="l" t="t" r="r" b="b"/>
              <a:pathLst>
                <a:path w="623" h="623" extrusionOk="0">
                  <a:moveTo>
                    <a:pt x="283" y="0"/>
                  </a:moveTo>
                  <a:lnTo>
                    <a:pt x="226" y="28"/>
                  </a:lnTo>
                  <a:lnTo>
                    <a:pt x="198" y="28"/>
                  </a:lnTo>
                  <a:lnTo>
                    <a:pt x="141" y="57"/>
                  </a:lnTo>
                  <a:lnTo>
                    <a:pt x="113" y="57"/>
                  </a:lnTo>
                  <a:lnTo>
                    <a:pt x="85" y="113"/>
                  </a:lnTo>
                  <a:lnTo>
                    <a:pt x="28" y="170"/>
                  </a:lnTo>
                  <a:lnTo>
                    <a:pt x="28" y="198"/>
                  </a:lnTo>
                  <a:lnTo>
                    <a:pt x="0" y="255"/>
                  </a:lnTo>
                  <a:lnTo>
                    <a:pt x="0" y="311"/>
                  </a:lnTo>
                  <a:lnTo>
                    <a:pt x="0" y="339"/>
                  </a:lnTo>
                  <a:lnTo>
                    <a:pt x="28" y="396"/>
                  </a:lnTo>
                  <a:lnTo>
                    <a:pt x="28" y="424"/>
                  </a:lnTo>
                  <a:lnTo>
                    <a:pt x="57" y="481"/>
                  </a:lnTo>
                  <a:lnTo>
                    <a:pt x="113" y="537"/>
                  </a:lnTo>
                  <a:lnTo>
                    <a:pt x="141" y="566"/>
                  </a:lnTo>
                  <a:lnTo>
                    <a:pt x="170" y="594"/>
                  </a:lnTo>
                  <a:lnTo>
                    <a:pt x="283" y="622"/>
                  </a:lnTo>
                  <a:lnTo>
                    <a:pt x="368" y="594"/>
                  </a:lnTo>
                  <a:lnTo>
                    <a:pt x="396" y="566"/>
                  </a:lnTo>
                  <a:lnTo>
                    <a:pt x="453" y="537"/>
                  </a:lnTo>
                  <a:lnTo>
                    <a:pt x="481" y="509"/>
                  </a:lnTo>
                  <a:lnTo>
                    <a:pt x="509" y="481"/>
                  </a:lnTo>
                  <a:lnTo>
                    <a:pt x="537" y="481"/>
                  </a:lnTo>
                  <a:lnTo>
                    <a:pt x="594" y="396"/>
                  </a:lnTo>
                  <a:lnTo>
                    <a:pt x="594" y="368"/>
                  </a:lnTo>
                  <a:lnTo>
                    <a:pt x="594" y="339"/>
                  </a:lnTo>
                  <a:lnTo>
                    <a:pt x="622" y="283"/>
                  </a:lnTo>
                  <a:lnTo>
                    <a:pt x="594" y="283"/>
                  </a:lnTo>
                  <a:lnTo>
                    <a:pt x="594" y="198"/>
                  </a:lnTo>
                  <a:lnTo>
                    <a:pt x="566" y="170"/>
                  </a:lnTo>
                  <a:lnTo>
                    <a:pt x="566" y="141"/>
                  </a:lnTo>
                  <a:lnTo>
                    <a:pt x="509" y="85"/>
                  </a:lnTo>
                  <a:lnTo>
                    <a:pt x="481" y="57"/>
                  </a:lnTo>
                  <a:lnTo>
                    <a:pt x="424" y="28"/>
                  </a:lnTo>
                  <a:lnTo>
                    <a:pt x="368" y="28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9C2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0" name="Google Shape;5750;p40"/>
            <p:cNvSpPr/>
            <p:nvPr/>
          </p:nvSpPr>
          <p:spPr>
            <a:xfrm>
              <a:off x="4347425" y="2618100"/>
              <a:ext cx="367750" cy="241175"/>
            </a:xfrm>
            <a:custGeom>
              <a:avLst/>
              <a:gdLst/>
              <a:ahLst/>
              <a:cxnLst/>
              <a:rect l="l" t="t" r="r" b="b"/>
              <a:pathLst>
                <a:path w="14710" h="9647" extrusionOk="0">
                  <a:moveTo>
                    <a:pt x="14540" y="1"/>
                  </a:moveTo>
                  <a:lnTo>
                    <a:pt x="14455" y="29"/>
                  </a:lnTo>
                  <a:lnTo>
                    <a:pt x="13607" y="425"/>
                  </a:lnTo>
                  <a:lnTo>
                    <a:pt x="12758" y="877"/>
                  </a:lnTo>
                  <a:lnTo>
                    <a:pt x="11089" y="1783"/>
                  </a:lnTo>
                  <a:lnTo>
                    <a:pt x="9646" y="2603"/>
                  </a:lnTo>
                  <a:lnTo>
                    <a:pt x="8204" y="3480"/>
                  </a:lnTo>
                  <a:lnTo>
                    <a:pt x="6789" y="4357"/>
                  </a:lnTo>
                  <a:lnTo>
                    <a:pt x="5403" y="5290"/>
                  </a:lnTo>
                  <a:lnTo>
                    <a:pt x="4017" y="6280"/>
                  </a:lnTo>
                  <a:lnTo>
                    <a:pt x="2660" y="7270"/>
                  </a:lnTo>
                  <a:lnTo>
                    <a:pt x="1330" y="8288"/>
                  </a:lnTo>
                  <a:lnTo>
                    <a:pt x="680" y="8826"/>
                  </a:lnTo>
                  <a:lnTo>
                    <a:pt x="57" y="9392"/>
                  </a:lnTo>
                  <a:lnTo>
                    <a:pt x="29" y="9448"/>
                  </a:lnTo>
                  <a:lnTo>
                    <a:pt x="1" y="9505"/>
                  </a:lnTo>
                  <a:lnTo>
                    <a:pt x="1" y="9533"/>
                  </a:lnTo>
                  <a:lnTo>
                    <a:pt x="29" y="9590"/>
                  </a:lnTo>
                  <a:lnTo>
                    <a:pt x="86" y="9618"/>
                  </a:lnTo>
                  <a:lnTo>
                    <a:pt x="142" y="9646"/>
                  </a:lnTo>
                  <a:lnTo>
                    <a:pt x="199" y="9646"/>
                  </a:lnTo>
                  <a:lnTo>
                    <a:pt x="255" y="9618"/>
                  </a:lnTo>
                  <a:lnTo>
                    <a:pt x="991" y="9024"/>
                  </a:lnTo>
                  <a:lnTo>
                    <a:pt x="1754" y="8402"/>
                  </a:lnTo>
                  <a:lnTo>
                    <a:pt x="3225" y="7270"/>
                  </a:lnTo>
                  <a:lnTo>
                    <a:pt x="4583" y="6308"/>
                  </a:lnTo>
                  <a:lnTo>
                    <a:pt x="5969" y="5347"/>
                  </a:lnTo>
                  <a:lnTo>
                    <a:pt x="7355" y="4442"/>
                  </a:lnTo>
                  <a:lnTo>
                    <a:pt x="8770" y="3536"/>
                  </a:lnTo>
                  <a:lnTo>
                    <a:pt x="10184" y="2716"/>
                  </a:lnTo>
                  <a:lnTo>
                    <a:pt x="11626" y="1896"/>
                  </a:lnTo>
                  <a:lnTo>
                    <a:pt x="13126" y="1132"/>
                  </a:lnTo>
                  <a:lnTo>
                    <a:pt x="14625" y="368"/>
                  </a:lnTo>
                  <a:lnTo>
                    <a:pt x="14681" y="312"/>
                  </a:lnTo>
                  <a:lnTo>
                    <a:pt x="14710" y="255"/>
                  </a:lnTo>
                  <a:lnTo>
                    <a:pt x="14710" y="199"/>
                  </a:lnTo>
                  <a:lnTo>
                    <a:pt x="14710" y="114"/>
                  </a:lnTo>
                  <a:lnTo>
                    <a:pt x="14653" y="57"/>
                  </a:lnTo>
                  <a:lnTo>
                    <a:pt x="14597" y="29"/>
                  </a:lnTo>
                  <a:lnTo>
                    <a:pt x="1454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1" name="Google Shape;5751;p40"/>
            <p:cNvSpPr/>
            <p:nvPr/>
          </p:nvSpPr>
          <p:spPr>
            <a:xfrm>
              <a:off x="4474025" y="2502825"/>
              <a:ext cx="70725" cy="258150"/>
            </a:xfrm>
            <a:custGeom>
              <a:avLst/>
              <a:gdLst/>
              <a:ahLst/>
              <a:cxnLst/>
              <a:rect l="l" t="t" r="r" b="b"/>
              <a:pathLst>
                <a:path w="2829" h="10326" extrusionOk="0">
                  <a:moveTo>
                    <a:pt x="2631" y="1"/>
                  </a:moveTo>
                  <a:lnTo>
                    <a:pt x="2574" y="29"/>
                  </a:lnTo>
                  <a:lnTo>
                    <a:pt x="2546" y="57"/>
                  </a:lnTo>
                  <a:lnTo>
                    <a:pt x="2518" y="142"/>
                  </a:lnTo>
                  <a:lnTo>
                    <a:pt x="2404" y="708"/>
                  </a:lnTo>
                  <a:lnTo>
                    <a:pt x="2320" y="1274"/>
                  </a:lnTo>
                  <a:lnTo>
                    <a:pt x="2150" y="2405"/>
                  </a:lnTo>
                  <a:lnTo>
                    <a:pt x="1980" y="3367"/>
                  </a:lnTo>
                  <a:lnTo>
                    <a:pt x="1754" y="4357"/>
                  </a:lnTo>
                  <a:lnTo>
                    <a:pt x="1527" y="5319"/>
                  </a:lnTo>
                  <a:lnTo>
                    <a:pt x="1273" y="6309"/>
                  </a:lnTo>
                  <a:lnTo>
                    <a:pt x="990" y="7270"/>
                  </a:lnTo>
                  <a:lnTo>
                    <a:pt x="679" y="8232"/>
                  </a:lnTo>
                  <a:lnTo>
                    <a:pt x="339" y="9166"/>
                  </a:lnTo>
                  <a:lnTo>
                    <a:pt x="0" y="10099"/>
                  </a:lnTo>
                  <a:lnTo>
                    <a:pt x="0" y="10184"/>
                  </a:lnTo>
                  <a:lnTo>
                    <a:pt x="28" y="10241"/>
                  </a:lnTo>
                  <a:lnTo>
                    <a:pt x="57" y="10297"/>
                  </a:lnTo>
                  <a:lnTo>
                    <a:pt x="113" y="10325"/>
                  </a:lnTo>
                  <a:lnTo>
                    <a:pt x="226" y="10325"/>
                  </a:lnTo>
                  <a:lnTo>
                    <a:pt x="283" y="10297"/>
                  </a:lnTo>
                  <a:lnTo>
                    <a:pt x="339" y="10212"/>
                  </a:lnTo>
                  <a:lnTo>
                    <a:pt x="566" y="9703"/>
                  </a:lnTo>
                  <a:lnTo>
                    <a:pt x="764" y="9137"/>
                  </a:lnTo>
                  <a:lnTo>
                    <a:pt x="1131" y="8034"/>
                  </a:lnTo>
                  <a:lnTo>
                    <a:pt x="1414" y="7072"/>
                  </a:lnTo>
                  <a:lnTo>
                    <a:pt x="1697" y="6082"/>
                  </a:lnTo>
                  <a:lnTo>
                    <a:pt x="1952" y="5121"/>
                  </a:lnTo>
                  <a:lnTo>
                    <a:pt x="2178" y="4131"/>
                  </a:lnTo>
                  <a:lnTo>
                    <a:pt x="2404" y="3141"/>
                  </a:lnTo>
                  <a:lnTo>
                    <a:pt x="2574" y="2151"/>
                  </a:lnTo>
                  <a:lnTo>
                    <a:pt x="2744" y="1161"/>
                  </a:lnTo>
                  <a:lnTo>
                    <a:pt x="2800" y="652"/>
                  </a:lnTo>
                  <a:lnTo>
                    <a:pt x="2829" y="142"/>
                  </a:lnTo>
                  <a:lnTo>
                    <a:pt x="2829" y="86"/>
                  </a:lnTo>
                  <a:lnTo>
                    <a:pt x="2800" y="29"/>
                  </a:lnTo>
                  <a:lnTo>
                    <a:pt x="274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2" name="Google Shape;5752;p40"/>
            <p:cNvSpPr/>
            <p:nvPr/>
          </p:nvSpPr>
          <p:spPr>
            <a:xfrm>
              <a:off x="4557450" y="2705075"/>
              <a:ext cx="142875" cy="46000"/>
            </a:xfrm>
            <a:custGeom>
              <a:avLst/>
              <a:gdLst/>
              <a:ahLst/>
              <a:cxnLst/>
              <a:rect l="l" t="t" r="r" b="b"/>
              <a:pathLst>
                <a:path w="5715" h="1840" extrusionOk="0">
                  <a:moveTo>
                    <a:pt x="171" y="1"/>
                  </a:moveTo>
                  <a:lnTo>
                    <a:pt x="114" y="29"/>
                  </a:lnTo>
                  <a:lnTo>
                    <a:pt x="57" y="86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55"/>
                  </a:lnTo>
                  <a:lnTo>
                    <a:pt x="57" y="312"/>
                  </a:lnTo>
                  <a:lnTo>
                    <a:pt x="142" y="340"/>
                  </a:lnTo>
                  <a:lnTo>
                    <a:pt x="2886" y="1132"/>
                  </a:lnTo>
                  <a:lnTo>
                    <a:pt x="4272" y="1500"/>
                  </a:lnTo>
                  <a:lnTo>
                    <a:pt x="4951" y="1698"/>
                  </a:lnTo>
                  <a:lnTo>
                    <a:pt x="5262" y="1783"/>
                  </a:lnTo>
                  <a:lnTo>
                    <a:pt x="5602" y="1839"/>
                  </a:lnTo>
                  <a:lnTo>
                    <a:pt x="5658" y="1839"/>
                  </a:lnTo>
                  <a:lnTo>
                    <a:pt x="5686" y="1811"/>
                  </a:lnTo>
                  <a:lnTo>
                    <a:pt x="5715" y="1755"/>
                  </a:lnTo>
                  <a:lnTo>
                    <a:pt x="5715" y="1670"/>
                  </a:lnTo>
                  <a:lnTo>
                    <a:pt x="5658" y="1641"/>
                  </a:lnTo>
                  <a:lnTo>
                    <a:pt x="5319" y="1500"/>
                  </a:lnTo>
                  <a:lnTo>
                    <a:pt x="4979" y="1387"/>
                  </a:lnTo>
                  <a:lnTo>
                    <a:pt x="4272" y="1189"/>
                  </a:lnTo>
                  <a:lnTo>
                    <a:pt x="2943" y="793"/>
                  </a:lnTo>
                  <a:lnTo>
                    <a:pt x="255" y="29"/>
                  </a:lnTo>
                  <a:lnTo>
                    <a:pt x="17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3" name="Google Shape;5753;p40"/>
            <p:cNvSpPr/>
            <p:nvPr/>
          </p:nvSpPr>
          <p:spPr>
            <a:xfrm>
              <a:off x="4507250" y="2551625"/>
              <a:ext cx="94075" cy="111750"/>
            </a:xfrm>
            <a:custGeom>
              <a:avLst/>
              <a:gdLst/>
              <a:ahLst/>
              <a:cxnLst/>
              <a:rect l="l" t="t" r="r" b="b"/>
              <a:pathLst>
                <a:path w="3763" h="4470" extrusionOk="0">
                  <a:moveTo>
                    <a:pt x="3621" y="1"/>
                  </a:moveTo>
                  <a:lnTo>
                    <a:pt x="3593" y="29"/>
                  </a:lnTo>
                  <a:lnTo>
                    <a:pt x="2773" y="1132"/>
                  </a:lnTo>
                  <a:lnTo>
                    <a:pt x="2377" y="1670"/>
                  </a:lnTo>
                  <a:lnTo>
                    <a:pt x="1952" y="2179"/>
                  </a:lnTo>
                  <a:lnTo>
                    <a:pt x="1471" y="2716"/>
                  </a:lnTo>
                  <a:lnTo>
                    <a:pt x="991" y="3225"/>
                  </a:lnTo>
                  <a:lnTo>
                    <a:pt x="510" y="3706"/>
                  </a:lnTo>
                  <a:lnTo>
                    <a:pt x="29" y="4187"/>
                  </a:lnTo>
                  <a:lnTo>
                    <a:pt x="0" y="4244"/>
                  </a:lnTo>
                  <a:lnTo>
                    <a:pt x="0" y="4300"/>
                  </a:lnTo>
                  <a:lnTo>
                    <a:pt x="0" y="4357"/>
                  </a:lnTo>
                  <a:lnTo>
                    <a:pt x="29" y="4413"/>
                  </a:lnTo>
                  <a:lnTo>
                    <a:pt x="85" y="4470"/>
                  </a:lnTo>
                  <a:lnTo>
                    <a:pt x="198" y="4470"/>
                  </a:lnTo>
                  <a:lnTo>
                    <a:pt x="255" y="4442"/>
                  </a:lnTo>
                  <a:lnTo>
                    <a:pt x="538" y="4215"/>
                  </a:lnTo>
                  <a:lnTo>
                    <a:pt x="792" y="3961"/>
                  </a:lnTo>
                  <a:lnTo>
                    <a:pt x="1273" y="3452"/>
                  </a:lnTo>
                  <a:lnTo>
                    <a:pt x="1726" y="2942"/>
                  </a:lnTo>
                  <a:lnTo>
                    <a:pt x="2150" y="2433"/>
                  </a:lnTo>
                  <a:lnTo>
                    <a:pt x="2603" y="1896"/>
                  </a:lnTo>
                  <a:lnTo>
                    <a:pt x="2999" y="1330"/>
                  </a:lnTo>
                  <a:lnTo>
                    <a:pt x="3395" y="764"/>
                  </a:lnTo>
                  <a:lnTo>
                    <a:pt x="3763" y="142"/>
                  </a:lnTo>
                  <a:lnTo>
                    <a:pt x="3763" y="114"/>
                  </a:lnTo>
                  <a:lnTo>
                    <a:pt x="3763" y="57"/>
                  </a:lnTo>
                  <a:lnTo>
                    <a:pt x="373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4" name="Google Shape;5754;p40"/>
            <p:cNvSpPr/>
            <p:nvPr/>
          </p:nvSpPr>
          <p:spPr>
            <a:xfrm>
              <a:off x="4488875" y="2527575"/>
              <a:ext cx="39625" cy="72875"/>
            </a:xfrm>
            <a:custGeom>
              <a:avLst/>
              <a:gdLst/>
              <a:ahLst/>
              <a:cxnLst/>
              <a:rect l="l" t="t" r="r" b="b"/>
              <a:pathLst>
                <a:path w="1585" h="2915" extrusionOk="0">
                  <a:moveTo>
                    <a:pt x="57" y="1"/>
                  </a:moveTo>
                  <a:lnTo>
                    <a:pt x="28" y="58"/>
                  </a:lnTo>
                  <a:lnTo>
                    <a:pt x="0" y="142"/>
                  </a:lnTo>
                  <a:lnTo>
                    <a:pt x="57" y="312"/>
                  </a:lnTo>
                  <a:lnTo>
                    <a:pt x="141" y="482"/>
                  </a:lnTo>
                  <a:lnTo>
                    <a:pt x="283" y="821"/>
                  </a:lnTo>
                  <a:lnTo>
                    <a:pt x="594" y="1472"/>
                  </a:lnTo>
                  <a:lnTo>
                    <a:pt x="1216" y="2801"/>
                  </a:lnTo>
                  <a:lnTo>
                    <a:pt x="1273" y="2886"/>
                  </a:lnTo>
                  <a:lnTo>
                    <a:pt x="1329" y="2914"/>
                  </a:lnTo>
                  <a:lnTo>
                    <a:pt x="1414" y="2914"/>
                  </a:lnTo>
                  <a:lnTo>
                    <a:pt x="1471" y="2886"/>
                  </a:lnTo>
                  <a:lnTo>
                    <a:pt x="1527" y="2858"/>
                  </a:lnTo>
                  <a:lnTo>
                    <a:pt x="1556" y="2801"/>
                  </a:lnTo>
                  <a:lnTo>
                    <a:pt x="1584" y="2745"/>
                  </a:lnTo>
                  <a:lnTo>
                    <a:pt x="1556" y="2660"/>
                  </a:lnTo>
                  <a:lnTo>
                    <a:pt x="905" y="1330"/>
                  </a:lnTo>
                  <a:lnTo>
                    <a:pt x="566" y="652"/>
                  </a:lnTo>
                  <a:lnTo>
                    <a:pt x="396" y="340"/>
                  </a:lnTo>
                  <a:lnTo>
                    <a:pt x="311" y="171"/>
                  </a:lnTo>
                  <a:lnTo>
                    <a:pt x="198" y="29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5" name="Google Shape;5755;p40"/>
            <p:cNvSpPr/>
            <p:nvPr/>
          </p:nvSpPr>
          <p:spPr>
            <a:xfrm>
              <a:off x="4613325" y="2591925"/>
              <a:ext cx="46000" cy="81350"/>
            </a:xfrm>
            <a:custGeom>
              <a:avLst/>
              <a:gdLst/>
              <a:ahLst/>
              <a:cxnLst/>
              <a:rect l="l" t="t" r="r" b="b"/>
              <a:pathLst>
                <a:path w="1840" h="3254" extrusionOk="0">
                  <a:moveTo>
                    <a:pt x="1669" y="1"/>
                  </a:moveTo>
                  <a:lnTo>
                    <a:pt x="1613" y="29"/>
                  </a:lnTo>
                  <a:lnTo>
                    <a:pt x="1584" y="58"/>
                  </a:lnTo>
                  <a:lnTo>
                    <a:pt x="1330" y="397"/>
                  </a:lnTo>
                  <a:lnTo>
                    <a:pt x="1132" y="793"/>
                  </a:lnTo>
                  <a:lnTo>
                    <a:pt x="736" y="1528"/>
                  </a:lnTo>
                  <a:lnTo>
                    <a:pt x="340" y="2292"/>
                  </a:lnTo>
                  <a:lnTo>
                    <a:pt x="142" y="2632"/>
                  </a:lnTo>
                  <a:lnTo>
                    <a:pt x="57" y="2830"/>
                  </a:lnTo>
                  <a:lnTo>
                    <a:pt x="0" y="3028"/>
                  </a:lnTo>
                  <a:lnTo>
                    <a:pt x="0" y="3112"/>
                  </a:lnTo>
                  <a:lnTo>
                    <a:pt x="57" y="3197"/>
                  </a:lnTo>
                  <a:lnTo>
                    <a:pt x="114" y="3226"/>
                  </a:lnTo>
                  <a:lnTo>
                    <a:pt x="142" y="3254"/>
                  </a:lnTo>
                  <a:lnTo>
                    <a:pt x="198" y="3226"/>
                  </a:lnTo>
                  <a:lnTo>
                    <a:pt x="227" y="3197"/>
                  </a:lnTo>
                  <a:lnTo>
                    <a:pt x="368" y="3028"/>
                  </a:lnTo>
                  <a:lnTo>
                    <a:pt x="481" y="2858"/>
                  </a:lnTo>
                  <a:lnTo>
                    <a:pt x="679" y="2462"/>
                  </a:lnTo>
                  <a:lnTo>
                    <a:pt x="1075" y="1726"/>
                  </a:lnTo>
                  <a:lnTo>
                    <a:pt x="1471" y="963"/>
                  </a:lnTo>
                  <a:lnTo>
                    <a:pt x="1669" y="595"/>
                  </a:lnTo>
                  <a:lnTo>
                    <a:pt x="1839" y="199"/>
                  </a:lnTo>
                  <a:lnTo>
                    <a:pt x="1839" y="142"/>
                  </a:lnTo>
                  <a:lnTo>
                    <a:pt x="1839" y="86"/>
                  </a:lnTo>
                  <a:lnTo>
                    <a:pt x="1754" y="29"/>
                  </a:lnTo>
                  <a:lnTo>
                    <a:pt x="166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6" name="Google Shape;5756;p40"/>
            <p:cNvSpPr/>
            <p:nvPr/>
          </p:nvSpPr>
          <p:spPr>
            <a:xfrm>
              <a:off x="4691825" y="2603950"/>
              <a:ext cx="45975" cy="41050"/>
            </a:xfrm>
            <a:custGeom>
              <a:avLst/>
              <a:gdLst/>
              <a:ahLst/>
              <a:cxnLst/>
              <a:rect l="l" t="t" r="r" b="b"/>
              <a:pathLst>
                <a:path w="1839" h="1642" extrusionOk="0">
                  <a:moveTo>
                    <a:pt x="736" y="1"/>
                  </a:moveTo>
                  <a:lnTo>
                    <a:pt x="651" y="57"/>
                  </a:lnTo>
                  <a:lnTo>
                    <a:pt x="594" y="142"/>
                  </a:lnTo>
                  <a:lnTo>
                    <a:pt x="538" y="227"/>
                  </a:lnTo>
                  <a:lnTo>
                    <a:pt x="538" y="340"/>
                  </a:lnTo>
                  <a:lnTo>
                    <a:pt x="538" y="425"/>
                  </a:lnTo>
                  <a:lnTo>
                    <a:pt x="481" y="340"/>
                  </a:lnTo>
                  <a:lnTo>
                    <a:pt x="396" y="312"/>
                  </a:lnTo>
                  <a:lnTo>
                    <a:pt x="311" y="284"/>
                  </a:lnTo>
                  <a:lnTo>
                    <a:pt x="227" y="284"/>
                  </a:lnTo>
                  <a:lnTo>
                    <a:pt x="142" y="340"/>
                  </a:lnTo>
                  <a:lnTo>
                    <a:pt x="57" y="397"/>
                  </a:lnTo>
                  <a:lnTo>
                    <a:pt x="29" y="482"/>
                  </a:lnTo>
                  <a:lnTo>
                    <a:pt x="0" y="595"/>
                  </a:lnTo>
                  <a:lnTo>
                    <a:pt x="29" y="651"/>
                  </a:lnTo>
                  <a:lnTo>
                    <a:pt x="57" y="736"/>
                  </a:lnTo>
                  <a:lnTo>
                    <a:pt x="170" y="878"/>
                  </a:lnTo>
                  <a:lnTo>
                    <a:pt x="255" y="906"/>
                  </a:lnTo>
                  <a:lnTo>
                    <a:pt x="311" y="934"/>
                  </a:lnTo>
                  <a:lnTo>
                    <a:pt x="481" y="963"/>
                  </a:lnTo>
                  <a:lnTo>
                    <a:pt x="368" y="1019"/>
                  </a:lnTo>
                  <a:lnTo>
                    <a:pt x="283" y="1132"/>
                  </a:lnTo>
                  <a:lnTo>
                    <a:pt x="255" y="1245"/>
                  </a:lnTo>
                  <a:lnTo>
                    <a:pt x="255" y="1359"/>
                  </a:lnTo>
                  <a:lnTo>
                    <a:pt x="283" y="1472"/>
                  </a:lnTo>
                  <a:lnTo>
                    <a:pt x="368" y="1557"/>
                  </a:lnTo>
                  <a:lnTo>
                    <a:pt x="481" y="1613"/>
                  </a:lnTo>
                  <a:lnTo>
                    <a:pt x="623" y="1641"/>
                  </a:lnTo>
                  <a:lnTo>
                    <a:pt x="736" y="1585"/>
                  </a:lnTo>
                  <a:lnTo>
                    <a:pt x="821" y="1500"/>
                  </a:lnTo>
                  <a:lnTo>
                    <a:pt x="905" y="1387"/>
                  </a:lnTo>
                  <a:lnTo>
                    <a:pt x="934" y="1274"/>
                  </a:lnTo>
                  <a:lnTo>
                    <a:pt x="962" y="1359"/>
                  </a:lnTo>
                  <a:lnTo>
                    <a:pt x="1047" y="1443"/>
                  </a:lnTo>
                  <a:lnTo>
                    <a:pt x="1132" y="1500"/>
                  </a:lnTo>
                  <a:lnTo>
                    <a:pt x="1245" y="1528"/>
                  </a:lnTo>
                  <a:lnTo>
                    <a:pt x="1330" y="1500"/>
                  </a:lnTo>
                  <a:lnTo>
                    <a:pt x="1443" y="1443"/>
                  </a:lnTo>
                  <a:lnTo>
                    <a:pt x="1499" y="1359"/>
                  </a:lnTo>
                  <a:lnTo>
                    <a:pt x="1528" y="1245"/>
                  </a:lnTo>
                  <a:lnTo>
                    <a:pt x="1528" y="1161"/>
                  </a:lnTo>
                  <a:lnTo>
                    <a:pt x="1499" y="1047"/>
                  </a:lnTo>
                  <a:lnTo>
                    <a:pt x="1471" y="963"/>
                  </a:lnTo>
                  <a:lnTo>
                    <a:pt x="1358" y="906"/>
                  </a:lnTo>
                  <a:lnTo>
                    <a:pt x="1499" y="906"/>
                  </a:lnTo>
                  <a:lnTo>
                    <a:pt x="1641" y="849"/>
                  </a:lnTo>
                  <a:lnTo>
                    <a:pt x="1754" y="765"/>
                  </a:lnTo>
                  <a:lnTo>
                    <a:pt x="1811" y="623"/>
                  </a:lnTo>
                  <a:lnTo>
                    <a:pt x="1839" y="482"/>
                  </a:lnTo>
                  <a:lnTo>
                    <a:pt x="1782" y="340"/>
                  </a:lnTo>
                  <a:lnTo>
                    <a:pt x="1726" y="227"/>
                  </a:lnTo>
                  <a:lnTo>
                    <a:pt x="1584" y="142"/>
                  </a:lnTo>
                  <a:lnTo>
                    <a:pt x="1443" y="114"/>
                  </a:lnTo>
                  <a:lnTo>
                    <a:pt x="1301" y="142"/>
                  </a:lnTo>
                  <a:lnTo>
                    <a:pt x="1188" y="199"/>
                  </a:lnTo>
                  <a:lnTo>
                    <a:pt x="1075" y="312"/>
                  </a:lnTo>
                  <a:lnTo>
                    <a:pt x="1103" y="227"/>
                  </a:lnTo>
                  <a:lnTo>
                    <a:pt x="1103" y="171"/>
                  </a:lnTo>
                  <a:lnTo>
                    <a:pt x="1047" y="86"/>
                  </a:lnTo>
                  <a:lnTo>
                    <a:pt x="990" y="29"/>
                  </a:lnTo>
                  <a:lnTo>
                    <a:pt x="9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7" name="Google Shape;5757;p40"/>
            <p:cNvSpPr/>
            <p:nvPr/>
          </p:nvSpPr>
          <p:spPr>
            <a:xfrm>
              <a:off x="4706675" y="2615975"/>
              <a:ext cx="14875" cy="14175"/>
            </a:xfrm>
            <a:custGeom>
              <a:avLst/>
              <a:gdLst/>
              <a:ahLst/>
              <a:cxnLst/>
              <a:rect l="l" t="t" r="r" b="b"/>
              <a:pathLst>
                <a:path w="595" h="567" extrusionOk="0">
                  <a:moveTo>
                    <a:pt x="227" y="1"/>
                  </a:moveTo>
                  <a:lnTo>
                    <a:pt x="170" y="29"/>
                  </a:lnTo>
                  <a:lnTo>
                    <a:pt x="142" y="29"/>
                  </a:lnTo>
                  <a:lnTo>
                    <a:pt x="113" y="86"/>
                  </a:lnTo>
                  <a:lnTo>
                    <a:pt x="85" y="86"/>
                  </a:lnTo>
                  <a:lnTo>
                    <a:pt x="57" y="114"/>
                  </a:lnTo>
                  <a:lnTo>
                    <a:pt x="57" y="142"/>
                  </a:lnTo>
                  <a:lnTo>
                    <a:pt x="29" y="199"/>
                  </a:lnTo>
                  <a:lnTo>
                    <a:pt x="0" y="199"/>
                  </a:lnTo>
                  <a:lnTo>
                    <a:pt x="0" y="284"/>
                  </a:lnTo>
                  <a:lnTo>
                    <a:pt x="0" y="340"/>
                  </a:lnTo>
                  <a:lnTo>
                    <a:pt x="0" y="397"/>
                  </a:lnTo>
                  <a:lnTo>
                    <a:pt x="29" y="425"/>
                  </a:lnTo>
                  <a:lnTo>
                    <a:pt x="85" y="510"/>
                  </a:lnTo>
                  <a:lnTo>
                    <a:pt x="142" y="538"/>
                  </a:lnTo>
                  <a:lnTo>
                    <a:pt x="198" y="566"/>
                  </a:lnTo>
                  <a:lnTo>
                    <a:pt x="368" y="566"/>
                  </a:lnTo>
                  <a:lnTo>
                    <a:pt x="453" y="538"/>
                  </a:lnTo>
                  <a:lnTo>
                    <a:pt x="481" y="510"/>
                  </a:lnTo>
                  <a:lnTo>
                    <a:pt x="538" y="482"/>
                  </a:lnTo>
                  <a:lnTo>
                    <a:pt x="538" y="453"/>
                  </a:lnTo>
                  <a:lnTo>
                    <a:pt x="566" y="397"/>
                  </a:lnTo>
                  <a:lnTo>
                    <a:pt x="566" y="368"/>
                  </a:lnTo>
                  <a:lnTo>
                    <a:pt x="566" y="340"/>
                  </a:lnTo>
                  <a:lnTo>
                    <a:pt x="594" y="340"/>
                  </a:lnTo>
                  <a:lnTo>
                    <a:pt x="594" y="312"/>
                  </a:lnTo>
                  <a:lnTo>
                    <a:pt x="566" y="255"/>
                  </a:lnTo>
                  <a:lnTo>
                    <a:pt x="566" y="199"/>
                  </a:lnTo>
                  <a:lnTo>
                    <a:pt x="538" y="170"/>
                  </a:lnTo>
                  <a:lnTo>
                    <a:pt x="509" y="114"/>
                  </a:lnTo>
                  <a:lnTo>
                    <a:pt x="453" y="57"/>
                  </a:lnTo>
                  <a:lnTo>
                    <a:pt x="396" y="29"/>
                  </a:lnTo>
                  <a:lnTo>
                    <a:pt x="368" y="29"/>
                  </a:lnTo>
                  <a:lnTo>
                    <a:pt x="3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8" name="Google Shape;5758;p40"/>
            <p:cNvSpPr/>
            <p:nvPr/>
          </p:nvSpPr>
          <p:spPr>
            <a:xfrm>
              <a:off x="4669200" y="2712850"/>
              <a:ext cx="52350" cy="60150"/>
            </a:xfrm>
            <a:custGeom>
              <a:avLst/>
              <a:gdLst/>
              <a:ahLst/>
              <a:cxnLst/>
              <a:rect l="l" t="t" r="r" b="b"/>
              <a:pathLst>
                <a:path w="2094" h="2406" extrusionOk="0">
                  <a:moveTo>
                    <a:pt x="707" y="1"/>
                  </a:moveTo>
                  <a:lnTo>
                    <a:pt x="509" y="86"/>
                  </a:lnTo>
                  <a:lnTo>
                    <a:pt x="453" y="142"/>
                  </a:lnTo>
                  <a:lnTo>
                    <a:pt x="396" y="227"/>
                  </a:lnTo>
                  <a:lnTo>
                    <a:pt x="340" y="312"/>
                  </a:lnTo>
                  <a:lnTo>
                    <a:pt x="311" y="397"/>
                  </a:lnTo>
                  <a:lnTo>
                    <a:pt x="311" y="595"/>
                  </a:lnTo>
                  <a:lnTo>
                    <a:pt x="368" y="765"/>
                  </a:lnTo>
                  <a:lnTo>
                    <a:pt x="396" y="850"/>
                  </a:lnTo>
                  <a:lnTo>
                    <a:pt x="481" y="934"/>
                  </a:lnTo>
                  <a:lnTo>
                    <a:pt x="368" y="878"/>
                  </a:lnTo>
                  <a:lnTo>
                    <a:pt x="283" y="878"/>
                  </a:lnTo>
                  <a:lnTo>
                    <a:pt x="198" y="906"/>
                  </a:lnTo>
                  <a:lnTo>
                    <a:pt x="113" y="991"/>
                  </a:lnTo>
                  <a:lnTo>
                    <a:pt x="28" y="1076"/>
                  </a:lnTo>
                  <a:lnTo>
                    <a:pt x="0" y="1189"/>
                  </a:lnTo>
                  <a:lnTo>
                    <a:pt x="0" y="1302"/>
                  </a:lnTo>
                  <a:lnTo>
                    <a:pt x="57" y="1415"/>
                  </a:lnTo>
                  <a:lnTo>
                    <a:pt x="142" y="1528"/>
                  </a:lnTo>
                  <a:lnTo>
                    <a:pt x="255" y="1613"/>
                  </a:lnTo>
                  <a:lnTo>
                    <a:pt x="368" y="1670"/>
                  </a:lnTo>
                  <a:lnTo>
                    <a:pt x="481" y="1670"/>
                  </a:lnTo>
                  <a:lnTo>
                    <a:pt x="368" y="1726"/>
                  </a:lnTo>
                  <a:lnTo>
                    <a:pt x="283" y="1840"/>
                  </a:lnTo>
                  <a:lnTo>
                    <a:pt x="255" y="1953"/>
                  </a:lnTo>
                  <a:lnTo>
                    <a:pt x="226" y="2066"/>
                  </a:lnTo>
                  <a:lnTo>
                    <a:pt x="283" y="2179"/>
                  </a:lnTo>
                  <a:lnTo>
                    <a:pt x="340" y="2292"/>
                  </a:lnTo>
                  <a:lnTo>
                    <a:pt x="453" y="2377"/>
                  </a:lnTo>
                  <a:lnTo>
                    <a:pt x="566" y="2405"/>
                  </a:lnTo>
                  <a:lnTo>
                    <a:pt x="679" y="2405"/>
                  </a:lnTo>
                  <a:lnTo>
                    <a:pt x="792" y="2377"/>
                  </a:lnTo>
                  <a:lnTo>
                    <a:pt x="877" y="2349"/>
                  </a:lnTo>
                  <a:lnTo>
                    <a:pt x="990" y="2264"/>
                  </a:lnTo>
                  <a:lnTo>
                    <a:pt x="1047" y="2179"/>
                  </a:lnTo>
                  <a:lnTo>
                    <a:pt x="1103" y="2094"/>
                  </a:lnTo>
                  <a:lnTo>
                    <a:pt x="1188" y="1896"/>
                  </a:lnTo>
                  <a:lnTo>
                    <a:pt x="1245" y="2038"/>
                  </a:lnTo>
                  <a:lnTo>
                    <a:pt x="1358" y="2179"/>
                  </a:lnTo>
                  <a:lnTo>
                    <a:pt x="1499" y="2264"/>
                  </a:lnTo>
                  <a:lnTo>
                    <a:pt x="1641" y="2292"/>
                  </a:lnTo>
                  <a:lnTo>
                    <a:pt x="1810" y="2264"/>
                  </a:lnTo>
                  <a:lnTo>
                    <a:pt x="1952" y="2179"/>
                  </a:lnTo>
                  <a:lnTo>
                    <a:pt x="2065" y="2038"/>
                  </a:lnTo>
                  <a:lnTo>
                    <a:pt x="2093" y="1896"/>
                  </a:lnTo>
                  <a:lnTo>
                    <a:pt x="2093" y="1811"/>
                  </a:lnTo>
                  <a:lnTo>
                    <a:pt x="2065" y="1726"/>
                  </a:lnTo>
                  <a:lnTo>
                    <a:pt x="1980" y="1557"/>
                  </a:lnTo>
                  <a:lnTo>
                    <a:pt x="1839" y="1444"/>
                  </a:lnTo>
                  <a:lnTo>
                    <a:pt x="1754" y="1387"/>
                  </a:lnTo>
                  <a:lnTo>
                    <a:pt x="1697" y="1387"/>
                  </a:lnTo>
                  <a:lnTo>
                    <a:pt x="1839" y="1359"/>
                  </a:lnTo>
                  <a:lnTo>
                    <a:pt x="1952" y="1274"/>
                  </a:lnTo>
                  <a:lnTo>
                    <a:pt x="2037" y="1161"/>
                  </a:lnTo>
                  <a:lnTo>
                    <a:pt x="2093" y="1048"/>
                  </a:lnTo>
                  <a:lnTo>
                    <a:pt x="2093" y="906"/>
                  </a:lnTo>
                  <a:lnTo>
                    <a:pt x="2037" y="765"/>
                  </a:lnTo>
                  <a:lnTo>
                    <a:pt x="1952" y="652"/>
                  </a:lnTo>
                  <a:lnTo>
                    <a:pt x="1839" y="567"/>
                  </a:lnTo>
                  <a:lnTo>
                    <a:pt x="1697" y="538"/>
                  </a:lnTo>
                  <a:lnTo>
                    <a:pt x="1556" y="567"/>
                  </a:lnTo>
                  <a:lnTo>
                    <a:pt x="1414" y="623"/>
                  </a:lnTo>
                  <a:lnTo>
                    <a:pt x="1330" y="708"/>
                  </a:lnTo>
                  <a:lnTo>
                    <a:pt x="1358" y="623"/>
                  </a:lnTo>
                  <a:lnTo>
                    <a:pt x="1358" y="510"/>
                  </a:lnTo>
                  <a:lnTo>
                    <a:pt x="1330" y="340"/>
                  </a:lnTo>
                  <a:lnTo>
                    <a:pt x="1216" y="171"/>
                  </a:lnTo>
                  <a:lnTo>
                    <a:pt x="1160" y="114"/>
                  </a:lnTo>
                  <a:lnTo>
                    <a:pt x="1075" y="58"/>
                  </a:lnTo>
                  <a:lnTo>
                    <a:pt x="990" y="1"/>
                  </a:lnTo>
                  <a:close/>
                </a:path>
              </a:pathLst>
            </a:custGeom>
            <a:solidFill>
              <a:srgbClr val="E63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9" name="Google Shape;5759;p40"/>
            <p:cNvSpPr/>
            <p:nvPr/>
          </p:nvSpPr>
          <p:spPr>
            <a:xfrm>
              <a:off x="4685450" y="2736200"/>
              <a:ext cx="19125" cy="19125"/>
            </a:xfrm>
            <a:custGeom>
              <a:avLst/>
              <a:gdLst/>
              <a:ahLst/>
              <a:cxnLst/>
              <a:rect l="l" t="t" r="r" b="b"/>
              <a:pathLst>
                <a:path w="765" h="765" extrusionOk="0">
                  <a:moveTo>
                    <a:pt x="284" y="0"/>
                  </a:moveTo>
                  <a:lnTo>
                    <a:pt x="199" y="29"/>
                  </a:lnTo>
                  <a:lnTo>
                    <a:pt x="142" y="85"/>
                  </a:lnTo>
                  <a:lnTo>
                    <a:pt x="114" y="114"/>
                  </a:lnTo>
                  <a:lnTo>
                    <a:pt x="57" y="170"/>
                  </a:lnTo>
                  <a:lnTo>
                    <a:pt x="57" y="198"/>
                  </a:lnTo>
                  <a:lnTo>
                    <a:pt x="29" y="283"/>
                  </a:lnTo>
                  <a:lnTo>
                    <a:pt x="1" y="396"/>
                  </a:lnTo>
                  <a:lnTo>
                    <a:pt x="29" y="481"/>
                  </a:lnTo>
                  <a:lnTo>
                    <a:pt x="57" y="566"/>
                  </a:lnTo>
                  <a:lnTo>
                    <a:pt x="86" y="623"/>
                  </a:lnTo>
                  <a:lnTo>
                    <a:pt x="114" y="651"/>
                  </a:lnTo>
                  <a:lnTo>
                    <a:pt x="199" y="708"/>
                  </a:lnTo>
                  <a:lnTo>
                    <a:pt x="199" y="736"/>
                  </a:lnTo>
                  <a:lnTo>
                    <a:pt x="284" y="764"/>
                  </a:lnTo>
                  <a:lnTo>
                    <a:pt x="510" y="764"/>
                  </a:lnTo>
                  <a:lnTo>
                    <a:pt x="566" y="736"/>
                  </a:lnTo>
                  <a:lnTo>
                    <a:pt x="623" y="679"/>
                  </a:lnTo>
                  <a:lnTo>
                    <a:pt x="680" y="623"/>
                  </a:lnTo>
                  <a:lnTo>
                    <a:pt x="708" y="566"/>
                  </a:lnTo>
                  <a:lnTo>
                    <a:pt x="736" y="481"/>
                  </a:lnTo>
                  <a:lnTo>
                    <a:pt x="736" y="425"/>
                  </a:lnTo>
                  <a:lnTo>
                    <a:pt x="736" y="396"/>
                  </a:lnTo>
                  <a:lnTo>
                    <a:pt x="764" y="340"/>
                  </a:lnTo>
                  <a:lnTo>
                    <a:pt x="764" y="255"/>
                  </a:lnTo>
                  <a:lnTo>
                    <a:pt x="736" y="170"/>
                  </a:lnTo>
                  <a:lnTo>
                    <a:pt x="680" y="114"/>
                  </a:lnTo>
                  <a:lnTo>
                    <a:pt x="651" y="85"/>
                  </a:lnTo>
                  <a:lnTo>
                    <a:pt x="595" y="29"/>
                  </a:lnTo>
                  <a:lnTo>
                    <a:pt x="566" y="29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9C2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0" name="Google Shape;5760;p40"/>
            <p:cNvSpPr/>
            <p:nvPr/>
          </p:nvSpPr>
          <p:spPr>
            <a:xfrm>
              <a:off x="4628175" y="2557275"/>
              <a:ext cx="52350" cy="60150"/>
            </a:xfrm>
            <a:custGeom>
              <a:avLst/>
              <a:gdLst/>
              <a:ahLst/>
              <a:cxnLst/>
              <a:rect l="l" t="t" r="r" b="b"/>
              <a:pathLst>
                <a:path w="2094" h="2406" extrusionOk="0">
                  <a:moveTo>
                    <a:pt x="708" y="1"/>
                  </a:moveTo>
                  <a:lnTo>
                    <a:pt x="538" y="86"/>
                  </a:lnTo>
                  <a:lnTo>
                    <a:pt x="453" y="142"/>
                  </a:lnTo>
                  <a:lnTo>
                    <a:pt x="396" y="227"/>
                  </a:lnTo>
                  <a:lnTo>
                    <a:pt x="340" y="312"/>
                  </a:lnTo>
                  <a:lnTo>
                    <a:pt x="312" y="397"/>
                  </a:lnTo>
                  <a:lnTo>
                    <a:pt x="312" y="595"/>
                  </a:lnTo>
                  <a:lnTo>
                    <a:pt x="368" y="765"/>
                  </a:lnTo>
                  <a:lnTo>
                    <a:pt x="396" y="850"/>
                  </a:lnTo>
                  <a:lnTo>
                    <a:pt x="481" y="934"/>
                  </a:lnTo>
                  <a:lnTo>
                    <a:pt x="481" y="934"/>
                  </a:lnTo>
                  <a:lnTo>
                    <a:pt x="368" y="878"/>
                  </a:lnTo>
                  <a:lnTo>
                    <a:pt x="283" y="878"/>
                  </a:lnTo>
                  <a:lnTo>
                    <a:pt x="198" y="906"/>
                  </a:lnTo>
                  <a:lnTo>
                    <a:pt x="114" y="991"/>
                  </a:lnTo>
                  <a:lnTo>
                    <a:pt x="29" y="1076"/>
                  </a:lnTo>
                  <a:lnTo>
                    <a:pt x="0" y="1189"/>
                  </a:lnTo>
                  <a:lnTo>
                    <a:pt x="0" y="1302"/>
                  </a:lnTo>
                  <a:lnTo>
                    <a:pt x="57" y="1415"/>
                  </a:lnTo>
                  <a:lnTo>
                    <a:pt x="142" y="1528"/>
                  </a:lnTo>
                  <a:lnTo>
                    <a:pt x="255" y="1613"/>
                  </a:lnTo>
                  <a:lnTo>
                    <a:pt x="368" y="1670"/>
                  </a:lnTo>
                  <a:lnTo>
                    <a:pt x="481" y="1670"/>
                  </a:lnTo>
                  <a:lnTo>
                    <a:pt x="396" y="1726"/>
                  </a:lnTo>
                  <a:lnTo>
                    <a:pt x="312" y="1811"/>
                  </a:lnTo>
                  <a:lnTo>
                    <a:pt x="255" y="1924"/>
                  </a:lnTo>
                  <a:lnTo>
                    <a:pt x="227" y="2066"/>
                  </a:lnTo>
                  <a:lnTo>
                    <a:pt x="283" y="2179"/>
                  </a:lnTo>
                  <a:lnTo>
                    <a:pt x="340" y="2292"/>
                  </a:lnTo>
                  <a:lnTo>
                    <a:pt x="453" y="2377"/>
                  </a:lnTo>
                  <a:lnTo>
                    <a:pt x="566" y="2405"/>
                  </a:lnTo>
                  <a:lnTo>
                    <a:pt x="679" y="2405"/>
                  </a:lnTo>
                  <a:lnTo>
                    <a:pt x="792" y="2377"/>
                  </a:lnTo>
                  <a:lnTo>
                    <a:pt x="906" y="2320"/>
                  </a:lnTo>
                  <a:lnTo>
                    <a:pt x="990" y="2264"/>
                  </a:lnTo>
                  <a:lnTo>
                    <a:pt x="1047" y="2179"/>
                  </a:lnTo>
                  <a:lnTo>
                    <a:pt x="1104" y="2094"/>
                  </a:lnTo>
                  <a:lnTo>
                    <a:pt x="1217" y="1868"/>
                  </a:lnTo>
                  <a:lnTo>
                    <a:pt x="1245" y="2038"/>
                  </a:lnTo>
                  <a:lnTo>
                    <a:pt x="1358" y="2179"/>
                  </a:lnTo>
                  <a:lnTo>
                    <a:pt x="1500" y="2264"/>
                  </a:lnTo>
                  <a:lnTo>
                    <a:pt x="1669" y="2292"/>
                  </a:lnTo>
                  <a:lnTo>
                    <a:pt x="1811" y="2264"/>
                  </a:lnTo>
                  <a:lnTo>
                    <a:pt x="1952" y="2179"/>
                  </a:lnTo>
                  <a:lnTo>
                    <a:pt x="2065" y="2038"/>
                  </a:lnTo>
                  <a:lnTo>
                    <a:pt x="2094" y="1868"/>
                  </a:lnTo>
                  <a:lnTo>
                    <a:pt x="2094" y="1783"/>
                  </a:lnTo>
                  <a:lnTo>
                    <a:pt x="2065" y="1698"/>
                  </a:lnTo>
                  <a:lnTo>
                    <a:pt x="1981" y="1557"/>
                  </a:lnTo>
                  <a:lnTo>
                    <a:pt x="1839" y="1444"/>
                  </a:lnTo>
                  <a:lnTo>
                    <a:pt x="1783" y="1387"/>
                  </a:lnTo>
                  <a:lnTo>
                    <a:pt x="1698" y="1359"/>
                  </a:lnTo>
                  <a:lnTo>
                    <a:pt x="1839" y="1330"/>
                  </a:lnTo>
                  <a:lnTo>
                    <a:pt x="1952" y="1274"/>
                  </a:lnTo>
                  <a:lnTo>
                    <a:pt x="2037" y="1161"/>
                  </a:lnTo>
                  <a:lnTo>
                    <a:pt x="2094" y="1019"/>
                  </a:lnTo>
                  <a:lnTo>
                    <a:pt x="2094" y="878"/>
                  </a:lnTo>
                  <a:lnTo>
                    <a:pt x="2037" y="765"/>
                  </a:lnTo>
                  <a:lnTo>
                    <a:pt x="1952" y="652"/>
                  </a:lnTo>
                  <a:lnTo>
                    <a:pt x="1839" y="567"/>
                  </a:lnTo>
                  <a:lnTo>
                    <a:pt x="1698" y="538"/>
                  </a:lnTo>
                  <a:lnTo>
                    <a:pt x="1556" y="538"/>
                  </a:lnTo>
                  <a:lnTo>
                    <a:pt x="1443" y="595"/>
                  </a:lnTo>
                  <a:lnTo>
                    <a:pt x="1330" y="708"/>
                  </a:lnTo>
                  <a:lnTo>
                    <a:pt x="1330" y="708"/>
                  </a:lnTo>
                  <a:lnTo>
                    <a:pt x="1358" y="595"/>
                  </a:lnTo>
                  <a:lnTo>
                    <a:pt x="1358" y="510"/>
                  </a:lnTo>
                  <a:lnTo>
                    <a:pt x="1330" y="312"/>
                  </a:lnTo>
                  <a:lnTo>
                    <a:pt x="1217" y="171"/>
                  </a:lnTo>
                  <a:lnTo>
                    <a:pt x="1160" y="86"/>
                  </a:lnTo>
                  <a:lnTo>
                    <a:pt x="1075" y="29"/>
                  </a:lnTo>
                  <a:lnTo>
                    <a:pt x="9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1" name="Google Shape;5761;p40"/>
            <p:cNvSpPr/>
            <p:nvPr/>
          </p:nvSpPr>
          <p:spPr>
            <a:xfrm>
              <a:off x="4644450" y="2579925"/>
              <a:ext cx="19100" cy="19825"/>
            </a:xfrm>
            <a:custGeom>
              <a:avLst/>
              <a:gdLst/>
              <a:ahLst/>
              <a:cxnLst/>
              <a:rect l="l" t="t" r="r" b="b"/>
              <a:pathLst>
                <a:path w="764" h="793" extrusionOk="0">
                  <a:moveTo>
                    <a:pt x="396" y="0"/>
                  </a:moveTo>
                  <a:lnTo>
                    <a:pt x="339" y="28"/>
                  </a:lnTo>
                  <a:lnTo>
                    <a:pt x="283" y="28"/>
                  </a:lnTo>
                  <a:lnTo>
                    <a:pt x="198" y="57"/>
                  </a:lnTo>
                  <a:lnTo>
                    <a:pt x="141" y="113"/>
                  </a:lnTo>
                  <a:lnTo>
                    <a:pt x="113" y="142"/>
                  </a:lnTo>
                  <a:lnTo>
                    <a:pt x="57" y="198"/>
                  </a:lnTo>
                  <a:lnTo>
                    <a:pt x="57" y="226"/>
                  </a:lnTo>
                  <a:lnTo>
                    <a:pt x="28" y="283"/>
                  </a:lnTo>
                  <a:lnTo>
                    <a:pt x="28" y="311"/>
                  </a:lnTo>
                  <a:lnTo>
                    <a:pt x="0" y="396"/>
                  </a:lnTo>
                  <a:lnTo>
                    <a:pt x="28" y="481"/>
                  </a:lnTo>
                  <a:lnTo>
                    <a:pt x="28" y="509"/>
                  </a:lnTo>
                  <a:lnTo>
                    <a:pt x="57" y="594"/>
                  </a:lnTo>
                  <a:lnTo>
                    <a:pt x="85" y="651"/>
                  </a:lnTo>
                  <a:lnTo>
                    <a:pt x="113" y="651"/>
                  </a:lnTo>
                  <a:lnTo>
                    <a:pt x="113" y="679"/>
                  </a:lnTo>
                  <a:lnTo>
                    <a:pt x="198" y="736"/>
                  </a:lnTo>
                  <a:lnTo>
                    <a:pt x="283" y="792"/>
                  </a:lnTo>
                  <a:lnTo>
                    <a:pt x="509" y="792"/>
                  </a:lnTo>
                  <a:lnTo>
                    <a:pt x="566" y="764"/>
                  </a:lnTo>
                  <a:lnTo>
                    <a:pt x="622" y="707"/>
                  </a:lnTo>
                  <a:lnTo>
                    <a:pt x="679" y="651"/>
                  </a:lnTo>
                  <a:lnTo>
                    <a:pt x="707" y="566"/>
                  </a:lnTo>
                  <a:lnTo>
                    <a:pt x="736" y="509"/>
                  </a:lnTo>
                  <a:lnTo>
                    <a:pt x="736" y="453"/>
                  </a:lnTo>
                  <a:lnTo>
                    <a:pt x="764" y="396"/>
                  </a:lnTo>
                  <a:lnTo>
                    <a:pt x="764" y="368"/>
                  </a:lnTo>
                  <a:lnTo>
                    <a:pt x="764" y="255"/>
                  </a:lnTo>
                  <a:lnTo>
                    <a:pt x="736" y="198"/>
                  </a:lnTo>
                  <a:lnTo>
                    <a:pt x="679" y="142"/>
                  </a:lnTo>
                  <a:lnTo>
                    <a:pt x="679" y="113"/>
                  </a:lnTo>
                  <a:lnTo>
                    <a:pt x="651" y="113"/>
                  </a:lnTo>
                  <a:lnTo>
                    <a:pt x="594" y="57"/>
                  </a:lnTo>
                  <a:lnTo>
                    <a:pt x="566" y="57"/>
                  </a:lnTo>
                  <a:lnTo>
                    <a:pt x="537" y="28"/>
                  </a:lnTo>
                  <a:lnTo>
                    <a:pt x="509" y="28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2" name="Google Shape;5762;p40"/>
            <p:cNvSpPr/>
            <p:nvPr/>
          </p:nvSpPr>
          <p:spPr>
            <a:xfrm>
              <a:off x="4567350" y="2529700"/>
              <a:ext cx="60850" cy="53775"/>
            </a:xfrm>
            <a:custGeom>
              <a:avLst/>
              <a:gdLst/>
              <a:ahLst/>
              <a:cxnLst/>
              <a:rect l="l" t="t" r="r" b="b"/>
              <a:pathLst>
                <a:path w="2434" h="2151" extrusionOk="0">
                  <a:moveTo>
                    <a:pt x="1698" y="1"/>
                  </a:moveTo>
                  <a:lnTo>
                    <a:pt x="1613" y="29"/>
                  </a:lnTo>
                  <a:lnTo>
                    <a:pt x="1472" y="142"/>
                  </a:lnTo>
                  <a:lnTo>
                    <a:pt x="1359" y="284"/>
                  </a:lnTo>
                  <a:lnTo>
                    <a:pt x="1302" y="369"/>
                  </a:lnTo>
                  <a:lnTo>
                    <a:pt x="1302" y="453"/>
                  </a:lnTo>
                  <a:lnTo>
                    <a:pt x="1274" y="312"/>
                  </a:lnTo>
                  <a:lnTo>
                    <a:pt x="1189" y="199"/>
                  </a:lnTo>
                  <a:lnTo>
                    <a:pt x="1076" y="114"/>
                  </a:lnTo>
                  <a:lnTo>
                    <a:pt x="934" y="86"/>
                  </a:lnTo>
                  <a:lnTo>
                    <a:pt x="793" y="86"/>
                  </a:lnTo>
                  <a:lnTo>
                    <a:pt x="651" y="142"/>
                  </a:lnTo>
                  <a:lnTo>
                    <a:pt x="567" y="255"/>
                  </a:lnTo>
                  <a:lnTo>
                    <a:pt x="482" y="397"/>
                  </a:lnTo>
                  <a:lnTo>
                    <a:pt x="482" y="538"/>
                  </a:lnTo>
                  <a:lnTo>
                    <a:pt x="510" y="680"/>
                  </a:lnTo>
                  <a:lnTo>
                    <a:pt x="567" y="793"/>
                  </a:lnTo>
                  <a:lnTo>
                    <a:pt x="680" y="878"/>
                  </a:lnTo>
                  <a:lnTo>
                    <a:pt x="567" y="849"/>
                  </a:lnTo>
                  <a:lnTo>
                    <a:pt x="482" y="849"/>
                  </a:lnTo>
                  <a:lnTo>
                    <a:pt x="284" y="906"/>
                  </a:lnTo>
                  <a:lnTo>
                    <a:pt x="142" y="1019"/>
                  </a:lnTo>
                  <a:lnTo>
                    <a:pt x="86" y="1104"/>
                  </a:lnTo>
                  <a:lnTo>
                    <a:pt x="29" y="1189"/>
                  </a:lnTo>
                  <a:lnTo>
                    <a:pt x="1" y="1274"/>
                  </a:lnTo>
                  <a:lnTo>
                    <a:pt x="1" y="1387"/>
                  </a:lnTo>
                  <a:lnTo>
                    <a:pt x="29" y="1557"/>
                  </a:lnTo>
                  <a:lnTo>
                    <a:pt x="114" y="1726"/>
                  </a:lnTo>
                  <a:lnTo>
                    <a:pt x="199" y="1811"/>
                  </a:lnTo>
                  <a:lnTo>
                    <a:pt x="255" y="1868"/>
                  </a:lnTo>
                  <a:lnTo>
                    <a:pt x="369" y="1896"/>
                  </a:lnTo>
                  <a:lnTo>
                    <a:pt x="453" y="1924"/>
                  </a:lnTo>
                  <a:lnTo>
                    <a:pt x="651" y="1896"/>
                  </a:lnTo>
                  <a:lnTo>
                    <a:pt x="821" y="1839"/>
                  </a:lnTo>
                  <a:lnTo>
                    <a:pt x="906" y="1783"/>
                  </a:lnTo>
                  <a:lnTo>
                    <a:pt x="963" y="1698"/>
                  </a:lnTo>
                  <a:lnTo>
                    <a:pt x="934" y="1811"/>
                  </a:lnTo>
                  <a:lnTo>
                    <a:pt x="934" y="1896"/>
                  </a:lnTo>
                  <a:lnTo>
                    <a:pt x="991" y="1981"/>
                  </a:lnTo>
                  <a:lnTo>
                    <a:pt x="1047" y="2066"/>
                  </a:lnTo>
                  <a:lnTo>
                    <a:pt x="1161" y="2122"/>
                  </a:lnTo>
                  <a:lnTo>
                    <a:pt x="1274" y="2151"/>
                  </a:lnTo>
                  <a:lnTo>
                    <a:pt x="1387" y="2151"/>
                  </a:lnTo>
                  <a:lnTo>
                    <a:pt x="1500" y="2094"/>
                  </a:lnTo>
                  <a:lnTo>
                    <a:pt x="1585" y="1981"/>
                  </a:lnTo>
                  <a:lnTo>
                    <a:pt x="1670" y="1868"/>
                  </a:lnTo>
                  <a:lnTo>
                    <a:pt x="1726" y="1726"/>
                  </a:lnTo>
                  <a:lnTo>
                    <a:pt x="1726" y="1670"/>
                  </a:lnTo>
                  <a:lnTo>
                    <a:pt x="1698" y="1613"/>
                  </a:lnTo>
                  <a:lnTo>
                    <a:pt x="1783" y="1726"/>
                  </a:lnTo>
                  <a:lnTo>
                    <a:pt x="1868" y="1811"/>
                  </a:lnTo>
                  <a:lnTo>
                    <a:pt x="1981" y="1839"/>
                  </a:lnTo>
                  <a:lnTo>
                    <a:pt x="2122" y="1839"/>
                  </a:lnTo>
                  <a:lnTo>
                    <a:pt x="2235" y="1783"/>
                  </a:lnTo>
                  <a:lnTo>
                    <a:pt x="2349" y="1698"/>
                  </a:lnTo>
                  <a:lnTo>
                    <a:pt x="2405" y="1613"/>
                  </a:lnTo>
                  <a:lnTo>
                    <a:pt x="2433" y="1472"/>
                  </a:lnTo>
                  <a:lnTo>
                    <a:pt x="2433" y="1359"/>
                  </a:lnTo>
                  <a:lnTo>
                    <a:pt x="2377" y="1274"/>
                  </a:lnTo>
                  <a:lnTo>
                    <a:pt x="2320" y="1161"/>
                  </a:lnTo>
                  <a:lnTo>
                    <a:pt x="2264" y="1076"/>
                  </a:lnTo>
                  <a:lnTo>
                    <a:pt x="2179" y="1019"/>
                  </a:lnTo>
                  <a:lnTo>
                    <a:pt x="2066" y="963"/>
                  </a:lnTo>
                  <a:lnTo>
                    <a:pt x="1868" y="906"/>
                  </a:lnTo>
                  <a:lnTo>
                    <a:pt x="2009" y="821"/>
                  </a:lnTo>
                  <a:lnTo>
                    <a:pt x="2122" y="708"/>
                  </a:lnTo>
                  <a:lnTo>
                    <a:pt x="2207" y="567"/>
                  </a:lnTo>
                  <a:lnTo>
                    <a:pt x="2235" y="397"/>
                  </a:lnTo>
                  <a:lnTo>
                    <a:pt x="2179" y="255"/>
                  </a:lnTo>
                  <a:lnTo>
                    <a:pt x="2066" y="114"/>
                  </a:lnTo>
                  <a:lnTo>
                    <a:pt x="1924" y="29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3" name="Google Shape;5763;p40"/>
            <p:cNvSpPr/>
            <p:nvPr/>
          </p:nvSpPr>
          <p:spPr>
            <a:xfrm>
              <a:off x="4589975" y="2548100"/>
              <a:ext cx="19825" cy="19100"/>
            </a:xfrm>
            <a:custGeom>
              <a:avLst/>
              <a:gdLst/>
              <a:ahLst/>
              <a:cxnLst/>
              <a:rect l="l" t="t" r="r" b="b"/>
              <a:pathLst>
                <a:path w="793" h="764" extrusionOk="0">
                  <a:moveTo>
                    <a:pt x="312" y="0"/>
                  </a:moveTo>
                  <a:lnTo>
                    <a:pt x="227" y="29"/>
                  </a:lnTo>
                  <a:lnTo>
                    <a:pt x="171" y="57"/>
                  </a:lnTo>
                  <a:lnTo>
                    <a:pt x="142" y="57"/>
                  </a:lnTo>
                  <a:lnTo>
                    <a:pt x="86" y="113"/>
                  </a:lnTo>
                  <a:lnTo>
                    <a:pt x="86" y="142"/>
                  </a:lnTo>
                  <a:lnTo>
                    <a:pt x="29" y="198"/>
                  </a:lnTo>
                  <a:lnTo>
                    <a:pt x="29" y="227"/>
                  </a:lnTo>
                  <a:lnTo>
                    <a:pt x="1" y="283"/>
                  </a:lnTo>
                  <a:lnTo>
                    <a:pt x="1" y="311"/>
                  </a:lnTo>
                  <a:lnTo>
                    <a:pt x="1" y="396"/>
                  </a:lnTo>
                  <a:lnTo>
                    <a:pt x="29" y="453"/>
                  </a:lnTo>
                  <a:lnTo>
                    <a:pt x="29" y="509"/>
                  </a:lnTo>
                  <a:lnTo>
                    <a:pt x="58" y="594"/>
                  </a:lnTo>
                  <a:lnTo>
                    <a:pt x="142" y="651"/>
                  </a:lnTo>
                  <a:lnTo>
                    <a:pt x="142" y="679"/>
                  </a:lnTo>
                  <a:lnTo>
                    <a:pt x="227" y="707"/>
                  </a:lnTo>
                  <a:lnTo>
                    <a:pt x="227" y="736"/>
                  </a:lnTo>
                  <a:lnTo>
                    <a:pt x="312" y="736"/>
                  </a:lnTo>
                  <a:lnTo>
                    <a:pt x="340" y="764"/>
                  </a:lnTo>
                  <a:lnTo>
                    <a:pt x="425" y="764"/>
                  </a:lnTo>
                  <a:lnTo>
                    <a:pt x="510" y="736"/>
                  </a:lnTo>
                  <a:lnTo>
                    <a:pt x="538" y="736"/>
                  </a:lnTo>
                  <a:lnTo>
                    <a:pt x="623" y="679"/>
                  </a:lnTo>
                  <a:lnTo>
                    <a:pt x="652" y="651"/>
                  </a:lnTo>
                  <a:lnTo>
                    <a:pt x="680" y="623"/>
                  </a:lnTo>
                  <a:lnTo>
                    <a:pt x="736" y="538"/>
                  </a:lnTo>
                  <a:lnTo>
                    <a:pt x="765" y="509"/>
                  </a:lnTo>
                  <a:lnTo>
                    <a:pt x="793" y="453"/>
                  </a:lnTo>
                  <a:lnTo>
                    <a:pt x="793" y="425"/>
                  </a:lnTo>
                  <a:lnTo>
                    <a:pt x="793" y="340"/>
                  </a:lnTo>
                  <a:lnTo>
                    <a:pt x="765" y="283"/>
                  </a:lnTo>
                  <a:lnTo>
                    <a:pt x="765" y="227"/>
                  </a:lnTo>
                  <a:lnTo>
                    <a:pt x="736" y="170"/>
                  </a:lnTo>
                  <a:lnTo>
                    <a:pt x="680" y="113"/>
                  </a:lnTo>
                  <a:lnTo>
                    <a:pt x="595" y="57"/>
                  </a:lnTo>
                  <a:lnTo>
                    <a:pt x="538" y="29"/>
                  </a:lnTo>
                  <a:lnTo>
                    <a:pt x="454" y="29"/>
                  </a:lnTo>
                  <a:lnTo>
                    <a:pt x="4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4" name="Google Shape;5764;p40"/>
            <p:cNvSpPr/>
            <p:nvPr/>
          </p:nvSpPr>
          <p:spPr>
            <a:xfrm>
              <a:off x="4514325" y="2478800"/>
              <a:ext cx="53050" cy="60125"/>
            </a:xfrm>
            <a:custGeom>
              <a:avLst/>
              <a:gdLst/>
              <a:ahLst/>
              <a:cxnLst/>
              <a:rect l="l" t="t" r="r" b="b"/>
              <a:pathLst>
                <a:path w="2122" h="2405" extrusionOk="0">
                  <a:moveTo>
                    <a:pt x="1556" y="0"/>
                  </a:moveTo>
                  <a:lnTo>
                    <a:pt x="1443" y="28"/>
                  </a:lnTo>
                  <a:lnTo>
                    <a:pt x="1330" y="57"/>
                  </a:lnTo>
                  <a:lnTo>
                    <a:pt x="1245" y="113"/>
                  </a:lnTo>
                  <a:lnTo>
                    <a:pt x="1160" y="198"/>
                  </a:lnTo>
                  <a:lnTo>
                    <a:pt x="1104" y="283"/>
                  </a:lnTo>
                  <a:lnTo>
                    <a:pt x="990" y="481"/>
                  </a:lnTo>
                  <a:lnTo>
                    <a:pt x="962" y="311"/>
                  </a:lnTo>
                  <a:lnTo>
                    <a:pt x="877" y="170"/>
                  </a:lnTo>
                  <a:lnTo>
                    <a:pt x="736" y="85"/>
                  </a:lnTo>
                  <a:lnTo>
                    <a:pt x="566" y="28"/>
                  </a:lnTo>
                  <a:lnTo>
                    <a:pt x="425" y="57"/>
                  </a:lnTo>
                  <a:lnTo>
                    <a:pt x="255" y="113"/>
                  </a:lnTo>
                  <a:lnTo>
                    <a:pt x="142" y="226"/>
                  </a:lnTo>
                  <a:lnTo>
                    <a:pt x="85" y="396"/>
                  </a:lnTo>
                  <a:lnTo>
                    <a:pt x="85" y="481"/>
                  </a:lnTo>
                  <a:lnTo>
                    <a:pt x="113" y="566"/>
                  </a:lnTo>
                  <a:lnTo>
                    <a:pt x="170" y="736"/>
                  </a:lnTo>
                  <a:lnTo>
                    <a:pt x="311" y="849"/>
                  </a:lnTo>
                  <a:lnTo>
                    <a:pt x="368" y="905"/>
                  </a:lnTo>
                  <a:lnTo>
                    <a:pt x="453" y="934"/>
                  </a:lnTo>
                  <a:lnTo>
                    <a:pt x="311" y="962"/>
                  </a:lnTo>
                  <a:lnTo>
                    <a:pt x="170" y="1018"/>
                  </a:lnTo>
                  <a:lnTo>
                    <a:pt x="85" y="1103"/>
                  </a:lnTo>
                  <a:lnTo>
                    <a:pt x="0" y="1245"/>
                  </a:lnTo>
                  <a:lnTo>
                    <a:pt x="0" y="1386"/>
                  </a:lnTo>
                  <a:lnTo>
                    <a:pt x="29" y="1528"/>
                  </a:lnTo>
                  <a:lnTo>
                    <a:pt x="113" y="1641"/>
                  </a:lnTo>
                  <a:lnTo>
                    <a:pt x="227" y="1726"/>
                  </a:lnTo>
                  <a:lnTo>
                    <a:pt x="368" y="1754"/>
                  </a:lnTo>
                  <a:lnTo>
                    <a:pt x="509" y="1782"/>
                  </a:lnTo>
                  <a:lnTo>
                    <a:pt x="651" y="1726"/>
                  </a:lnTo>
                  <a:lnTo>
                    <a:pt x="736" y="1641"/>
                  </a:lnTo>
                  <a:lnTo>
                    <a:pt x="708" y="1726"/>
                  </a:lnTo>
                  <a:lnTo>
                    <a:pt x="679" y="1811"/>
                  </a:lnTo>
                  <a:lnTo>
                    <a:pt x="708" y="2009"/>
                  </a:lnTo>
                  <a:lnTo>
                    <a:pt x="792" y="2178"/>
                  </a:lnTo>
                  <a:lnTo>
                    <a:pt x="849" y="2263"/>
                  </a:lnTo>
                  <a:lnTo>
                    <a:pt x="934" y="2320"/>
                  </a:lnTo>
                  <a:lnTo>
                    <a:pt x="1019" y="2376"/>
                  </a:lnTo>
                  <a:lnTo>
                    <a:pt x="1104" y="2376"/>
                  </a:lnTo>
                  <a:lnTo>
                    <a:pt x="1302" y="2405"/>
                  </a:lnTo>
                  <a:lnTo>
                    <a:pt x="1500" y="2320"/>
                  </a:lnTo>
                  <a:lnTo>
                    <a:pt x="1584" y="2291"/>
                  </a:lnTo>
                  <a:lnTo>
                    <a:pt x="1641" y="2207"/>
                  </a:lnTo>
                  <a:lnTo>
                    <a:pt x="1698" y="2122"/>
                  </a:lnTo>
                  <a:lnTo>
                    <a:pt x="1726" y="2037"/>
                  </a:lnTo>
                  <a:lnTo>
                    <a:pt x="1754" y="1839"/>
                  </a:lnTo>
                  <a:lnTo>
                    <a:pt x="1726" y="1669"/>
                  </a:lnTo>
                  <a:lnTo>
                    <a:pt x="1669" y="1584"/>
                  </a:lnTo>
                  <a:lnTo>
                    <a:pt x="1613" y="1499"/>
                  </a:lnTo>
                  <a:lnTo>
                    <a:pt x="1698" y="1556"/>
                  </a:lnTo>
                  <a:lnTo>
                    <a:pt x="1811" y="1556"/>
                  </a:lnTo>
                  <a:lnTo>
                    <a:pt x="1896" y="1528"/>
                  </a:lnTo>
                  <a:lnTo>
                    <a:pt x="2009" y="1471"/>
                  </a:lnTo>
                  <a:lnTo>
                    <a:pt x="2065" y="1386"/>
                  </a:lnTo>
                  <a:lnTo>
                    <a:pt x="2122" y="1273"/>
                  </a:lnTo>
                  <a:lnTo>
                    <a:pt x="2122" y="1160"/>
                  </a:lnTo>
                  <a:lnTo>
                    <a:pt x="2094" y="1047"/>
                  </a:lnTo>
                  <a:lnTo>
                    <a:pt x="2009" y="934"/>
                  </a:lnTo>
                  <a:lnTo>
                    <a:pt x="1924" y="820"/>
                  </a:lnTo>
                  <a:lnTo>
                    <a:pt x="1782" y="764"/>
                  </a:lnTo>
                  <a:lnTo>
                    <a:pt x="1669" y="764"/>
                  </a:lnTo>
                  <a:lnTo>
                    <a:pt x="1782" y="707"/>
                  </a:lnTo>
                  <a:lnTo>
                    <a:pt x="1867" y="622"/>
                  </a:lnTo>
                  <a:lnTo>
                    <a:pt x="1952" y="509"/>
                  </a:lnTo>
                  <a:lnTo>
                    <a:pt x="1952" y="396"/>
                  </a:lnTo>
                  <a:lnTo>
                    <a:pt x="1952" y="255"/>
                  </a:lnTo>
                  <a:lnTo>
                    <a:pt x="1867" y="142"/>
                  </a:lnTo>
                  <a:lnTo>
                    <a:pt x="1782" y="57"/>
                  </a:lnTo>
                  <a:lnTo>
                    <a:pt x="16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5" name="Google Shape;5765;p40"/>
            <p:cNvSpPr/>
            <p:nvPr/>
          </p:nvSpPr>
          <p:spPr>
            <a:xfrm>
              <a:off x="4532000" y="2495775"/>
              <a:ext cx="19125" cy="19100"/>
            </a:xfrm>
            <a:custGeom>
              <a:avLst/>
              <a:gdLst/>
              <a:ahLst/>
              <a:cxnLst/>
              <a:rect l="l" t="t" r="r" b="b"/>
              <a:pathLst>
                <a:path w="765" h="764" extrusionOk="0">
                  <a:moveTo>
                    <a:pt x="312" y="0"/>
                  </a:moveTo>
                  <a:lnTo>
                    <a:pt x="227" y="28"/>
                  </a:lnTo>
                  <a:lnTo>
                    <a:pt x="170" y="57"/>
                  </a:lnTo>
                  <a:lnTo>
                    <a:pt x="114" y="113"/>
                  </a:lnTo>
                  <a:lnTo>
                    <a:pt x="85" y="170"/>
                  </a:lnTo>
                  <a:lnTo>
                    <a:pt x="57" y="226"/>
                  </a:lnTo>
                  <a:lnTo>
                    <a:pt x="57" y="255"/>
                  </a:lnTo>
                  <a:lnTo>
                    <a:pt x="29" y="311"/>
                  </a:lnTo>
                  <a:lnTo>
                    <a:pt x="29" y="339"/>
                  </a:lnTo>
                  <a:lnTo>
                    <a:pt x="1" y="396"/>
                  </a:lnTo>
                  <a:lnTo>
                    <a:pt x="1" y="481"/>
                  </a:lnTo>
                  <a:lnTo>
                    <a:pt x="29" y="537"/>
                  </a:lnTo>
                  <a:lnTo>
                    <a:pt x="29" y="566"/>
                  </a:lnTo>
                  <a:lnTo>
                    <a:pt x="85" y="622"/>
                  </a:lnTo>
                  <a:lnTo>
                    <a:pt x="85" y="651"/>
                  </a:lnTo>
                  <a:lnTo>
                    <a:pt x="142" y="707"/>
                  </a:lnTo>
                  <a:lnTo>
                    <a:pt x="199" y="707"/>
                  </a:lnTo>
                  <a:lnTo>
                    <a:pt x="227" y="735"/>
                  </a:lnTo>
                  <a:lnTo>
                    <a:pt x="255" y="735"/>
                  </a:lnTo>
                  <a:lnTo>
                    <a:pt x="340" y="764"/>
                  </a:lnTo>
                  <a:lnTo>
                    <a:pt x="453" y="764"/>
                  </a:lnTo>
                  <a:lnTo>
                    <a:pt x="538" y="735"/>
                  </a:lnTo>
                  <a:lnTo>
                    <a:pt x="623" y="679"/>
                  </a:lnTo>
                  <a:lnTo>
                    <a:pt x="679" y="622"/>
                  </a:lnTo>
                  <a:lnTo>
                    <a:pt x="708" y="594"/>
                  </a:lnTo>
                  <a:lnTo>
                    <a:pt x="736" y="537"/>
                  </a:lnTo>
                  <a:lnTo>
                    <a:pt x="764" y="509"/>
                  </a:lnTo>
                  <a:lnTo>
                    <a:pt x="764" y="424"/>
                  </a:lnTo>
                  <a:lnTo>
                    <a:pt x="764" y="339"/>
                  </a:lnTo>
                  <a:lnTo>
                    <a:pt x="764" y="311"/>
                  </a:lnTo>
                  <a:lnTo>
                    <a:pt x="736" y="226"/>
                  </a:lnTo>
                  <a:lnTo>
                    <a:pt x="708" y="170"/>
                  </a:lnTo>
                  <a:lnTo>
                    <a:pt x="679" y="141"/>
                  </a:lnTo>
                  <a:lnTo>
                    <a:pt x="623" y="57"/>
                  </a:lnTo>
                  <a:lnTo>
                    <a:pt x="595" y="57"/>
                  </a:lnTo>
                  <a:lnTo>
                    <a:pt x="538" y="28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6" name="Google Shape;5766;p40"/>
            <p:cNvSpPr/>
            <p:nvPr/>
          </p:nvSpPr>
          <p:spPr>
            <a:xfrm>
              <a:off x="4465525" y="2509900"/>
              <a:ext cx="46700" cy="41750"/>
            </a:xfrm>
            <a:custGeom>
              <a:avLst/>
              <a:gdLst/>
              <a:ahLst/>
              <a:cxnLst/>
              <a:rect l="l" t="t" r="r" b="b"/>
              <a:pathLst>
                <a:path w="1868" h="1670" extrusionOk="0">
                  <a:moveTo>
                    <a:pt x="821" y="1"/>
                  </a:moveTo>
                  <a:lnTo>
                    <a:pt x="736" y="57"/>
                  </a:lnTo>
                  <a:lnTo>
                    <a:pt x="651" y="114"/>
                  </a:lnTo>
                  <a:lnTo>
                    <a:pt x="595" y="227"/>
                  </a:lnTo>
                  <a:lnTo>
                    <a:pt x="566" y="312"/>
                  </a:lnTo>
                  <a:lnTo>
                    <a:pt x="566" y="397"/>
                  </a:lnTo>
                  <a:lnTo>
                    <a:pt x="510" y="312"/>
                  </a:lnTo>
                  <a:lnTo>
                    <a:pt x="453" y="255"/>
                  </a:lnTo>
                  <a:lnTo>
                    <a:pt x="340" y="227"/>
                  </a:lnTo>
                  <a:lnTo>
                    <a:pt x="255" y="227"/>
                  </a:lnTo>
                  <a:lnTo>
                    <a:pt x="142" y="255"/>
                  </a:lnTo>
                  <a:lnTo>
                    <a:pt x="85" y="312"/>
                  </a:lnTo>
                  <a:lnTo>
                    <a:pt x="29" y="397"/>
                  </a:lnTo>
                  <a:lnTo>
                    <a:pt x="1" y="510"/>
                  </a:lnTo>
                  <a:lnTo>
                    <a:pt x="1" y="595"/>
                  </a:lnTo>
                  <a:lnTo>
                    <a:pt x="29" y="680"/>
                  </a:lnTo>
                  <a:lnTo>
                    <a:pt x="142" y="821"/>
                  </a:lnTo>
                  <a:lnTo>
                    <a:pt x="199" y="849"/>
                  </a:lnTo>
                  <a:lnTo>
                    <a:pt x="283" y="906"/>
                  </a:lnTo>
                  <a:lnTo>
                    <a:pt x="425" y="963"/>
                  </a:lnTo>
                  <a:lnTo>
                    <a:pt x="312" y="1019"/>
                  </a:lnTo>
                  <a:lnTo>
                    <a:pt x="227" y="1104"/>
                  </a:lnTo>
                  <a:lnTo>
                    <a:pt x="170" y="1217"/>
                  </a:lnTo>
                  <a:lnTo>
                    <a:pt x="142" y="1330"/>
                  </a:lnTo>
                  <a:lnTo>
                    <a:pt x="170" y="1443"/>
                  </a:lnTo>
                  <a:lnTo>
                    <a:pt x="255" y="1557"/>
                  </a:lnTo>
                  <a:lnTo>
                    <a:pt x="368" y="1641"/>
                  </a:lnTo>
                  <a:lnTo>
                    <a:pt x="481" y="1670"/>
                  </a:lnTo>
                  <a:lnTo>
                    <a:pt x="623" y="1641"/>
                  </a:lnTo>
                  <a:lnTo>
                    <a:pt x="736" y="1557"/>
                  </a:lnTo>
                  <a:lnTo>
                    <a:pt x="821" y="1443"/>
                  </a:lnTo>
                  <a:lnTo>
                    <a:pt x="849" y="1302"/>
                  </a:lnTo>
                  <a:lnTo>
                    <a:pt x="877" y="1415"/>
                  </a:lnTo>
                  <a:lnTo>
                    <a:pt x="934" y="1500"/>
                  </a:lnTo>
                  <a:lnTo>
                    <a:pt x="1019" y="1585"/>
                  </a:lnTo>
                  <a:lnTo>
                    <a:pt x="1132" y="1613"/>
                  </a:lnTo>
                  <a:lnTo>
                    <a:pt x="1245" y="1613"/>
                  </a:lnTo>
                  <a:lnTo>
                    <a:pt x="1358" y="1557"/>
                  </a:lnTo>
                  <a:lnTo>
                    <a:pt x="1415" y="1472"/>
                  </a:lnTo>
                  <a:lnTo>
                    <a:pt x="1471" y="1387"/>
                  </a:lnTo>
                  <a:lnTo>
                    <a:pt x="1500" y="1274"/>
                  </a:lnTo>
                  <a:lnTo>
                    <a:pt x="1471" y="1161"/>
                  </a:lnTo>
                  <a:lnTo>
                    <a:pt x="1443" y="1076"/>
                  </a:lnTo>
                  <a:lnTo>
                    <a:pt x="1358" y="1019"/>
                  </a:lnTo>
                  <a:lnTo>
                    <a:pt x="1500" y="1019"/>
                  </a:lnTo>
                  <a:lnTo>
                    <a:pt x="1641" y="991"/>
                  </a:lnTo>
                  <a:lnTo>
                    <a:pt x="1754" y="906"/>
                  </a:lnTo>
                  <a:lnTo>
                    <a:pt x="1839" y="765"/>
                  </a:lnTo>
                  <a:lnTo>
                    <a:pt x="1867" y="623"/>
                  </a:lnTo>
                  <a:lnTo>
                    <a:pt x="1867" y="482"/>
                  </a:lnTo>
                  <a:lnTo>
                    <a:pt x="1783" y="340"/>
                  </a:lnTo>
                  <a:lnTo>
                    <a:pt x="1669" y="255"/>
                  </a:lnTo>
                  <a:lnTo>
                    <a:pt x="1528" y="199"/>
                  </a:lnTo>
                  <a:lnTo>
                    <a:pt x="1387" y="199"/>
                  </a:lnTo>
                  <a:lnTo>
                    <a:pt x="1245" y="255"/>
                  </a:lnTo>
                  <a:lnTo>
                    <a:pt x="1132" y="340"/>
                  </a:lnTo>
                  <a:lnTo>
                    <a:pt x="1132" y="340"/>
                  </a:lnTo>
                  <a:lnTo>
                    <a:pt x="1160" y="284"/>
                  </a:lnTo>
                  <a:lnTo>
                    <a:pt x="1160" y="199"/>
                  </a:lnTo>
                  <a:lnTo>
                    <a:pt x="1132" y="142"/>
                  </a:lnTo>
                  <a:lnTo>
                    <a:pt x="1075" y="57"/>
                  </a:lnTo>
                  <a:lnTo>
                    <a:pt x="991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7" name="Google Shape;5767;p40"/>
            <p:cNvSpPr/>
            <p:nvPr/>
          </p:nvSpPr>
          <p:spPr>
            <a:xfrm>
              <a:off x="4479675" y="2522625"/>
              <a:ext cx="14875" cy="14875"/>
            </a:xfrm>
            <a:custGeom>
              <a:avLst/>
              <a:gdLst/>
              <a:ahLst/>
              <a:cxnLst/>
              <a:rect l="l" t="t" r="r" b="b"/>
              <a:pathLst>
                <a:path w="595" h="595" extrusionOk="0">
                  <a:moveTo>
                    <a:pt x="283" y="1"/>
                  </a:moveTo>
                  <a:lnTo>
                    <a:pt x="227" y="29"/>
                  </a:lnTo>
                  <a:lnTo>
                    <a:pt x="198" y="29"/>
                  </a:lnTo>
                  <a:lnTo>
                    <a:pt x="142" y="58"/>
                  </a:lnTo>
                  <a:lnTo>
                    <a:pt x="113" y="86"/>
                  </a:lnTo>
                  <a:lnTo>
                    <a:pt x="85" y="86"/>
                  </a:lnTo>
                  <a:lnTo>
                    <a:pt x="85" y="114"/>
                  </a:lnTo>
                  <a:lnTo>
                    <a:pt x="29" y="171"/>
                  </a:lnTo>
                  <a:lnTo>
                    <a:pt x="0" y="227"/>
                  </a:lnTo>
                  <a:lnTo>
                    <a:pt x="0" y="256"/>
                  </a:lnTo>
                  <a:lnTo>
                    <a:pt x="0" y="312"/>
                  </a:lnTo>
                  <a:lnTo>
                    <a:pt x="0" y="369"/>
                  </a:lnTo>
                  <a:lnTo>
                    <a:pt x="29" y="397"/>
                  </a:lnTo>
                  <a:lnTo>
                    <a:pt x="85" y="510"/>
                  </a:lnTo>
                  <a:lnTo>
                    <a:pt x="142" y="538"/>
                  </a:lnTo>
                  <a:lnTo>
                    <a:pt x="170" y="567"/>
                  </a:lnTo>
                  <a:lnTo>
                    <a:pt x="311" y="567"/>
                  </a:lnTo>
                  <a:lnTo>
                    <a:pt x="340" y="595"/>
                  </a:lnTo>
                  <a:lnTo>
                    <a:pt x="425" y="567"/>
                  </a:lnTo>
                  <a:lnTo>
                    <a:pt x="481" y="567"/>
                  </a:lnTo>
                  <a:lnTo>
                    <a:pt x="481" y="538"/>
                  </a:lnTo>
                  <a:lnTo>
                    <a:pt x="538" y="510"/>
                  </a:lnTo>
                  <a:lnTo>
                    <a:pt x="538" y="482"/>
                  </a:lnTo>
                  <a:lnTo>
                    <a:pt x="566" y="454"/>
                  </a:lnTo>
                  <a:lnTo>
                    <a:pt x="594" y="425"/>
                  </a:lnTo>
                  <a:lnTo>
                    <a:pt x="594" y="397"/>
                  </a:lnTo>
                  <a:lnTo>
                    <a:pt x="594" y="369"/>
                  </a:lnTo>
                  <a:lnTo>
                    <a:pt x="594" y="284"/>
                  </a:lnTo>
                  <a:lnTo>
                    <a:pt x="594" y="256"/>
                  </a:lnTo>
                  <a:lnTo>
                    <a:pt x="594" y="199"/>
                  </a:lnTo>
                  <a:lnTo>
                    <a:pt x="566" y="142"/>
                  </a:lnTo>
                  <a:lnTo>
                    <a:pt x="509" y="86"/>
                  </a:lnTo>
                  <a:lnTo>
                    <a:pt x="453" y="29"/>
                  </a:lnTo>
                  <a:lnTo>
                    <a:pt x="425" y="29"/>
                  </a:lnTo>
                  <a:lnTo>
                    <a:pt x="3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8" name="Google Shape;5768;p40"/>
            <p:cNvSpPr/>
            <p:nvPr/>
          </p:nvSpPr>
          <p:spPr>
            <a:xfrm>
              <a:off x="4239225" y="2034700"/>
              <a:ext cx="116725" cy="704350"/>
            </a:xfrm>
            <a:custGeom>
              <a:avLst/>
              <a:gdLst/>
              <a:ahLst/>
              <a:cxnLst/>
              <a:rect l="l" t="t" r="r" b="b"/>
              <a:pathLst>
                <a:path w="4669" h="28174" extrusionOk="0">
                  <a:moveTo>
                    <a:pt x="1" y="0"/>
                  </a:moveTo>
                  <a:lnTo>
                    <a:pt x="2207" y="28174"/>
                  </a:lnTo>
                  <a:lnTo>
                    <a:pt x="2575" y="27325"/>
                  </a:lnTo>
                  <a:lnTo>
                    <a:pt x="2886" y="26476"/>
                  </a:lnTo>
                  <a:lnTo>
                    <a:pt x="3197" y="25599"/>
                  </a:lnTo>
                  <a:lnTo>
                    <a:pt x="3452" y="24723"/>
                  </a:lnTo>
                  <a:lnTo>
                    <a:pt x="3706" y="23846"/>
                  </a:lnTo>
                  <a:lnTo>
                    <a:pt x="3933" y="22941"/>
                  </a:lnTo>
                  <a:lnTo>
                    <a:pt x="4102" y="22035"/>
                  </a:lnTo>
                  <a:lnTo>
                    <a:pt x="4272" y="21130"/>
                  </a:lnTo>
                  <a:lnTo>
                    <a:pt x="4414" y="20225"/>
                  </a:lnTo>
                  <a:lnTo>
                    <a:pt x="4498" y="19320"/>
                  </a:lnTo>
                  <a:lnTo>
                    <a:pt x="4583" y="18415"/>
                  </a:lnTo>
                  <a:lnTo>
                    <a:pt x="4640" y="17481"/>
                  </a:lnTo>
                  <a:lnTo>
                    <a:pt x="4668" y="16576"/>
                  </a:lnTo>
                  <a:lnTo>
                    <a:pt x="4640" y="15643"/>
                  </a:lnTo>
                  <a:lnTo>
                    <a:pt x="4612" y="14738"/>
                  </a:lnTo>
                  <a:lnTo>
                    <a:pt x="4555" y="13804"/>
                  </a:lnTo>
                  <a:lnTo>
                    <a:pt x="4470" y="12899"/>
                  </a:lnTo>
                  <a:lnTo>
                    <a:pt x="4357" y="11994"/>
                  </a:lnTo>
                  <a:lnTo>
                    <a:pt x="4216" y="11060"/>
                  </a:lnTo>
                  <a:lnTo>
                    <a:pt x="4074" y="10155"/>
                  </a:lnTo>
                  <a:lnTo>
                    <a:pt x="3876" y="9278"/>
                  </a:lnTo>
                  <a:lnTo>
                    <a:pt x="3650" y="8373"/>
                  </a:lnTo>
                  <a:lnTo>
                    <a:pt x="3395" y="7496"/>
                  </a:lnTo>
                  <a:lnTo>
                    <a:pt x="3141" y="6619"/>
                  </a:lnTo>
                  <a:lnTo>
                    <a:pt x="2830" y="5742"/>
                  </a:lnTo>
                  <a:lnTo>
                    <a:pt x="2518" y="4894"/>
                  </a:lnTo>
                  <a:lnTo>
                    <a:pt x="2151" y="4045"/>
                  </a:lnTo>
                  <a:lnTo>
                    <a:pt x="1783" y="3197"/>
                  </a:lnTo>
                  <a:lnTo>
                    <a:pt x="1387" y="2376"/>
                  </a:lnTo>
                  <a:lnTo>
                    <a:pt x="934" y="1556"/>
                  </a:lnTo>
                  <a:lnTo>
                    <a:pt x="482" y="76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9" name="Google Shape;5769;p40"/>
            <p:cNvSpPr/>
            <p:nvPr/>
          </p:nvSpPr>
          <p:spPr>
            <a:xfrm>
              <a:off x="4164275" y="2026925"/>
              <a:ext cx="130150" cy="717075"/>
            </a:xfrm>
            <a:custGeom>
              <a:avLst/>
              <a:gdLst/>
              <a:ahLst/>
              <a:cxnLst/>
              <a:rect l="l" t="t" r="r" b="b"/>
              <a:pathLst>
                <a:path w="5206" h="28683" extrusionOk="0">
                  <a:moveTo>
                    <a:pt x="2801" y="0"/>
                  </a:moveTo>
                  <a:lnTo>
                    <a:pt x="2405" y="821"/>
                  </a:lnTo>
                  <a:lnTo>
                    <a:pt x="2009" y="1669"/>
                  </a:lnTo>
                  <a:lnTo>
                    <a:pt x="1669" y="2518"/>
                  </a:lnTo>
                  <a:lnTo>
                    <a:pt x="1358" y="3395"/>
                  </a:lnTo>
                  <a:lnTo>
                    <a:pt x="1075" y="4271"/>
                  </a:lnTo>
                  <a:lnTo>
                    <a:pt x="821" y="5177"/>
                  </a:lnTo>
                  <a:lnTo>
                    <a:pt x="623" y="6082"/>
                  </a:lnTo>
                  <a:lnTo>
                    <a:pt x="425" y="7015"/>
                  </a:lnTo>
                  <a:lnTo>
                    <a:pt x="283" y="7920"/>
                  </a:lnTo>
                  <a:lnTo>
                    <a:pt x="170" y="8854"/>
                  </a:lnTo>
                  <a:lnTo>
                    <a:pt x="85" y="9816"/>
                  </a:lnTo>
                  <a:lnTo>
                    <a:pt x="29" y="10749"/>
                  </a:lnTo>
                  <a:lnTo>
                    <a:pt x="1" y="11711"/>
                  </a:lnTo>
                  <a:lnTo>
                    <a:pt x="29" y="12644"/>
                  </a:lnTo>
                  <a:lnTo>
                    <a:pt x="57" y="13606"/>
                  </a:lnTo>
                  <a:lnTo>
                    <a:pt x="142" y="14539"/>
                  </a:lnTo>
                  <a:lnTo>
                    <a:pt x="227" y="15501"/>
                  </a:lnTo>
                  <a:lnTo>
                    <a:pt x="368" y="16435"/>
                  </a:lnTo>
                  <a:lnTo>
                    <a:pt x="510" y="17396"/>
                  </a:lnTo>
                  <a:lnTo>
                    <a:pt x="708" y="18330"/>
                  </a:lnTo>
                  <a:lnTo>
                    <a:pt x="934" y="19263"/>
                  </a:lnTo>
                  <a:lnTo>
                    <a:pt x="1160" y="20168"/>
                  </a:lnTo>
                  <a:lnTo>
                    <a:pt x="1443" y="21102"/>
                  </a:lnTo>
                  <a:lnTo>
                    <a:pt x="1754" y="21979"/>
                  </a:lnTo>
                  <a:lnTo>
                    <a:pt x="2065" y="22884"/>
                  </a:lnTo>
                  <a:lnTo>
                    <a:pt x="2433" y="23761"/>
                  </a:lnTo>
                  <a:lnTo>
                    <a:pt x="2829" y="24609"/>
                  </a:lnTo>
                  <a:lnTo>
                    <a:pt x="3225" y="25458"/>
                  </a:lnTo>
                  <a:lnTo>
                    <a:pt x="3649" y="26306"/>
                  </a:lnTo>
                  <a:lnTo>
                    <a:pt x="4130" y="27099"/>
                  </a:lnTo>
                  <a:lnTo>
                    <a:pt x="4611" y="27891"/>
                  </a:lnTo>
                  <a:lnTo>
                    <a:pt x="5120" y="28683"/>
                  </a:lnTo>
                  <a:lnTo>
                    <a:pt x="5205" y="28485"/>
                  </a:lnTo>
                  <a:lnTo>
                    <a:pt x="2999" y="311"/>
                  </a:lnTo>
                  <a:lnTo>
                    <a:pt x="2801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0" name="Google Shape;5770;p40"/>
            <p:cNvSpPr/>
            <p:nvPr/>
          </p:nvSpPr>
          <p:spPr>
            <a:xfrm>
              <a:off x="4245600" y="2113900"/>
              <a:ext cx="58000" cy="710725"/>
            </a:xfrm>
            <a:custGeom>
              <a:avLst/>
              <a:gdLst/>
              <a:ahLst/>
              <a:cxnLst/>
              <a:rect l="l" t="t" r="r" b="b"/>
              <a:pathLst>
                <a:path w="2320" h="28429" extrusionOk="0">
                  <a:moveTo>
                    <a:pt x="29" y="0"/>
                  </a:moveTo>
                  <a:lnTo>
                    <a:pt x="0" y="85"/>
                  </a:lnTo>
                  <a:lnTo>
                    <a:pt x="29" y="877"/>
                  </a:lnTo>
                  <a:lnTo>
                    <a:pt x="29" y="1698"/>
                  </a:lnTo>
                  <a:lnTo>
                    <a:pt x="142" y="3197"/>
                  </a:lnTo>
                  <a:lnTo>
                    <a:pt x="340" y="6252"/>
                  </a:lnTo>
                  <a:lnTo>
                    <a:pt x="1132" y="17283"/>
                  </a:lnTo>
                  <a:lnTo>
                    <a:pt x="1924" y="28258"/>
                  </a:lnTo>
                  <a:lnTo>
                    <a:pt x="1952" y="28343"/>
                  </a:lnTo>
                  <a:lnTo>
                    <a:pt x="1981" y="28400"/>
                  </a:lnTo>
                  <a:lnTo>
                    <a:pt x="2065" y="28428"/>
                  </a:lnTo>
                  <a:lnTo>
                    <a:pt x="2122" y="28428"/>
                  </a:lnTo>
                  <a:lnTo>
                    <a:pt x="2207" y="28400"/>
                  </a:lnTo>
                  <a:lnTo>
                    <a:pt x="2263" y="28372"/>
                  </a:lnTo>
                  <a:lnTo>
                    <a:pt x="2320" y="28315"/>
                  </a:lnTo>
                  <a:lnTo>
                    <a:pt x="2320" y="28230"/>
                  </a:lnTo>
                  <a:lnTo>
                    <a:pt x="1867" y="22035"/>
                  </a:lnTo>
                  <a:lnTo>
                    <a:pt x="1047" y="11032"/>
                  </a:lnTo>
                  <a:lnTo>
                    <a:pt x="651" y="5573"/>
                  </a:lnTo>
                  <a:lnTo>
                    <a:pt x="453" y="2801"/>
                  </a:lnTo>
                  <a:lnTo>
                    <a:pt x="340" y="1415"/>
                  </a:lnTo>
                  <a:lnTo>
                    <a:pt x="255" y="736"/>
                  </a:lnTo>
                  <a:lnTo>
                    <a:pt x="170" y="5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1" name="Google Shape;5771;p40"/>
            <p:cNvSpPr/>
            <p:nvPr/>
          </p:nvSpPr>
          <p:spPr>
            <a:xfrm>
              <a:off x="4193975" y="2226325"/>
              <a:ext cx="113875" cy="137225"/>
            </a:xfrm>
            <a:custGeom>
              <a:avLst/>
              <a:gdLst/>
              <a:ahLst/>
              <a:cxnLst/>
              <a:rect l="l" t="t" r="r" b="b"/>
              <a:pathLst>
                <a:path w="4555" h="5489" extrusionOk="0">
                  <a:moveTo>
                    <a:pt x="4385" y="1"/>
                  </a:moveTo>
                  <a:lnTo>
                    <a:pt x="4357" y="29"/>
                  </a:lnTo>
                  <a:lnTo>
                    <a:pt x="4328" y="58"/>
                  </a:lnTo>
                  <a:lnTo>
                    <a:pt x="3904" y="1217"/>
                  </a:lnTo>
                  <a:lnTo>
                    <a:pt x="3536" y="2405"/>
                  </a:lnTo>
                  <a:lnTo>
                    <a:pt x="3197" y="3593"/>
                  </a:lnTo>
                  <a:lnTo>
                    <a:pt x="2886" y="4781"/>
                  </a:lnTo>
                  <a:lnTo>
                    <a:pt x="1613" y="2547"/>
                  </a:lnTo>
                  <a:lnTo>
                    <a:pt x="962" y="1415"/>
                  </a:lnTo>
                  <a:lnTo>
                    <a:pt x="283" y="312"/>
                  </a:lnTo>
                  <a:lnTo>
                    <a:pt x="255" y="256"/>
                  </a:lnTo>
                  <a:lnTo>
                    <a:pt x="199" y="227"/>
                  </a:lnTo>
                  <a:lnTo>
                    <a:pt x="142" y="227"/>
                  </a:lnTo>
                  <a:lnTo>
                    <a:pt x="85" y="256"/>
                  </a:lnTo>
                  <a:lnTo>
                    <a:pt x="57" y="312"/>
                  </a:lnTo>
                  <a:lnTo>
                    <a:pt x="29" y="369"/>
                  </a:lnTo>
                  <a:lnTo>
                    <a:pt x="1" y="425"/>
                  </a:lnTo>
                  <a:lnTo>
                    <a:pt x="29" y="482"/>
                  </a:lnTo>
                  <a:lnTo>
                    <a:pt x="679" y="1726"/>
                  </a:lnTo>
                  <a:lnTo>
                    <a:pt x="1387" y="2971"/>
                  </a:lnTo>
                  <a:lnTo>
                    <a:pt x="2801" y="5404"/>
                  </a:lnTo>
                  <a:lnTo>
                    <a:pt x="2829" y="5460"/>
                  </a:lnTo>
                  <a:lnTo>
                    <a:pt x="2886" y="5489"/>
                  </a:lnTo>
                  <a:lnTo>
                    <a:pt x="2999" y="5489"/>
                  </a:lnTo>
                  <a:lnTo>
                    <a:pt x="3084" y="5432"/>
                  </a:lnTo>
                  <a:lnTo>
                    <a:pt x="3112" y="5404"/>
                  </a:lnTo>
                  <a:lnTo>
                    <a:pt x="3140" y="5347"/>
                  </a:lnTo>
                  <a:lnTo>
                    <a:pt x="3452" y="4018"/>
                  </a:lnTo>
                  <a:lnTo>
                    <a:pt x="3763" y="2716"/>
                  </a:lnTo>
                  <a:lnTo>
                    <a:pt x="4130" y="1415"/>
                  </a:lnTo>
                  <a:lnTo>
                    <a:pt x="4555" y="142"/>
                  </a:lnTo>
                  <a:lnTo>
                    <a:pt x="4555" y="86"/>
                  </a:lnTo>
                  <a:lnTo>
                    <a:pt x="4526" y="58"/>
                  </a:lnTo>
                  <a:lnTo>
                    <a:pt x="447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2" name="Google Shape;5772;p40"/>
            <p:cNvSpPr/>
            <p:nvPr/>
          </p:nvSpPr>
          <p:spPr>
            <a:xfrm>
              <a:off x="4215900" y="2399600"/>
              <a:ext cx="113875" cy="154175"/>
            </a:xfrm>
            <a:custGeom>
              <a:avLst/>
              <a:gdLst/>
              <a:ahLst/>
              <a:cxnLst/>
              <a:rect l="l" t="t" r="r" b="b"/>
              <a:pathLst>
                <a:path w="4555" h="6167" extrusionOk="0">
                  <a:moveTo>
                    <a:pt x="4413" y="0"/>
                  </a:moveTo>
                  <a:lnTo>
                    <a:pt x="4385" y="28"/>
                  </a:lnTo>
                  <a:lnTo>
                    <a:pt x="4357" y="57"/>
                  </a:lnTo>
                  <a:lnTo>
                    <a:pt x="4187" y="424"/>
                  </a:lnTo>
                  <a:lnTo>
                    <a:pt x="4074" y="792"/>
                  </a:lnTo>
                  <a:lnTo>
                    <a:pt x="3847" y="1528"/>
                  </a:lnTo>
                  <a:lnTo>
                    <a:pt x="3338" y="2970"/>
                  </a:lnTo>
                  <a:lnTo>
                    <a:pt x="2546" y="5431"/>
                  </a:lnTo>
                  <a:lnTo>
                    <a:pt x="2122" y="4384"/>
                  </a:lnTo>
                  <a:lnTo>
                    <a:pt x="1669" y="3338"/>
                  </a:lnTo>
                  <a:lnTo>
                    <a:pt x="1330" y="2716"/>
                  </a:lnTo>
                  <a:lnTo>
                    <a:pt x="990" y="2093"/>
                  </a:lnTo>
                  <a:lnTo>
                    <a:pt x="623" y="1499"/>
                  </a:lnTo>
                  <a:lnTo>
                    <a:pt x="425" y="1216"/>
                  </a:lnTo>
                  <a:lnTo>
                    <a:pt x="198" y="934"/>
                  </a:lnTo>
                  <a:lnTo>
                    <a:pt x="170" y="934"/>
                  </a:lnTo>
                  <a:lnTo>
                    <a:pt x="142" y="905"/>
                  </a:lnTo>
                  <a:lnTo>
                    <a:pt x="57" y="934"/>
                  </a:lnTo>
                  <a:lnTo>
                    <a:pt x="0" y="990"/>
                  </a:lnTo>
                  <a:lnTo>
                    <a:pt x="0" y="1047"/>
                  </a:lnTo>
                  <a:lnTo>
                    <a:pt x="0" y="1075"/>
                  </a:lnTo>
                  <a:lnTo>
                    <a:pt x="170" y="1386"/>
                  </a:lnTo>
                  <a:lnTo>
                    <a:pt x="340" y="1669"/>
                  </a:lnTo>
                  <a:lnTo>
                    <a:pt x="679" y="2235"/>
                  </a:lnTo>
                  <a:lnTo>
                    <a:pt x="1019" y="2857"/>
                  </a:lnTo>
                  <a:lnTo>
                    <a:pt x="1330" y="3451"/>
                  </a:lnTo>
                  <a:lnTo>
                    <a:pt x="1613" y="4073"/>
                  </a:lnTo>
                  <a:lnTo>
                    <a:pt x="1896" y="4724"/>
                  </a:lnTo>
                  <a:lnTo>
                    <a:pt x="2150" y="5403"/>
                  </a:lnTo>
                  <a:lnTo>
                    <a:pt x="2377" y="6053"/>
                  </a:lnTo>
                  <a:lnTo>
                    <a:pt x="2405" y="6110"/>
                  </a:lnTo>
                  <a:lnTo>
                    <a:pt x="2461" y="6167"/>
                  </a:lnTo>
                  <a:lnTo>
                    <a:pt x="2546" y="6167"/>
                  </a:lnTo>
                  <a:lnTo>
                    <a:pt x="2659" y="6138"/>
                  </a:lnTo>
                  <a:lnTo>
                    <a:pt x="2688" y="6082"/>
                  </a:lnTo>
                  <a:lnTo>
                    <a:pt x="2716" y="6025"/>
                  </a:lnTo>
                  <a:lnTo>
                    <a:pt x="3678" y="3083"/>
                  </a:lnTo>
                  <a:lnTo>
                    <a:pt x="4130" y="1612"/>
                  </a:lnTo>
                  <a:lnTo>
                    <a:pt x="4357" y="877"/>
                  </a:lnTo>
                  <a:lnTo>
                    <a:pt x="4470" y="509"/>
                  </a:lnTo>
                  <a:lnTo>
                    <a:pt x="4555" y="142"/>
                  </a:lnTo>
                  <a:lnTo>
                    <a:pt x="4555" y="113"/>
                  </a:lnTo>
                  <a:lnTo>
                    <a:pt x="4555" y="57"/>
                  </a:lnTo>
                  <a:lnTo>
                    <a:pt x="4498" y="28"/>
                  </a:lnTo>
                  <a:lnTo>
                    <a:pt x="441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3" name="Google Shape;5773;p40"/>
            <p:cNvSpPr/>
            <p:nvPr/>
          </p:nvSpPr>
          <p:spPr>
            <a:xfrm>
              <a:off x="4696775" y="2485150"/>
              <a:ext cx="522600" cy="517675"/>
            </a:xfrm>
            <a:custGeom>
              <a:avLst/>
              <a:gdLst/>
              <a:ahLst/>
              <a:cxnLst/>
              <a:rect l="l" t="t" r="r" b="b"/>
              <a:pathLst>
                <a:path w="20904" h="20707" extrusionOk="0">
                  <a:moveTo>
                    <a:pt x="20055" y="1"/>
                  </a:moveTo>
                  <a:lnTo>
                    <a:pt x="18980" y="1274"/>
                  </a:lnTo>
                  <a:lnTo>
                    <a:pt x="17877" y="2518"/>
                  </a:lnTo>
                  <a:lnTo>
                    <a:pt x="16718" y="3706"/>
                  </a:lnTo>
                  <a:lnTo>
                    <a:pt x="15558" y="4894"/>
                  </a:lnTo>
                  <a:lnTo>
                    <a:pt x="14370" y="6054"/>
                  </a:lnTo>
                  <a:lnTo>
                    <a:pt x="13182" y="7185"/>
                  </a:lnTo>
                  <a:lnTo>
                    <a:pt x="11937" y="8317"/>
                  </a:lnTo>
                  <a:lnTo>
                    <a:pt x="10693" y="9392"/>
                  </a:lnTo>
                  <a:lnTo>
                    <a:pt x="9420" y="10467"/>
                  </a:lnTo>
                  <a:lnTo>
                    <a:pt x="8118" y="11485"/>
                  </a:lnTo>
                  <a:lnTo>
                    <a:pt x="6817" y="12532"/>
                  </a:lnTo>
                  <a:lnTo>
                    <a:pt x="5488" y="13522"/>
                  </a:lnTo>
                  <a:lnTo>
                    <a:pt x="4130" y="14483"/>
                  </a:lnTo>
                  <a:lnTo>
                    <a:pt x="2772" y="15445"/>
                  </a:lnTo>
                  <a:lnTo>
                    <a:pt x="1386" y="16379"/>
                  </a:lnTo>
                  <a:lnTo>
                    <a:pt x="0" y="17312"/>
                  </a:lnTo>
                  <a:lnTo>
                    <a:pt x="368" y="17680"/>
                  </a:lnTo>
                  <a:lnTo>
                    <a:pt x="736" y="18019"/>
                  </a:lnTo>
                  <a:lnTo>
                    <a:pt x="1528" y="18698"/>
                  </a:lnTo>
                  <a:lnTo>
                    <a:pt x="2235" y="19264"/>
                  </a:lnTo>
                  <a:lnTo>
                    <a:pt x="2631" y="19547"/>
                  </a:lnTo>
                  <a:lnTo>
                    <a:pt x="2999" y="19801"/>
                  </a:lnTo>
                  <a:lnTo>
                    <a:pt x="3395" y="20027"/>
                  </a:lnTo>
                  <a:lnTo>
                    <a:pt x="3791" y="20225"/>
                  </a:lnTo>
                  <a:lnTo>
                    <a:pt x="4215" y="20423"/>
                  </a:lnTo>
                  <a:lnTo>
                    <a:pt x="4639" y="20565"/>
                  </a:lnTo>
                  <a:lnTo>
                    <a:pt x="5092" y="20650"/>
                  </a:lnTo>
                  <a:lnTo>
                    <a:pt x="5544" y="20706"/>
                  </a:lnTo>
                  <a:lnTo>
                    <a:pt x="5997" y="20678"/>
                  </a:lnTo>
                  <a:lnTo>
                    <a:pt x="6450" y="20621"/>
                  </a:lnTo>
                  <a:lnTo>
                    <a:pt x="6902" y="20508"/>
                  </a:lnTo>
                  <a:lnTo>
                    <a:pt x="7100" y="20423"/>
                  </a:lnTo>
                  <a:lnTo>
                    <a:pt x="7298" y="20339"/>
                  </a:lnTo>
                  <a:lnTo>
                    <a:pt x="7496" y="20225"/>
                  </a:lnTo>
                  <a:lnTo>
                    <a:pt x="7694" y="20084"/>
                  </a:lnTo>
                  <a:lnTo>
                    <a:pt x="7864" y="19943"/>
                  </a:lnTo>
                  <a:lnTo>
                    <a:pt x="8005" y="19773"/>
                  </a:lnTo>
                  <a:lnTo>
                    <a:pt x="8175" y="19575"/>
                  </a:lnTo>
                  <a:lnTo>
                    <a:pt x="8316" y="19377"/>
                  </a:lnTo>
                  <a:lnTo>
                    <a:pt x="8430" y="19179"/>
                  </a:lnTo>
                  <a:lnTo>
                    <a:pt x="8514" y="18953"/>
                  </a:lnTo>
                  <a:lnTo>
                    <a:pt x="8684" y="18500"/>
                  </a:lnTo>
                  <a:lnTo>
                    <a:pt x="8797" y="18019"/>
                  </a:lnTo>
                  <a:lnTo>
                    <a:pt x="8854" y="17510"/>
                  </a:lnTo>
                  <a:lnTo>
                    <a:pt x="8910" y="17029"/>
                  </a:lnTo>
                  <a:lnTo>
                    <a:pt x="8967" y="16011"/>
                  </a:lnTo>
                  <a:lnTo>
                    <a:pt x="9024" y="15502"/>
                  </a:lnTo>
                  <a:lnTo>
                    <a:pt x="9108" y="14993"/>
                  </a:lnTo>
                  <a:lnTo>
                    <a:pt x="9250" y="14512"/>
                  </a:lnTo>
                  <a:lnTo>
                    <a:pt x="9448" y="14031"/>
                  </a:lnTo>
                  <a:lnTo>
                    <a:pt x="9561" y="13804"/>
                  </a:lnTo>
                  <a:lnTo>
                    <a:pt x="9674" y="13606"/>
                  </a:lnTo>
                  <a:lnTo>
                    <a:pt x="9816" y="13408"/>
                  </a:lnTo>
                  <a:lnTo>
                    <a:pt x="9985" y="13239"/>
                  </a:lnTo>
                  <a:lnTo>
                    <a:pt x="10155" y="13069"/>
                  </a:lnTo>
                  <a:lnTo>
                    <a:pt x="10325" y="12928"/>
                  </a:lnTo>
                  <a:lnTo>
                    <a:pt x="10551" y="12814"/>
                  </a:lnTo>
                  <a:lnTo>
                    <a:pt x="10777" y="12730"/>
                  </a:lnTo>
                  <a:lnTo>
                    <a:pt x="10975" y="12673"/>
                  </a:lnTo>
                  <a:lnTo>
                    <a:pt x="11202" y="12645"/>
                  </a:lnTo>
                  <a:lnTo>
                    <a:pt x="11428" y="12616"/>
                  </a:lnTo>
                  <a:lnTo>
                    <a:pt x="11654" y="12616"/>
                  </a:lnTo>
                  <a:lnTo>
                    <a:pt x="12107" y="12645"/>
                  </a:lnTo>
                  <a:lnTo>
                    <a:pt x="12588" y="12730"/>
                  </a:lnTo>
                  <a:lnTo>
                    <a:pt x="13040" y="12786"/>
                  </a:lnTo>
                  <a:lnTo>
                    <a:pt x="13493" y="12814"/>
                  </a:lnTo>
                  <a:lnTo>
                    <a:pt x="13945" y="12814"/>
                  </a:lnTo>
                  <a:lnTo>
                    <a:pt x="14172" y="12758"/>
                  </a:lnTo>
                  <a:lnTo>
                    <a:pt x="14398" y="12701"/>
                  </a:lnTo>
                  <a:lnTo>
                    <a:pt x="14624" y="12616"/>
                  </a:lnTo>
                  <a:lnTo>
                    <a:pt x="14822" y="12475"/>
                  </a:lnTo>
                  <a:lnTo>
                    <a:pt x="15020" y="12334"/>
                  </a:lnTo>
                  <a:lnTo>
                    <a:pt x="15190" y="12192"/>
                  </a:lnTo>
                  <a:lnTo>
                    <a:pt x="15360" y="11994"/>
                  </a:lnTo>
                  <a:lnTo>
                    <a:pt x="15501" y="11796"/>
                  </a:lnTo>
                  <a:lnTo>
                    <a:pt x="15614" y="11570"/>
                  </a:lnTo>
                  <a:lnTo>
                    <a:pt x="15728" y="11344"/>
                  </a:lnTo>
                  <a:lnTo>
                    <a:pt x="15926" y="10863"/>
                  </a:lnTo>
                  <a:lnTo>
                    <a:pt x="16039" y="10354"/>
                  </a:lnTo>
                  <a:lnTo>
                    <a:pt x="16124" y="9816"/>
                  </a:lnTo>
                  <a:lnTo>
                    <a:pt x="16180" y="9307"/>
                  </a:lnTo>
                  <a:lnTo>
                    <a:pt x="16208" y="8713"/>
                  </a:lnTo>
                  <a:lnTo>
                    <a:pt x="16237" y="8119"/>
                  </a:lnTo>
                  <a:lnTo>
                    <a:pt x="16293" y="7497"/>
                  </a:lnTo>
                  <a:lnTo>
                    <a:pt x="16350" y="7185"/>
                  </a:lnTo>
                  <a:lnTo>
                    <a:pt x="16406" y="6874"/>
                  </a:lnTo>
                  <a:lnTo>
                    <a:pt x="16491" y="6591"/>
                  </a:lnTo>
                  <a:lnTo>
                    <a:pt x="16604" y="6309"/>
                  </a:lnTo>
                  <a:lnTo>
                    <a:pt x="16746" y="5997"/>
                  </a:lnTo>
                  <a:lnTo>
                    <a:pt x="16944" y="5715"/>
                  </a:lnTo>
                  <a:lnTo>
                    <a:pt x="17170" y="5460"/>
                  </a:lnTo>
                  <a:lnTo>
                    <a:pt x="17396" y="5234"/>
                  </a:lnTo>
                  <a:lnTo>
                    <a:pt x="17651" y="5036"/>
                  </a:lnTo>
                  <a:lnTo>
                    <a:pt x="17934" y="4866"/>
                  </a:lnTo>
                  <a:lnTo>
                    <a:pt x="18245" y="4725"/>
                  </a:lnTo>
                  <a:lnTo>
                    <a:pt x="18556" y="4555"/>
                  </a:lnTo>
                  <a:lnTo>
                    <a:pt x="19065" y="4357"/>
                  </a:lnTo>
                  <a:lnTo>
                    <a:pt x="19603" y="4131"/>
                  </a:lnTo>
                  <a:lnTo>
                    <a:pt x="19857" y="3989"/>
                  </a:lnTo>
                  <a:lnTo>
                    <a:pt x="20112" y="3848"/>
                  </a:lnTo>
                  <a:lnTo>
                    <a:pt x="20310" y="3650"/>
                  </a:lnTo>
                  <a:lnTo>
                    <a:pt x="20508" y="3452"/>
                  </a:lnTo>
                  <a:lnTo>
                    <a:pt x="20678" y="3169"/>
                  </a:lnTo>
                  <a:lnTo>
                    <a:pt x="20791" y="2886"/>
                  </a:lnTo>
                  <a:lnTo>
                    <a:pt x="20876" y="2575"/>
                  </a:lnTo>
                  <a:lnTo>
                    <a:pt x="20904" y="2264"/>
                  </a:lnTo>
                  <a:lnTo>
                    <a:pt x="20876" y="1953"/>
                  </a:lnTo>
                  <a:lnTo>
                    <a:pt x="20847" y="1641"/>
                  </a:lnTo>
                  <a:lnTo>
                    <a:pt x="20763" y="1359"/>
                  </a:lnTo>
                  <a:lnTo>
                    <a:pt x="20678" y="1076"/>
                  </a:lnTo>
                  <a:lnTo>
                    <a:pt x="20536" y="793"/>
                  </a:lnTo>
                  <a:lnTo>
                    <a:pt x="20395" y="510"/>
                  </a:lnTo>
                  <a:lnTo>
                    <a:pt x="20225" y="255"/>
                  </a:lnTo>
                  <a:lnTo>
                    <a:pt x="20055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4" name="Google Shape;5774;p40"/>
            <p:cNvSpPr/>
            <p:nvPr/>
          </p:nvSpPr>
          <p:spPr>
            <a:xfrm>
              <a:off x="4645850" y="2457575"/>
              <a:ext cx="552325" cy="460375"/>
            </a:xfrm>
            <a:custGeom>
              <a:avLst/>
              <a:gdLst/>
              <a:ahLst/>
              <a:cxnLst/>
              <a:rect l="l" t="t" r="r" b="b"/>
              <a:pathLst>
                <a:path w="22093" h="18415" extrusionOk="0">
                  <a:moveTo>
                    <a:pt x="20112" y="1"/>
                  </a:moveTo>
                  <a:lnTo>
                    <a:pt x="19801" y="29"/>
                  </a:lnTo>
                  <a:lnTo>
                    <a:pt x="19631" y="85"/>
                  </a:lnTo>
                  <a:lnTo>
                    <a:pt x="19490" y="142"/>
                  </a:lnTo>
                  <a:lnTo>
                    <a:pt x="19179" y="312"/>
                  </a:lnTo>
                  <a:lnTo>
                    <a:pt x="18896" y="510"/>
                  </a:lnTo>
                  <a:lnTo>
                    <a:pt x="18641" y="764"/>
                  </a:lnTo>
                  <a:lnTo>
                    <a:pt x="18443" y="1019"/>
                  </a:lnTo>
                  <a:lnTo>
                    <a:pt x="18245" y="1302"/>
                  </a:lnTo>
                  <a:lnTo>
                    <a:pt x="18076" y="1613"/>
                  </a:lnTo>
                  <a:lnTo>
                    <a:pt x="17736" y="2235"/>
                  </a:lnTo>
                  <a:lnTo>
                    <a:pt x="17397" y="2858"/>
                  </a:lnTo>
                  <a:lnTo>
                    <a:pt x="17199" y="3169"/>
                  </a:lnTo>
                  <a:lnTo>
                    <a:pt x="17001" y="3452"/>
                  </a:lnTo>
                  <a:lnTo>
                    <a:pt x="16775" y="3706"/>
                  </a:lnTo>
                  <a:lnTo>
                    <a:pt x="16548" y="3932"/>
                  </a:lnTo>
                  <a:lnTo>
                    <a:pt x="16265" y="4130"/>
                  </a:lnTo>
                  <a:lnTo>
                    <a:pt x="15926" y="4300"/>
                  </a:lnTo>
                  <a:lnTo>
                    <a:pt x="15756" y="4357"/>
                  </a:lnTo>
                  <a:lnTo>
                    <a:pt x="15558" y="4413"/>
                  </a:lnTo>
                  <a:lnTo>
                    <a:pt x="15162" y="4470"/>
                  </a:lnTo>
                  <a:lnTo>
                    <a:pt x="14766" y="4470"/>
                  </a:lnTo>
                  <a:lnTo>
                    <a:pt x="14370" y="4413"/>
                  </a:lnTo>
                  <a:lnTo>
                    <a:pt x="13974" y="4328"/>
                  </a:lnTo>
                  <a:lnTo>
                    <a:pt x="13578" y="4215"/>
                  </a:lnTo>
                  <a:lnTo>
                    <a:pt x="12786" y="3961"/>
                  </a:lnTo>
                  <a:lnTo>
                    <a:pt x="12390" y="3848"/>
                  </a:lnTo>
                  <a:lnTo>
                    <a:pt x="11994" y="3734"/>
                  </a:lnTo>
                  <a:lnTo>
                    <a:pt x="11570" y="3650"/>
                  </a:lnTo>
                  <a:lnTo>
                    <a:pt x="11174" y="3593"/>
                  </a:lnTo>
                  <a:lnTo>
                    <a:pt x="10778" y="3593"/>
                  </a:lnTo>
                  <a:lnTo>
                    <a:pt x="10382" y="3650"/>
                  </a:lnTo>
                  <a:lnTo>
                    <a:pt x="10184" y="3706"/>
                  </a:lnTo>
                  <a:lnTo>
                    <a:pt x="10014" y="3763"/>
                  </a:lnTo>
                  <a:lnTo>
                    <a:pt x="9844" y="3848"/>
                  </a:lnTo>
                  <a:lnTo>
                    <a:pt x="9675" y="3961"/>
                  </a:lnTo>
                  <a:lnTo>
                    <a:pt x="9392" y="4187"/>
                  </a:lnTo>
                  <a:lnTo>
                    <a:pt x="9165" y="4442"/>
                  </a:lnTo>
                  <a:lnTo>
                    <a:pt x="8967" y="4753"/>
                  </a:lnTo>
                  <a:lnTo>
                    <a:pt x="8826" y="5092"/>
                  </a:lnTo>
                  <a:lnTo>
                    <a:pt x="8713" y="5432"/>
                  </a:lnTo>
                  <a:lnTo>
                    <a:pt x="8628" y="5799"/>
                  </a:lnTo>
                  <a:lnTo>
                    <a:pt x="8571" y="6167"/>
                  </a:lnTo>
                  <a:lnTo>
                    <a:pt x="8515" y="6535"/>
                  </a:lnTo>
                  <a:lnTo>
                    <a:pt x="8430" y="7270"/>
                  </a:lnTo>
                  <a:lnTo>
                    <a:pt x="8373" y="7638"/>
                  </a:lnTo>
                  <a:lnTo>
                    <a:pt x="8289" y="7977"/>
                  </a:lnTo>
                  <a:lnTo>
                    <a:pt x="8204" y="8345"/>
                  </a:lnTo>
                  <a:lnTo>
                    <a:pt x="8062" y="8684"/>
                  </a:lnTo>
                  <a:lnTo>
                    <a:pt x="7921" y="8996"/>
                  </a:lnTo>
                  <a:lnTo>
                    <a:pt x="7695" y="9279"/>
                  </a:lnTo>
                  <a:lnTo>
                    <a:pt x="7553" y="9420"/>
                  </a:lnTo>
                  <a:lnTo>
                    <a:pt x="7412" y="9561"/>
                  </a:lnTo>
                  <a:lnTo>
                    <a:pt x="7101" y="9788"/>
                  </a:lnTo>
                  <a:lnTo>
                    <a:pt x="6761" y="9986"/>
                  </a:lnTo>
                  <a:lnTo>
                    <a:pt x="6393" y="10127"/>
                  </a:lnTo>
                  <a:lnTo>
                    <a:pt x="5997" y="10212"/>
                  </a:lnTo>
                  <a:lnTo>
                    <a:pt x="5601" y="10297"/>
                  </a:lnTo>
                  <a:lnTo>
                    <a:pt x="5177" y="10353"/>
                  </a:lnTo>
                  <a:lnTo>
                    <a:pt x="4781" y="10382"/>
                  </a:lnTo>
                  <a:lnTo>
                    <a:pt x="3961" y="10438"/>
                  </a:lnTo>
                  <a:lnTo>
                    <a:pt x="3565" y="10467"/>
                  </a:lnTo>
                  <a:lnTo>
                    <a:pt x="3169" y="10495"/>
                  </a:lnTo>
                  <a:lnTo>
                    <a:pt x="2773" y="10551"/>
                  </a:lnTo>
                  <a:lnTo>
                    <a:pt x="2377" y="10665"/>
                  </a:lnTo>
                  <a:lnTo>
                    <a:pt x="2009" y="10778"/>
                  </a:lnTo>
                  <a:lnTo>
                    <a:pt x="1641" y="10976"/>
                  </a:lnTo>
                  <a:lnTo>
                    <a:pt x="1358" y="11145"/>
                  </a:lnTo>
                  <a:lnTo>
                    <a:pt x="1132" y="11343"/>
                  </a:lnTo>
                  <a:lnTo>
                    <a:pt x="906" y="11598"/>
                  </a:lnTo>
                  <a:lnTo>
                    <a:pt x="708" y="11853"/>
                  </a:lnTo>
                  <a:lnTo>
                    <a:pt x="510" y="12107"/>
                  </a:lnTo>
                  <a:lnTo>
                    <a:pt x="368" y="12390"/>
                  </a:lnTo>
                  <a:lnTo>
                    <a:pt x="255" y="12701"/>
                  </a:lnTo>
                  <a:lnTo>
                    <a:pt x="142" y="13041"/>
                  </a:lnTo>
                  <a:lnTo>
                    <a:pt x="85" y="13352"/>
                  </a:lnTo>
                  <a:lnTo>
                    <a:pt x="29" y="13691"/>
                  </a:lnTo>
                  <a:lnTo>
                    <a:pt x="1" y="14031"/>
                  </a:lnTo>
                  <a:lnTo>
                    <a:pt x="1" y="14370"/>
                  </a:lnTo>
                  <a:lnTo>
                    <a:pt x="29" y="14709"/>
                  </a:lnTo>
                  <a:lnTo>
                    <a:pt x="85" y="15049"/>
                  </a:lnTo>
                  <a:lnTo>
                    <a:pt x="170" y="15360"/>
                  </a:lnTo>
                  <a:lnTo>
                    <a:pt x="255" y="15699"/>
                  </a:lnTo>
                  <a:lnTo>
                    <a:pt x="425" y="16067"/>
                  </a:lnTo>
                  <a:lnTo>
                    <a:pt x="595" y="16435"/>
                  </a:lnTo>
                  <a:lnTo>
                    <a:pt x="793" y="16803"/>
                  </a:lnTo>
                  <a:lnTo>
                    <a:pt x="991" y="17142"/>
                  </a:lnTo>
                  <a:lnTo>
                    <a:pt x="1245" y="17482"/>
                  </a:lnTo>
                  <a:lnTo>
                    <a:pt x="1500" y="17793"/>
                  </a:lnTo>
                  <a:lnTo>
                    <a:pt x="2037" y="18415"/>
                  </a:lnTo>
                  <a:lnTo>
                    <a:pt x="3423" y="17482"/>
                  </a:lnTo>
                  <a:lnTo>
                    <a:pt x="4809" y="16548"/>
                  </a:lnTo>
                  <a:lnTo>
                    <a:pt x="6167" y="15586"/>
                  </a:lnTo>
                  <a:lnTo>
                    <a:pt x="7525" y="14625"/>
                  </a:lnTo>
                  <a:lnTo>
                    <a:pt x="8854" y="13635"/>
                  </a:lnTo>
                  <a:lnTo>
                    <a:pt x="10155" y="12588"/>
                  </a:lnTo>
                  <a:lnTo>
                    <a:pt x="11457" y="11570"/>
                  </a:lnTo>
                  <a:lnTo>
                    <a:pt x="12730" y="10495"/>
                  </a:lnTo>
                  <a:lnTo>
                    <a:pt x="13974" y="9420"/>
                  </a:lnTo>
                  <a:lnTo>
                    <a:pt x="15219" y="8288"/>
                  </a:lnTo>
                  <a:lnTo>
                    <a:pt x="16407" y="7157"/>
                  </a:lnTo>
                  <a:lnTo>
                    <a:pt x="17595" y="5997"/>
                  </a:lnTo>
                  <a:lnTo>
                    <a:pt x="18755" y="4809"/>
                  </a:lnTo>
                  <a:lnTo>
                    <a:pt x="19914" y="3621"/>
                  </a:lnTo>
                  <a:lnTo>
                    <a:pt x="21017" y="2377"/>
                  </a:lnTo>
                  <a:lnTo>
                    <a:pt x="22092" y="1104"/>
                  </a:lnTo>
                  <a:lnTo>
                    <a:pt x="21809" y="793"/>
                  </a:lnTo>
                  <a:lnTo>
                    <a:pt x="21583" y="595"/>
                  </a:lnTo>
                  <a:lnTo>
                    <a:pt x="21329" y="397"/>
                  </a:lnTo>
                  <a:lnTo>
                    <a:pt x="21046" y="227"/>
                  </a:lnTo>
                  <a:lnTo>
                    <a:pt x="20735" y="85"/>
                  </a:lnTo>
                  <a:lnTo>
                    <a:pt x="20423" y="29"/>
                  </a:lnTo>
                  <a:lnTo>
                    <a:pt x="2011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5" name="Google Shape;5775;p40"/>
            <p:cNvSpPr/>
            <p:nvPr/>
          </p:nvSpPr>
          <p:spPr>
            <a:xfrm>
              <a:off x="4671300" y="2509200"/>
              <a:ext cx="516275" cy="417250"/>
            </a:xfrm>
            <a:custGeom>
              <a:avLst/>
              <a:gdLst/>
              <a:ahLst/>
              <a:cxnLst/>
              <a:rect l="l" t="t" r="r" b="b"/>
              <a:pathLst>
                <a:path w="20651" h="16690" extrusionOk="0">
                  <a:moveTo>
                    <a:pt x="20537" y="0"/>
                  </a:moveTo>
                  <a:lnTo>
                    <a:pt x="20509" y="29"/>
                  </a:lnTo>
                  <a:lnTo>
                    <a:pt x="20480" y="29"/>
                  </a:lnTo>
                  <a:lnTo>
                    <a:pt x="18415" y="2065"/>
                  </a:lnTo>
                  <a:lnTo>
                    <a:pt x="17369" y="3055"/>
                  </a:lnTo>
                  <a:lnTo>
                    <a:pt x="16294" y="4045"/>
                  </a:lnTo>
                  <a:lnTo>
                    <a:pt x="14399" y="5743"/>
                  </a:lnTo>
                  <a:lnTo>
                    <a:pt x="12475" y="7383"/>
                  </a:lnTo>
                  <a:lnTo>
                    <a:pt x="10495" y="8996"/>
                  </a:lnTo>
                  <a:lnTo>
                    <a:pt x="8487" y="10551"/>
                  </a:lnTo>
                  <a:lnTo>
                    <a:pt x="6422" y="12079"/>
                  </a:lnTo>
                  <a:lnTo>
                    <a:pt x="4357" y="13550"/>
                  </a:lnTo>
                  <a:lnTo>
                    <a:pt x="3282" y="14257"/>
                  </a:lnTo>
                  <a:lnTo>
                    <a:pt x="2207" y="14964"/>
                  </a:lnTo>
                  <a:lnTo>
                    <a:pt x="86" y="16378"/>
                  </a:lnTo>
                  <a:lnTo>
                    <a:pt x="29" y="16435"/>
                  </a:lnTo>
                  <a:lnTo>
                    <a:pt x="1" y="16491"/>
                  </a:lnTo>
                  <a:lnTo>
                    <a:pt x="1" y="16548"/>
                  </a:lnTo>
                  <a:lnTo>
                    <a:pt x="29" y="16605"/>
                  </a:lnTo>
                  <a:lnTo>
                    <a:pt x="86" y="16661"/>
                  </a:lnTo>
                  <a:lnTo>
                    <a:pt x="142" y="16689"/>
                  </a:lnTo>
                  <a:lnTo>
                    <a:pt x="227" y="16689"/>
                  </a:lnTo>
                  <a:lnTo>
                    <a:pt x="284" y="16661"/>
                  </a:lnTo>
                  <a:lnTo>
                    <a:pt x="1528" y="15926"/>
                  </a:lnTo>
                  <a:lnTo>
                    <a:pt x="2745" y="15134"/>
                  </a:lnTo>
                  <a:lnTo>
                    <a:pt x="3933" y="14342"/>
                  </a:lnTo>
                  <a:lnTo>
                    <a:pt x="5121" y="13521"/>
                  </a:lnTo>
                  <a:lnTo>
                    <a:pt x="7186" y="12022"/>
                  </a:lnTo>
                  <a:lnTo>
                    <a:pt x="9251" y="10466"/>
                  </a:lnTo>
                  <a:lnTo>
                    <a:pt x="11259" y="8854"/>
                  </a:lnTo>
                  <a:lnTo>
                    <a:pt x="13211" y="7214"/>
                  </a:lnTo>
                  <a:lnTo>
                    <a:pt x="15134" y="5545"/>
                  </a:lnTo>
                  <a:lnTo>
                    <a:pt x="16096" y="4668"/>
                  </a:lnTo>
                  <a:lnTo>
                    <a:pt x="17029" y="3791"/>
                  </a:lnTo>
                  <a:lnTo>
                    <a:pt x="17935" y="2914"/>
                  </a:lnTo>
                  <a:lnTo>
                    <a:pt x="18868" y="2009"/>
                  </a:lnTo>
                  <a:lnTo>
                    <a:pt x="19745" y="1104"/>
                  </a:lnTo>
                  <a:lnTo>
                    <a:pt x="20622" y="170"/>
                  </a:lnTo>
                  <a:lnTo>
                    <a:pt x="20650" y="142"/>
                  </a:lnTo>
                  <a:lnTo>
                    <a:pt x="20650" y="114"/>
                  </a:lnTo>
                  <a:lnTo>
                    <a:pt x="20622" y="29"/>
                  </a:lnTo>
                  <a:lnTo>
                    <a:pt x="2053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6" name="Google Shape;5776;p40"/>
            <p:cNvSpPr/>
            <p:nvPr/>
          </p:nvSpPr>
          <p:spPr>
            <a:xfrm>
              <a:off x="5109050" y="2489400"/>
              <a:ext cx="79225" cy="96900"/>
            </a:xfrm>
            <a:custGeom>
              <a:avLst/>
              <a:gdLst/>
              <a:ahLst/>
              <a:cxnLst/>
              <a:rect l="l" t="t" r="r" b="b"/>
              <a:pathLst>
                <a:path w="3169" h="3876" extrusionOk="0">
                  <a:moveTo>
                    <a:pt x="1103" y="0"/>
                  </a:moveTo>
                  <a:lnTo>
                    <a:pt x="1047" y="29"/>
                  </a:lnTo>
                  <a:lnTo>
                    <a:pt x="990" y="57"/>
                  </a:lnTo>
                  <a:lnTo>
                    <a:pt x="990" y="114"/>
                  </a:lnTo>
                  <a:lnTo>
                    <a:pt x="821" y="1019"/>
                  </a:lnTo>
                  <a:lnTo>
                    <a:pt x="736" y="1471"/>
                  </a:lnTo>
                  <a:lnTo>
                    <a:pt x="623" y="1924"/>
                  </a:lnTo>
                  <a:lnTo>
                    <a:pt x="509" y="2348"/>
                  </a:lnTo>
                  <a:lnTo>
                    <a:pt x="368" y="2801"/>
                  </a:lnTo>
                  <a:lnTo>
                    <a:pt x="29" y="3649"/>
                  </a:lnTo>
                  <a:lnTo>
                    <a:pt x="0" y="3763"/>
                  </a:lnTo>
                  <a:lnTo>
                    <a:pt x="57" y="3819"/>
                  </a:lnTo>
                  <a:lnTo>
                    <a:pt x="113" y="3876"/>
                  </a:lnTo>
                  <a:lnTo>
                    <a:pt x="198" y="3876"/>
                  </a:lnTo>
                  <a:lnTo>
                    <a:pt x="1669" y="3536"/>
                  </a:lnTo>
                  <a:lnTo>
                    <a:pt x="3112" y="3169"/>
                  </a:lnTo>
                  <a:lnTo>
                    <a:pt x="3140" y="3140"/>
                  </a:lnTo>
                  <a:lnTo>
                    <a:pt x="3168" y="3084"/>
                  </a:lnTo>
                  <a:lnTo>
                    <a:pt x="3140" y="3027"/>
                  </a:lnTo>
                  <a:lnTo>
                    <a:pt x="3083" y="2999"/>
                  </a:lnTo>
                  <a:lnTo>
                    <a:pt x="1726" y="3253"/>
                  </a:lnTo>
                  <a:lnTo>
                    <a:pt x="396" y="3508"/>
                  </a:lnTo>
                  <a:lnTo>
                    <a:pt x="707" y="2716"/>
                  </a:lnTo>
                  <a:lnTo>
                    <a:pt x="962" y="1867"/>
                  </a:lnTo>
                  <a:lnTo>
                    <a:pt x="1075" y="1443"/>
                  </a:lnTo>
                  <a:lnTo>
                    <a:pt x="1160" y="1019"/>
                  </a:lnTo>
                  <a:lnTo>
                    <a:pt x="1245" y="594"/>
                  </a:lnTo>
                  <a:lnTo>
                    <a:pt x="1273" y="170"/>
                  </a:lnTo>
                  <a:lnTo>
                    <a:pt x="1273" y="114"/>
                  </a:lnTo>
                  <a:lnTo>
                    <a:pt x="1245" y="57"/>
                  </a:lnTo>
                  <a:lnTo>
                    <a:pt x="1188" y="29"/>
                  </a:lnTo>
                  <a:lnTo>
                    <a:pt x="113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7" name="Google Shape;5777;p40"/>
            <p:cNvSpPr/>
            <p:nvPr/>
          </p:nvSpPr>
          <p:spPr>
            <a:xfrm>
              <a:off x="4945700" y="2613850"/>
              <a:ext cx="116000" cy="123775"/>
            </a:xfrm>
            <a:custGeom>
              <a:avLst/>
              <a:gdLst/>
              <a:ahLst/>
              <a:cxnLst/>
              <a:rect l="l" t="t" r="r" b="b"/>
              <a:pathLst>
                <a:path w="4640" h="4951" extrusionOk="0">
                  <a:moveTo>
                    <a:pt x="764" y="1"/>
                  </a:moveTo>
                  <a:lnTo>
                    <a:pt x="679" y="29"/>
                  </a:lnTo>
                  <a:lnTo>
                    <a:pt x="622" y="86"/>
                  </a:lnTo>
                  <a:lnTo>
                    <a:pt x="566" y="142"/>
                  </a:lnTo>
                  <a:lnTo>
                    <a:pt x="566" y="227"/>
                  </a:lnTo>
                  <a:lnTo>
                    <a:pt x="566" y="765"/>
                  </a:lnTo>
                  <a:lnTo>
                    <a:pt x="538" y="1302"/>
                  </a:lnTo>
                  <a:lnTo>
                    <a:pt x="481" y="1839"/>
                  </a:lnTo>
                  <a:lnTo>
                    <a:pt x="424" y="2349"/>
                  </a:lnTo>
                  <a:lnTo>
                    <a:pt x="368" y="2886"/>
                  </a:lnTo>
                  <a:lnTo>
                    <a:pt x="255" y="3424"/>
                  </a:lnTo>
                  <a:lnTo>
                    <a:pt x="142" y="3933"/>
                  </a:lnTo>
                  <a:lnTo>
                    <a:pt x="0" y="4442"/>
                  </a:lnTo>
                  <a:lnTo>
                    <a:pt x="0" y="4527"/>
                  </a:lnTo>
                  <a:lnTo>
                    <a:pt x="57" y="4612"/>
                  </a:lnTo>
                  <a:lnTo>
                    <a:pt x="113" y="4668"/>
                  </a:lnTo>
                  <a:lnTo>
                    <a:pt x="198" y="4668"/>
                  </a:lnTo>
                  <a:lnTo>
                    <a:pt x="736" y="4612"/>
                  </a:lnTo>
                  <a:lnTo>
                    <a:pt x="1273" y="4583"/>
                  </a:lnTo>
                  <a:lnTo>
                    <a:pt x="1810" y="4583"/>
                  </a:lnTo>
                  <a:lnTo>
                    <a:pt x="2348" y="4612"/>
                  </a:lnTo>
                  <a:lnTo>
                    <a:pt x="2885" y="4668"/>
                  </a:lnTo>
                  <a:lnTo>
                    <a:pt x="3423" y="4725"/>
                  </a:lnTo>
                  <a:lnTo>
                    <a:pt x="3960" y="4838"/>
                  </a:lnTo>
                  <a:lnTo>
                    <a:pt x="4498" y="4951"/>
                  </a:lnTo>
                  <a:lnTo>
                    <a:pt x="4583" y="4951"/>
                  </a:lnTo>
                  <a:lnTo>
                    <a:pt x="4639" y="4894"/>
                  </a:lnTo>
                  <a:lnTo>
                    <a:pt x="4639" y="4810"/>
                  </a:lnTo>
                  <a:lnTo>
                    <a:pt x="4611" y="4781"/>
                  </a:lnTo>
                  <a:lnTo>
                    <a:pt x="4583" y="4753"/>
                  </a:lnTo>
                  <a:lnTo>
                    <a:pt x="4073" y="4583"/>
                  </a:lnTo>
                  <a:lnTo>
                    <a:pt x="3564" y="4442"/>
                  </a:lnTo>
                  <a:lnTo>
                    <a:pt x="3055" y="4329"/>
                  </a:lnTo>
                  <a:lnTo>
                    <a:pt x="2518" y="4272"/>
                  </a:lnTo>
                  <a:lnTo>
                    <a:pt x="2008" y="4244"/>
                  </a:lnTo>
                  <a:lnTo>
                    <a:pt x="1471" y="4216"/>
                  </a:lnTo>
                  <a:lnTo>
                    <a:pt x="962" y="4244"/>
                  </a:lnTo>
                  <a:lnTo>
                    <a:pt x="424" y="4272"/>
                  </a:lnTo>
                  <a:lnTo>
                    <a:pt x="424" y="4272"/>
                  </a:lnTo>
                  <a:lnTo>
                    <a:pt x="566" y="3791"/>
                  </a:lnTo>
                  <a:lnTo>
                    <a:pt x="679" y="3282"/>
                  </a:lnTo>
                  <a:lnTo>
                    <a:pt x="792" y="2773"/>
                  </a:lnTo>
                  <a:lnTo>
                    <a:pt x="849" y="2264"/>
                  </a:lnTo>
                  <a:lnTo>
                    <a:pt x="905" y="1755"/>
                  </a:lnTo>
                  <a:lnTo>
                    <a:pt x="962" y="1217"/>
                  </a:lnTo>
                  <a:lnTo>
                    <a:pt x="962" y="708"/>
                  </a:lnTo>
                  <a:lnTo>
                    <a:pt x="962" y="199"/>
                  </a:lnTo>
                  <a:lnTo>
                    <a:pt x="934" y="114"/>
                  </a:lnTo>
                  <a:lnTo>
                    <a:pt x="905" y="57"/>
                  </a:lnTo>
                  <a:lnTo>
                    <a:pt x="820" y="29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8" name="Google Shape;5778;p40"/>
            <p:cNvSpPr/>
            <p:nvPr/>
          </p:nvSpPr>
          <p:spPr>
            <a:xfrm>
              <a:off x="4740625" y="2764475"/>
              <a:ext cx="123050" cy="136525"/>
            </a:xfrm>
            <a:custGeom>
              <a:avLst/>
              <a:gdLst/>
              <a:ahLst/>
              <a:cxnLst/>
              <a:rect l="l" t="t" r="r" b="b"/>
              <a:pathLst>
                <a:path w="4922" h="5461" extrusionOk="0">
                  <a:moveTo>
                    <a:pt x="651" y="1"/>
                  </a:moveTo>
                  <a:lnTo>
                    <a:pt x="594" y="29"/>
                  </a:lnTo>
                  <a:lnTo>
                    <a:pt x="537" y="57"/>
                  </a:lnTo>
                  <a:lnTo>
                    <a:pt x="509" y="114"/>
                  </a:lnTo>
                  <a:lnTo>
                    <a:pt x="453" y="397"/>
                  </a:lnTo>
                  <a:lnTo>
                    <a:pt x="424" y="680"/>
                  </a:lnTo>
                  <a:lnTo>
                    <a:pt x="368" y="1245"/>
                  </a:lnTo>
                  <a:lnTo>
                    <a:pt x="255" y="2320"/>
                  </a:lnTo>
                  <a:lnTo>
                    <a:pt x="0" y="4527"/>
                  </a:lnTo>
                  <a:lnTo>
                    <a:pt x="0" y="4612"/>
                  </a:lnTo>
                  <a:lnTo>
                    <a:pt x="28" y="4668"/>
                  </a:lnTo>
                  <a:lnTo>
                    <a:pt x="85" y="4696"/>
                  </a:lnTo>
                  <a:lnTo>
                    <a:pt x="170" y="4725"/>
                  </a:lnTo>
                  <a:lnTo>
                    <a:pt x="764" y="4753"/>
                  </a:lnTo>
                  <a:lnTo>
                    <a:pt x="1358" y="4781"/>
                  </a:lnTo>
                  <a:lnTo>
                    <a:pt x="1952" y="4838"/>
                  </a:lnTo>
                  <a:lnTo>
                    <a:pt x="2546" y="4923"/>
                  </a:lnTo>
                  <a:lnTo>
                    <a:pt x="3112" y="5036"/>
                  </a:lnTo>
                  <a:lnTo>
                    <a:pt x="3677" y="5177"/>
                  </a:lnTo>
                  <a:lnTo>
                    <a:pt x="4809" y="5460"/>
                  </a:lnTo>
                  <a:lnTo>
                    <a:pt x="4865" y="5460"/>
                  </a:lnTo>
                  <a:lnTo>
                    <a:pt x="4922" y="5404"/>
                  </a:lnTo>
                  <a:lnTo>
                    <a:pt x="4922" y="5319"/>
                  </a:lnTo>
                  <a:lnTo>
                    <a:pt x="4894" y="5290"/>
                  </a:lnTo>
                  <a:lnTo>
                    <a:pt x="4865" y="5262"/>
                  </a:lnTo>
                  <a:lnTo>
                    <a:pt x="4300" y="5036"/>
                  </a:lnTo>
                  <a:lnTo>
                    <a:pt x="3734" y="4866"/>
                  </a:lnTo>
                  <a:lnTo>
                    <a:pt x="3140" y="4725"/>
                  </a:lnTo>
                  <a:lnTo>
                    <a:pt x="2546" y="4612"/>
                  </a:lnTo>
                  <a:lnTo>
                    <a:pt x="2008" y="4527"/>
                  </a:lnTo>
                  <a:lnTo>
                    <a:pt x="1471" y="4442"/>
                  </a:lnTo>
                  <a:lnTo>
                    <a:pt x="905" y="4414"/>
                  </a:lnTo>
                  <a:lnTo>
                    <a:pt x="368" y="4385"/>
                  </a:lnTo>
                  <a:lnTo>
                    <a:pt x="594" y="2349"/>
                  </a:lnTo>
                  <a:lnTo>
                    <a:pt x="735" y="1274"/>
                  </a:lnTo>
                  <a:lnTo>
                    <a:pt x="820" y="708"/>
                  </a:lnTo>
                  <a:lnTo>
                    <a:pt x="849" y="425"/>
                  </a:lnTo>
                  <a:lnTo>
                    <a:pt x="849" y="142"/>
                  </a:lnTo>
                  <a:lnTo>
                    <a:pt x="820" y="86"/>
                  </a:lnTo>
                  <a:lnTo>
                    <a:pt x="792" y="29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9" name="Google Shape;5779;p40"/>
            <p:cNvSpPr/>
            <p:nvPr/>
          </p:nvSpPr>
          <p:spPr>
            <a:xfrm>
              <a:off x="4029925" y="2086325"/>
              <a:ext cx="265200" cy="654150"/>
            </a:xfrm>
            <a:custGeom>
              <a:avLst/>
              <a:gdLst/>
              <a:ahLst/>
              <a:cxnLst/>
              <a:rect l="l" t="t" r="r" b="b"/>
              <a:pathLst>
                <a:path w="10608" h="26166" extrusionOk="0">
                  <a:moveTo>
                    <a:pt x="283" y="0"/>
                  </a:moveTo>
                  <a:lnTo>
                    <a:pt x="0" y="29"/>
                  </a:lnTo>
                  <a:lnTo>
                    <a:pt x="481" y="1613"/>
                  </a:lnTo>
                  <a:lnTo>
                    <a:pt x="962" y="3197"/>
                  </a:lnTo>
                  <a:lnTo>
                    <a:pt x="1386" y="4809"/>
                  </a:lnTo>
                  <a:lnTo>
                    <a:pt x="1810" y="6421"/>
                  </a:lnTo>
                  <a:lnTo>
                    <a:pt x="2178" y="8034"/>
                  </a:lnTo>
                  <a:lnTo>
                    <a:pt x="2489" y="9646"/>
                  </a:lnTo>
                  <a:lnTo>
                    <a:pt x="2800" y="11287"/>
                  </a:lnTo>
                  <a:lnTo>
                    <a:pt x="3055" y="12927"/>
                  </a:lnTo>
                  <a:lnTo>
                    <a:pt x="3310" y="14568"/>
                  </a:lnTo>
                  <a:lnTo>
                    <a:pt x="3508" y="16208"/>
                  </a:lnTo>
                  <a:lnTo>
                    <a:pt x="3706" y="17849"/>
                  </a:lnTo>
                  <a:lnTo>
                    <a:pt x="3847" y="19518"/>
                  </a:lnTo>
                  <a:lnTo>
                    <a:pt x="3988" y="21187"/>
                  </a:lnTo>
                  <a:lnTo>
                    <a:pt x="4073" y="22827"/>
                  </a:lnTo>
                  <a:lnTo>
                    <a:pt x="4158" y="24496"/>
                  </a:lnTo>
                  <a:lnTo>
                    <a:pt x="4187" y="26165"/>
                  </a:lnTo>
                  <a:lnTo>
                    <a:pt x="4696" y="26052"/>
                  </a:lnTo>
                  <a:lnTo>
                    <a:pt x="5205" y="25911"/>
                  </a:lnTo>
                  <a:lnTo>
                    <a:pt x="6195" y="25599"/>
                  </a:lnTo>
                  <a:lnTo>
                    <a:pt x="7043" y="25288"/>
                  </a:lnTo>
                  <a:lnTo>
                    <a:pt x="7468" y="25119"/>
                  </a:lnTo>
                  <a:lnTo>
                    <a:pt x="7892" y="24921"/>
                  </a:lnTo>
                  <a:lnTo>
                    <a:pt x="8288" y="24723"/>
                  </a:lnTo>
                  <a:lnTo>
                    <a:pt x="8684" y="24468"/>
                  </a:lnTo>
                  <a:lnTo>
                    <a:pt x="9052" y="24213"/>
                  </a:lnTo>
                  <a:lnTo>
                    <a:pt x="9391" y="23930"/>
                  </a:lnTo>
                  <a:lnTo>
                    <a:pt x="9702" y="23591"/>
                  </a:lnTo>
                  <a:lnTo>
                    <a:pt x="9985" y="23223"/>
                  </a:lnTo>
                  <a:lnTo>
                    <a:pt x="10240" y="22827"/>
                  </a:lnTo>
                  <a:lnTo>
                    <a:pt x="10410" y="22403"/>
                  </a:lnTo>
                  <a:lnTo>
                    <a:pt x="10551" y="21979"/>
                  </a:lnTo>
                  <a:lnTo>
                    <a:pt x="10579" y="21752"/>
                  </a:lnTo>
                  <a:lnTo>
                    <a:pt x="10608" y="21526"/>
                  </a:lnTo>
                  <a:lnTo>
                    <a:pt x="10608" y="21300"/>
                  </a:lnTo>
                  <a:lnTo>
                    <a:pt x="10608" y="21074"/>
                  </a:lnTo>
                  <a:lnTo>
                    <a:pt x="10551" y="20876"/>
                  </a:lnTo>
                  <a:lnTo>
                    <a:pt x="10523" y="20649"/>
                  </a:lnTo>
                  <a:lnTo>
                    <a:pt x="10438" y="20423"/>
                  </a:lnTo>
                  <a:lnTo>
                    <a:pt x="10325" y="20197"/>
                  </a:lnTo>
                  <a:lnTo>
                    <a:pt x="10212" y="19970"/>
                  </a:lnTo>
                  <a:lnTo>
                    <a:pt x="10070" y="19772"/>
                  </a:lnTo>
                  <a:lnTo>
                    <a:pt x="9759" y="19405"/>
                  </a:lnTo>
                  <a:lnTo>
                    <a:pt x="9419" y="19065"/>
                  </a:lnTo>
                  <a:lnTo>
                    <a:pt x="9023" y="18754"/>
                  </a:lnTo>
                  <a:lnTo>
                    <a:pt x="8627" y="18443"/>
                  </a:lnTo>
                  <a:lnTo>
                    <a:pt x="7807" y="17849"/>
                  </a:lnTo>
                  <a:lnTo>
                    <a:pt x="7411" y="17538"/>
                  </a:lnTo>
                  <a:lnTo>
                    <a:pt x="7015" y="17198"/>
                  </a:lnTo>
                  <a:lnTo>
                    <a:pt x="6676" y="16831"/>
                  </a:lnTo>
                  <a:lnTo>
                    <a:pt x="6365" y="16435"/>
                  </a:lnTo>
                  <a:lnTo>
                    <a:pt x="6223" y="16208"/>
                  </a:lnTo>
                  <a:lnTo>
                    <a:pt x="6138" y="15982"/>
                  </a:lnTo>
                  <a:lnTo>
                    <a:pt x="6025" y="15784"/>
                  </a:lnTo>
                  <a:lnTo>
                    <a:pt x="5969" y="15558"/>
                  </a:lnTo>
                  <a:lnTo>
                    <a:pt x="5912" y="15331"/>
                  </a:lnTo>
                  <a:lnTo>
                    <a:pt x="5912" y="15077"/>
                  </a:lnTo>
                  <a:lnTo>
                    <a:pt x="5912" y="14851"/>
                  </a:lnTo>
                  <a:lnTo>
                    <a:pt x="5940" y="14596"/>
                  </a:lnTo>
                  <a:lnTo>
                    <a:pt x="6025" y="14398"/>
                  </a:lnTo>
                  <a:lnTo>
                    <a:pt x="6110" y="14172"/>
                  </a:lnTo>
                  <a:lnTo>
                    <a:pt x="6195" y="13974"/>
                  </a:lnTo>
                  <a:lnTo>
                    <a:pt x="6308" y="13776"/>
                  </a:lnTo>
                  <a:lnTo>
                    <a:pt x="6591" y="13408"/>
                  </a:lnTo>
                  <a:lnTo>
                    <a:pt x="6874" y="13069"/>
                  </a:lnTo>
                  <a:lnTo>
                    <a:pt x="7185" y="12701"/>
                  </a:lnTo>
                  <a:lnTo>
                    <a:pt x="7468" y="12333"/>
                  </a:lnTo>
                  <a:lnTo>
                    <a:pt x="7581" y="12135"/>
                  </a:lnTo>
                  <a:lnTo>
                    <a:pt x="7666" y="11937"/>
                  </a:lnTo>
                  <a:lnTo>
                    <a:pt x="7751" y="11739"/>
                  </a:lnTo>
                  <a:lnTo>
                    <a:pt x="7835" y="11513"/>
                  </a:lnTo>
                  <a:lnTo>
                    <a:pt x="7864" y="11258"/>
                  </a:lnTo>
                  <a:lnTo>
                    <a:pt x="7864" y="11004"/>
                  </a:lnTo>
                  <a:lnTo>
                    <a:pt x="7864" y="10777"/>
                  </a:lnTo>
                  <a:lnTo>
                    <a:pt x="7807" y="10551"/>
                  </a:lnTo>
                  <a:lnTo>
                    <a:pt x="7722" y="10296"/>
                  </a:lnTo>
                  <a:lnTo>
                    <a:pt x="7637" y="10070"/>
                  </a:lnTo>
                  <a:lnTo>
                    <a:pt x="7524" y="9872"/>
                  </a:lnTo>
                  <a:lnTo>
                    <a:pt x="7383" y="9646"/>
                  </a:lnTo>
                  <a:lnTo>
                    <a:pt x="7072" y="9250"/>
                  </a:lnTo>
                  <a:lnTo>
                    <a:pt x="6676" y="8854"/>
                  </a:lnTo>
                  <a:lnTo>
                    <a:pt x="6280" y="8514"/>
                  </a:lnTo>
                  <a:lnTo>
                    <a:pt x="5855" y="8203"/>
                  </a:lnTo>
                  <a:lnTo>
                    <a:pt x="5375" y="7892"/>
                  </a:lnTo>
                  <a:lnTo>
                    <a:pt x="4865" y="7524"/>
                  </a:lnTo>
                  <a:lnTo>
                    <a:pt x="4385" y="7157"/>
                  </a:lnTo>
                  <a:lnTo>
                    <a:pt x="4158" y="6959"/>
                  </a:lnTo>
                  <a:lnTo>
                    <a:pt x="3932" y="6732"/>
                  </a:lnTo>
                  <a:lnTo>
                    <a:pt x="3706" y="6506"/>
                  </a:lnTo>
                  <a:lnTo>
                    <a:pt x="3536" y="6280"/>
                  </a:lnTo>
                  <a:lnTo>
                    <a:pt x="3338" y="5969"/>
                  </a:lnTo>
                  <a:lnTo>
                    <a:pt x="3196" y="5658"/>
                  </a:lnTo>
                  <a:lnTo>
                    <a:pt x="3112" y="5346"/>
                  </a:lnTo>
                  <a:lnTo>
                    <a:pt x="3055" y="5035"/>
                  </a:lnTo>
                  <a:lnTo>
                    <a:pt x="3027" y="4696"/>
                  </a:lnTo>
                  <a:lnTo>
                    <a:pt x="3027" y="4385"/>
                  </a:lnTo>
                  <a:lnTo>
                    <a:pt x="3027" y="4045"/>
                  </a:lnTo>
                  <a:lnTo>
                    <a:pt x="3083" y="3706"/>
                  </a:lnTo>
                  <a:lnTo>
                    <a:pt x="3168" y="3140"/>
                  </a:lnTo>
                  <a:lnTo>
                    <a:pt x="3253" y="2574"/>
                  </a:lnTo>
                  <a:lnTo>
                    <a:pt x="3281" y="2291"/>
                  </a:lnTo>
                  <a:lnTo>
                    <a:pt x="3253" y="2009"/>
                  </a:lnTo>
                  <a:lnTo>
                    <a:pt x="3225" y="1726"/>
                  </a:lnTo>
                  <a:lnTo>
                    <a:pt x="3140" y="1443"/>
                  </a:lnTo>
                  <a:lnTo>
                    <a:pt x="2998" y="1160"/>
                  </a:lnTo>
                  <a:lnTo>
                    <a:pt x="2829" y="905"/>
                  </a:lnTo>
                  <a:lnTo>
                    <a:pt x="2602" y="679"/>
                  </a:lnTo>
                  <a:lnTo>
                    <a:pt x="2320" y="481"/>
                  </a:lnTo>
                  <a:lnTo>
                    <a:pt x="2065" y="340"/>
                  </a:lnTo>
                  <a:lnTo>
                    <a:pt x="1782" y="227"/>
                  </a:lnTo>
                  <a:lnTo>
                    <a:pt x="1499" y="142"/>
                  </a:lnTo>
                  <a:lnTo>
                    <a:pt x="1216" y="57"/>
                  </a:lnTo>
                  <a:lnTo>
                    <a:pt x="905" y="29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0" name="Google Shape;5780;p40"/>
            <p:cNvSpPr/>
            <p:nvPr/>
          </p:nvSpPr>
          <p:spPr>
            <a:xfrm>
              <a:off x="3927375" y="2087025"/>
              <a:ext cx="207225" cy="659100"/>
            </a:xfrm>
            <a:custGeom>
              <a:avLst/>
              <a:gdLst/>
              <a:ahLst/>
              <a:cxnLst/>
              <a:rect l="l" t="t" r="r" b="b"/>
              <a:pathLst>
                <a:path w="8289" h="26364" extrusionOk="0">
                  <a:moveTo>
                    <a:pt x="4102" y="1"/>
                  </a:moveTo>
                  <a:lnTo>
                    <a:pt x="3678" y="57"/>
                  </a:lnTo>
                  <a:lnTo>
                    <a:pt x="3367" y="170"/>
                  </a:lnTo>
                  <a:lnTo>
                    <a:pt x="3056" y="283"/>
                  </a:lnTo>
                  <a:lnTo>
                    <a:pt x="2773" y="425"/>
                  </a:lnTo>
                  <a:lnTo>
                    <a:pt x="2518" y="623"/>
                  </a:lnTo>
                  <a:lnTo>
                    <a:pt x="2292" y="849"/>
                  </a:lnTo>
                  <a:lnTo>
                    <a:pt x="2094" y="1104"/>
                  </a:lnTo>
                  <a:lnTo>
                    <a:pt x="1981" y="1387"/>
                  </a:lnTo>
                  <a:lnTo>
                    <a:pt x="1924" y="1556"/>
                  </a:lnTo>
                  <a:lnTo>
                    <a:pt x="1896" y="1726"/>
                  </a:lnTo>
                  <a:lnTo>
                    <a:pt x="1867" y="2065"/>
                  </a:lnTo>
                  <a:lnTo>
                    <a:pt x="1924" y="2405"/>
                  </a:lnTo>
                  <a:lnTo>
                    <a:pt x="1981" y="2744"/>
                  </a:lnTo>
                  <a:lnTo>
                    <a:pt x="2094" y="3055"/>
                  </a:lnTo>
                  <a:lnTo>
                    <a:pt x="2235" y="3395"/>
                  </a:lnTo>
                  <a:lnTo>
                    <a:pt x="2405" y="3706"/>
                  </a:lnTo>
                  <a:lnTo>
                    <a:pt x="2744" y="4300"/>
                  </a:lnTo>
                  <a:lnTo>
                    <a:pt x="3112" y="4922"/>
                  </a:lnTo>
                  <a:lnTo>
                    <a:pt x="3282" y="5234"/>
                  </a:lnTo>
                  <a:lnTo>
                    <a:pt x="3395" y="5545"/>
                  </a:lnTo>
                  <a:lnTo>
                    <a:pt x="3508" y="5884"/>
                  </a:lnTo>
                  <a:lnTo>
                    <a:pt x="3565" y="6195"/>
                  </a:lnTo>
                  <a:lnTo>
                    <a:pt x="3593" y="6563"/>
                  </a:lnTo>
                  <a:lnTo>
                    <a:pt x="3565" y="6902"/>
                  </a:lnTo>
                  <a:lnTo>
                    <a:pt x="3536" y="7100"/>
                  </a:lnTo>
                  <a:lnTo>
                    <a:pt x="3480" y="7298"/>
                  </a:lnTo>
                  <a:lnTo>
                    <a:pt x="3310" y="7666"/>
                  </a:lnTo>
                  <a:lnTo>
                    <a:pt x="3112" y="8006"/>
                  </a:lnTo>
                  <a:lnTo>
                    <a:pt x="2857" y="8317"/>
                  </a:lnTo>
                  <a:lnTo>
                    <a:pt x="2575" y="8600"/>
                  </a:lnTo>
                  <a:lnTo>
                    <a:pt x="2263" y="8882"/>
                  </a:lnTo>
                  <a:lnTo>
                    <a:pt x="1641" y="9420"/>
                  </a:lnTo>
                  <a:lnTo>
                    <a:pt x="1330" y="9703"/>
                  </a:lnTo>
                  <a:lnTo>
                    <a:pt x="1019" y="9986"/>
                  </a:lnTo>
                  <a:lnTo>
                    <a:pt x="736" y="10268"/>
                  </a:lnTo>
                  <a:lnTo>
                    <a:pt x="481" y="10608"/>
                  </a:lnTo>
                  <a:lnTo>
                    <a:pt x="283" y="10947"/>
                  </a:lnTo>
                  <a:lnTo>
                    <a:pt x="114" y="11315"/>
                  </a:lnTo>
                  <a:lnTo>
                    <a:pt x="57" y="11485"/>
                  </a:lnTo>
                  <a:lnTo>
                    <a:pt x="29" y="11683"/>
                  </a:lnTo>
                  <a:lnTo>
                    <a:pt x="1" y="11881"/>
                  </a:lnTo>
                  <a:lnTo>
                    <a:pt x="1" y="12079"/>
                  </a:lnTo>
                  <a:lnTo>
                    <a:pt x="57" y="12418"/>
                  </a:lnTo>
                  <a:lnTo>
                    <a:pt x="142" y="12758"/>
                  </a:lnTo>
                  <a:lnTo>
                    <a:pt x="312" y="13097"/>
                  </a:lnTo>
                  <a:lnTo>
                    <a:pt x="510" y="13380"/>
                  </a:lnTo>
                  <a:lnTo>
                    <a:pt x="764" y="13663"/>
                  </a:lnTo>
                  <a:lnTo>
                    <a:pt x="1019" y="13917"/>
                  </a:lnTo>
                  <a:lnTo>
                    <a:pt x="1302" y="14172"/>
                  </a:lnTo>
                  <a:lnTo>
                    <a:pt x="1585" y="14398"/>
                  </a:lnTo>
                  <a:lnTo>
                    <a:pt x="2150" y="14851"/>
                  </a:lnTo>
                  <a:lnTo>
                    <a:pt x="2433" y="15105"/>
                  </a:lnTo>
                  <a:lnTo>
                    <a:pt x="2716" y="15360"/>
                  </a:lnTo>
                  <a:lnTo>
                    <a:pt x="2971" y="15615"/>
                  </a:lnTo>
                  <a:lnTo>
                    <a:pt x="3169" y="15897"/>
                  </a:lnTo>
                  <a:lnTo>
                    <a:pt x="3367" y="16209"/>
                  </a:lnTo>
                  <a:lnTo>
                    <a:pt x="3508" y="16548"/>
                  </a:lnTo>
                  <a:lnTo>
                    <a:pt x="3565" y="16718"/>
                  </a:lnTo>
                  <a:lnTo>
                    <a:pt x="3593" y="16916"/>
                  </a:lnTo>
                  <a:lnTo>
                    <a:pt x="3621" y="17312"/>
                  </a:lnTo>
                  <a:lnTo>
                    <a:pt x="3593" y="17708"/>
                  </a:lnTo>
                  <a:lnTo>
                    <a:pt x="3508" y="18104"/>
                  </a:lnTo>
                  <a:lnTo>
                    <a:pt x="3395" y="18500"/>
                  </a:lnTo>
                  <a:lnTo>
                    <a:pt x="3254" y="18868"/>
                  </a:lnTo>
                  <a:lnTo>
                    <a:pt x="3084" y="19235"/>
                  </a:lnTo>
                  <a:lnTo>
                    <a:pt x="2914" y="19603"/>
                  </a:lnTo>
                  <a:lnTo>
                    <a:pt x="2518" y="20310"/>
                  </a:lnTo>
                  <a:lnTo>
                    <a:pt x="2320" y="20678"/>
                  </a:lnTo>
                  <a:lnTo>
                    <a:pt x="2150" y="21046"/>
                  </a:lnTo>
                  <a:lnTo>
                    <a:pt x="2009" y="21413"/>
                  </a:lnTo>
                  <a:lnTo>
                    <a:pt x="1896" y="21781"/>
                  </a:lnTo>
                  <a:lnTo>
                    <a:pt x="1811" y="22177"/>
                  </a:lnTo>
                  <a:lnTo>
                    <a:pt x="1754" y="22573"/>
                  </a:lnTo>
                  <a:lnTo>
                    <a:pt x="1783" y="22912"/>
                  </a:lnTo>
                  <a:lnTo>
                    <a:pt x="1811" y="23224"/>
                  </a:lnTo>
                  <a:lnTo>
                    <a:pt x="1896" y="23535"/>
                  </a:lnTo>
                  <a:lnTo>
                    <a:pt x="2009" y="23846"/>
                  </a:lnTo>
                  <a:lnTo>
                    <a:pt x="2150" y="24129"/>
                  </a:lnTo>
                  <a:lnTo>
                    <a:pt x="2320" y="24412"/>
                  </a:lnTo>
                  <a:lnTo>
                    <a:pt x="2518" y="24666"/>
                  </a:lnTo>
                  <a:lnTo>
                    <a:pt x="2744" y="24921"/>
                  </a:lnTo>
                  <a:lnTo>
                    <a:pt x="2971" y="25147"/>
                  </a:lnTo>
                  <a:lnTo>
                    <a:pt x="3225" y="25373"/>
                  </a:lnTo>
                  <a:lnTo>
                    <a:pt x="3508" y="25571"/>
                  </a:lnTo>
                  <a:lnTo>
                    <a:pt x="3791" y="25741"/>
                  </a:lnTo>
                  <a:lnTo>
                    <a:pt x="4102" y="25911"/>
                  </a:lnTo>
                  <a:lnTo>
                    <a:pt x="4413" y="26024"/>
                  </a:lnTo>
                  <a:lnTo>
                    <a:pt x="4724" y="26137"/>
                  </a:lnTo>
                  <a:lnTo>
                    <a:pt x="5064" y="26222"/>
                  </a:lnTo>
                  <a:lnTo>
                    <a:pt x="5460" y="26307"/>
                  </a:lnTo>
                  <a:lnTo>
                    <a:pt x="5856" y="26335"/>
                  </a:lnTo>
                  <a:lnTo>
                    <a:pt x="6280" y="26363"/>
                  </a:lnTo>
                  <a:lnTo>
                    <a:pt x="6676" y="26363"/>
                  </a:lnTo>
                  <a:lnTo>
                    <a:pt x="7072" y="26335"/>
                  </a:lnTo>
                  <a:lnTo>
                    <a:pt x="7496" y="26279"/>
                  </a:lnTo>
                  <a:lnTo>
                    <a:pt x="8289" y="26137"/>
                  </a:lnTo>
                  <a:lnTo>
                    <a:pt x="8260" y="24468"/>
                  </a:lnTo>
                  <a:lnTo>
                    <a:pt x="8175" y="22799"/>
                  </a:lnTo>
                  <a:lnTo>
                    <a:pt x="8090" y="21159"/>
                  </a:lnTo>
                  <a:lnTo>
                    <a:pt x="7949" y="19490"/>
                  </a:lnTo>
                  <a:lnTo>
                    <a:pt x="7808" y="17821"/>
                  </a:lnTo>
                  <a:lnTo>
                    <a:pt x="7610" y="16180"/>
                  </a:lnTo>
                  <a:lnTo>
                    <a:pt x="7412" y="14540"/>
                  </a:lnTo>
                  <a:lnTo>
                    <a:pt x="7157" y="12899"/>
                  </a:lnTo>
                  <a:lnTo>
                    <a:pt x="6902" y="11259"/>
                  </a:lnTo>
                  <a:lnTo>
                    <a:pt x="6591" y="9618"/>
                  </a:lnTo>
                  <a:lnTo>
                    <a:pt x="6280" y="8006"/>
                  </a:lnTo>
                  <a:lnTo>
                    <a:pt x="5912" y="6393"/>
                  </a:lnTo>
                  <a:lnTo>
                    <a:pt x="5488" y="4781"/>
                  </a:lnTo>
                  <a:lnTo>
                    <a:pt x="5064" y="3169"/>
                  </a:lnTo>
                  <a:lnTo>
                    <a:pt x="4583" y="1585"/>
                  </a:lnTo>
                  <a:lnTo>
                    <a:pt x="410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1" name="Google Shape;5781;p40"/>
            <p:cNvSpPr/>
            <p:nvPr/>
          </p:nvSpPr>
          <p:spPr>
            <a:xfrm>
              <a:off x="4042650" y="2109650"/>
              <a:ext cx="89825" cy="655575"/>
            </a:xfrm>
            <a:custGeom>
              <a:avLst/>
              <a:gdLst/>
              <a:ahLst/>
              <a:cxnLst/>
              <a:rect l="l" t="t" r="r" b="b"/>
              <a:pathLst>
                <a:path w="3593" h="26223" extrusionOk="0">
                  <a:moveTo>
                    <a:pt x="85" y="1"/>
                  </a:moveTo>
                  <a:lnTo>
                    <a:pt x="29" y="57"/>
                  </a:lnTo>
                  <a:lnTo>
                    <a:pt x="0" y="86"/>
                  </a:lnTo>
                  <a:lnTo>
                    <a:pt x="0" y="142"/>
                  </a:lnTo>
                  <a:lnTo>
                    <a:pt x="651" y="2943"/>
                  </a:lnTo>
                  <a:lnTo>
                    <a:pt x="934" y="4357"/>
                  </a:lnTo>
                  <a:lnTo>
                    <a:pt x="1217" y="5771"/>
                  </a:lnTo>
                  <a:lnTo>
                    <a:pt x="1669" y="8289"/>
                  </a:lnTo>
                  <a:lnTo>
                    <a:pt x="2065" y="10806"/>
                  </a:lnTo>
                  <a:lnTo>
                    <a:pt x="2405" y="13324"/>
                  </a:lnTo>
                  <a:lnTo>
                    <a:pt x="2687" y="15841"/>
                  </a:lnTo>
                  <a:lnTo>
                    <a:pt x="2885" y="18387"/>
                  </a:lnTo>
                  <a:lnTo>
                    <a:pt x="3055" y="20933"/>
                  </a:lnTo>
                  <a:lnTo>
                    <a:pt x="3112" y="22234"/>
                  </a:lnTo>
                  <a:lnTo>
                    <a:pt x="3168" y="23507"/>
                  </a:lnTo>
                  <a:lnTo>
                    <a:pt x="3225" y="26052"/>
                  </a:lnTo>
                  <a:lnTo>
                    <a:pt x="3253" y="26137"/>
                  </a:lnTo>
                  <a:lnTo>
                    <a:pt x="3281" y="26194"/>
                  </a:lnTo>
                  <a:lnTo>
                    <a:pt x="3338" y="26222"/>
                  </a:lnTo>
                  <a:lnTo>
                    <a:pt x="3423" y="26222"/>
                  </a:lnTo>
                  <a:lnTo>
                    <a:pt x="3479" y="26194"/>
                  </a:lnTo>
                  <a:lnTo>
                    <a:pt x="3536" y="26166"/>
                  </a:lnTo>
                  <a:lnTo>
                    <a:pt x="3564" y="26109"/>
                  </a:lnTo>
                  <a:lnTo>
                    <a:pt x="3593" y="26024"/>
                  </a:lnTo>
                  <a:lnTo>
                    <a:pt x="3593" y="24582"/>
                  </a:lnTo>
                  <a:lnTo>
                    <a:pt x="3564" y="23139"/>
                  </a:lnTo>
                  <a:lnTo>
                    <a:pt x="3508" y="21696"/>
                  </a:lnTo>
                  <a:lnTo>
                    <a:pt x="3423" y="20282"/>
                  </a:lnTo>
                  <a:lnTo>
                    <a:pt x="3253" y="17708"/>
                  </a:lnTo>
                  <a:lnTo>
                    <a:pt x="2999" y="15162"/>
                  </a:lnTo>
                  <a:lnTo>
                    <a:pt x="2687" y="12616"/>
                  </a:lnTo>
                  <a:lnTo>
                    <a:pt x="2320" y="10071"/>
                  </a:lnTo>
                  <a:lnTo>
                    <a:pt x="1895" y="7553"/>
                  </a:lnTo>
                  <a:lnTo>
                    <a:pt x="1641" y="6280"/>
                  </a:lnTo>
                  <a:lnTo>
                    <a:pt x="1386" y="5036"/>
                  </a:lnTo>
                  <a:lnTo>
                    <a:pt x="1132" y="3791"/>
                  </a:lnTo>
                  <a:lnTo>
                    <a:pt x="849" y="2546"/>
                  </a:lnTo>
                  <a:lnTo>
                    <a:pt x="538" y="1302"/>
                  </a:lnTo>
                  <a:lnTo>
                    <a:pt x="198" y="57"/>
                  </a:lnTo>
                  <a:lnTo>
                    <a:pt x="198" y="29"/>
                  </a:lnTo>
                  <a:lnTo>
                    <a:pt x="17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2" name="Google Shape;5782;p40"/>
            <p:cNvSpPr/>
            <p:nvPr/>
          </p:nvSpPr>
          <p:spPr>
            <a:xfrm>
              <a:off x="4000225" y="2137950"/>
              <a:ext cx="94075" cy="76400"/>
            </a:xfrm>
            <a:custGeom>
              <a:avLst/>
              <a:gdLst/>
              <a:ahLst/>
              <a:cxnLst/>
              <a:rect l="l" t="t" r="r" b="b"/>
              <a:pathLst>
                <a:path w="3763" h="3056" extrusionOk="0">
                  <a:moveTo>
                    <a:pt x="3649" y="0"/>
                  </a:moveTo>
                  <a:lnTo>
                    <a:pt x="3621" y="57"/>
                  </a:lnTo>
                  <a:lnTo>
                    <a:pt x="3112" y="1301"/>
                  </a:lnTo>
                  <a:lnTo>
                    <a:pt x="2659" y="2574"/>
                  </a:lnTo>
                  <a:lnTo>
                    <a:pt x="2122" y="1895"/>
                  </a:lnTo>
                  <a:lnTo>
                    <a:pt x="1556" y="1245"/>
                  </a:lnTo>
                  <a:lnTo>
                    <a:pt x="1245" y="934"/>
                  </a:lnTo>
                  <a:lnTo>
                    <a:pt x="934" y="622"/>
                  </a:lnTo>
                  <a:lnTo>
                    <a:pt x="594" y="340"/>
                  </a:lnTo>
                  <a:lnTo>
                    <a:pt x="255" y="85"/>
                  </a:lnTo>
                  <a:lnTo>
                    <a:pt x="198" y="57"/>
                  </a:lnTo>
                  <a:lnTo>
                    <a:pt x="142" y="57"/>
                  </a:lnTo>
                  <a:lnTo>
                    <a:pt x="85" y="85"/>
                  </a:lnTo>
                  <a:lnTo>
                    <a:pt x="28" y="113"/>
                  </a:lnTo>
                  <a:lnTo>
                    <a:pt x="0" y="142"/>
                  </a:lnTo>
                  <a:lnTo>
                    <a:pt x="0" y="198"/>
                  </a:lnTo>
                  <a:lnTo>
                    <a:pt x="0" y="255"/>
                  </a:lnTo>
                  <a:lnTo>
                    <a:pt x="57" y="311"/>
                  </a:lnTo>
                  <a:lnTo>
                    <a:pt x="736" y="905"/>
                  </a:lnTo>
                  <a:lnTo>
                    <a:pt x="1075" y="1216"/>
                  </a:lnTo>
                  <a:lnTo>
                    <a:pt x="1414" y="1556"/>
                  </a:lnTo>
                  <a:lnTo>
                    <a:pt x="1726" y="1895"/>
                  </a:lnTo>
                  <a:lnTo>
                    <a:pt x="2008" y="2235"/>
                  </a:lnTo>
                  <a:lnTo>
                    <a:pt x="2574" y="2970"/>
                  </a:lnTo>
                  <a:lnTo>
                    <a:pt x="2631" y="3027"/>
                  </a:lnTo>
                  <a:lnTo>
                    <a:pt x="2716" y="3055"/>
                  </a:lnTo>
                  <a:lnTo>
                    <a:pt x="2800" y="2999"/>
                  </a:lnTo>
                  <a:lnTo>
                    <a:pt x="2857" y="2942"/>
                  </a:lnTo>
                  <a:lnTo>
                    <a:pt x="3310" y="1528"/>
                  </a:lnTo>
                  <a:lnTo>
                    <a:pt x="3762" y="113"/>
                  </a:lnTo>
                  <a:lnTo>
                    <a:pt x="3762" y="28"/>
                  </a:lnTo>
                  <a:lnTo>
                    <a:pt x="370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3" name="Google Shape;5783;p40"/>
            <p:cNvSpPr/>
            <p:nvPr/>
          </p:nvSpPr>
          <p:spPr>
            <a:xfrm>
              <a:off x="4016475" y="2333825"/>
              <a:ext cx="155600" cy="94775"/>
            </a:xfrm>
            <a:custGeom>
              <a:avLst/>
              <a:gdLst/>
              <a:ahLst/>
              <a:cxnLst/>
              <a:rect l="l" t="t" r="r" b="b"/>
              <a:pathLst>
                <a:path w="6224" h="3791" extrusionOk="0">
                  <a:moveTo>
                    <a:pt x="6082" y="0"/>
                  </a:moveTo>
                  <a:lnTo>
                    <a:pt x="6054" y="29"/>
                  </a:lnTo>
                  <a:lnTo>
                    <a:pt x="5630" y="340"/>
                  </a:lnTo>
                  <a:lnTo>
                    <a:pt x="5262" y="708"/>
                  </a:lnTo>
                  <a:lnTo>
                    <a:pt x="4894" y="1104"/>
                  </a:lnTo>
                  <a:lnTo>
                    <a:pt x="4583" y="1500"/>
                  </a:lnTo>
                  <a:lnTo>
                    <a:pt x="4272" y="1924"/>
                  </a:lnTo>
                  <a:lnTo>
                    <a:pt x="3961" y="2377"/>
                  </a:lnTo>
                  <a:lnTo>
                    <a:pt x="3706" y="2829"/>
                  </a:lnTo>
                  <a:lnTo>
                    <a:pt x="3480" y="3310"/>
                  </a:lnTo>
                  <a:lnTo>
                    <a:pt x="3112" y="2914"/>
                  </a:lnTo>
                  <a:lnTo>
                    <a:pt x="2744" y="2546"/>
                  </a:lnTo>
                  <a:lnTo>
                    <a:pt x="2377" y="2207"/>
                  </a:lnTo>
                  <a:lnTo>
                    <a:pt x="1981" y="1867"/>
                  </a:lnTo>
                  <a:lnTo>
                    <a:pt x="1585" y="1556"/>
                  </a:lnTo>
                  <a:lnTo>
                    <a:pt x="1160" y="1245"/>
                  </a:lnTo>
                  <a:lnTo>
                    <a:pt x="736" y="962"/>
                  </a:lnTo>
                  <a:lnTo>
                    <a:pt x="284" y="708"/>
                  </a:lnTo>
                  <a:lnTo>
                    <a:pt x="199" y="679"/>
                  </a:lnTo>
                  <a:lnTo>
                    <a:pt x="114" y="679"/>
                  </a:lnTo>
                  <a:lnTo>
                    <a:pt x="57" y="736"/>
                  </a:lnTo>
                  <a:lnTo>
                    <a:pt x="1" y="793"/>
                  </a:lnTo>
                  <a:lnTo>
                    <a:pt x="1" y="849"/>
                  </a:lnTo>
                  <a:lnTo>
                    <a:pt x="1" y="934"/>
                  </a:lnTo>
                  <a:lnTo>
                    <a:pt x="29" y="1019"/>
                  </a:lnTo>
                  <a:lnTo>
                    <a:pt x="86" y="1075"/>
                  </a:lnTo>
                  <a:lnTo>
                    <a:pt x="538" y="1358"/>
                  </a:lnTo>
                  <a:lnTo>
                    <a:pt x="991" y="1641"/>
                  </a:lnTo>
                  <a:lnTo>
                    <a:pt x="1415" y="1952"/>
                  </a:lnTo>
                  <a:lnTo>
                    <a:pt x="1839" y="2292"/>
                  </a:lnTo>
                  <a:lnTo>
                    <a:pt x="2264" y="2631"/>
                  </a:lnTo>
                  <a:lnTo>
                    <a:pt x="2660" y="2999"/>
                  </a:lnTo>
                  <a:lnTo>
                    <a:pt x="3027" y="3367"/>
                  </a:lnTo>
                  <a:lnTo>
                    <a:pt x="3395" y="3763"/>
                  </a:lnTo>
                  <a:lnTo>
                    <a:pt x="3480" y="3791"/>
                  </a:lnTo>
                  <a:lnTo>
                    <a:pt x="3565" y="3791"/>
                  </a:lnTo>
                  <a:lnTo>
                    <a:pt x="3621" y="3763"/>
                  </a:lnTo>
                  <a:lnTo>
                    <a:pt x="3678" y="3706"/>
                  </a:lnTo>
                  <a:lnTo>
                    <a:pt x="3904" y="3197"/>
                  </a:lnTo>
                  <a:lnTo>
                    <a:pt x="4187" y="2744"/>
                  </a:lnTo>
                  <a:lnTo>
                    <a:pt x="4470" y="2263"/>
                  </a:lnTo>
                  <a:lnTo>
                    <a:pt x="4753" y="1811"/>
                  </a:lnTo>
                  <a:lnTo>
                    <a:pt x="5092" y="1387"/>
                  </a:lnTo>
                  <a:lnTo>
                    <a:pt x="5432" y="991"/>
                  </a:lnTo>
                  <a:lnTo>
                    <a:pt x="5799" y="566"/>
                  </a:lnTo>
                  <a:lnTo>
                    <a:pt x="6195" y="198"/>
                  </a:lnTo>
                  <a:lnTo>
                    <a:pt x="6224" y="142"/>
                  </a:lnTo>
                  <a:lnTo>
                    <a:pt x="6224" y="114"/>
                  </a:lnTo>
                  <a:lnTo>
                    <a:pt x="6195" y="29"/>
                  </a:lnTo>
                  <a:lnTo>
                    <a:pt x="61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4" name="Google Shape;5784;p40"/>
            <p:cNvSpPr/>
            <p:nvPr/>
          </p:nvSpPr>
          <p:spPr>
            <a:xfrm>
              <a:off x="4035575" y="2587700"/>
              <a:ext cx="171850" cy="95475"/>
            </a:xfrm>
            <a:custGeom>
              <a:avLst/>
              <a:gdLst/>
              <a:ahLst/>
              <a:cxnLst/>
              <a:rect l="l" t="t" r="r" b="b"/>
              <a:pathLst>
                <a:path w="6874" h="3819" extrusionOk="0">
                  <a:moveTo>
                    <a:pt x="6733" y="0"/>
                  </a:moveTo>
                  <a:lnTo>
                    <a:pt x="6704" y="29"/>
                  </a:lnTo>
                  <a:lnTo>
                    <a:pt x="6223" y="396"/>
                  </a:lnTo>
                  <a:lnTo>
                    <a:pt x="5771" y="792"/>
                  </a:lnTo>
                  <a:lnTo>
                    <a:pt x="5347" y="1217"/>
                  </a:lnTo>
                  <a:lnTo>
                    <a:pt x="4951" y="1641"/>
                  </a:lnTo>
                  <a:lnTo>
                    <a:pt x="4583" y="2065"/>
                  </a:lnTo>
                  <a:lnTo>
                    <a:pt x="4243" y="2489"/>
                  </a:lnTo>
                  <a:lnTo>
                    <a:pt x="3904" y="2942"/>
                  </a:lnTo>
                  <a:lnTo>
                    <a:pt x="3593" y="3395"/>
                  </a:lnTo>
                  <a:lnTo>
                    <a:pt x="1980" y="2122"/>
                  </a:lnTo>
                  <a:lnTo>
                    <a:pt x="1132" y="1443"/>
                  </a:lnTo>
                  <a:lnTo>
                    <a:pt x="679" y="1103"/>
                  </a:lnTo>
                  <a:lnTo>
                    <a:pt x="481" y="905"/>
                  </a:lnTo>
                  <a:lnTo>
                    <a:pt x="227" y="764"/>
                  </a:lnTo>
                  <a:lnTo>
                    <a:pt x="170" y="736"/>
                  </a:lnTo>
                  <a:lnTo>
                    <a:pt x="114" y="736"/>
                  </a:lnTo>
                  <a:lnTo>
                    <a:pt x="57" y="764"/>
                  </a:lnTo>
                  <a:lnTo>
                    <a:pt x="29" y="821"/>
                  </a:lnTo>
                  <a:lnTo>
                    <a:pt x="0" y="877"/>
                  </a:lnTo>
                  <a:lnTo>
                    <a:pt x="0" y="934"/>
                  </a:lnTo>
                  <a:lnTo>
                    <a:pt x="0" y="990"/>
                  </a:lnTo>
                  <a:lnTo>
                    <a:pt x="57" y="1019"/>
                  </a:lnTo>
                  <a:lnTo>
                    <a:pt x="255" y="1217"/>
                  </a:lnTo>
                  <a:lnTo>
                    <a:pt x="481" y="1386"/>
                  </a:lnTo>
                  <a:lnTo>
                    <a:pt x="934" y="1754"/>
                  </a:lnTo>
                  <a:lnTo>
                    <a:pt x="1782" y="2405"/>
                  </a:lnTo>
                  <a:lnTo>
                    <a:pt x="3508" y="3791"/>
                  </a:lnTo>
                  <a:lnTo>
                    <a:pt x="3593" y="3819"/>
                  </a:lnTo>
                  <a:lnTo>
                    <a:pt x="3678" y="3819"/>
                  </a:lnTo>
                  <a:lnTo>
                    <a:pt x="3734" y="3791"/>
                  </a:lnTo>
                  <a:lnTo>
                    <a:pt x="3791" y="3734"/>
                  </a:lnTo>
                  <a:lnTo>
                    <a:pt x="4130" y="3253"/>
                  </a:lnTo>
                  <a:lnTo>
                    <a:pt x="4470" y="2772"/>
                  </a:lnTo>
                  <a:lnTo>
                    <a:pt x="4809" y="2291"/>
                  </a:lnTo>
                  <a:lnTo>
                    <a:pt x="5205" y="1839"/>
                  </a:lnTo>
                  <a:lnTo>
                    <a:pt x="5601" y="1415"/>
                  </a:lnTo>
                  <a:lnTo>
                    <a:pt x="5997" y="990"/>
                  </a:lnTo>
                  <a:lnTo>
                    <a:pt x="6846" y="198"/>
                  </a:lnTo>
                  <a:lnTo>
                    <a:pt x="6874" y="142"/>
                  </a:lnTo>
                  <a:lnTo>
                    <a:pt x="6874" y="113"/>
                  </a:lnTo>
                  <a:lnTo>
                    <a:pt x="6846" y="57"/>
                  </a:lnTo>
                  <a:lnTo>
                    <a:pt x="678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5" name="Google Shape;5785;p40"/>
            <p:cNvSpPr/>
            <p:nvPr/>
          </p:nvSpPr>
          <p:spPr>
            <a:xfrm>
              <a:off x="4433000" y="1975300"/>
              <a:ext cx="151350" cy="154175"/>
            </a:xfrm>
            <a:custGeom>
              <a:avLst/>
              <a:gdLst/>
              <a:ahLst/>
              <a:cxnLst/>
              <a:rect l="l" t="t" r="r" b="b"/>
              <a:pathLst>
                <a:path w="6054" h="6167" extrusionOk="0">
                  <a:moveTo>
                    <a:pt x="2405" y="0"/>
                  </a:moveTo>
                  <a:lnTo>
                    <a:pt x="2235" y="29"/>
                  </a:lnTo>
                  <a:lnTo>
                    <a:pt x="2094" y="85"/>
                  </a:lnTo>
                  <a:lnTo>
                    <a:pt x="1952" y="170"/>
                  </a:lnTo>
                  <a:lnTo>
                    <a:pt x="1839" y="283"/>
                  </a:lnTo>
                  <a:lnTo>
                    <a:pt x="1726" y="396"/>
                  </a:lnTo>
                  <a:lnTo>
                    <a:pt x="1641" y="538"/>
                  </a:lnTo>
                  <a:lnTo>
                    <a:pt x="1556" y="679"/>
                  </a:lnTo>
                  <a:lnTo>
                    <a:pt x="1528" y="821"/>
                  </a:lnTo>
                  <a:lnTo>
                    <a:pt x="1528" y="990"/>
                  </a:lnTo>
                  <a:lnTo>
                    <a:pt x="1528" y="1160"/>
                  </a:lnTo>
                  <a:lnTo>
                    <a:pt x="1584" y="1301"/>
                  </a:lnTo>
                  <a:lnTo>
                    <a:pt x="1641" y="1471"/>
                  </a:lnTo>
                  <a:lnTo>
                    <a:pt x="1698" y="1613"/>
                  </a:lnTo>
                  <a:lnTo>
                    <a:pt x="1811" y="1726"/>
                  </a:lnTo>
                  <a:lnTo>
                    <a:pt x="1924" y="1811"/>
                  </a:lnTo>
                  <a:lnTo>
                    <a:pt x="1989" y="1859"/>
                  </a:lnTo>
                  <a:lnTo>
                    <a:pt x="1989" y="1859"/>
                  </a:lnTo>
                  <a:lnTo>
                    <a:pt x="1867" y="1839"/>
                  </a:lnTo>
                  <a:lnTo>
                    <a:pt x="1556" y="1811"/>
                  </a:lnTo>
                  <a:lnTo>
                    <a:pt x="1217" y="1811"/>
                  </a:lnTo>
                  <a:lnTo>
                    <a:pt x="906" y="1896"/>
                  </a:lnTo>
                  <a:lnTo>
                    <a:pt x="764" y="1952"/>
                  </a:lnTo>
                  <a:lnTo>
                    <a:pt x="594" y="2037"/>
                  </a:lnTo>
                  <a:lnTo>
                    <a:pt x="481" y="2150"/>
                  </a:lnTo>
                  <a:lnTo>
                    <a:pt x="340" y="2235"/>
                  </a:lnTo>
                  <a:lnTo>
                    <a:pt x="227" y="2376"/>
                  </a:lnTo>
                  <a:lnTo>
                    <a:pt x="142" y="2518"/>
                  </a:lnTo>
                  <a:lnTo>
                    <a:pt x="85" y="2659"/>
                  </a:lnTo>
                  <a:lnTo>
                    <a:pt x="29" y="2801"/>
                  </a:lnTo>
                  <a:lnTo>
                    <a:pt x="0" y="2970"/>
                  </a:lnTo>
                  <a:lnTo>
                    <a:pt x="0" y="3140"/>
                  </a:lnTo>
                  <a:lnTo>
                    <a:pt x="29" y="3310"/>
                  </a:lnTo>
                  <a:lnTo>
                    <a:pt x="85" y="3451"/>
                  </a:lnTo>
                  <a:lnTo>
                    <a:pt x="170" y="3593"/>
                  </a:lnTo>
                  <a:lnTo>
                    <a:pt x="255" y="3734"/>
                  </a:lnTo>
                  <a:lnTo>
                    <a:pt x="396" y="3819"/>
                  </a:lnTo>
                  <a:lnTo>
                    <a:pt x="538" y="3904"/>
                  </a:lnTo>
                  <a:lnTo>
                    <a:pt x="849" y="4045"/>
                  </a:lnTo>
                  <a:lnTo>
                    <a:pt x="1019" y="4074"/>
                  </a:lnTo>
                  <a:lnTo>
                    <a:pt x="1330" y="4074"/>
                  </a:lnTo>
                  <a:lnTo>
                    <a:pt x="1500" y="4045"/>
                  </a:lnTo>
                  <a:lnTo>
                    <a:pt x="1669" y="3989"/>
                  </a:lnTo>
                  <a:lnTo>
                    <a:pt x="1839" y="3932"/>
                  </a:lnTo>
                  <a:lnTo>
                    <a:pt x="1471" y="4300"/>
                  </a:lnTo>
                  <a:lnTo>
                    <a:pt x="1330" y="4498"/>
                  </a:lnTo>
                  <a:lnTo>
                    <a:pt x="1188" y="4724"/>
                  </a:lnTo>
                  <a:lnTo>
                    <a:pt x="1104" y="4979"/>
                  </a:lnTo>
                  <a:lnTo>
                    <a:pt x="1047" y="5233"/>
                  </a:lnTo>
                  <a:lnTo>
                    <a:pt x="1075" y="5488"/>
                  </a:lnTo>
                  <a:lnTo>
                    <a:pt x="1104" y="5601"/>
                  </a:lnTo>
                  <a:lnTo>
                    <a:pt x="1160" y="5714"/>
                  </a:lnTo>
                  <a:lnTo>
                    <a:pt x="1245" y="5856"/>
                  </a:lnTo>
                  <a:lnTo>
                    <a:pt x="1358" y="5940"/>
                  </a:lnTo>
                  <a:lnTo>
                    <a:pt x="1500" y="6025"/>
                  </a:lnTo>
                  <a:lnTo>
                    <a:pt x="1641" y="6110"/>
                  </a:lnTo>
                  <a:lnTo>
                    <a:pt x="1782" y="6138"/>
                  </a:lnTo>
                  <a:lnTo>
                    <a:pt x="1952" y="6167"/>
                  </a:lnTo>
                  <a:lnTo>
                    <a:pt x="2094" y="6167"/>
                  </a:lnTo>
                  <a:lnTo>
                    <a:pt x="2263" y="6110"/>
                  </a:lnTo>
                  <a:lnTo>
                    <a:pt x="2405" y="6054"/>
                  </a:lnTo>
                  <a:lnTo>
                    <a:pt x="2546" y="5997"/>
                  </a:lnTo>
                  <a:lnTo>
                    <a:pt x="2659" y="5884"/>
                  </a:lnTo>
                  <a:lnTo>
                    <a:pt x="2772" y="5771"/>
                  </a:lnTo>
                  <a:lnTo>
                    <a:pt x="2886" y="5658"/>
                  </a:lnTo>
                  <a:lnTo>
                    <a:pt x="2970" y="5516"/>
                  </a:lnTo>
                  <a:lnTo>
                    <a:pt x="3112" y="5233"/>
                  </a:lnTo>
                  <a:lnTo>
                    <a:pt x="3168" y="4922"/>
                  </a:lnTo>
                  <a:lnTo>
                    <a:pt x="3197" y="4611"/>
                  </a:lnTo>
                  <a:lnTo>
                    <a:pt x="3168" y="4300"/>
                  </a:lnTo>
                  <a:lnTo>
                    <a:pt x="3112" y="3989"/>
                  </a:lnTo>
                  <a:lnTo>
                    <a:pt x="3423" y="4272"/>
                  </a:lnTo>
                  <a:lnTo>
                    <a:pt x="3819" y="4554"/>
                  </a:lnTo>
                  <a:lnTo>
                    <a:pt x="4215" y="4781"/>
                  </a:lnTo>
                  <a:lnTo>
                    <a:pt x="4611" y="4922"/>
                  </a:lnTo>
                  <a:lnTo>
                    <a:pt x="4809" y="4979"/>
                  </a:lnTo>
                  <a:lnTo>
                    <a:pt x="5205" y="4979"/>
                  </a:lnTo>
                  <a:lnTo>
                    <a:pt x="5403" y="4922"/>
                  </a:lnTo>
                  <a:lnTo>
                    <a:pt x="5573" y="4866"/>
                  </a:lnTo>
                  <a:lnTo>
                    <a:pt x="5743" y="4752"/>
                  </a:lnTo>
                  <a:lnTo>
                    <a:pt x="5884" y="4611"/>
                  </a:lnTo>
                  <a:lnTo>
                    <a:pt x="5969" y="4470"/>
                  </a:lnTo>
                  <a:lnTo>
                    <a:pt x="6025" y="4300"/>
                  </a:lnTo>
                  <a:lnTo>
                    <a:pt x="6054" y="4130"/>
                  </a:lnTo>
                  <a:lnTo>
                    <a:pt x="6054" y="3960"/>
                  </a:lnTo>
                  <a:lnTo>
                    <a:pt x="5997" y="3819"/>
                  </a:lnTo>
                  <a:lnTo>
                    <a:pt x="5941" y="3649"/>
                  </a:lnTo>
                  <a:lnTo>
                    <a:pt x="5884" y="3508"/>
                  </a:lnTo>
                  <a:lnTo>
                    <a:pt x="5771" y="3366"/>
                  </a:lnTo>
                  <a:lnTo>
                    <a:pt x="5658" y="3225"/>
                  </a:lnTo>
                  <a:lnTo>
                    <a:pt x="5375" y="2999"/>
                  </a:lnTo>
                  <a:lnTo>
                    <a:pt x="5064" y="2801"/>
                  </a:lnTo>
                  <a:lnTo>
                    <a:pt x="4696" y="2603"/>
                  </a:lnTo>
                  <a:lnTo>
                    <a:pt x="4357" y="2490"/>
                  </a:lnTo>
                  <a:lnTo>
                    <a:pt x="4583" y="2490"/>
                  </a:lnTo>
                  <a:lnTo>
                    <a:pt x="4781" y="2461"/>
                  </a:lnTo>
                  <a:lnTo>
                    <a:pt x="4979" y="2405"/>
                  </a:lnTo>
                  <a:lnTo>
                    <a:pt x="5177" y="2320"/>
                  </a:lnTo>
                  <a:lnTo>
                    <a:pt x="5347" y="2235"/>
                  </a:lnTo>
                  <a:lnTo>
                    <a:pt x="5516" y="2122"/>
                  </a:lnTo>
                  <a:lnTo>
                    <a:pt x="5658" y="1980"/>
                  </a:lnTo>
                  <a:lnTo>
                    <a:pt x="5799" y="1839"/>
                  </a:lnTo>
                  <a:lnTo>
                    <a:pt x="5884" y="1641"/>
                  </a:lnTo>
                  <a:lnTo>
                    <a:pt x="5941" y="1443"/>
                  </a:lnTo>
                  <a:lnTo>
                    <a:pt x="5969" y="1245"/>
                  </a:lnTo>
                  <a:lnTo>
                    <a:pt x="5941" y="1047"/>
                  </a:lnTo>
                  <a:lnTo>
                    <a:pt x="5884" y="849"/>
                  </a:lnTo>
                  <a:lnTo>
                    <a:pt x="5771" y="679"/>
                  </a:lnTo>
                  <a:lnTo>
                    <a:pt x="5658" y="538"/>
                  </a:lnTo>
                  <a:lnTo>
                    <a:pt x="5488" y="425"/>
                  </a:lnTo>
                  <a:lnTo>
                    <a:pt x="5347" y="368"/>
                  </a:lnTo>
                  <a:lnTo>
                    <a:pt x="5177" y="340"/>
                  </a:lnTo>
                  <a:lnTo>
                    <a:pt x="5035" y="368"/>
                  </a:lnTo>
                  <a:lnTo>
                    <a:pt x="4894" y="396"/>
                  </a:lnTo>
                  <a:lnTo>
                    <a:pt x="4724" y="425"/>
                  </a:lnTo>
                  <a:lnTo>
                    <a:pt x="4583" y="509"/>
                  </a:lnTo>
                  <a:lnTo>
                    <a:pt x="4470" y="594"/>
                  </a:lnTo>
                  <a:lnTo>
                    <a:pt x="4328" y="679"/>
                  </a:lnTo>
                  <a:lnTo>
                    <a:pt x="4130" y="905"/>
                  </a:lnTo>
                  <a:lnTo>
                    <a:pt x="3932" y="1132"/>
                  </a:lnTo>
                  <a:lnTo>
                    <a:pt x="3762" y="1358"/>
                  </a:lnTo>
                  <a:lnTo>
                    <a:pt x="3621" y="1641"/>
                  </a:lnTo>
                  <a:lnTo>
                    <a:pt x="3649" y="1471"/>
                  </a:lnTo>
                  <a:lnTo>
                    <a:pt x="3678" y="1301"/>
                  </a:lnTo>
                  <a:lnTo>
                    <a:pt x="3678" y="1160"/>
                  </a:lnTo>
                  <a:lnTo>
                    <a:pt x="3649" y="990"/>
                  </a:lnTo>
                  <a:lnTo>
                    <a:pt x="3621" y="849"/>
                  </a:lnTo>
                  <a:lnTo>
                    <a:pt x="3564" y="679"/>
                  </a:lnTo>
                  <a:lnTo>
                    <a:pt x="3480" y="538"/>
                  </a:lnTo>
                  <a:lnTo>
                    <a:pt x="3395" y="425"/>
                  </a:lnTo>
                  <a:lnTo>
                    <a:pt x="3282" y="311"/>
                  </a:lnTo>
                  <a:lnTo>
                    <a:pt x="3140" y="198"/>
                  </a:lnTo>
                  <a:lnTo>
                    <a:pt x="3027" y="113"/>
                  </a:lnTo>
                  <a:lnTo>
                    <a:pt x="2857" y="57"/>
                  </a:lnTo>
                  <a:lnTo>
                    <a:pt x="2716" y="29"/>
                  </a:lnTo>
                  <a:lnTo>
                    <a:pt x="2546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6" name="Google Shape;5786;p40"/>
            <p:cNvSpPr/>
            <p:nvPr/>
          </p:nvSpPr>
          <p:spPr>
            <a:xfrm>
              <a:off x="4481075" y="2014900"/>
              <a:ext cx="55900" cy="55875"/>
            </a:xfrm>
            <a:custGeom>
              <a:avLst/>
              <a:gdLst/>
              <a:ahLst/>
              <a:cxnLst/>
              <a:rect l="l" t="t" r="r" b="b"/>
              <a:pathLst>
                <a:path w="2236" h="2235" extrusionOk="0">
                  <a:moveTo>
                    <a:pt x="849" y="0"/>
                  </a:moveTo>
                  <a:lnTo>
                    <a:pt x="736" y="57"/>
                  </a:lnTo>
                  <a:lnTo>
                    <a:pt x="595" y="85"/>
                  </a:lnTo>
                  <a:lnTo>
                    <a:pt x="482" y="170"/>
                  </a:lnTo>
                  <a:lnTo>
                    <a:pt x="369" y="255"/>
                  </a:lnTo>
                  <a:lnTo>
                    <a:pt x="284" y="368"/>
                  </a:lnTo>
                  <a:lnTo>
                    <a:pt x="199" y="481"/>
                  </a:lnTo>
                  <a:lnTo>
                    <a:pt x="114" y="623"/>
                  </a:lnTo>
                  <a:lnTo>
                    <a:pt x="57" y="764"/>
                  </a:lnTo>
                  <a:lnTo>
                    <a:pt x="1" y="1047"/>
                  </a:lnTo>
                  <a:lnTo>
                    <a:pt x="29" y="1330"/>
                  </a:lnTo>
                  <a:lnTo>
                    <a:pt x="57" y="1471"/>
                  </a:lnTo>
                  <a:lnTo>
                    <a:pt x="86" y="1584"/>
                  </a:lnTo>
                  <a:lnTo>
                    <a:pt x="171" y="1726"/>
                  </a:lnTo>
                  <a:lnTo>
                    <a:pt x="227" y="1839"/>
                  </a:lnTo>
                  <a:lnTo>
                    <a:pt x="340" y="1952"/>
                  </a:lnTo>
                  <a:lnTo>
                    <a:pt x="453" y="2037"/>
                  </a:lnTo>
                  <a:lnTo>
                    <a:pt x="567" y="2122"/>
                  </a:lnTo>
                  <a:lnTo>
                    <a:pt x="708" y="2178"/>
                  </a:lnTo>
                  <a:lnTo>
                    <a:pt x="906" y="2235"/>
                  </a:lnTo>
                  <a:lnTo>
                    <a:pt x="1132" y="2235"/>
                  </a:lnTo>
                  <a:lnTo>
                    <a:pt x="1330" y="2207"/>
                  </a:lnTo>
                  <a:lnTo>
                    <a:pt x="1557" y="2150"/>
                  </a:lnTo>
                  <a:lnTo>
                    <a:pt x="1726" y="2037"/>
                  </a:lnTo>
                  <a:lnTo>
                    <a:pt x="1896" y="1924"/>
                  </a:lnTo>
                  <a:lnTo>
                    <a:pt x="2038" y="1754"/>
                  </a:lnTo>
                  <a:lnTo>
                    <a:pt x="2151" y="1556"/>
                  </a:lnTo>
                  <a:lnTo>
                    <a:pt x="2207" y="1302"/>
                  </a:lnTo>
                  <a:lnTo>
                    <a:pt x="2236" y="1075"/>
                  </a:lnTo>
                  <a:lnTo>
                    <a:pt x="2179" y="821"/>
                  </a:lnTo>
                  <a:lnTo>
                    <a:pt x="2066" y="594"/>
                  </a:lnTo>
                  <a:lnTo>
                    <a:pt x="1953" y="425"/>
                  </a:lnTo>
                  <a:lnTo>
                    <a:pt x="1755" y="255"/>
                  </a:lnTo>
                  <a:lnTo>
                    <a:pt x="1557" y="114"/>
                  </a:lnTo>
                  <a:lnTo>
                    <a:pt x="1330" y="29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7" name="Google Shape;5787;p40"/>
            <p:cNvSpPr/>
            <p:nvPr/>
          </p:nvSpPr>
          <p:spPr>
            <a:xfrm>
              <a:off x="4833950" y="1840925"/>
              <a:ext cx="152775" cy="152075"/>
            </a:xfrm>
            <a:custGeom>
              <a:avLst/>
              <a:gdLst/>
              <a:ahLst/>
              <a:cxnLst/>
              <a:rect l="l" t="t" r="r" b="b"/>
              <a:pathLst>
                <a:path w="6111" h="6083" extrusionOk="0">
                  <a:moveTo>
                    <a:pt x="1274" y="1"/>
                  </a:moveTo>
                  <a:lnTo>
                    <a:pt x="1076" y="57"/>
                  </a:lnTo>
                  <a:lnTo>
                    <a:pt x="878" y="142"/>
                  </a:lnTo>
                  <a:lnTo>
                    <a:pt x="736" y="256"/>
                  </a:lnTo>
                  <a:lnTo>
                    <a:pt x="623" y="425"/>
                  </a:lnTo>
                  <a:lnTo>
                    <a:pt x="567" y="567"/>
                  </a:lnTo>
                  <a:lnTo>
                    <a:pt x="538" y="708"/>
                  </a:lnTo>
                  <a:lnTo>
                    <a:pt x="510" y="878"/>
                  </a:lnTo>
                  <a:lnTo>
                    <a:pt x="538" y="1019"/>
                  </a:lnTo>
                  <a:lnTo>
                    <a:pt x="567" y="1161"/>
                  </a:lnTo>
                  <a:lnTo>
                    <a:pt x="623" y="1302"/>
                  </a:lnTo>
                  <a:lnTo>
                    <a:pt x="708" y="1444"/>
                  </a:lnTo>
                  <a:lnTo>
                    <a:pt x="793" y="1585"/>
                  </a:lnTo>
                  <a:lnTo>
                    <a:pt x="991" y="1811"/>
                  </a:lnTo>
                  <a:lnTo>
                    <a:pt x="1217" y="2009"/>
                  </a:lnTo>
                  <a:lnTo>
                    <a:pt x="1443" y="2207"/>
                  </a:lnTo>
                  <a:lnTo>
                    <a:pt x="1698" y="2349"/>
                  </a:lnTo>
                  <a:lnTo>
                    <a:pt x="1528" y="2320"/>
                  </a:lnTo>
                  <a:lnTo>
                    <a:pt x="1387" y="2292"/>
                  </a:lnTo>
                  <a:lnTo>
                    <a:pt x="1217" y="2264"/>
                  </a:lnTo>
                  <a:lnTo>
                    <a:pt x="1047" y="2292"/>
                  </a:lnTo>
                  <a:lnTo>
                    <a:pt x="906" y="2320"/>
                  </a:lnTo>
                  <a:lnTo>
                    <a:pt x="736" y="2349"/>
                  </a:lnTo>
                  <a:lnTo>
                    <a:pt x="595" y="2434"/>
                  </a:lnTo>
                  <a:lnTo>
                    <a:pt x="453" y="2518"/>
                  </a:lnTo>
                  <a:lnTo>
                    <a:pt x="340" y="2603"/>
                  </a:lnTo>
                  <a:lnTo>
                    <a:pt x="227" y="2716"/>
                  </a:lnTo>
                  <a:lnTo>
                    <a:pt x="142" y="2858"/>
                  </a:lnTo>
                  <a:lnTo>
                    <a:pt x="86" y="2999"/>
                  </a:lnTo>
                  <a:lnTo>
                    <a:pt x="29" y="3169"/>
                  </a:lnTo>
                  <a:lnTo>
                    <a:pt x="1" y="3310"/>
                  </a:lnTo>
                  <a:lnTo>
                    <a:pt x="1" y="3480"/>
                  </a:lnTo>
                  <a:lnTo>
                    <a:pt x="1" y="3622"/>
                  </a:lnTo>
                  <a:lnTo>
                    <a:pt x="57" y="3791"/>
                  </a:lnTo>
                  <a:lnTo>
                    <a:pt x="114" y="3933"/>
                  </a:lnTo>
                  <a:lnTo>
                    <a:pt x="227" y="4074"/>
                  </a:lnTo>
                  <a:lnTo>
                    <a:pt x="340" y="4187"/>
                  </a:lnTo>
                  <a:lnTo>
                    <a:pt x="453" y="4272"/>
                  </a:lnTo>
                  <a:lnTo>
                    <a:pt x="595" y="4357"/>
                  </a:lnTo>
                  <a:lnTo>
                    <a:pt x="736" y="4385"/>
                  </a:lnTo>
                  <a:lnTo>
                    <a:pt x="906" y="4414"/>
                  </a:lnTo>
                  <a:lnTo>
                    <a:pt x="1076" y="4414"/>
                  </a:lnTo>
                  <a:lnTo>
                    <a:pt x="1245" y="4385"/>
                  </a:lnTo>
                  <a:lnTo>
                    <a:pt x="1387" y="4329"/>
                  </a:lnTo>
                  <a:lnTo>
                    <a:pt x="1528" y="4272"/>
                  </a:lnTo>
                  <a:lnTo>
                    <a:pt x="1670" y="4187"/>
                  </a:lnTo>
                  <a:lnTo>
                    <a:pt x="1755" y="4074"/>
                  </a:lnTo>
                  <a:lnTo>
                    <a:pt x="1818" y="3989"/>
                  </a:lnTo>
                  <a:lnTo>
                    <a:pt x="1818" y="3989"/>
                  </a:lnTo>
                  <a:lnTo>
                    <a:pt x="1783" y="4131"/>
                  </a:lnTo>
                  <a:lnTo>
                    <a:pt x="1726" y="4442"/>
                  </a:lnTo>
                  <a:lnTo>
                    <a:pt x="1726" y="4781"/>
                  </a:lnTo>
                  <a:lnTo>
                    <a:pt x="1755" y="5092"/>
                  </a:lnTo>
                  <a:lnTo>
                    <a:pt x="1811" y="5262"/>
                  </a:lnTo>
                  <a:lnTo>
                    <a:pt x="1896" y="5404"/>
                  </a:lnTo>
                  <a:lnTo>
                    <a:pt x="1981" y="5545"/>
                  </a:lnTo>
                  <a:lnTo>
                    <a:pt x="2066" y="5658"/>
                  </a:lnTo>
                  <a:lnTo>
                    <a:pt x="2179" y="5800"/>
                  </a:lnTo>
                  <a:lnTo>
                    <a:pt x="2320" y="5884"/>
                  </a:lnTo>
                  <a:lnTo>
                    <a:pt x="2462" y="5969"/>
                  </a:lnTo>
                  <a:lnTo>
                    <a:pt x="2603" y="6026"/>
                  </a:lnTo>
                  <a:lnTo>
                    <a:pt x="2773" y="6054"/>
                  </a:lnTo>
                  <a:lnTo>
                    <a:pt x="2943" y="6082"/>
                  </a:lnTo>
                  <a:lnTo>
                    <a:pt x="3112" y="6054"/>
                  </a:lnTo>
                  <a:lnTo>
                    <a:pt x="3254" y="6026"/>
                  </a:lnTo>
                  <a:lnTo>
                    <a:pt x="3423" y="5941"/>
                  </a:lnTo>
                  <a:lnTo>
                    <a:pt x="3537" y="5856"/>
                  </a:lnTo>
                  <a:lnTo>
                    <a:pt x="3650" y="5743"/>
                  </a:lnTo>
                  <a:lnTo>
                    <a:pt x="3763" y="5602"/>
                  </a:lnTo>
                  <a:lnTo>
                    <a:pt x="3904" y="5290"/>
                  </a:lnTo>
                  <a:lnTo>
                    <a:pt x="3933" y="5121"/>
                  </a:lnTo>
                  <a:lnTo>
                    <a:pt x="3961" y="4979"/>
                  </a:lnTo>
                  <a:lnTo>
                    <a:pt x="3961" y="4810"/>
                  </a:lnTo>
                  <a:lnTo>
                    <a:pt x="3961" y="4640"/>
                  </a:lnTo>
                  <a:lnTo>
                    <a:pt x="3904" y="4470"/>
                  </a:lnTo>
                  <a:lnTo>
                    <a:pt x="3848" y="4329"/>
                  </a:lnTo>
                  <a:lnTo>
                    <a:pt x="4216" y="4696"/>
                  </a:lnTo>
                  <a:lnTo>
                    <a:pt x="4385" y="4866"/>
                  </a:lnTo>
                  <a:lnTo>
                    <a:pt x="4612" y="5008"/>
                  </a:lnTo>
                  <a:lnTo>
                    <a:pt x="4838" y="5121"/>
                  </a:lnTo>
                  <a:lnTo>
                    <a:pt x="5092" y="5177"/>
                  </a:lnTo>
                  <a:lnTo>
                    <a:pt x="5347" y="5177"/>
                  </a:lnTo>
                  <a:lnTo>
                    <a:pt x="5488" y="5149"/>
                  </a:lnTo>
                  <a:lnTo>
                    <a:pt x="5602" y="5092"/>
                  </a:lnTo>
                  <a:lnTo>
                    <a:pt x="5743" y="5036"/>
                  </a:lnTo>
                  <a:lnTo>
                    <a:pt x="5856" y="4923"/>
                  </a:lnTo>
                  <a:lnTo>
                    <a:pt x="5941" y="4810"/>
                  </a:lnTo>
                  <a:lnTo>
                    <a:pt x="6026" y="4668"/>
                  </a:lnTo>
                  <a:lnTo>
                    <a:pt x="6054" y="4498"/>
                  </a:lnTo>
                  <a:lnTo>
                    <a:pt x="6082" y="4357"/>
                  </a:lnTo>
                  <a:lnTo>
                    <a:pt x="6111" y="4187"/>
                  </a:lnTo>
                  <a:lnTo>
                    <a:pt x="6082" y="4046"/>
                  </a:lnTo>
                  <a:lnTo>
                    <a:pt x="6026" y="3876"/>
                  </a:lnTo>
                  <a:lnTo>
                    <a:pt x="5969" y="3735"/>
                  </a:lnTo>
                  <a:lnTo>
                    <a:pt x="5884" y="3622"/>
                  </a:lnTo>
                  <a:lnTo>
                    <a:pt x="5771" y="3508"/>
                  </a:lnTo>
                  <a:lnTo>
                    <a:pt x="5658" y="3395"/>
                  </a:lnTo>
                  <a:lnTo>
                    <a:pt x="5545" y="3282"/>
                  </a:lnTo>
                  <a:lnTo>
                    <a:pt x="5262" y="3141"/>
                  </a:lnTo>
                  <a:lnTo>
                    <a:pt x="4951" y="3056"/>
                  </a:lnTo>
                  <a:lnTo>
                    <a:pt x="4640" y="2999"/>
                  </a:lnTo>
                  <a:lnTo>
                    <a:pt x="4329" y="2999"/>
                  </a:lnTo>
                  <a:lnTo>
                    <a:pt x="4018" y="3028"/>
                  </a:lnTo>
                  <a:lnTo>
                    <a:pt x="4018" y="3028"/>
                  </a:lnTo>
                  <a:lnTo>
                    <a:pt x="4329" y="2745"/>
                  </a:lnTo>
                  <a:lnTo>
                    <a:pt x="4612" y="2377"/>
                  </a:lnTo>
                  <a:lnTo>
                    <a:pt x="4866" y="1981"/>
                  </a:lnTo>
                  <a:lnTo>
                    <a:pt x="5064" y="1613"/>
                  </a:lnTo>
                  <a:lnTo>
                    <a:pt x="5121" y="1415"/>
                  </a:lnTo>
                  <a:lnTo>
                    <a:pt x="5149" y="1217"/>
                  </a:lnTo>
                  <a:lnTo>
                    <a:pt x="5149" y="1019"/>
                  </a:lnTo>
                  <a:lnTo>
                    <a:pt x="5121" y="821"/>
                  </a:lnTo>
                  <a:lnTo>
                    <a:pt x="5036" y="652"/>
                  </a:lnTo>
                  <a:lnTo>
                    <a:pt x="4951" y="482"/>
                  </a:lnTo>
                  <a:lnTo>
                    <a:pt x="4838" y="340"/>
                  </a:lnTo>
                  <a:lnTo>
                    <a:pt x="4668" y="227"/>
                  </a:lnTo>
                  <a:lnTo>
                    <a:pt x="4527" y="142"/>
                  </a:lnTo>
                  <a:lnTo>
                    <a:pt x="4357" y="114"/>
                  </a:lnTo>
                  <a:lnTo>
                    <a:pt x="4187" y="114"/>
                  </a:lnTo>
                  <a:lnTo>
                    <a:pt x="4046" y="142"/>
                  </a:lnTo>
                  <a:lnTo>
                    <a:pt x="3876" y="171"/>
                  </a:lnTo>
                  <a:lnTo>
                    <a:pt x="3706" y="256"/>
                  </a:lnTo>
                  <a:lnTo>
                    <a:pt x="3565" y="340"/>
                  </a:lnTo>
                  <a:lnTo>
                    <a:pt x="3423" y="454"/>
                  </a:lnTo>
                  <a:lnTo>
                    <a:pt x="3169" y="708"/>
                  </a:lnTo>
                  <a:lnTo>
                    <a:pt x="2943" y="1019"/>
                  </a:lnTo>
                  <a:lnTo>
                    <a:pt x="2745" y="1359"/>
                  </a:lnTo>
                  <a:lnTo>
                    <a:pt x="2603" y="1670"/>
                  </a:lnTo>
                  <a:lnTo>
                    <a:pt x="2603" y="1472"/>
                  </a:lnTo>
                  <a:lnTo>
                    <a:pt x="2603" y="1274"/>
                  </a:lnTo>
                  <a:lnTo>
                    <a:pt x="2547" y="1076"/>
                  </a:lnTo>
                  <a:lnTo>
                    <a:pt x="2490" y="850"/>
                  </a:lnTo>
                  <a:lnTo>
                    <a:pt x="2433" y="680"/>
                  </a:lnTo>
                  <a:lnTo>
                    <a:pt x="2320" y="510"/>
                  </a:lnTo>
                  <a:lnTo>
                    <a:pt x="2207" y="340"/>
                  </a:lnTo>
                  <a:lnTo>
                    <a:pt x="2037" y="199"/>
                  </a:lnTo>
                  <a:lnTo>
                    <a:pt x="1868" y="114"/>
                  </a:lnTo>
                  <a:lnTo>
                    <a:pt x="1670" y="29"/>
                  </a:lnTo>
                  <a:lnTo>
                    <a:pt x="1472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8" name="Google Shape;5788;p40"/>
            <p:cNvSpPr/>
            <p:nvPr/>
          </p:nvSpPr>
          <p:spPr>
            <a:xfrm>
              <a:off x="4873550" y="1888325"/>
              <a:ext cx="56600" cy="55875"/>
            </a:xfrm>
            <a:custGeom>
              <a:avLst/>
              <a:gdLst/>
              <a:ahLst/>
              <a:cxnLst/>
              <a:rect l="l" t="t" r="r" b="b"/>
              <a:pathLst>
                <a:path w="2264" h="2235" extrusionOk="0">
                  <a:moveTo>
                    <a:pt x="1161" y="0"/>
                  </a:moveTo>
                  <a:lnTo>
                    <a:pt x="934" y="57"/>
                  </a:lnTo>
                  <a:lnTo>
                    <a:pt x="708" y="142"/>
                  </a:lnTo>
                  <a:lnTo>
                    <a:pt x="482" y="255"/>
                  </a:lnTo>
                  <a:lnTo>
                    <a:pt x="312" y="424"/>
                  </a:lnTo>
                  <a:lnTo>
                    <a:pt x="171" y="594"/>
                  </a:lnTo>
                  <a:lnTo>
                    <a:pt x="57" y="820"/>
                  </a:lnTo>
                  <a:lnTo>
                    <a:pt x="1" y="1075"/>
                  </a:lnTo>
                  <a:lnTo>
                    <a:pt x="1" y="1301"/>
                  </a:lnTo>
                  <a:lnTo>
                    <a:pt x="29" y="1443"/>
                  </a:lnTo>
                  <a:lnTo>
                    <a:pt x="86" y="1556"/>
                  </a:lnTo>
                  <a:lnTo>
                    <a:pt x="142" y="1669"/>
                  </a:lnTo>
                  <a:lnTo>
                    <a:pt x="227" y="1810"/>
                  </a:lnTo>
                  <a:lnTo>
                    <a:pt x="340" y="1924"/>
                  </a:lnTo>
                  <a:lnTo>
                    <a:pt x="453" y="2008"/>
                  </a:lnTo>
                  <a:lnTo>
                    <a:pt x="567" y="2093"/>
                  </a:lnTo>
                  <a:lnTo>
                    <a:pt x="708" y="2150"/>
                  </a:lnTo>
                  <a:lnTo>
                    <a:pt x="991" y="2235"/>
                  </a:lnTo>
                  <a:lnTo>
                    <a:pt x="1274" y="2235"/>
                  </a:lnTo>
                  <a:lnTo>
                    <a:pt x="1415" y="2206"/>
                  </a:lnTo>
                  <a:lnTo>
                    <a:pt x="1528" y="2178"/>
                  </a:lnTo>
                  <a:lnTo>
                    <a:pt x="1670" y="2122"/>
                  </a:lnTo>
                  <a:lnTo>
                    <a:pt x="1783" y="2065"/>
                  </a:lnTo>
                  <a:lnTo>
                    <a:pt x="1896" y="1980"/>
                  </a:lnTo>
                  <a:lnTo>
                    <a:pt x="2009" y="1867"/>
                  </a:lnTo>
                  <a:lnTo>
                    <a:pt x="2094" y="1754"/>
                  </a:lnTo>
                  <a:lnTo>
                    <a:pt x="2179" y="1612"/>
                  </a:lnTo>
                  <a:lnTo>
                    <a:pt x="2236" y="1414"/>
                  </a:lnTo>
                  <a:lnTo>
                    <a:pt x="2264" y="1188"/>
                  </a:lnTo>
                  <a:lnTo>
                    <a:pt x="2236" y="990"/>
                  </a:lnTo>
                  <a:lnTo>
                    <a:pt x="2179" y="764"/>
                  </a:lnTo>
                  <a:lnTo>
                    <a:pt x="2094" y="566"/>
                  </a:lnTo>
                  <a:lnTo>
                    <a:pt x="1981" y="396"/>
                  </a:lnTo>
                  <a:lnTo>
                    <a:pt x="1839" y="255"/>
                  </a:lnTo>
                  <a:lnTo>
                    <a:pt x="1641" y="142"/>
                  </a:lnTo>
                  <a:lnTo>
                    <a:pt x="1415" y="28"/>
                  </a:lnTo>
                  <a:lnTo>
                    <a:pt x="116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9" name="Google Shape;5789;p40"/>
            <p:cNvSpPr/>
            <p:nvPr/>
          </p:nvSpPr>
          <p:spPr>
            <a:xfrm>
              <a:off x="5032675" y="2100475"/>
              <a:ext cx="152775" cy="151350"/>
            </a:xfrm>
            <a:custGeom>
              <a:avLst/>
              <a:gdLst/>
              <a:ahLst/>
              <a:cxnLst/>
              <a:rect l="l" t="t" r="r" b="b"/>
              <a:pathLst>
                <a:path w="6111" h="6054" extrusionOk="0">
                  <a:moveTo>
                    <a:pt x="1273" y="0"/>
                  </a:moveTo>
                  <a:lnTo>
                    <a:pt x="1104" y="28"/>
                  </a:lnTo>
                  <a:lnTo>
                    <a:pt x="905" y="113"/>
                  </a:lnTo>
                  <a:lnTo>
                    <a:pt x="764" y="255"/>
                  </a:lnTo>
                  <a:lnTo>
                    <a:pt x="651" y="396"/>
                  </a:lnTo>
                  <a:lnTo>
                    <a:pt x="566" y="537"/>
                  </a:lnTo>
                  <a:lnTo>
                    <a:pt x="538" y="707"/>
                  </a:lnTo>
                  <a:lnTo>
                    <a:pt x="538" y="849"/>
                  </a:lnTo>
                  <a:lnTo>
                    <a:pt x="566" y="990"/>
                  </a:lnTo>
                  <a:lnTo>
                    <a:pt x="594" y="1160"/>
                  </a:lnTo>
                  <a:lnTo>
                    <a:pt x="651" y="1301"/>
                  </a:lnTo>
                  <a:lnTo>
                    <a:pt x="736" y="1443"/>
                  </a:lnTo>
                  <a:lnTo>
                    <a:pt x="821" y="1556"/>
                  </a:lnTo>
                  <a:lnTo>
                    <a:pt x="1019" y="1782"/>
                  </a:lnTo>
                  <a:lnTo>
                    <a:pt x="1217" y="2008"/>
                  </a:lnTo>
                  <a:lnTo>
                    <a:pt x="1471" y="2178"/>
                  </a:lnTo>
                  <a:lnTo>
                    <a:pt x="1726" y="2348"/>
                  </a:lnTo>
                  <a:lnTo>
                    <a:pt x="1556" y="2291"/>
                  </a:lnTo>
                  <a:lnTo>
                    <a:pt x="1415" y="2263"/>
                  </a:lnTo>
                  <a:lnTo>
                    <a:pt x="1075" y="2263"/>
                  </a:lnTo>
                  <a:lnTo>
                    <a:pt x="934" y="2291"/>
                  </a:lnTo>
                  <a:lnTo>
                    <a:pt x="764" y="2348"/>
                  </a:lnTo>
                  <a:lnTo>
                    <a:pt x="623" y="2404"/>
                  </a:lnTo>
                  <a:lnTo>
                    <a:pt x="481" y="2489"/>
                  </a:lnTo>
                  <a:lnTo>
                    <a:pt x="368" y="2602"/>
                  </a:lnTo>
                  <a:lnTo>
                    <a:pt x="255" y="2715"/>
                  </a:lnTo>
                  <a:lnTo>
                    <a:pt x="170" y="2857"/>
                  </a:lnTo>
                  <a:lnTo>
                    <a:pt x="85" y="2998"/>
                  </a:lnTo>
                  <a:lnTo>
                    <a:pt x="57" y="3140"/>
                  </a:lnTo>
                  <a:lnTo>
                    <a:pt x="29" y="3310"/>
                  </a:lnTo>
                  <a:lnTo>
                    <a:pt x="0" y="3451"/>
                  </a:lnTo>
                  <a:lnTo>
                    <a:pt x="29" y="3621"/>
                  </a:lnTo>
                  <a:lnTo>
                    <a:pt x="85" y="3762"/>
                  </a:lnTo>
                  <a:lnTo>
                    <a:pt x="142" y="3904"/>
                  </a:lnTo>
                  <a:lnTo>
                    <a:pt x="227" y="4045"/>
                  </a:lnTo>
                  <a:lnTo>
                    <a:pt x="340" y="4158"/>
                  </a:lnTo>
                  <a:lnTo>
                    <a:pt x="481" y="4243"/>
                  </a:lnTo>
                  <a:lnTo>
                    <a:pt x="623" y="4328"/>
                  </a:lnTo>
                  <a:lnTo>
                    <a:pt x="764" y="4384"/>
                  </a:lnTo>
                  <a:lnTo>
                    <a:pt x="1104" y="4384"/>
                  </a:lnTo>
                  <a:lnTo>
                    <a:pt x="1245" y="4356"/>
                  </a:lnTo>
                  <a:lnTo>
                    <a:pt x="1415" y="4328"/>
                  </a:lnTo>
                  <a:lnTo>
                    <a:pt x="1556" y="4243"/>
                  </a:lnTo>
                  <a:lnTo>
                    <a:pt x="1698" y="4158"/>
                  </a:lnTo>
                  <a:lnTo>
                    <a:pt x="1782" y="4073"/>
                  </a:lnTo>
                  <a:lnTo>
                    <a:pt x="1808" y="4030"/>
                  </a:lnTo>
                  <a:lnTo>
                    <a:pt x="1782" y="4102"/>
                  </a:lnTo>
                  <a:lnTo>
                    <a:pt x="1726" y="4441"/>
                  </a:lnTo>
                  <a:lnTo>
                    <a:pt x="1726" y="4752"/>
                  </a:lnTo>
                  <a:lnTo>
                    <a:pt x="1782" y="5063"/>
                  </a:lnTo>
                  <a:lnTo>
                    <a:pt x="1839" y="5233"/>
                  </a:lnTo>
                  <a:lnTo>
                    <a:pt x="1924" y="5374"/>
                  </a:lnTo>
                  <a:lnTo>
                    <a:pt x="2009" y="5516"/>
                  </a:lnTo>
                  <a:lnTo>
                    <a:pt x="2094" y="5657"/>
                  </a:lnTo>
                  <a:lnTo>
                    <a:pt x="2207" y="5770"/>
                  </a:lnTo>
                  <a:lnTo>
                    <a:pt x="2348" y="5884"/>
                  </a:lnTo>
                  <a:lnTo>
                    <a:pt x="2490" y="5940"/>
                  </a:lnTo>
                  <a:lnTo>
                    <a:pt x="2631" y="6025"/>
                  </a:lnTo>
                  <a:lnTo>
                    <a:pt x="2801" y="6053"/>
                  </a:lnTo>
                  <a:lnTo>
                    <a:pt x="3112" y="6053"/>
                  </a:lnTo>
                  <a:lnTo>
                    <a:pt x="3282" y="5997"/>
                  </a:lnTo>
                  <a:lnTo>
                    <a:pt x="3423" y="5940"/>
                  </a:lnTo>
                  <a:lnTo>
                    <a:pt x="3564" y="5855"/>
                  </a:lnTo>
                  <a:lnTo>
                    <a:pt x="3678" y="5742"/>
                  </a:lnTo>
                  <a:lnTo>
                    <a:pt x="3791" y="5601"/>
                  </a:lnTo>
                  <a:lnTo>
                    <a:pt x="3932" y="5261"/>
                  </a:lnTo>
                  <a:lnTo>
                    <a:pt x="3960" y="5120"/>
                  </a:lnTo>
                  <a:lnTo>
                    <a:pt x="3989" y="4950"/>
                  </a:lnTo>
                  <a:lnTo>
                    <a:pt x="3989" y="4809"/>
                  </a:lnTo>
                  <a:lnTo>
                    <a:pt x="3960" y="4639"/>
                  </a:lnTo>
                  <a:lnTo>
                    <a:pt x="3932" y="4469"/>
                  </a:lnTo>
                  <a:lnTo>
                    <a:pt x="3876" y="4300"/>
                  </a:lnTo>
                  <a:lnTo>
                    <a:pt x="4215" y="4667"/>
                  </a:lnTo>
                  <a:lnTo>
                    <a:pt x="4413" y="4837"/>
                  </a:lnTo>
                  <a:lnTo>
                    <a:pt x="4639" y="4978"/>
                  </a:lnTo>
                  <a:lnTo>
                    <a:pt x="4866" y="5092"/>
                  </a:lnTo>
                  <a:lnTo>
                    <a:pt x="5120" y="5148"/>
                  </a:lnTo>
                  <a:lnTo>
                    <a:pt x="5375" y="5148"/>
                  </a:lnTo>
                  <a:lnTo>
                    <a:pt x="5488" y="5120"/>
                  </a:lnTo>
                  <a:lnTo>
                    <a:pt x="5629" y="5092"/>
                  </a:lnTo>
                  <a:lnTo>
                    <a:pt x="5742" y="5007"/>
                  </a:lnTo>
                  <a:lnTo>
                    <a:pt x="5856" y="4894"/>
                  </a:lnTo>
                  <a:lnTo>
                    <a:pt x="5969" y="4780"/>
                  </a:lnTo>
                  <a:lnTo>
                    <a:pt x="6025" y="4639"/>
                  </a:lnTo>
                  <a:lnTo>
                    <a:pt x="6082" y="4498"/>
                  </a:lnTo>
                  <a:lnTo>
                    <a:pt x="6110" y="4328"/>
                  </a:lnTo>
                  <a:lnTo>
                    <a:pt x="6110" y="4186"/>
                  </a:lnTo>
                  <a:lnTo>
                    <a:pt x="6110" y="4017"/>
                  </a:lnTo>
                  <a:lnTo>
                    <a:pt x="6054" y="3875"/>
                  </a:lnTo>
                  <a:lnTo>
                    <a:pt x="5997" y="3734"/>
                  </a:lnTo>
                  <a:lnTo>
                    <a:pt x="5912" y="3592"/>
                  </a:lnTo>
                  <a:lnTo>
                    <a:pt x="5799" y="3479"/>
                  </a:lnTo>
                  <a:lnTo>
                    <a:pt x="5686" y="3366"/>
                  </a:lnTo>
                  <a:lnTo>
                    <a:pt x="5544" y="3281"/>
                  </a:lnTo>
                  <a:lnTo>
                    <a:pt x="5290" y="3111"/>
                  </a:lnTo>
                  <a:lnTo>
                    <a:pt x="4979" y="3027"/>
                  </a:lnTo>
                  <a:lnTo>
                    <a:pt x="4668" y="2998"/>
                  </a:lnTo>
                  <a:lnTo>
                    <a:pt x="4356" y="2998"/>
                  </a:lnTo>
                  <a:lnTo>
                    <a:pt x="4045" y="3027"/>
                  </a:lnTo>
                  <a:lnTo>
                    <a:pt x="4045" y="3027"/>
                  </a:lnTo>
                  <a:lnTo>
                    <a:pt x="4328" y="2715"/>
                  </a:lnTo>
                  <a:lnTo>
                    <a:pt x="4639" y="2376"/>
                  </a:lnTo>
                  <a:lnTo>
                    <a:pt x="4894" y="1980"/>
                  </a:lnTo>
                  <a:lnTo>
                    <a:pt x="5064" y="1584"/>
                  </a:lnTo>
                  <a:lnTo>
                    <a:pt x="5120" y="1414"/>
                  </a:lnTo>
                  <a:lnTo>
                    <a:pt x="5148" y="1216"/>
                  </a:lnTo>
                  <a:lnTo>
                    <a:pt x="5148" y="1018"/>
                  </a:lnTo>
                  <a:lnTo>
                    <a:pt x="5120" y="820"/>
                  </a:lnTo>
                  <a:lnTo>
                    <a:pt x="5064" y="622"/>
                  </a:lnTo>
                  <a:lnTo>
                    <a:pt x="4979" y="453"/>
                  </a:lnTo>
                  <a:lnTo>
                    <a:pt x="4866" y="311"/>
                  </a:lnTo>
                  <a:lnTo>
                    <a:pt x="4696" y="198"/>
                  </a:lnTo>
                  <a:lnTo>
                    <a:pt x="4554" y="141"/>
                  </a:lnTo>
                  <a:lnTo>
                    <a:pt x="4385" y="85"/>
                  </a:lnTo>
                  <a:lnTo>
                    <a:pt x="4215" y="85"/>
                  </a:lnTo>
                  <a:lnTo>
                    <a:pt x="4045" y="113"/>
                  </a:lnTo>
                  <a:lnTo>
                    <a:pt x="3904" y="170"/>
                  </a:lnTo>
                  <a:lnTo>
                    <a:pt x="3734" y="226"/>
                  </a:lnTo>
                  <a:lnTo>
                    <a:pt x="3593" y="311"/>
                  </a:lnTo>
                  <a:lnTo>
                    <a:pt x="3451" y="424"/>
                  </a:lnTo>
                  <a:lnTo>
                    <a:pt x="3197" y="679"/>
                  </a:lnTo>
                  <a:lnTo>
                    <a:pt x="2970" y="990"/>
                  </a:lnTo>
                  <a:lnTo>
                    <a:pt x="2772" y="1329"/>
                  </a:lnTo>
                  <a:lnTo>
                    <a:pt x="2631" y="1669"/>
                  </a:lnTo>
                  <a:lnTo>
                    <a:pt x="2631" y="1443"/>
                  </a:lnTo>
                  <a:lnTo>
                    <a:pt x="2603" y="1245"/>
                  </a:lnTo>
                  <a:lnTo>
                    <a:pt x="2574" y="1047"/>
                  </a:lnTo>
                  <a:lnTo>
                    <a:pt x="2518" y="849"/>
                  </a:lnTo>
                  <a:lnTo>
                    <a:pt x="2433" y="651"/>
                  </a:lnTo>
                  <a:lnTo>
                    <a:pt x="2348" y="481"/>
                  </a:lnTo>
                  <a:lnTo>
                    <a:pt x="2207" y="339"/>
                  </a:lnTo>
                  <a:lnTo>
                    <a:pt x="2065" y="198"/>
                  </a:lnTo>
                  <a:lnTo>
                    <a:pt x="1896" y="85"/>
                  </a:lnTo>
                  <a:lnTo>
                    <a:pt x="1698" y="28"/>
                  </a:lnTo>
                  <a:lnTo>
                    <a:pt x="1500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0" name="Google Shape;5790;p40"/>
            <p:cNvSpPr/>
            <p:nvPr/>
          </p:nvSpPr>
          <p:spPr>
            <a:xfrm>
              <a:off x="5072975" y="2147850"/>
              <a:ext cx="56600" cy="55175"/>
            </a:xfrm>
            <a:custGeom>
              <a:avLst/>
              <a:gdLst/>
              <a:ahLst/>
              <a:cxnLst/>
              <a:rect l="l" t="t" r="r" b="b"/>
              <a:pathLst>
                <a:path w="2264" h="2207" extrusionOk="0">
                  <a:moveTo>
                    <a:pt x="1160" y="0"/>
                  </a:moveTo>
                  <a:lnTo>
                    <a:pt x="906" y="28"/>
                  </a:lnTo>
                  <a:lnTo>
                    <a:pt x="680" y="113"/>
                  </a:lnTo>
                  <a:lnTo>
                    <a:pt x="482" y="226"/>
                  </a:lnTo>
                  <a:lnTo>
                    <a:pt x="312" y="396"/>
                  </a:lnTo>
                  <a:lnTo>
                    <a:pt x="170" y="594"/>
                  </a:lnTo>
                  <a:lnTo>
                    <a:pt x="57" y="792"/>
                  </a:lnTo>
                  <a:lnTo>
                    <a:pt x="1" y="1047"/>
                  </a:lnTo>
                  <a:lnTo>
                    <a:pt x="1" y="1301"/>
                  </a:lnTo>
                  <a:lnTo>
                    <a:pt x="29" y="1415"/>
                  </a:lnTo>
                  <a:lnTo>
                    <a:pt x="86" y="1556"/>
                  </a:lnTo>
                  <a:lnTo>
                    <a:pt x="142" y="1669"/>
                  </a:lnTo>
                  <a:lnTo>
                    <a:pt x="227" y="1782"/>
                  </a:lnTo>
                  <a:lnTo>
                    <a:pt x="340" y="1895"/>
                  </a:lnTo>
                  <a:lnTo>
                    <a:pt x="453" y="1980"/>
                  </a:lnTo>
                  <a:lnTo>
                    <a:pt x="566" y="2065"/>
                  </a:lnTo>
                  <a:lnTo>
                    <a:pt x="708" y="2122"/>
                  </a:lnTo>
                  <a:lnTo>
                    <a:pt x="962" y="2207"/>
                  </a:lnTo>
                  <a:lnTo>
                    <a:pt x="1387" y="2207"/>
                  </a:lnTo>
                  <a:lnTo>
                    <a:pt x="1528" y="2150"/>
                  </a:lnTo>
                  <a:lnTo>
                    <a:pt x="1670" y="2093"/>
                  </a:lnTo>
                  <a:lnTo>
                    <a:pt x="1783" y="2037"/>
                  </a:lnTo>
                  <a:lnTo>
                    <a:pt x="1896" y="1952"/>
                  </a:lnTo>
                  <a:lnTo>
                    <a:pt x="2009" y="1839"/>
                  </a:lnTo>
                  <a:lnTo>
                    <a:pt x="2094" y="1726"/>
                  </a:lnTo>
                  <a:lnTo>
                    <a:pt x="2150" y="1584"/>
                  </a:lnTo>
                  <a:lnTo>
                    <a:pt x="2235" y="1386"/>
                  </a:lnTo>
                  <a:lnTo>
                    <a:pt x="2264" y="1188"/>
                  </a:lnTo>
                  <a:lnTo>
                    <a:pt x="2235" y="962"/>
                  </a:lnTo>
                  <a:lnTo>
                    <a:pt x="2179" y="764"/>
                  </a:lnTo>
                  <a:lnTo>
                    <a:pt x="2094" y="566"/>
                  </a:lnTo>
                  <a:lnTo>
                    <a:pt x="1981" y="368"/>
                  </a:lnTo>
                  <a:lnTo>
                    <a:pt x="1839" y="226"/>
                  </a:lnTo>
                  <a:lnTo>
                    <a:pt x="1641" y="113"/>
                  </a:lnTo>
                  <a:lnTo>
                    <a:pt x="1387" y="28"/>
                  </a:lnTo>
                  <a:lnTo>
                    <a:pt x="116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1" name="Google Shape;5791;p40"/>
            <p:cNvSpPr/>
            <p:nvPr/>
          </p:nvSpPr>
          <p:spPr>
            <a:xfrm>
              <a:off x="4713025" y="2168350"/>
              <a:ext cx="70750" cy="82750"/>
            </a:xfrm>
            <a:custGeom>
              <a:avLst/>
              <a:gdLst/>
              <a:ahLst/>
              <a:cxnLst/>
              <a:rect l="l" t="t" r="r" b="b"/>
              <a:pathLst>
                <a:path w="2830" h="3310" extrusionOk="0">
                  <a:moveTo>
                    <a:pt x="1387" y="0"/>
                  </a:moveTo>
                  <a:lnTo>
                    <a:pt x="1245" y="29"/>
                  </a:lnTo>
                  <a:lnTo>
                    <a:pt x="1104" y="85"/>
                  </a:lnTo>
                  <a:lnTo>
                    <a:pt x="991" y="198"/>
                  </a:lnTo>
                  <a:lnTo>
                    <a:pt x="906" y="312"/>
                  </a:lnTo>
                  <a:lnTo>
                    <a:pt x="878" y="481"/>
                  </a:lnTo>
                  <a:lnTo>
                    <a:pt x="878" y="623"/>
                  </a:lnTo>
                  <a:lnTo>
                    <a:pt x="906" y="764"/>
                  </a:lnTo>
                  <a:lnTo>
                    <a:pt x="963" y="906"/>
                  </a:lnTo>
                  <a:lnTo>
                    <a:pt x="1047" y="1047"/>
                  </a:lnTo>
                  <a:lnTo>
                    <a:pt x="1161" y="1160"/>
                  </a:lnTo>
                  <a:lnTo>
                    <a:pt x="1274" y="1245"/>
                  </a:lnTo>
                  <a:lnTo>
                    <a:pt x="849" y="1245"/>
                  </a:lnTo>
                  <a:lnTo>
                    <a:pt x="623" y="1273"/>
                  </a:lnTo>
                  <a:lnTo>
                    <a:pt x="425" y="1330"/>
                  </a:lnTo>
                  <a:lnTo>
                    <a:pt x="255" y="1415"/>
                  </a:lnTo>
                  <a:lnTo>
                    <a:pt x="114" y="1528"/>
                  </a:lnTo>
                  <a:lnTo>
                    <a:pt x="57" y="1613"/>
                  </a:lnTo>
                  <a:lnTo>
                    <a:pt x="29" y="1698"/>
                  </a:lnTo>
                  <a:lnTo>
                    <a:pt x="1" y="1783"/>
                  </a:lnTo>
                  <a:lnTo>
                    <a:pt x="29" y="1896"/>
                  </a:lnTo>
                  <a:lnTo>
                    <a:pt x="86" y="2037"/>
                  </a:lnTo>
                  <a:lnTo>
                    <a:pt x="199" y="2150"/>
                  </a:lnTo>
                  <a:lnTo>
                    <a:pt x="340" y="2235"/>
                  </a:lnTo>
                  <a:lnTo>
                    <a:pt x="482" y="2263"/>
                  </a:lnTo>
                  <a:lnTo>
                    <a:pt x="651" y="2292"/>
                  </a:lnTo>
                  <a:lnTo>
                    <a:pt x="849" y="2263"/>
                  </a:lnTo>
                  <a:lnTo>
                    <a:pt x="1019" y="2235"/>
                  </a:lnTo>
                  <a:lnTo>
                    <a:pt x="1189" y="2207"/>
                  </a:lnTo>
                  <a:lnTo>
                    <a:pt x="1047" y="2320"/>
                  </a:lnTo>
                  <a:lnTo>
                    <a:pt x="934" y="2490"/>
                  </a:lnTo>
                  <a:lnTo>
                    <a:pt x="849" y="2659"/>
                  </a:lnTo>
                  <a:lnTo>
                    <a:pt x="821" y="2857"/>
                  </a:lnTo>
                  <a:lnTo>
                    <a:pt x="849" y="2942"/>
                  </a:lnTo>
                  <a:lnTo>
                    <a:pt x="878" y="3055"/>
                  </a:lnTo>
                  <a:lnTo>
                    <a:pt x="934" y="3140"/>
                  </a:lnTo>
                  <a:lnTo>
                    <a:pt x="991" y="3197"/>
                  </a:lnTo>
                  <a:lnTo>
                    <a:pt x="1076" y="3253"/>
                  </a:lnTo>
                  <a:lnTo>
                    <a:pt x="1161" y="3310"/>
                  </a:lnTo>
                  <a:lnTo>
                    <a:pt x="1359" y="3310"/>
                  </a:lnTo>
                  <a:lnTo>
                    <a:pt x="1500" y="3253"/>
                  </a:lnTo>
                  <a:lnTo>
                    <a:pt x="1585" y="3169"/>
                  </a:lnTo>
                  <a:lnTo>
                    <a:pt x="1670" y="3027"/>
                  </a:lnTo>
                  <a:lnTo>
                    <a:pt x="1726" y="2886"/>
                  </a:lnTo>
                  <a:lnTo>
                    <a:pt x="1755" y="2603"/>
                  </a:lnTo>
                  <a:lnTo>
                    <a:pt x="1755" y="2461"/>
                  </a:lnTo>
                  <a:lnTo>
                    <a:pt x="1726" y="2320"/>
                  </a:lnTo>
                  <a:lnTo>
                    <a:pt x="1811" y="2461"/>
                  </a:lnTo>
                  <a:lnTo>
                    <a:pt x="1896" y="2575"/>
                  </a:lnTo>
                  <a:lnTo>
                    <a:pt x="2009" y="2659"/>
                  </a:lnTo>
                  <a:lnTo>
                    <a:pt x="2151" y="2716"/>
                  </a:lnTo>
                  <a:lnTo>
                    <a:pt x="2320" y="2744"/>
                  </a:lnTo>
                  <a:lnTo>
                    <a:pt x="2462" y="2716"/>
                  </a:lnTo>
                  <a:lnTo>
                    <a:pt x="2603" y="2659"/>
                  </a:lnTo>
                  <a:lnTo>
                    <a:pt x="2716" y="2546"/>
                  </a:lnTo>
                  <a:lnTo>
                    <a:pt x="2801" y="2405"/>
                  </a:lnTo>
                  <a:lnTo>
                    <a:pt x="2829" y="2263"/>
                  </a:lnTo>
                  <a:lnTo>
                    <a:pt x="2801" y="2094"/>
                  </a:lnTo>
                  <a:lnTo>
                    <a:pt x="2716" y="1981"/>
                  </a:lnTo>
                  <a:lnTo>
                    <a:pt x="2603" y="1867"/>
                  </a:lnTo>
                  <a:lnTo>
                    <a:pt x="2490" y="1783"/>
                  </a:lnTo>
                  <a:lnTo>
                    <a:pt x="2349" y="1754"/>
                  </a:lnTo>
                  <a:lnTo>
                    <a:pt x="2490" y="1669"/>
                  </a:lnTo>
                  <a:lnTo>
                    <a:pt x="2603" y="1556"/>
                  </a:lnTo>
                  <a:lnTo>
                    <a:pt x="2716" y="1443"/>
                  </a:lnTo>
                  <a:lnTo>
                    <a:pt x="2773" y="1302"/>
                  </a:lnTo>
                  <a:lnTo>
                    <a:pt x="2829" y="1160"/>
                  </a:lnTo>
                  <a:lnTo>
                    <a:pt x="2829" y="991"/>
                  </a:lnTo>
                  <a:lnTo>
                    <a:pt x="2801" y="849"/>
                  </a:lnTo>
                  <a:lnTo>
                    <a:pt x="2716" y="708"/>
                  </a:lnTo>
                  <a:lnTo>
                    <a:pt x="2575" y="623"/>
                  </a:lnTo>
                  <a:lnTo>
                    <a:pt x="2433" y="566"/>
                  </a:lnTo>
                  <a:lnTo>
                    <a:pt x="2292" y="566"/>
                  </a:lnTo>
                  <a:lnTo>
                    <a:pt x="2122" y="595"/>
                  </a:lnTo>
                  <a:lnTo>
                    <a:pt x="1981" y="679"/>
                  </a:lnTo>
                  <a:lnTo>
                    <a:pt x="1868" y="793"/>
                  </a:lnTo>
                  <a:lnTo>
                    <a:pt x="1783" y="934"/>
                  </a:lnTo>
                  <a:lnTo>
                    <a:pt x="1811" y="679"/>
                  </a:lnTo>
                  <a:lnTo>
                    <a:pt x="1811" y="425"/>
                  </a:lnTo>
                  <a:lnTo>
                    <a:pt x="1755" y="312"/>
                  </a:lnTo>
                  <a:lnTo>
                    <a:pt x="1698" y="198"/>
                  </a:lnTo>
                  <a:lnTo>
                    <a:pt x="1641" y="114"/>
                  </a:lnTo>
                  <a:lnTo>
                    <a:pt x="1528" y="29"/>
                  </a:lnTo>
                  <a:lnTo>
                    <a:pt x="1387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2" name="Google Shape;5792;p40"/>
            <p:cNvSpPr/>
            <p:nvPr/>
          </p:nvSpPr>
          <p:spPr>
            <a:xfrm>
              <a:off x="4740625" y="2198050"/>
              <a:ext cx="26875" cy="26900"/>
            </a:xfrm>
            <a:custGeom>
              <a:avLst/>
              <a:gdLst/>
              <a:ahLst/>
              <a:cxnLst/>
              <a:rect l="l" t="t" r="r" b="b"/>
              <a:pathLst>
                <a:path w="1075" h="1076" extrusionOk="0">
                  <a:moveTo>
                    <a:pt x="566" y="1"/>
                  </a:moveTo>
                  <a:lnTo>
                    <a:pt x="396" y="29"/>
                  </a:lnTo>
                  <a:lnTo>
                    <a:pt x="311" y="57"/>
                  </a:lnTo>
                  <a:lnTo>
                    <a:pt x="226" y="114"/>
                  </a:lnTo>
                  <a:lnTo>
                    <a:pt x="141" y="199"/>
                  </a:lnTo>
                  <a:lnTo>
                    <a:pt x="85" y="283"/>
                  </a:lnTo>
                  <a:lnTo>
                    <a:pt x="57" y="368"/>
                  </a:lnTo>
                  <a:lnTo>
                    <a:pt x="28" y="453"/>
                  </a:lnTo>
                  <a:lnTo>
                    <a:pt x="0" y="566"/>
                  </a:lnTo>
                  <a:lnTo>
                    <a:pt x="28" y="679"/>
                  </a:lnTo>
                  <a:lnTo>
                    <a:pt x="57" y="793"/>
                  </a:lnTo>
                  <a:lnTo>
                    <a:pt x="141" y="877"/>
                  </a:lnTo>
                  <a:lnTo>
                    <a:pt x="226" y="962"/>
                  </a:lnTo>
                  <a:lnTo>
                    <a:pt x="311" y="1019"/>
                  </a:lnTo>
                  <a:lnTo>
                    <a:pt x="424" y="1047"/>
                  </a:lnTo>
                  <a:lnTo>
                    <a:pt x="537" y="1075"/>
                  </a:lnTo>
                  <a:lnTo>
                    <a:pt x="651" y="1075"/>
                  </a:lnTo>
                  <a:lnTo>
                    <a:pt x="764" y="1047"/>
                  </a:lnTo>
                  <a:lnTo>
                    <a:pt x="877" y="991"/>
                  </a:lnTo>
                  <a:lnTo>
                    <a:pt x="962" y="906"/>
                  </a:lnTo>
                  <a:lnTo>
                    <a:pt x="1047" y="793"/>
                  </a:lnTo>
                  <a:lnTo>
                    <a:pt x="1075" y="679"/>
                  </a:lnTo>
                  <a:lnTo>
                    <a:pt x="1075" y="538"/>
                  </a:lnTo>
                  <a:lnTo>
                    <a:pt x="1047" y="397"/>
                  </a:lnTo>
                  <a:lnTo>
                    <a:pt x="990" y="255"/>
                  </a:lnTo>
                  <a:lnTo>
                    <a:pt x="905" y="170"/>
                  </a:lnTo>
                  <a:lnTo>
                    <a:pt x="820" y="85"/>
                  </a:lnTo>
                  <a:lnTo>
                    <a:pt x="679" y="29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3" name="Google Shape;5793;p40"/>
            <p:cNvSpPr/>
            <p:nvPr/>
          </p:nvSpPr>
          <p:spPr>
            <a:xfrm>
              <a:off x="4150850" y="1875575"/>
              <a:ext cx="70725" cy="82775"/>
            </a:xfrm>
            <a:custGeom>
              <a:avLst/>
              <a:gdLst/>
              <a:ahLst/>
              <a:cxnLst/>
              <a:rect l="l" t="t" r="r" b="b"/>
              <a:pathLst>
                <a:path w="2829" h="3311" extrusionOk="0">
                  <a:moveTo>
                    <a:pt x="1245" y="1"/>
                  </a:moveTo>
                  <a:lnTo>
                    <a:pt x="1103" y="86"/>
                  </a:lnTo>
                  <a:lnTo>
                    <a:pt x="990" y="171"/>
                  </a:lnTo>
                  <a:lnTo>
                    <a:pt x="934" y="312"/>
                  </a:lnTo>
                  <a:lnTo>
                    <a:pt x="877" y="454"/>
                  </a:lnTo>
                  <a:lnTo>
                    <a:pt x="877" y="623"/>
                  </a:lnTo>
                  <a:lnTo>
                    <a:pt x="905" y="765"/>
                  </a:lnTo>
                  <a:lnTo>
                    <a:pt x="962" y="906"/>
                  </a:lnTo>
                  <a:lnTo>
                    <a:pt x="1047" y="1019"/>
                  </a:lnTo>
                  <a:lnTo>
                    <a:pt x="1160" y="1132"/>
                  </a:lnTo>
                  <a:lnTo>
                    <a:pt x="1273" y="1246"/>
                  </a:lnTo>
                  <a:lnTo>
                    <a:pt x="1047" y="1217"/>
                  </a:lnTo>
                  <a:lnTo>
                    <a:pt x="849" y="1246"/>
                  </a:lnTo>
                  <a:lnTo>
                    <a:pt x="622" y="1274"/>
                  </a:lnTo>
                  <a:lnTo>
                    <a:pt x="424" y="1302"/>
                  </a:lnTo>
                  <a:lnTo>
                    <a:pt x="255" y="1387"/>
                  </a:lnTo>
                  <a:lnTo>
                    <a:pt x="113" y="1528"/>
                  </a:lnTo>
                  <a:lnTo>
                    <a:pt x="57" y="1613"/>
                  </a:lnTo>
                  <a:lnTo>
                    <a:pt x="28" y="1698"/>
                  </a:lnTo>
                  <a:lnTo>
                    <a:pt x="0" y="1783"/>
                  </a:lnTo>
                  <a:lnTo>
                    <a:pt x="28" y="1868"/>
                  </a:lnTo>
                  <a:lnTo>
                    <a:pt x="85" y="2038"/>
                  </a:lnTo>
                  <a:lnTo>
                    <a:pt x="198" y="2151"/>
                  </a:lnTo>
                  <a:lnTo>
                    <a:pt x="340" y="2236"/>
                  </a:lnTo>
                  <a:lnTo>
                    <a:pt x="481" y="2264"/>
                  </a:lnTo>
                  <a:lnTo>
                    <a:pt x="849" y="2264"/>
                  </a:lnTo>
                  <a:lnTo>
                    <a:pt x="1047" y="2236"/>
                  </a:lnTo>
                  <a:lnTo>
                    <a:pt x="1188" y="2179"/>
                  </a:lnTo>
                  <a:lnTo>
                    <a:pt x="1047" y="2320"/>
                  </a:lnTo>
                  <a:lnTo>
                    <a:pt x="934" y="2490"/>
                  </a:lnTo>
                  <a:lnTo>
                    <a:pt x="849" y="2660"/>
                  </a:lnTo>
                  <a:lnTo>
                    <a:pt x="820" y="2858"/>
                  </a:lnTo>
                  <a:lnTo>
                    <a:pt x="849" y="2943"/>
                  </a:lnTo>
                  <a:lnTo>
                    <a:pt x="877" y="3028"/>
                  </a:lnTo>
                  <a:lnTo>
                    <a:pt x="934" y="3112"/>
                  </a:lnTo>
                  <a:lnTo>
                    <a:pt x="990" y="3197"/>
                  </a:lnTo>
                  <a:lnTo>
                    <a:pt x="1075" y="3254"/>
                  </a:lnTo>
                  <a:lnTo>
                    <a:pt x="1160" y="3282"/>
                  </a:lnTo>
                  <a:lnTo>
                    <a:pt x="1245" y="3310"/>
                  </a:lnTo>
                  <a:lnTo>
                    <a:pt x="1358" y="3310"/>
                  </a:lnTo>
                  <a:lnTo>
                    <a:pt x="1499" y="3254"/>
                  </a:lnTo>
                  <a:lnTo>
                    <a:pt x="1584" y="3141"/>
                  </a:lnTo>
                  <a:lnTo>
                    <a:pt x="1669" y="3028"/>
                  </a:lnTo>
                  <a:lnTo>
                    <a:pt x="1726" y="2886"/>
                  </a:lnTo>
                  <a:lnTo>
                    <a:pt x="1754" y="2603"/>
                  </a:lnTo>
                  <a:lnTo>
                    <a:pt x="1754" y="2462"/>
                  </a:lnTo>
                  <a:lnTo>
                    <a:pt x="1726" y="2320"/>
                  </a:lnTo>
                  <a:lnTo>
                    <a:pt x="1810" y="2462"/>
                  </a:lnTo>
                  <a:lnTo>
                    <a:pt x="1895" y="2575"/>
                  </a:lnTo>
                  <a:lnTo>
                    <a:pt x="2037" y="2660"/>
                  </a:lnTo>
                  <a:lnTo>
                    <a:pt x="2178" y="2716"/>
                  </a:lnTo>
                  <a:lnTo>
                    <a:pt x="2320" y="2745"/>
                  </a:lnTo>
                  <a:lnTo>
                    <a:pt x="2461" y="2716"/>
                  </a:lnTo>
                  <a:lnTo>
                    <a:pt x="2602" y="2632"/>
                  </a:lnTo>
                  <a:lnTo>
                    <a:pt x="2716" y="2547"/>
                  </a:lnTo>
                  <a:lnTo>
                    <a:pt x="2800" y="2405"/>
                  </a:lnTo>
                  <a:lnTo>
                    <a:pt x="2829" y="2264"/>
                  </a:lnTo>
                  <a:lnTo>
                    <a:pt x="2800" y="2094"/>
                  </a:lnTo>
                  <a:lnTo>
                    <a:pt x="2716" y="1953"/>
                  </a:lnTo>
                  <a:lnTo>
                    <a:pt x="2602" y="1868"/>
                  </a:lnTo>
                  <a:lnTo>
                    <a:pt x="2489" y="1783"/>
                  </a:lnTo>
                  <a:lnTo>
                    <a:pt x="2348" y="1755"/>
                  </a:lnTo>
                  <a:lnTo>
                    <a:pt x="2301" y="1755"/>
                  </a:lnTo>
                  <a:lnTo>
                    <a:pt x="2348" y="1726"/>
                  </a:lnTo>
                  <a:lnTo>
                    <a:pt x="2489" y="1670"/>
                  </a:lnTo>
                  <a:lnTo>
                    <a:pt x="2602" y="1557"/>
                  </a:lnTo>
                  <a:lnTo>
                    <a:pt x="2716" y="1444"/>
                  </a:lnTo>
                  <a:lnTo>
                    <a:pt x="2800" y="1302"/>
                  </a:lnTo>
                  <a:lnTo>
                    <a:pt x="2829" y="1132"/>
                  </a:lnTo>
                  <a:lnTo>
                    <a:pt x="2829" y="991"/>
                  </a:lnTo>
                  <a:lnTo>
                    <a:pt x="2800" y="850"/>
                  </a:lnTo>
                  <a:lnTo>
                    <a:pt x="2716" y="708"/>
                  </a:lnTo>
                  <a:lnTo>
                    <a:pt x="2602" y="595"/>
                  </a:lnTo>
                  <a:lnTo>
                    <a:pt x="2433" y="538"/>
                  </a:lnTo>
                  <a:lnTo>
                    <a:pt x="2291" y="538"/>
                  </a:lnTo>
                  <a:lnTo>
                    <a:pt x="2122" y="595"/>
                  </a:lnTo>
                  <a:lnTo>
                    <a:pt x="1980" y="680"/>
                  </a:lnTo>
                  <a:lnTo>
                    <a:pt x="1867" y="765"/>
                  </a:lnTo>
                  <a:lnTo>
                    <a:pt x="1782" y="906"/>
                  </a:lnTo>
                  <a:lnTo>
                    <a:pt x="1810" y="680"/>
                  </a:lnTo>
                  <a:lnTo>
                    <a:pt x="1810" y="425"/>
                  </a:lnTo>
                  <a:lnTo>
                    <a:pt x="1754" y="312"/>
                  </a:lnTo>
                  <a:lnTo>
                    <a:pt x="1697" y="199"/>
                  </a:lnTo>
                  <a:lnTo>
                    <a:pt x="1641" y="86"/>
                  </a:lnTo>
                  <a:lnTo>
                    <a:pt x="1528" y="29"/>
                  </a:lnTo>
                  <a:lnTo>
                    <a:pt x="1386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4" name="Google Shape;5794;p40"/>
            <p:cNvSpPr/>
            <p:nvPr/>
          </p:nvSpPr>
          <p:spPr>
            <a:xfrm>
              <a:off x="4179125" y="1905275"/>
              <a:ext cx="26900" cy="26900"/>
            </a:xfrm>
            <a:custGeom>
              <a:avLst/>
              <a:gdLst/>
              <a:ahLst/>
              <a:cxnLst/>
              <a:rect l="l" t="t" r="r" b="b"/>
              <a:pathLst>
                <a:path w="1076" h="1076" extrusionOk="0">
                  <a:moveTo>
                    <a:pt x="368" y="1"/>
                  </a:moveTo>
                  <a:lnTo>
                    <a:pt x="283" y="58"/>
                  </a:lnTo>
                  <a:lnTo>
                    <a:pt x="199" y="114"/>
                  </a:lnTo>
                  <a:lnTo>
                    <a:pt x="142" y="171"/>
                  </a:lnTo>
                  <a:lnTo>
                    <a:pt x="57" y="256"/>
                  </a:lnTo>
                  <a:lnTo>
                    <a:pt x="29" y="369"/>
                  </a:lnTo>
                  <a:lnTo>
                    <a:pt x="1" y="454"/>
                  </a:lnTo>
                  <a:lnTo>
                    <a:pt x="1" y="567"/>
                  </a:lnTo>
                  <a:lnTo>
                    <a:pt x="1" y="652"/>
                  </a:lnTo>
                  <a:lnTo>
                    <a:pt x="29" y="765"/>
                  </a:lnTo>
                  <a:lnTo>
                    <a:pt x="114" y="878"/>
                  </a:lnTo>
                  <a:lnTo>
                    <a:pt x="199" y="963"/>
                  </a:lnTo>
                  <a:lnTo>
                    <a:pt x="283" y="1019"/>
                  </a:lnTo>
                  <a:lnTo>
                    <a:pt x="397" y="1048"/>
                  </a:lnTo>
                  <a:lnTo>
                    <a:pt x="510" y="1076"/>
                  </a:lnTo>
                  <a:lnTo>
                    <a:pt x="623" y="1048"/>
                  </a:lnTo>
                  <a:lnTo>
                    <a:pt x="736" y="1019"/>
                  </a:lnTo>
                  <a:lnTo>
                    <a:pt x="849" y="963"/>
                  </a:lnTo>
                  <a:lnTo>
                    <a:pt x="934" y="906"/>
                  </a:lnTo>
                  <a:lnTo>
                    <a:pt x="1019" y="793"/>
                  </a:lnTo>
                  <a:lnTo>
                    <a:pt x="1047" y="652"/>
                  </a:lnTo>
                  <a:lnTo>
                    <a:pt x="1075" y="510"/>
                  </a:lnTo>
                  <a:lnTo>
                    <a:pt x="1047" y="397"/>
                  </a:lnTo>
                  <a:lnTo>
                    <a:pt x="991" y="256"/>
                  </a:lnTo>
                  <a:lnTo>
                    <a:pt x="906" y="142"/>
                  </a:lnTo>
                  <a:lnTo>
                    <a:pt x="793" y="58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5" name="Google Shape;5795;p40"/>
            <p:cNvSpPr/>
            <p:nvPr/>
          </p:nvSpPr>
          <p:spPr>
            <a:xfrm>
              <a:off x="4440775" y="1631625"/>
              <a:ext cx="70025" cy="82750"/>
            </a:xfrm>
            <a:custGeom>
              <a:avLst/>
              <a:gdLst/>
              <a:ahLst/>
              <a:cxnLst/>
              <a:rect l="l" t="t" r="r" b="b"/>
              <a:pathLst>
                <a:path w="2801" h="3310" extrusionOk="0">
                  <a:moveTo>
                    <a:pt x="1217" y="0"/>
                  </a:moveTo>
                  <a:lnTo>
                    <a:pt x="1075" y="85"/>
                  </a:lnTo>
                  <a:lnTo>
                    <a:pt x="962" y="170"/>
                  </a:lnTo>
                  <a:lnTo>
                    <a:pt x="906" y="311"/>
                  </a:lnTo>
                  <a:lnTo>
                    <a:pt x="877" y="453"/>
                  </a:lnTo>
                  <a:lnTo>
                    <a:pt x="849" y="594"/>
                  </a:lnTo>
                  <a:lnTo>
                    <a:pt x="906" y="764"/>
                  </a:lnTo>
                  <a:lnTo>
                    <a:pt x="962" y="905"/>
                  </a:lnTo>
                  <a:lnTo>
                    <a:pt x="1047" y="1018"/>
                  </a:lnTo>
                  <a:lnTo>
                    <a:pt x="1132" y="1132"/>
                  </a:lnTo>
                  <a:lnTo>
                    <a:pt x="1245" y="1245"/>
                  </a:lnTo>
                  <a:lnTo>
                    <a:pt x="1245" y="1245"/>
                  </a:lnTo>
                  <a:lnTo>
                    <a:pt x="1047" y="1216"/>
                  </a:lnTo>
                  <a:lnTo>
                    <a:pt x="821" y="1216"/>
                  </a:lnTo>
                  <a:lnTo>
                    <a:pt x="595" y="1245"/>
                  </a:lnTo>
                  <a:lnTo>
                    <a:pt x="397" y="1301"/>
                  </a:lnTo>
                  <a:lnTo>
                    <a:pt x="227" y="1386"/>
                  </a:lnTo>
                  <a:lnTo>
                    <a:pt x="85" y="1528"/>
                  </a:lnTo>
                  <a:lnTo>
                    <a:pt x="29" y="1612"/>
                  </a:lnTo>
                  <a:lnTo>
                    <a:pt x="1" y="1697"/>
                  </a:lnTo>
                  <a:lnTo>
                    <a:pt x="1" y="1782"/>
                  </a:lnTo>
                  <a:lnTo>
                    <a:pt x="1" y="1867"/>
                  </a:lnTo>
                  <a:lnTo>
                    <a:pt x="57" y="2009"/>
                  </a:lnTo>
                  <a:lnTo>
                    <a:pt x="170" y="2122"/>
                  </a:lnTo>
                  <a:lnTo>
                    <a:pt x="312" y="2207"/>
                  </a:lnTo>
                  <a:lnTo>
                    <a:pt x="481" y="2263"/>
                  </a:lnTo>
                  <a:lnTo>
                    <a:pt x="821" y="2263"/>
                  </a:lnTo>
                  <a:lnTo>
                    <a:pt x="1019" y="2235"/>
                  </a:lnTo>
                  <a:lnTo>
                    <a:pt x="1189" y="2178"/>
                  </a:lnTo>
                  <a:lnTo>
                    <a:pt x="1019" y="2320"/>
                  </a:lnTo>
                  <a:lnTo>
                    <a:pt x="906" y="2461"/>
                  </a:lnTo>
                  <a:lnTo>
                    <a:pt x="821" y="2659"/>
                  </a:lnTo>
                  <a:lnTo>
                    <a:pt x="821" y="2829"/>
                  </a:lnTo>
                  <a:lnTo>
                    <a:pt x="821" y="2942"/>
                  </a:lnTo>
                  <a:lnTo>
                    <a:pt x="849" y="3027"/>
                  </a:lnTo>
                  <a:lnTo>
                    <a:pt x="906" y="3112"/>
                  </a:lnTo>
                  <a:lnTo>
                    <a:pt x="991" y="3197"/>
                  </a:lnTo>
                  <a:lnTo>
                    <a:pt x="1047" y="3253"/>
                  </a:lnTo>
                  <a:lnTo>
                    <a:pt x="1132" y="3281"/>
                  </a:lnTo>
                  <a:lnTo>
                    <a:pt x="1245" y="3310"/>
                  </a:lnTo>
                  <a:lnTo>
                    <a:pt x="1330" y="3310"/>
                  </a:lnTo>
                  <a:lnTo>
                    <a:pt x="1471" y="3253"/>
                  </a:lnTo>
                  <a:lnTo>
                    <a:pt x="1585" y="3140"/>
                  </a:lnTo>
                  <a:lnTo>
                    <a:pt x="1641" y="3027"/>
                  </a:lnTo>
                  <a:lnTo>
                    <a:pt x="1698" y="2885"/>
                  </a:lnTo>
                  <a:lnTo>
                    <a:pt x="1726" y="2603"/>
                  </a:lnTo>
                  <a:lnTo>
                    <a:pt x="1726" y="2461"/>
                  </a:lnTo>
                  <a:lnTo>
                    <a:pt x="1698" y="2320"/>
                  </a:lnTo>
                  <a:lnTo>
                    <a:pt x="1783" y="2433"/>
                  </a:lnTo>
                  <a:lnTo>
                    <a:pt x="1867" y="2574"/>
                  </a:lnTo>
                  <a:lnTo>
                    <a:pt x="2009" y="2659"/>
                  </a:lnTo>
                  <a:lnTo>
                    <a:pt x="2150" y="2716"/>
                  </a:lnTo>
                  <a:lnTo>
                    <a:pt x="2292" y="2716"/>
                  </a:lnTo>
                  <a:lnTo>
                    <a:pt x="2461" y="2687"/>
                  </a:lnTo>
                  <a:lnTo>
                    <a:pt x="2575" y="2631"/>
                  </a:lnTo>
                  <a:lnTo>
                    <a:pt x="2688" y="2518"/>
                  </a:lnTo>
                  <a:lnTo>
                    <a:pt x="2773" y="2405"/>
                  </a:lnTo>
                  <a:lnTo>
                    <a:pt x="2801" y="2235"/>
                  </a:lnTo>
                  <a:lnTo>
                    <a:pt x="2773" y="2093"/>
                  </a:lnTo>
                  <a:lnTo>
                    <a:pt x="2716" y="1952"/>
                  </a:lnTo>
                  <a:lnTo>
                    <a:pt x="2603" y="1839"/>
                  </a:lnTo>
                  <a:lnTo>
                    <a:pt x="2461" y="1782"/>
                  </a:lnTo>
                  <a:lnTo>
                    <a:pt x="2320" y="1754"/>
                  </a:lnTo>
                  <a:lnTo>
                    <a:pt x="2263" y="1754"/>
                  </a:lnTo>
                  <a:lnTo>
                    <a:pt x="2179" y="1782"/>
                  </a:lnTo>
                  <a:lnTo>
                    <a:pt x="2179" y="1782"/>
                  </a:lnTo>
                  <a:lnTo>
                    <a:pt x="2320" y="1726"/>
                  </a:lnTo>
                  <a:lnTo>
                    <a:pt x="2461" y="1641"/>
                  </a:lnTo>
                  <a:lnTo>
                    <a:pt x="2603" y="1556"/>
                  </a:lnTo>
                  <a:lnTo>
                    <a:pt x="2688" y="1443"/>
                  </a:lnTo>
                  <a:lnTo>
                    <a:pt x="2773" y="1301"/>
                  </a:lnTo>
                  <a:lnTo>
                    <a:pt x="2801" y="1132"/>
                  </a:lnTo>
                  <a:lnTo>
                    <a:pt x="2801" y="990"/>
                  </a:lnTo>
                  <a:lnTo>
                    <a:pt x="2773" y="820"/>
                  </a:lnTo>
                  <a:lnTo>
                    <a:pt x="2688" y="707"/>
                  </a:lnTo>
                  <a:lnTo>
                    <a:pt x="2575" y="594"/>
                  </a:lnTo>
                  <a:lnTo>
                    <a:pt x="2433" y="538"/>
                  </a:lnTo>
                  <a:lnTo>
                    <a:pt x="2263" y="538"/>
                  </a:lnTo>
                  <a:lnTo>
                    <a:pt x="2094" y="594"/>
                  </a:lnTo>
                  <a:lnTo>
                    <a:pt x="1981" y="651"/>
                  </a:lnTo>
                  <a:lnTo>
                    <a:pt x="1867" y="764"/>
                  </a:lnTo>
                  <a:lnTo>
                    <a:pt x="1754" y="905"/>
                  </a:lnTo>
                  <a:lnTo>
                    <a:pt x="1783" y="651"/>
                  </a:lnTo>
                  <a:lnTo>
                    <a:pt x="1783" y="424"/>
                  </a:lnTo>
                  <a:lnTo>
                    <a:pt x="1754" y="283"/>
                  </a:lnTo>
                  <a:lnTo>
                    <a:pt x="1698" y="198"/>
                  </a:lnTo>
                  <a:lnTo>
                    <a:pt x="1613" y="85"/>
                  </a:lnTo>
                  <a:lnTo>
                    <a:pt x="1500" y="28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6" name="Google Shape;5796;p40"/>
            <p:cNvSpPr/>
            <p:nvPr/>
          </p:nvSpPr>
          <p:spPr>
            <a:xfrm>
              <a:off x="4468350" y="1661325"/>
              <a:ext cx="26900" cy="26175"/>
            </a:xfrm>
            <a:custGeom>
              <a:avLst/>
              <a:gdLst/>
              <a:ahLst/>
              <a:cxnLst/>
              <a:rect l="l" t="t" r="r" b="b"/>
              <a:pathLst>
                <a:path w="1076" h="1047" extrusionOk="0">
                  <a:moveTo>
                    <a:pt x="397" y="0"/>
                  </a:moveTo>
                  <a:lnTo>
                    <a:pt x="284" y="57"/>
                  </a:lnTo>
                  <a:lnTo>
                    <a:pt x="199" y="113"/>
                  </a:lnTo>
                  <a:lnTo>
                    <a:pt x="142" y="170"/>
                  </a:lnTo>
                  <a:lnTo>
                    <a:pt x="86" y="255"/>
                  </a:lnTo>
                  <a:lnTo>
                    <a:pt x="29" y="340"/>
                  </a:lnTo>
                  <a:lnTo>
                    <a:pt x="1" y="453"/>
                  </a:lnTo>
                  <a:lnTo>
                    <a:pt x="1" y="566"/>
                  </a:lnTo>
                  <a:lnTo>
                    <a:pt x="1" y="651"/>
                  </a:lnTo>
                  <a:lnTo>
                    <a:pt x="57" y="764"/>
                  </a:lnTo>
                  <a:lnTo>
                    <a:pt x="114" y="877"/>
                  </a:lnTo>
                  <a:lnTo>
                    <a:pt x="199" y="962"/>
                  </a:lnTo>
                  <a:lnTo>
                    <a:pt x="312" y="1019"/>
                  </a:lnTo>
                  <a:lnTo>
                    <a:pt x="425" y="1047"/>
                  </a:lnTo>
                  <a:lnTo>
                    <a:pt x="651" y="1047"/>
                  </a:lnTo>
                  <a:lnTo>
                    <a:pt x="764" y="1019"/>
                  </a:lnTo>
                  <a:lnTo>
                    <a:pt x="849" y="962"/>
                  </a:lnTo>
                  <a:lnTo>
                    <a:pt x="962" y="905"/>
                  </a:lnTo>
                  <a:lnTo>
                    <a:pt x="1019" y="792"/>
                  </a:lnTo>
                  <a:lnTo>
                    <a:pt x="1047" y="651"/>
                  </a:lnTo>
                  <a:lnTo>
                    <a:pt x="1076" y="509"/>
                  </a:lnTo>
                  <a:lnTo>
                    <a:pt x="1047" y="368"/>
                  </a:lnTo>
                  <a:lnTo>
                    <a:pt x="991" y="255"/>
                  </a:lnTo>
                  <a:lnTo>
                    <a:pt x="906" y="142"/>
                  </a:lnTo>
                  <a:lnTo>
                    <a:pt x="793" y="57"/>
                  </a:lnTo>
                  <a:lnTo>
                    <a:pt x="68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7" name="Google Shape;5797;p40"/>
            <p:cNvSpPr/>
            <p:nvPr/>
          </p:nvSpPr>
          <p:spPr>
            <a:xfrm>
              <a:off x="4541900" y="2294925"/>
              <a:ext cx="101850" cy="101150"/>
            </a:xfrm>
            <a:custGeom>
              <a:avLst/>
              <a:gdLst/>
              <a:ahLst/>
              <a:cxnLst/>
              <a:rect l="l" t="t" r="r" b="b"/>
              <a:pathLst>
                <a:path w="4074" h="4046" extrusionOk="0">
                  <a:moveTo>
                    <a:pt x="849" y="1"/>
                  </a:moveTo>
                  <a:lnTo>
                    <a:pt x="736" y="29"/>
                  </a:lnTo>
                  <a:lnTo>
                    <a:pt x="595" y="86"/>
                  </a:lnTo>
                  <a:lnTo>
                    <a:pt x="510" y="170"/>
                  </a:lnTo>
                  <a:lnTo>
                    <a:pt x="425" y="255"/>
                  </a:lnTo>
                  <a:lnTo>
                    <a:pt x="397" y="368"/>
                  </a:lnTo>
                  <a:lnTo>
                    <a:pt x="368" y="453"/>
                  </a:lnTo>
                  <a:lnTo>
                    <a:pt x="368" y="651"/>
                  </a:lnTo>
                  <a:lnTo>
                    <a:pt x="425" y="849"/>
                  </a:lnTo>
                  <a:lnTo>
                    <a:pt x="538" y="1047"/>
                  </a:lnTo>
                  <a:lnTo>
                    <a:pt x="679" y="1189"/>
                  </a:lnTo>
                  <a:lnTo>
                    <a:pt x="821" y="1330"/>
                  </a:lnTo>
                  <a:lnTo>
                    <a:pt x="962" y="1443"/>
                  </a:lnTo>
                  <a:lnTo>
                    <a:pt x="1132" y="1556"/>
                  </a:lnTo>
                  <a:lnTo>
                    <a:pt x="934" y="1500"/>
                  </a:lnTo>
                  <a:lnTo>
                    <a:pt x="708" y="1500"/>
                  </a:lnTo>
                  <a:lnTo>
                    <a:pt x="510" y="1556"/>
                  </a:lnTo>
                  <a:lnTo>
                    <a:pt x="312" y="1670"/>
                  </a:lnTo>
                  <a:lnTo>
                    <a:pt x="170" y="1811"/>
                  </a:lnTo>
                  <a:lnTo>
                    <a:pt x="57" y="1981"/>
                  </a:lnTo>
                  <a:lnTo>
                    <a:pt x="1" y="2207"/>
                  </a:lnTo>
                  <a:lnTo>
                    <a:pt x="1" y="2292"/>
                  </a:lnTo>
                  <a:lnTo>
                    <a:pt x="29" y="2405"/>
                  </a:lnTo>
                  <a:lnTo>
                    <a:pt x="57" y="2518"/>
                  </a:lnTo>
                  <a:lnTo>
                    <a:pt x="85" y="2603"/>
                  </a:lnTo>
                  <a:lnTo>
                    <a:pt x="227" y="2773"/>
                  </a:lnTo>
                  <a:lnTo>
                    <a:pt x="312" y="2829"/>
                  </a:lnTo>
                  <a:lnTo>
                    <a:pt x="425" y="2886"/>
                  </a:lnTo>
                  <a:lnTo>
                    <a:pt x="510" y="2914"/>
                  </a:lnTo>
                  <a:lnTo>
                    <a:pt x="821" y="2914"/>
                  </a:lnTo>
                  <a:lnTo>
                    <a:pt x="1047" y="2829"/>
                  </a:lnTo>
                  <a:lnTo>
                    <a:pt x="1132" y="2773"/>
                  </a:lnTo>
                  <a:lnTo>
                    <a:pt x="1189" y="2716"/>
                  </a:lnTo>
                  <a:lnTo>
                    <a:pt x="1200" y="2699"/>
                  </a:lnTo>
                  <a:lnTo>
                    <a:pt x="1189" y="2745"/>
                  </a:lnTo>
                  <a:lnTo>
                    <a:pt x="1160" y="2943"/>
                  </a:lnTo>
                  <a:lnTo>
                    <a:pt x="1160" y="3169"/>
                  </a:lnTo>
                  <a:lnTo>
                    <a:pt x="1189" y="3395"/>
                  </a:lnTo>
                  <a:lnTo>
                    <a:pt x="1273" y="3593"/>
                  </a:lnTo>
                  <a:lnTo>
                    <a:pt x="1387" y="3763"/>
                  </a:lnTo>
                  <a:lnTo>
                    <a:pt x="1556" y="3904"/>
                  </a:lnTo>
                  <a:lnTo>
                    <a:pt x="1754" y="4017"/>
                  </a:lnTo>
                  <a:lnTo>
                    <a:pt x="1867" y="4017"/>
                  </a:lnTo>
                  <a:lnTo>
                    <a:pt x="1981" y="4046"/>
                  </a:lnTo>
                  <a:lnTo>
                    <a:pt x="2094" y="4017"/>
                  </a:lnTo>
                  <a:lnTo>
                    <a:pt x="2179" y="3989"/>
                  </a:lnTo>
                  <a:lnTo>
                    <a:pt x="2292" y="3961"/>
                  </a:lnTo>
                  <a:lnTo>
                    <a:pt x="2377" y="3904"/>
                  </a:lnTo>
                  <a:lnTo>
                    <a:pt x="2461" y="3819"/>
                  </a:lnTo>
                  <a:lnTo>
                    <a:pt x="2518" y="3735"/>
                  </a:lnTo>
                  <a:lnTo>
                    <a:pt x="2603" y="3508"/>
                  </a:lnTo>
                  <a:lnTo>
                    <a:pt x="2659" y="3310"/>
                  </a:lnTo>
                  <a:lnTo>
                    <a:pt x="2659" y="3084"/>
                  </a:lnTo>
                  <a:lnTo>
                    <a:pt x="2575" y="2858"/>
                  </a:lnTo>
                  <a:lnTo>
                    <a:pt x="2575" y="2858"/>
                  </a:lnTo>
                  <a:lnTo>
                    <a:pt x="2829" y="3112"/>
                  </a:lnTo>
                  <a:lnTo>
                    <a:pt x="2942" y="3225"/>
                  </a:lnTo>
                  <a:lnTo>
                    <a:pt x="3084" y="3310"/>
                  </a:lnTo>
                  <a:lnTo>
                    <a:pt x="3253" y="3395"/>
                  </a:lnTo>
                  <a:lnTo>
                    <a:pt x="3423" y="3423"/>
                  </a:lnTo>
                  <a:lnTo>
                    <a:pt x="3593" y="3423"/>
                  </a:lnTo>
                  <a:lnTo>
                    <a:pt x="3734" y="3395"/>
                  </a:lnTo>
                  <a:lnTo>
                    <a:pt x="3847" y="3339"/>
                  </a:lnTo>
                  <a:lnTo>
                    <a:pt x="3904" y="3254"/>
                  </a:lnTo>
                  <a:lnTo>
                    <a:pt x="3961" y="3197"/>
                  </a:lnTo>
                  <a:lnTo>
                    <a:pt x="4017" y="3084"/>
                  </a:lnTo>
                  <a:lnTo>
                    <a:pt x="4074" y="2886"/>
                  </a:lnTo>
                  <a:lnTo>
                    <a:pt x="4074" y="2773"/>
                  </a:lnTo>
                  <a:lnTo>
                    <a:pt x="4074" y="2688"/>
                  </a:lnTo>
                  <a:lnTo>
                    <a:pt x="3989" y="2490"/>
                  </a:lnTo>
                  <a:lnTo>
                    <a:pt x="3876" y="2320"/>
                  </a:lnTo>
                  <a:lnTo>
                    <a:pt x="3706" y="2179"/>
                  </a:lnTo>
                  <a:lnTo>
                    <a:pt x="3508" y="2066"/>
                  </a:lnTo>
                  <a:lnTo>
                    <a:pt x="3310" y="2009"/>
                  </a:lnTo>
                  <a:lnTo>
                    <a:pt x="3112" y="1981"/>
                  </a:lnTo>
                  <a:lnTo>
                    <a:pt x="2886" y="1981"/>
                  </a:lnTo>
                  <a:lnTo>
                    <a:pt x="2688" y="2009"/>
                  </a:lnTo>
                  <a:lnTo>
                    <a:pt x="2886" y="1811"/>
                  </a:lnTo>
                  <a:lnTo>
                    <a:pt x="3084" y="1585"/>
                  </a:lnTo>
                  <a:lnTo>
                    <a:pt x="3253" y="1302"/>
                  </a:lnTo>
                  <a:lnTo>
                    <a:pt x="3367" y="1047"/>
                  </a:lnTo>
                  <a:lnTo>
                    <a:pt x="3423" y="934"/>
                  </a:lnTo>
                  <a:lnTo>
                    <a:pt x="3451" y="793"/>
                  </a:lnTo>
                  <a:lnTo>
                    <a:pt x="3451" y="680"/>
                  </a:lnTo>
                  <a:lnTo>
                    <a:pt x="3423" y="538"/>
                  </a:lnTo>
                  <a:lnTo>
                    <a:pt x="3367" y="425"/>
                  </a:lnTo>
                  <a:lnTo>
                    <a:pt x="3310" y="312"/>
                  </a:lnTo>
                  <a:lnTo>
                    <a:pt x="3225" y="199"/>
                  </a:lnTo>
                  <a:lnTo>
                    <a:pt x="3140" y="142"/>
                  </a:lnTo>
                  <a:lnTo>
                    <a:pt x="3027" y="86"/>
                  </a:lnTo>
                  <a:lnTo>
                    <a:pt x="2914" y="57"/>
                  </a:lnTo>
                  <a:lnTo>
                    <a:pt x="2801" y="57"/>
                  </a:lnTo>
                  <a:lnTo>
                    <a:pt x="2688" y="86"/>
                  </a:lnTo>
                  <a:lnTo>
                    <a:pt x="2490" y="142"/>
                  </a:lnTo>
                  <a:lnTo>
                    <a:pt x="2292" y="284"/>
                  </a:lnTo>
                  <a:lnTo>
                    <a:pt x="2122" y="453"/>
                  </a:lnTo>
                  <a:lnTo>
                    <a:pt x="1981" y="651"/>
                  </a:lnTo>
                  <a:lnTo>
                    <a:pt x="1839" y="878"/>
                  </a:lnTo>
                  <a:lnTo>
                    <a:pt x="1754" y="1104"/>
                  </a:lnTo>
                  <a:lnTo>
                    <a:pt x="1754" y="821"/>
                  </a:lnTo>
                  <a:lnTo>
                    <a:pt x="1669" y="566"/>
                  </a:lnTo>
                  <a:lnTo>
                    <a:pt x="1641" y="425"/>
                  </a:lnTo>
                  <a:lnTo>
                    <a:pt x="1556" y="312"/>
                  </a:lnTo>
                  <a:lnTo>
                    <a:pt x="1471" y="227"/>
                  </a:lnTo>
                  <a:lnTo>
                    <a:pt x="1387" y="114"/>
                  </a:lnTo>
                  <a:lnTo>
                    <a:pt x="1245" y="57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8" name="Google Shape;5798;p40"/>
            <p:cNvSpPr/>
            <p:nvPr/>
          </p:nvSpPr>
          <p:spPr>
            <a:xfrm>
              <a:off x="4568775" y="2326050"/>
              <a:ext cx="37500" cy="37500"/>
            </a:xfrm>
            <a:custGeom>
              <a:avLst/>
              <a:gdLst/>
              <a:ahLst/>
              <a:cxnLst/>
              <a:rect l="l" t="t" r="r" b="b"/>
              <a:pathLst>
                <a:path w="1500" h="1500" extrusionOk="0">
                  <a:moveTo>
                    <a:pt x="764" y="0"/>
                  </a:moveTo>
                  <a:lnTo>
                    <a:pt x="594" y="29"/>
                  </a:lnTo>
                  <a:lnTo>
                    <a:pt x="453" y="85"/>
                  </a:lnTo>
                  <a:lnTo>
                    <a:pt x="312" y="170"/>
                  </a:lnTo>
                  <a:lnTo>
                    <a:pt x="198" y="283"/>
                  </a:lnTo>
                  <a:lnTo>
                    <a:pt x="114" y="396"/>
                  </a:lnTo>
                  <a:lnTo>
                    <a:pt x="29" y="538"/>
                  </a:lnTo>
                  <a:lnTo>
                    <a:pt x="0" y="707"/>
                  </a:lnTo>
                  <a:lnTo>
                    <a:pt x="0" y="877"/>
                  </a:lnTo>
                  <a:lnTo>
                    <a:pt x="57" y="1047"/>
                  </a:lnTo>
                  <a:lnTo>
                    <a:pt x="142" y="1217"/>
                  </a:lnTo>
                  <a:lnTo>
                    <a:pt x="283" y="1330"/>
                  </a:lnTo>
                  <a:lnTo>
                    <a:pt x="453" y="1443"/>
                  </a:lnTo>
                  <a:lnTo>
                    <a:pt x="651" y="1500"/>
                  </a:lnTo>
                  <a:lnTo>
                    <a:pt x="849" y="1500"/>
                  </a:lnTo>
                  <a:lnTo>
                    <a:pt x="1019" y="1443"/>
                  </a:lnTo>
                  <a:lnTo>
                    <a:pt x="1188" y="1386"/>
                  </a:lnTo>
                  <a:lnTo>
                    <a:pt x="1330" y="1245"/>
                  </a:lnTo>
                  <a:lnTo>
                    <a:pt x="1443" y="1075"/>
                  </a:lnTo>
                  <a:lnTo>
                    <a:pt x="1471" y="934"/>
                  </a:lnTo>
                  <a:lnTo>
                    <a:pt x="1500" y="792"/>
                  </a:lnTo>
                  <a:lnTo>
                    <a:pt x="1500" y="651"/>
                  </a:lnTo>
                  <a:lnTo>
                    <a:pt x="1443" y="509"/>
                  </a:lnTo>
                  <a:lnTo>
                    <a:pt x="1386" y="396"/>
                  </a:lnTo>
                  <a:lnTo>
                    <a:pt x="1302" y="255"/>
                  </a:lnTo>
                  <a:lnTo>
                    <a:pt x="1217" y="170"/>
                  </a:lnTo>
                  <a:lnTo>
                    <a:pt x="1104" y="85"/>
                  </a:lnTo>
                  <a:lnTo>
                    <a:pt x="934" y="29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9" name="Google Shape;5799;p40"/>
            <p:cNvSpPr/>
            <p:nvPr/>
          </p:nvSpPr>
          <p:spPr>
            <a:xfrm>
              <a:off x="3843925" y="2522625"/>
              <a:ext cx="1350000" cy="1592550"/>
            </a:xfrm>
            <a:custGeom>
              <a:avLst/>
              <a:gdLst/>
              <a:ahLst/>
              <a:cxnLst/>
              <a:rect l="l" t="t" r="r" b="b"/>
              <a:pathLst>
                <a:path w="54000" h="63702" extrusionOk="0">
                  <a:moveTo>
                    <a:pt x="1330" y="33209"/>
                  </a:moveTo>
                  <a:lnTo>
                    <a:pt x="1670" y="34029"/>
                  </a:lnTo>
                  <a:lnTo>
                    <a:pt x="1839" y="34454"/>
                  </a:lnTo>
                  <a:lnTo>
                    <a:pt x="2037" y="34850"/>
                  </a:lnTo>
                  <a:lnTo>
                    <a:pt x="2264" y="35246"/>
                  </a:lnTo>
                  <a:lnTo>
                    <a:pt x="2490" y="35613"/>
                  </a:lnTo>
                  <a:lnTo>
                    <a:pt x="2745" y="35981"/>
                  </a:lnTo>
                  <a:lnTo>
                    <a:pt x="3027" y="36349"/>
                  </a:lnTo>
                  <a:lnTo>
                    <a:pt x="3480" y="36886"/>
                  </a:lnTo>
                  <a:lnTo>
                    <a:pt x="4017" y="37395"/>
                  </a:lnTo>
                  <a:lnTo>
                    <a:pt x="4555" y="37876"/>
                  </a:lnTo>
                  <a:lnTo>
                    <a:pt x="5177" y="38301"/>
                  </a:lnTo>
                  <a:lnTo>
                    <a:pt x="5658" y="38612"/>
                  </a:lnTo>
                  <a:lnTo>
                    <a:pt x="6111" y="38951"/>
                  </a:lnTo>
                  <a:lnTo>
                    <a:pt x="6535" y="39347"/>
                  </a:lnTo>
                  <a:lnTo>
                    <a:pt x="6959" y="39743"/>
                  </a:lnTo>
                  <a:lnTo>
                    <a:pt x="7327" y="40168"/>
                  </a:lnTo>
                  <a:lnTo>
                    <a:pt x="7695" y="40592"/>
                  </a:lnTo>
                  <a:lnTo>
                    <a:pt x="8034" y="41073"/>
                  </a:lnTo>
                  <a:lnTo>
                    <a:pt x="8317" y="41525"/>
                  </a:lnTo>
                  <a:lnTo>
                    <a:pt x="8600" y="42034"/>
                  </a:lnTo>
                  <a:lnTo>
                    <a:pt x="8854" y="42544"/>
                  </a:lnTo>
                  <a:lnTo>
                    <a:pt x="9052" y="43081"/>
                  </a:lnTo>
                  <a:lnTo>
                    <a:pt x="9250" y="43618"/>
                  </a:lnTo>
                  <a:lnTo>
                    <a:pt x="9392" y="44156"/>
                  </a:lnTo>
                  <a:lnTo>
                    <a:pt x="9505" y="44722"/>
                  </a:lnTo>
                  <a:lnTo>
                    <a:pt x="9590" y="45287"/>
                  </a:lnTo>
                  <a:lnTo>
                    <a:pt x="9618" y="45881"/>
                  </a:lnTo>
                  <a:lnTo>
                    <a:pt x="9703" y="47211"/>
                  </a:lnTo>
                  <a:lnTo>
                    <a:pt x="9618" y="47183"/>
                  </a:lnTo>
                  <a:lnTo>
                    <a:pt x="9222" y="47098"/>
                  </a:lnTo>
                  <a:lnTo>
                    <a:pt x="8798" y="46956"/>
                  </a:lnTo>
                  <a:lnTo>
                    <a:pt x="8374" y="46815"/>
                  </a:lnTo>
                  <a:lnTo>
                    <a:pt x="7949" y="46645"/>
                  </a:lnTo>
                  <a:lnTo>
                    <a:pt x="7525" y="46447"/>
                  </a:lnTo>
                  <a:lnTo>
                    <a:pt x="7101" y="46249"/>
                  </a:lnTo>
                  <a:lnTo>
                    <a:pt x="6733" y="46051"/>
                  </a:lnTo>
                  <a:lnTo>
                    <a:pt x="6337" y="45825"/>
                  </a:lnTo>
                  <a:lnTo>
                    <a:pt x="5941" y="45542"/>
                  </a:lnTo>
                  <a:lnTo>
                    <a:pt x="5545" y="45287"/>
                  </a:lnTo>
                  <a:lnTo>
                    <a:pt x="5177" y="44976"/>
                  </a:lnTo>
                  <a:lnTo>
                    <a:pt x="4838" y="44665"/>
                  </a:lnTo>
                  <a:lnTo>
                    <a:pt x="4470" y="44354"/>
                  </a:lnTo>
                  <a:lnTo>
                    <a:pt x="4159" y="44014"/>
                  </a:lnTo>
                  <a:lnTo>
                    <a:pt x="3848" y="43647"/>
                  </a:lnTo>
                  <a:lnTo>
                    <a:pt x="3537" y="43279"/>
                  </a:lnTo>
                  <a:lnTo>
                    <a:pt x="3254" y="42911"/>
                  </a:lnTo>
                  <a:lnTo>
                    <a:pt x="2999" y="42515"/>
                  </a:lnTo>
                  <a:lnTo>
                    <a:pt x="2773" y="42119"/>
                  </a:lnTo>
                  <a:lnTo>
                    <a:pt x="2547" y="41695"/>
                  </a:lnTo>
                  <a:lnTo>
                    <a:pt x="2320" y="41271"/>
                  </a:lnTo>
                  <a:lnTo>
                    <a:pt x="2151" y="40846"/>
                  </a:lnTo>
                  <a:lnTo>
                    <a:pt x="1981" y="40394"/>
                  </a:lnTo>
                  <a:lnTo>
                    <a:pt x="1839" y="39913"/>
                  </a:lnTo>
                  <a:lnTo>
                    <a:pt x="1613" y="39093"/>
                  </a:lnTo>
                  <a:lnTo>
                    <a:pt x="1443" y="38272"/>
                  </a:lnTo>
                  <a:lnTo>
                    <a:pt x="1359" y="37424"/>
                  </a:lnTo>
                  <a:lnTo>
                    <a:pt x="1274" y="36603"/>
                  </a:lnTo>
                  <a:lnTo>
                    <a:pt x="1245" y="35755"/>
                  </a:lnTo>
                  <a:lnTo>
                    <a:pt x="1245" y="34906"/>
                  </a:lnTo>
                  <a:lnTo>
                    <a:pt x="1274" y="34058"/>
                  </a:lnTo>
                  <a:lnTo>
                    <a:pt x="1330" y="33209"/>
                  </a:lnTo>
                  <a:close/>
                  <a:moveTo>
                    <a:pt x="7864" y="1"/>
                  </a:moveTo>
                  <a:lnTo>
                    <a:pt x="6790" y="29"/>
                  </a:lnTo>
                  <a:lnTo>
                    <a:pt x="6167" y="1274"/>
                  </a:lnTo>
                  <a:lnTo>
                    <a:pt x="5601" y="2547"/>
                  </a:lnTo>
                  <a:lnTo>
                    <a:pt x="5092" y="3820"/>
                  </a:lnTo>
                  <a:lnTo>
                    <a:pt x="4611" y="5121"/>
                  </a:lnTo>
                  <a:lnTo>
                    <a:pt x="4187" y="6450"/>
                  </a:lnTo>
                  <a:lnTo>
                    <a:pt x="3791" y="7780"/>
                  </a:lnTo>
                  <a:lnTo>
                    <a:pt x="3423" y="9109"/>
                  </a:lnTo>
                  <a:lnTo>
                    <a:pt x="3084" y="10467"/>
                  </a:lnTo>
                  <a:lnTo>
                    <a:pt x="2773" y="11825"/>
                  </a:lnTo>
                  <a:lnTo>
                    <a:pt x="2490" y="13182"/>
                  </a:lnTo>
                  <a:lnTo>
                    <a:pt x="2235" y="14568"/>
                  </a:lnTo>
                  <a:lnTo>
                    <a:pt x="2009" y="15926"/>
                  </a:lnTo>
                  <a:lnTo>
                    <a:pt x="1557" y="18698"/>
                  </a:lnTo>
                  <a:lnTo>
                    <a:pt x="1161" y="21470"/>
                  </a:lnTo>
                  <a:lnTo>
                    <a:pt x="878" y="23365"/>
                  </a:lnTo>
                  <a:lnTo>
                    <a:pt x="764" y="24327"/>
                  </a:lnTo>
                  <a:lnTo>
                    <a:pt x="651" y="25289"/>
                  </a:lnTo>
                  <a:lnTo>
                    <a:pt x="595" y="26251"/>
                  </a:lnTo>
                  <a:lnTo>
                    <a:pt x="538" y="27212"/>
                  </a:lnTo>
                  <a:lnTo>
                    <a:pt x="538" y="28174"/>
                  </a:lnTo>
                  <a:lnTo>
                    <a:pt x="566" y="29136"/>
                  </a:lnTo>
                  <a:lnTo>
                    <a:pt x="566" y="29306"/>
                  </a:lnTo>
                  <a:lnTo>
                    <a:pt x="453" y="30098"/>
                  </a:lnTo>
                  <a:lnTo>
                    <a:pt x="312" y="31286"/>
                  </a:lnTo>
                  <a:lnTo>
                    <a:pt x="170" y="32474"/>
                  </a:lnTo>
                  <a:lnTo>
                    <a:pt x="86" y="33662"/>
                  </a:lnTo>
                  <a:lnTo>
                    <a:pt x="1" y="34878"/>
                  </a:lnTo>
                  <a:lnTo>
                    <a:pt x="1" y="36066"/>
                  </a:lnTo>
                  <a:lnTo>
                    <a:pt x="29" y="36688"/>
                  </a:lnTo>
                  <a:lnTo>
                    <a:pt x="57" y="37282"/>
                  </a:lnTo>
                  <a:lnTo>
                    <a:pt x="114" y="37876"/>
                  </a:lnTo>
                  <a:lnTo>
                    <a:pt x="199" y="38470"/>
                  </a:lnTo>
                  <a:lnTo>
                    <a:pt x="312" y="39064"/>
                  </a:lnTo>
                  <a:lnTo>
                    <a:pt x="453" y="39658"/>
                  </a:lnTo>
                  <a:lnTo>
                    <a:pt x="566" y="40168"/>
                  </a:lnTo>
                  <a:lnTo>
                    <a:pt x="736" y="40677"/>
                  </a:lnTo>
                  <a:lnTo>
                    <a:pt x="906" y="41158"/>
                  </a:lnTo>
                  <a:lnTo>
                    <a:pt x="1104" y="41638"/>
                  </a:lnTo>
                  <a:lnTo>
                    <a:pt x="1330" y="42119"/>
                  </a:lnTo>
                  <a:lnTo>
                    <a:pt x="1557" y="42600"/>
                  </a:lnTo>
                  <a:lnTo>
                    <a:pt x="1811" y="43053"/>
                  </a:lnTo>
                  <a:lnTo>
                    <a:pt x="2094" y="43477"/>
                  </a:lnTo>
                  <a:lnTo>
                    <a:pt x="2377" y="43901"/>
                  </a:lnTo>
                  <a:lnTo>
                    <a:pt x="2688" y="44326"/>
                  </a:lnTo>
                  <a:lnTo>
                    <a:pt x="3027" y="44722"/>
                  </a:lnTo>
                  <a:lnTo>
                    <a:pt x="3395" y="45118"/>
                  </a:lnTo>
                  <a:lnTo>
                    <a:pt x="3763" y="45485"/>
                  </a:lnTo>
                  <a:lnTo>
                    <a:pt x="4131" y="45853"/>
                  </a:lnTo>
                  <a:lnTo>
                    <a:pt x="4555" y="46192"/>
                  </a:lnTo>
                  <a:lnTo>
                    <a:pt x="4979" y="46504"/>
                  </a:lnTo>
                  <a:lnTo>
                    <a:pt x="5432" y="46815"/>
                  </a:lnTo>
                  <a:lnTo>
                    <a:pt x="5913" y="47126"/>
                  </a:lnTo>
                  <a:lnTo>
                    <a:pt x="6394" y="47409"/>
                  </a:lnTo>
                  <a:lnTo>
                    <a:pt x="6903" y="47663"/>
                  </a:lnTo>
                  <a:lnTo>
                    <a:pt x="7412" y="47890"/>
                  </a:lnTo>
                  <a:lnTo>
                    <a:pt x="7921" y="48088"/>
                  </a:lnTo>
                  <a:lnTo>
                    <a:pt x="8458" y="48286"/>
                  </a:lnTo>
                  <a:lnTo>
                    <a:pt x="8996" y="48455"/>
                  </a:lnTo>
                  <a:lnTo>
                    <a:pt x="9844" y="48653"/>
                  </a:lnTo>
                  <a:lnTo>
                    <a:pt x="9958" y="49587"/>
                  </a:lnTo>
                  <a:lnTo>
                    <a:pt x="10127" y="50520"/>
                  </a:lnTo>
                  <a:lnTo>
                    <a:pt x="10269" y="51454"/>
                  </a:lnTo>
                  <a:lnTo>
                    <a:pt x="10467" y="52359"/>
                  </a:lnTo>
                  <a:lnTo>
                    <a:pt x="10665" y="53151"/>
                  </a:lnTo>
                  <a:lnTo>
                    <a:pt x="10891" y="53915"/>
                  </a:lnTo>
                  <a:lnTo>
                    <a:pt x="11146" y="54678"/>
                  </a:lnTo>
                  <a:lnTo>
                    <a:pt x="11457" y="55442"/>
                  </a:lnTo>
                  <a:lnTo>
                    <a:pt x="11796" y="56178"/>
                  </a:lnTo>
                  <a:lnTo>
                    <a:pt x="12136" y="56913"/>
                  </a:lnTo>
                  <a:lnTo>
                    <a:pt x="12532" y="57620"/>
                  </a:lnTo>
                  <a:lnTo>
                    <a:pt x="12984" y="58299"/>
                  </a:lnTo>
                  <a:lnTo>
                    <a:pt x="13437" y="58950"/>
                  </a:lnTo>
                  <a:lnTo>
                    <a:pt x="13918" y="59572"/>
                  </a:lnTo>
                  <a:lnTo>
                    <a:pt x="14455" y="60166"/>
                  </a:lnTo>
                  <a:lnTo>
                    <a:pt x="15021" y="60732"/>
                  </a:lnTo>
                  <a:lnTo>
                    <a:pt x="15615" y="61241"/>
                  </a:lnTo>
                  <a:lnTo>
                    <a:pt x="16265" y="61722"/>
                  </a:lnTo>
                  <a:lnTo>
                    <a:pt x="16916" y="62146"/>
                  </a:lnTo>
                  <a:lnTo>
                    <a:pt x="17623" y="62542"/>
                  </a:lnTo>
                  <a:lnTo>
                    <a:pt x="17991" y="62740"/>
                  </a:lnTo>
                  <a:lnTo>
                    <a:pt x="18387" y="62910"/>
                  </a:lnTo>
                  <a:lnTo>
                    <a:pt x="18783" y="63051"/>
                  </a:lnTo>
                  <a:lnTo>
                    <a:pt x="19179" y="63193"/>
                  </a:lnTo>
                  <a:lnTo>
                    <a:pt x="19999" y="63419"/>
                  </a:lnTo>
                  <a:lnTo>
                    <a:pt x="20820" y="63560"/>
                  </a:lnTo>
                  <a:lnTo>
                    <a:pt x="21668" y="63673"/>
                  </a:lnTo>
                  <a:lnTo>
                    <a:pt x="22517" y="63702"/>
                  </a:lnTo>
                  <a:lnTo>
                    <a:pt x="23365" y="63673"/>
                  </a:lnTo>
                  <a:lnTo>
                    <a:pt x="24214" y="63589"/>
                  </a:lnTo>
                  <a:lnTo>
                    <a:pt x="25063" y="63419"/>
                  </a:lnTo>
                  <a:lnTo>
                    <a:pt x="25883" y="63221"/>
                  </a:lnTo>
                  <a:lnTo>
                    <a:pt x="26675" y="62938"/>
                  </a:lnTo>
                  <a:lnTo>
                    <a:pt x="27467" y="62599"/>
                  </a:lnTo>
                  <a:lnTo>
                    <a:pt x="28202" y="62231"/>
                  </a:lnTo>
                  <a:lnTo>
                    <a:pt x="28938" y="61778"/>
                  </a:lnTo>
                  <a:lnTo>
                    <a:pt x="29277" y="61524"/>
                  </a:lnTo>
                  <a:lnTo>
                    <a:pt x="29617" y="61269"/>
                  </a:lnTo>
                  <a:lnTo>
                    <a:pt x="29928" y="61015"/>
                  </a:lnTo>
                  <a:lnTo>
                    <a:pt x="30239" y="60703"/>
                  </a:lnTo>
                  <a:lnTo>
                    <a:pt x="31116" y="61043"/>
                  </a:lnTo>
                  <a:lnTo>
                    <a:pt x="32021" y="61326"/>
                  </a:lnTo>
                  <a:lnTo>
                    <a:pt x="32955" y="61609"/>
                  </a:lnTo>
                  <a:lnTo>
                    <a:pt x="33916" y="61835"/>
                  </a:lnTo>
                  <a:lnTo>
                    <a:pt x="34878" y="62061"/>
                  </a:lnTo>
                  <a:lnTo>
                    <a:pt x="35840" y="62231"/>
                  </a:lnTo>
                  <a:lnTo>
                    <a:pt x="36830" y="62344"/>
                  </a:lnTo>
                  <a:lnTo>
                    <a:pt x="37820" y="62429"/>
                  </a:lnTo>
                  <a:lnTo>
                    <a:pt x="38810" y="62485"/>
                  </a:lnTo>
                  <a:lnTo>
                    <a:pt x="39772" y="62457"/>
                  </a:lnTo>
                  <a:lnTo>
                    <a:pt x="40733" y="62401"/>
                  </a:lnTo>
                  <a:lnTo>
                    <a:pt x="41695" y="62287"/>
                  </a:lnTo>
                  <a:lnTo>
                    <a:pt x="42628" y="62118"/>
                  </a:lnTo>
                  <a:lnTo>
                    <a:pt x="43081" y="62005"/>
                  </a:lnTo>
                  <a:lnTo>
                    <a:pt x="43534" y="61863"/>
                  </a:lnTo>
                  <a:lnTo>
                    <a:pt x="43958" y="61722"/>
                  </a:lnTo>
                  <a:lnTo>
                    <a:pt x="44411" y="61580"/>
                  </a:lnTo>
                  <a:lnTo>
                    <a:pt x="44835" y="61382"/>
                  </a:lnTo>
                  <a:lnTo>
                    <a:pt x="45259" y="61184"/>
                  </a:lnTo>
                  <a:lnTo>
                    <a:pt x="46079" y="60732"/>
                  </a:lnTo>
                  <a:lnTo>
                    <a:pt x="46871" y="60251"/>
                  </a:lnTo>
                  <a:lnTo>
                    <a:pt x="47635" y="59685"/>
                  </a:lnTo>
                  <a:lnTo>
                    <a:pt x="48371" y="59091"/>
                  </a:lnTo>
                  <a:lnTo>
                    <a:pt x="49050" y="58440"/>
                  </a:lnTo>
                  <a:lnTo>
                    <a:pt x="49700" y="57762"/>
                  </a:lnTo>
                  <a:lnTo>
                    <a:pt x="50294" y="57026"/>
                  </a:lnTo>
                  <a:lnTo>
                    <a:pt x="50860" y="56262"/>
                  </a:lnTo>
                  <a:lnTo>
                    <a:pt x="51369" y="55470"/>
                  </a:lnTo>
                  <a:lnTo>
                    <a:pt x="51850" y="54650"/>
                  </a:lnTo>
                  <a:lnTo>
                    <a:pt x="52274" y="53802"/>
                  </a:lnTo>
                  <a:lnTo>
                    <a:pt x="52670" y="52925"/>
                  </a:lnTo>
                  <a:lnTo>
                    <a:pt x="53010" y="52019"/>
                  </a:lnTo>
                  <a:lnTo>
                    <a:pt x="53292" y="51114"/>
                  </a:lnTo>
                  <a:lnTo>
                    <a:pt x="53519" y="50209"/>
                  </a:lnTo>
                  <a:lnTo>
                    <a:pt x="53717" y="49276"/>
                  </a:lnTo>
                  <a:lnTo>
                    <a:pt x="53858" y="48314"/>
                  </a:lnTo>
                  <a:lnTo>
                    <a:pt x="53943" y="47381"/>
                  </a:lnTo>
                  <a:lnTo>
                    <a:pt x="54000" y="46447"/>
                  </a:lnTo>
                  <a:lnTo>
                    <a:pt x="54000" y="45514"/>
                  </a:lnTo>
                  <a:lnTo>
                    <a:pt x="53971" y="44552"/>
                  </a:lnTo>
                  <a:lnTo>
                    <a:pt x="53886" y="43618"/>
                  </a:lnTo>
                  <a:lnTo>
                    <a:pt x="53773" y="42685"/>
                  </a:lnTo>
                  <a:lnTo>
                    <a:pt x="53604" y="41752"/>
                  </a:lnTo>
                  <a:lnTo>
                    <a:pt x="53406" y="40818"/>
                  </a:lnTo>
                  <a:lnTo>
                    <a:pt x="53179" y="39885"/>
                  </a:lnTo>
                  <a:lnTo>
                    <a:pt x="52925" y="38979"/>
                  </a:lnTo>
                  <a:lnTo>
                    <a:pt x="52614" y="38074"/>
                  </a:lnTo>
                  <a:lnTo>
                    <a:pt x="52302" y="37169"/>
                  </a:lnTo>
                  <a:lnTo>
                    <a:pt x="51935" y="36292"/>
                  </a:lnTo>
                  <a:lnTo>
                    <a:pt x="51539" y="35415"/>
                  </a:lnTo>
                  <a:lnTo>
                    <a:pt x="51143" y="34567"/>
                  </a:lnTo>
                  <a:lnTo>
                    <a:pt x="50690" y="33747"/>
                  </a:lnTo>
                  <a:lnTo>
                    <a:pt x="50238" y="32954"/>
                  </a:lnTo>
                  <a:lnTo>
                    <a:pt x="49785" y="32162"/>
                  </a:lnTo>
                  <a:lnTo>
                    <a:pt x="49304" y="31370"/>
                  </a:lnTo>
                  <a:lnTo>
                    <a:pt x="48286" y="29815"/>
                  </a:lnTo>
                  <a:lnTo>
                    <a:pt x="47239" y="28287"/>
                  </a:lnTo>
                  <a:lnTo>
                    <a:pt x="46193" y="26760"/>
                  </a:lnTo>
                  <a:lnTo>
                    <a:pt x="45146" y="25232"/>
                  </a:lnTo>
                  <a:lnTo>
                    <a:pt x="44128" y="23705"/>
                  </a:lnTo>
                  <a:lnTo>
                    <a:pt x="43647" y="22913"/>
                  </a:lnTo>
                  <a:lnTo>
                    <a:pt x="43194" y="22121"/>
                  </a:lnTo>
                  <a:lnTo>
                    <a:pt x="42798" y="21385"/>
                  </a:lnTo>
                  <a:lnTo>
                    <a:pt x="42515" y="20763"/>
                  </a:lnTo>
                  <a:lnTo>
                    <a:pt x="42430" y="20480"/>
                  </a:lnTo>
                  <a:lnTo>
                    <a:pt x="42346" y="20226"/>
                  </a:lnTo>
                  <a:lnTo>
                    <a:pt x="42289" y="19971"/>
                  </a:lnTo>
                  <a:lnTo>
                    <a:pt x="42289" y="19773"/>
                  </a:lnTo>
                  <a:lnTo>
                    <a:pt x="42289" y="19547"/>
                  </a:lnTo>
                  <a:lnTo>
                    <a:pt x="42289" y="19349"/>
                  </a:lnTo>
                  <a:lnTo>
                    <a:pt x="42374" y="18981"/>
                  </a:lnTo>
                  <a:lnTo>
                    <a:pt x="42515" y="18585"/>
                  </a:lnTo>
                  <a:lnTo>
                    <a:pt x="42685" y="18217"/>
                  </a:lnTo>
                  <a:lnTo>
                    <a:pt x="42883" y="17793"/>
                  </a:lnTo>
                  <a:lnTo>
                    <a:pt x="43081" y="17312"/>
                  </a:lnTo>
                  <a:lnTo>
                    <a:pt x="43307" y="16746"/>
                  </a:lnTo>
                  <a:lnTo>
                    <a:pt x="43505" y="16096"/>
                  </a:lnTo>
                  <a:lnTo>
                    <a:pt x="43675" y="15332"/>
                  </a:lnTo>
                  <a:lnTo>
                    <a:pt x="43732" y="14880"/>
                  </a:lnTo>
                  <a:lnTo>
                    <a:pt x="43817" y="14399"/>
                  </a:lnTo>
                  <a:lnTo>
                    <a:pt x="43845" y="13890"/>
                  </a:lnTo>
                  <a:lnTo>
                    <a:pt x="43873" y="13324"/>
                  </a:lnTo>
                  <a:lnTo>
                    <a:pt x="43901" y="12730"/>
                  </a:lnTo>
                  <a:lnTo>
                    <a:pt x="43873" y="12051"/>
                  </a:lnTo>
                  <a:lnTo>
                    <a:pt x="41978" y="10891"/>
                  </a:lnTo>
                  <a:lnTo>
                    <a:pt x="39941" y="9760"/>
                  </a:lnTo>
                  <a:lnTo>
                    <a:pt x="37791" y="8628"/>
                  </a:lnTo>
                  <a:lnTo>
                    <a:pt x="35557" y="7497"/>
                  </a:lnTo>
                  <a:lnTo>
                    <a:pt x="33237" y="6422"/>
                  </a:lnTo>
                  <a:lnTo>
                    <a:pt x="32049" y="5913"/>
                  </a:lnTo>
                  <a:lnTo>
                    <a:pt x="30861" y="5404"/>
                  </a:lnTo>
                  <a:lnTo>
                    <a:pt x="29673" y="4894"/>
                  </a:lnTo>
                  <a:lnTo>
                    <a:pt x="28457" y="4442"/>
                  </a:lnTo>
                  <a:lnTo>
                    <a:pt x="27212" y="3961"/>
                  </a:lnTo>
                  <a:lnTo>
                    <a:pt x="25996" y="3537"/>
                  </a:lnTo>
                  <a:lnTo>
                    <a:pt x="24751" y="3112"/>
                  </a:lnTo>
                  <a:lnTo>
                    <a:pt x="23507" y="2716"/>
                  </a:lnTo>
                  <a:lnTo>
                    <a:pt x="22262" y="2320"/>
                  </a:lnTo>
                  <a:lnTo>
                    <a:pt x="21018" y="1981"/>
                  </a:lnTo>
                  <a:lnTo>
                    <a:pt x="19773" y="1642"/>
                  </a:lnTo>
                  <a:lnTo>
                    <a:pt x="18557" y="1330"/>
                  </a:lnTo>
                  <a:lnTo>
                    <a:pt x="17312" y="1048"/>
                  </a:lnTo>
                  <a:lnTo>
                    <a:pt x="16096" y="821"/>
                  </a:lnTo>
                  <a:lnTo>
                    <a:pt x="14879" y="595"/>
                  </a:lnTo>
                  <a:lnTo>
                    <a:pt x="13663" y="397"/>
                  </a:lnTo>
                  <a:lnTo>
                    <a:pt x="12475" y="256"/>
                  </a:lnTo>
                  <a:lnTo>
                    <a:pt x="11315" y="142"/>
                  </a:lnTo>
                  <a:lnTo>
                    <a:pt x="10127" y="58"/>
                  </a:lnTo>
                  <a:lnTo>
                    <a:pt x="899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0" name="Google Shape;5800;p40"/>
            <p:cNvSpPr/>
            <p:nvPr/>
          </p:nvSpPr>
          <p:spPr>
            <a:xfrm>
              <a:off x="4812750" y="2785700"/>
              <a:ext cx="381175" cy="1298375"/>
            </a:xfrm>
            <a:custGeom>
              <a:avLst/>
              <a:gdLst/>
              <a:ahLst/>
              <a:cxnLst/>
              <a:rect l="l" t="t" r="r" b="b"/>
              <a:pathLst>
                <a:path w="15247" h="51935" extrusionOk="0">
                  <a:moveTo>
                    <a:pt x="2574" y="0"/>
                  </a:moveTo>
                  <a:lnTo>
                    <a:pt x="2518" y="962"/>
                  </a:lnTo>
                  <a:lnTo>
                    <a:pt x="2433" y="1924"/>
                  </a:lnTo>
                  <a:lnTo>
                    <a:pt x="2291" y="2886"/>
                  </a:lnTo>
                  <a:lnTo>
                    <a:pt x="2150" y="3847"/>
                  </a:lnTo>
                  <a:lnTo>
                    <a:pt x="2009" y="4781"/>
                  </a:lnTo>
                  <a:lnTo>
                    <a:pt x="1811" y="5743"/>
                  </a:lnTo>
                  <a:lnTo>
                    <a:pt x="1584" y="6676"/>
                  </a:lnTo>
                  <a:lnTo>
                    <a:pt x="1358" y="7609"/>
                  </a:lnTo>
                  <a:lnTo>
                    <a:pt x="1075" y="8656"/>
                  </a:lnTo>
                  <a:lnTo>
                    <a:pt x="792" y="9703"/>
                  </a:lnTo>
                  <a:lnTo>
                    <a:pt x="509" y="10749"/>
                  </a:lnTo>
                  <a:lnTo>
                    <a:pt x="255" y="11796"/>
                  </a:lnTo>
                  <a:lnTo>
                    <a:pt x="170" y="12333"/>
                  </a:lnTo>
                  <a:lnTo>
                    <a:pt x="113" y="12899"/>
                  </a:lnTo>
                  <a:lnTo>
                    <a:pt x="57" y="13436"/>
                  </a:lnTo>
                  <a:lnTo>
                    <a:pt x="0" y="13974"/>
                  </a:lnTo>
                  <a:lnTo>
                    <a:pt x="0" y="14540"/>
                  </a:lnTo>
                  <a:lnTo>
                    <a:pt x="0" y="15077"/>
                  </a:lnTo>
                  <a:lnTo>
                    <a:pt x="29" y="15643"/>
                  </a:lnTo>
                  <a:lnTo>
                    <a:pt x="85" y="16180"/>
                  </a:lnTo>
                  <a:lnTo>
                    <a:pt x="170" y="16746"/>
                  </a:lnTo>
                  <a:lnTo>
                    <a:pt x="283" y="17283"/>
                  </a:lnTo>
                  <a:lnTo>
                    <a:pt x="425" y="17793"/>
                  </a:lnTo>
                  <a:lnTo>
                    <a:pt x="566" y="18330"/>
                  </a:lnTo>
                  <a:lnTo>
                    <a:pt x="934" y="19377"/>
                  </a:lnTo>
                  <a:lnTo>
                    <a:pt x="1358" y="20395"/>
                  </a:lnTo>
                  <a:lnTo>
                    <a:pt x="2150" y="22177"/>
                  </a:lnTo>
                  <a:lnTo>
                    <a:pt x="2942" y="23959"/>
                  </a:lnTo>
                  <a:lnTo>
                    <a:pt x="3649" y="25628"/>
                  </a:lnTo>
                  <a:lnTo>
                    <a:pt x="3989" y="26448"/>
                  </a:lnTo>
                  <a:lnTo>
                    <a:pt x="4328" y="27325"/>
                  </a:lnTo>
                  <a:lnTo>
                    <a:pt x="4639" y="28174"/>
                  </a:lnTo>
                  <a:lnTo>
                    <a:pt x="4894" y="29050"/>
                  </a:lnTo>
                  <a:lnTo>
                    <a:pt x="5148" y="29927"/>
                  </a:lnTo>
                  <a:lnTo>
                    <a:pt x="5346" y="30804"/>
                  </a:lnTo>
                  <a:lnTo>
                    <a:pt x="5488" y="31709"/>
                  </a:lnTo>
                  <a:lnTo>
                    <a:pt x="5573" y="32643"/>
                  </a:lnTo>
                  <a:lnTo>
                    <a:pt x="5629" y="33548"/>
                  </a:lnTo>
                  <a:lnTo>
                    <a:pt x="5601" y="34453"/>
                  </a:lnTo>
                  <a:lnTo>
                    <a:pt x="5544" y="35387"/>
                  </a:lnTo>
                  <a:lnTo>
                    <a:pt x="5403" y="36292"/>
                  </a:lnTo>
                  <a:lnTo>
                    <a:pt x="5233" y="37197"/>
                  </a:lnTo>
                  <a:lnTo>
                    <a:pt x="5007" y="38074"/>
                  </a:lnTo>
                  <a:lnTo>
                    <a:pt x="5318" y="37876"/>
                  </a:lnTo>
                  <a:lnTo>
                    <a:pt x="5601" y="37650"/>
                  </a:lnTo>
                  <a:lnTo>
                    <a:pt x="5856" y="37395"/>
                  </a:lnTo>
                  <a:lnTo>
                    <a:pt x="6110" y="37112"/>
                  </a:lnTo>
                  <a:lnTo>
                    <a:pt x="6336" y="36829"/>
                  </a:lnTo>
                  <a:lnTo>
                    <a:pt x="6534" y="36518"/>
                  </a:lnTo>
                  <a:lnTo>
                    <a:pt x="6704" y="36207"/>
                  </a:lnTo>
                  <a:lnTo>
                    <a:pt x="6874" y="35867"/>
                  </a:lnTo>
                  <a:lnTo>
                    <a:pt x="7044" y="35500"/>
                  </a:lnTo>
                  <a:lnTo>
                    <a:pt x="7185" y="35132"/>
                  </a:lnTo>
                  <a:lnTo>
                    <a:pt x="7326" y="34736"/>
                  </a:lnTo>
                  <a:lnTo>
                    <a:pt x="7440" y="34340"/>
                  </a:lnTo>
                  <a:lnTo>
                    <a:pt x="7609" y="33548"/>
                  </a:lnTo>
                  <a:lnTo>
                    <a:pt x="7722" y="32728"/>
                  </a:lnTo>
                  <a:lnTo>
                    <a:pt x="7779" y="31907"/>
                  </a:lnTo>
                  <a:lnTo>
                    <a:pt x="7807" y="31087"/>
                  </a:lnTo>
                  <a:lnTo>
                    <a:pt x="7807" y="30267"/>
                  </a:lnTo>
                  <a:lnTo>
                    <a:pt x="7779" y="29475"/>
                  </a:lnTo>
                  <a:lnTo>
                    <a:pt x="7722" y="28711"/>
                  </a:lnTo>
                  <a:lnTo>
                    <a:pt x="7666" y="27947"/>
                  </a:lnTo>
                  <a:lnTo>
                    <a:pt x="7553" y="27212"/>
                  </a:lnTo>
                  <a:lnTo>
                    <a:pt x="7440" y="26448"/>
                  </a:lnTo>
                  <a:lnTo>
                    <a:pt x="7298" y="25684"/>
                  </a:lnTo>
                  <a:lnTo>
                    <a:pt x="7157" y="24949"/>
                  </a:lnTo>
                  <a:lnTo>
                    <a:pt x="6959" y="24214"/>
                  </a:lnTo>
                  <a:lnTo>
                    <a:pt x="6761" y="23478"/>
                  </a:lnTo>
                  <a:lnTo>
                    <a:pt x="6761" y="23450"/>
                  </a:lnTo>
                  <a:lnTo>
                    <a:pt x="6761" y="23393"/>
                  </a:lnTo>
                  <a:lnTo>
                    <a:pt x="6846" y="23365"/>
                  </a:lnTo>
                  <a:lnTo>
                    <a:pt x="6930" y="23365"/>
                  </a:lnTo>
                  <a:lnTo>
                    <a:pt x="6959" y="23393"/>
                  </a:lnTo>
                  <a:lnTo>
                    <a:pt x="6987" y="23422"/>
                  </a:lnTo>
                  <a:lnTo>
                    <a:pt x="7298" y="24468"/>
                  </a:lnTo>
                  <a:lnTo>
                    <a:pt x="7581" y="25543"/>
                  </a:lnTo>
                  <a:lnTo>
                    <a:pt x="7807" y="26618"/>
                  </a:lnTo>
                  <a:lnTo>
                    <a:pt x="8034" y="27693"/>
                  </a:lnTo>
                  <a:lnTo>
                    <a:pt x="8203" y="28796"/>
                  </a:lnTo>
                  <a:lnTo>
                    <a:pt x="8345" y="29899"/>
                  </a:lnTo>
                  <a:lnTo>
                    <a:pt x="8458" y="30974"/>
                  </a:lnTo>
                  <a:lnTo>
                    <a:pt x="8514" y="32077"/>
                  </a:lnTo>
                  <a:lnTo>
                    <a:pt x="8571" y="33095"/>
                  </a:lnTo>
                  <a:lnTo>
                    <a:pt x="8599" y="34085"/>
                  </a:lnTo>
                  <a:lnTo>
                    <a:pt x="8599" y="35075"/>
                  </a:lnTo>
                  <a:lnTo>
                    <a:pt x="8571" y="36094"/>
                  </a:lnTo>
                  <a:lnTo>
                    <a:pt x="8514" y="37084"/>
                  </a:lnTo>
                  <a:lnTo>
                    <a:pt x="8430" y="38102"/>
                  </a:lnTo>
                  <a:lnTo>
                    <a:pt x="8316" y="39092"/>
                  </a:lnTo>
                  <a:lnTo>
                    <a:pt x="8175" y="40082"/>
                  </a:lnTo>
                  <a:lnTo>
                    <a:pt x="8005" y="40987"/>
                  </a:lnTo>
                  <a:lnTo>
                    <a:pt x="7807" y="41892"/>
                  </a:lnTo>
                  <a:lnTo>
                    <a:pt x="7581" y="42769"/>
                  </a:lnTo>
                  <a:lnTo>
                    <a:pt x="7298" y="43646"/>
                  </a:lnTo>
                  <a:lnTo>
                    <a:pt x="6959" y="44495"/>
                  </a:lnTo>
                  <a:lnTo>
                    <a:pt x="6563" y="45315"/>
                  </a:lnTo>
                  <a:lnTo>
                    <a:pt x="6110" y="46107"/>
                  </a:lnTo>
                  <a:lnTo>
                    <a:pt x="5658" y="46899"/>
                  </a:lnTo>
                  <a:lnTo>
                    <a:pt x="5177" y="47606"/>
                  </a:lnTo>
                  <a:lnTo>
                    <a:pt x="4668" y="48285"/>
                  </a:lnTo>
                  <a:lnTo>
                    <a:pt x="4158" y="48936"/>
                  </a:lnTo>
                  <a:lnTo>
                    <a:pt x="3593" y="49586"/>
                  </a:lnTo>
                  <a:lnTo>
                    <a:pt x="3027" y="50209"/>
                  </a:lnTo>
                  <a:lnTo>
                    <a:pt x="2433" y="50803"/>
                  </a:lnTo>
                  <a:lnTo>
                    <a:pt x="1811" y="51397"/>
                  </a:lnTo>
                  <a:lnTo>
                    <a:pt x="1160" y="51934"/>
                  </a:lnTo>
                  <a:lnTo>
                    <a:pt x="1160" y="51934"/>
                  </a:lnTo>
                  <a:lnTo>
                    <a:pt x="1867" y="51878"/>
                  </a:lnTo>
                  <a:lnTo>
                    <a:pt x="2574" y="51821"/>
                  </a:lnTo>
                  <a:lnTo>
                    <a:pt x="3253" y="51708"/>
                  </a:lnTo>
                  <a:lnTo>
                    <a:pt x="3932" y="51566"/>
                  </a:lnTo>
                  <a:lnTo>
                    <a:pt x="4583" y="51397"/>
                  </a:lnTo>
                  <a:lnTo>
                    <a:pt x="5233" y="51199"/>
                  </a:lnTo>
                  <a:lnTo>
                    <a:pt x="5884" y="50944"/>
                  </a:lnTo>
                  <a:lnTo>
                    <a:pt x="6506" y="50661"/>
                  </a:lnTo>
                  <a:lnTo>
                    <a:pt x="7326" y="50209"/>
                  </a:lnTo>
                  <a:lnTo>
                    <a:pt x="8118" y="49728"/>
                  </a:lnTo>
                  <a:lnTo>
                    <a:pt x="8882" y="49162"/>
                  </a:lnTo>
                  <a:lnTo>
                    <a:pt x="9618" y="48568"/>
                  </a:lnTo>
                  <a:lnTo>
                    <a:pt x="10297" y="47917"/>
                  </a:lnTo>
                  <a:lnTo>
                    <a:pt x="10947" y="47239"/>
                  </a:lnTo>
                  <a:lnTo>
                    <a:pt x="11541" y="46503"/>
                  </a:lnTo>
                  <a:lnTo>
                    <a:pt x="12107" y="45739"/>
                  </a:lnTo>
                  <a:lnTo>
                    <a:pt x="12616" y="44947"/>
                  </a:lnTo>
                  <a:lnTo>
                    <a:pt x="13097" y="44127"/>
                  </a:lnTo>
                  <a:lnTo>
                    <a:pt x="13521" y="43279"/>
                  </a:lnTo>
                  <a:lnTo>
                    <a:pt x="13917" y="42402"/>
                  </a:lnTo>
                  <a:lnTo>
                    <a:pt x="14257" y="41496"/>
                  </a:lnTo>
                  <a:lnTo>
                    <a:pt x="14539" y="40591"/>
                  </a:lnTo>
                  <a:lnTo>
                    <a:pt x="14766" y="39686"/>
                  </a:lnTo>
                  <a:lnTo>
                    <a:pt x="14964" y="38753"/>
                  </a:lnTo>
                  <a:lnTo>
                    <a:pt x="15105" y="37791"/>
                  </a:lnTo>
                  <a:lnTo>
                    <a:pt x="15190" y="36858"/>
                  </a:lnTo>
                  <a:lnTo>
                    <a:pt x="15247" y="35924"/>
                  </a:lnTo>
                  <a:lnTo>
                    <a:pt x="15247" y="34991"/>
                  </a:lnTo>
                  <a:lnTo>
                    <a:pt x="15218" y="34029"/>
                  </a:lnTo>
                  <a:lnTo>
                    <a:pt x="15133" y="33095"/>
                  </a:lnTo>
                  <a:lnTo>
                    <a:pt x="15020" y="32162"/>
                  </a:lnTo>
                  <a:lnTo>
                    <a:pt x="14851" y="31229"/>
                  </a:lnTo>
                  <a:lnTo>
                    <a:pt x="14653" y="30295"/>
                  </a:lnTo>
                  <a:lnTo>
                    <a:pt x="14426" y="29362"/>
                  </a:lnTo>
                  <a:lnTo>
                    <a:pt x="14172" y="28456"/>
                  </a:lnTo>
                  <a:lnTo>
                    <a:pt x="13861" y="27551"/>
                  </a:lnTo>
                  <a:lnTo>
                    <a:pt x="13549" y="26646"/>
                  </a:lnTo>
                  <a:lnTo>
                    <a:pt x="13182" y="25769"/>
                  </a:lnTo>
                  <a:lnTo>
                    <a:pt x="12786" y="24892"/>
                  </a:lnTo>
                  <a:lnTo>
                    <a:pt x="12390" y="24044"/>
                  </a:lnTo>
                  <a:lnTo>
                    <a:pt x="11937" y="23224"/>
                  </a:lnTo>
                  <a:lnTo>
                    <a:pt x="11485" y="22431"/>
                  </a:lnTo>
                  <a:lnTo>
                    <a:pt x="11032" y="21639"/>
                  </a:lnTo>
                  <a:lnTo>
                    <a:pt x="10551" y="20847"/>
                  </a:lnTo>
                  <a:lnTo>
                    <a:pt x="9533" y="19292"/>
                  </a:lnTo>
                  <a:lnTo>
                    <a:pt x="8486" y="17764"/>
                  </a:lnTo>
                  <a:lnTo>
                    <a:pt x="7440" y="16237"/>
                  </a:lnTo>
                  <a:lnTo>
                    <a:pt x="6393" y="14709"/>
                  </a:lnTo>
                  <a:lnTo>
                    <a:pt x="5375" y="13182"/>
                  </a:lnTo>
                  <a:lnTo>
                    <a:pt x="4894" y="12390"/>
                  </a:lnTo>
                  <a:lnTo>
                    <a:pt x="4441" y="11598"/>
                  </a:lnTo>
                  <a:lnTo>
                    <a:pt x="4045" y="10862"/>
                  </a:lnTo>
                  <a:lnTo>
                    <a:pt x="3762" y="10240"/>
                  </a:lnTo>
                  <a:lnTo>
                    <a:pt x="3677" y="9957"/>
                  </a:lnTo>
                  <a:lnTo>
                    <a:pt x="3593" y="9703"/>
                  </a:lnTo>
                  <a:lnTo>
                    <a:pt x="3536" y="9448"/>
                  </a:lnTo>
                  <a:lnTo>
                    <a:pt x="3536" y="9250"/>
                  </a:lnTo>
                  <a:lnTo>
                    <a:pt x="3536" y="9024"/>
                  </a:lnTo>
                  <a:lnTo>
                    <a:pt x="3536" y="8826"/>
                  </a:lnTo>
                  <a:lnTo>
                    <a:pt x="3621" y="8458"/>
                  </a:lnTo>
                  <a:lnTo>
                    <a:pt x="3762" y="8062"/>
                  </a:lnTo>
                  <a:lnTo>
                    <a:pt x="3932" y="7694"/>
                  </a:lnTo>
                  <a:lnTo>
                    <a:pt x="4130" y="7270"/>
                  </a:lnTo>
                  <a:lnTo>
                    <a:pt x="4328" y="6789"/>
                  </a:lnTo>
                  <a:lnTo>
                    <a:pt x="4554" y="6223"/>
                  </a:lnTo>
                  <a:lnTo>
                    <a:pt x="4752" y="5573"/>
                  </a:lnTo>
                  <a:lnTo>
                    <a:pt x="4922" y="4809"/>
                  </a:lnTo>
                  <a:lnTo>
                    <a:pt x="4979" y="4357"/>
                  </a:lnTo>
                  <a:lnTo>
                    <a:pt x="5064" y="3876"/>
                  </a:lnTo>
                  <a:lnTo>
                    <a:pt x="5092" y="3367"/>
                  </a:lnTo>
                  <a:lnTo>
                    <a:pt x="5120" y="2801"/>
                  </a:lnTo>
                  <a:lnTo>
                    <a:pt x="5148" y="2207"/>
                  </a:lnTo>
                  <a:lnTo>
                    <a:pt x="5120" y="1528"/>
                  </a:lnTo>
                  <a:lnTo>
                    <a:pt x="3875" y="764"/>
                  </a:lnTo>
                  <a:lnTo>
                    <a:pt x="2574" y="0"/>
                  </a:lnTo>
                  <a:close/>
                </a:path>
              </a:pathLst>
            </a:custGeom>
            <a:solidFill>
              <a:srgbClr val="315A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1" name="Google Shape;5801;p40"/>
            <p:cNvSpPr/>
            <p:nvPr/>
          </p:nvSpPr>
          <p:spPr>
            <a:xfrm>
              <a:off x="3843925" y="2523350"/>
              <a:ext cx="625875" cy="1591825"/>
            </a:xfrm>
            <a:custGeom>
              <a:avLst/>
              <a:gdLst/>
              <a:ahLst/>
              <a:cxnLst/>
              <a:rect l="l" t="t" r="r" b="b"/>
              <a:pathLst>
                <a:path w="25035" h="63673" extrusionOk="0">
                  <a:moveTo>
                    <a:pt x="1330" y="33180"/>
                  </a:moveTo>
                  <a:lnTo>
                    <a:pt x="1670" y="34000"/>
                  </a:lnTo>
                  <a:lnTo>
                    <a:pt x="1839" y="34425"/>
                  </a:lnTo>
                  <a:lnTo>
                    <a:pt x="2037" y="34821"/>
                  </a:lnTo>
                  <a:lnTo>
                    <a:pt x="2264" y="35217"/>
                  </a:lnTo>
                  <a:lnTo>
                    <a:pt x="2490" y="35584"/>
                  </a:lnTo>
                  <a:lnTo>
                    <a:pt x="2745" y="35952"/>
                  </a:lnTo>
                  <a:lnTo>
                    <a:pt x="3027" y="36320"/>
                  </a:lnTo>
                  <a:lnTo>
                    <a:pt x="3480" y="36857"/>
                  </a:lnTo>
                  <a:lnTo>
                    <a:pt x="4017" y="37366"/>
                  </a:lnTo>
                  <a:lnTo>
                    <a:pt x="4555" y="37847"/>
                  </a:lnTo>
                  <a:lnTo>
                    <a:pt x="5177" y="38272"/>
                  </a:lnTo>
                  <a:lnTo>
                    <a:pt x="5658" y="38583"/>
                  </a:lnTo>
                  <a:lnTo>
                    <a:pt x="6111" y="38922"/>
                  </a:lnTo>
                  <a:lnTo>
                    <a:pt x="6535" y="39318"/>
                  </a:lnTo>
                  <a:lnTo>
                    <a:pt x="6959" y="39714"/>
                  </a:lnTo>
                  <a:lnTo>
                    <a:pt x="7327" y="40139"/>
                  </a:lnTo>
                  <a:lnTo>
                    <a:pt x="7695" y="40563"/>
                  </a:lnTo>
                  <a:lnTo>
                    <a:pt x="8034" y="41044"/>
                  </a:lnTo>
                  <a:lnTo>
                    <a:pt x="8317" y="41496"/>
                  </a:lnTo>
                  <a:lnTo>
                    <a:pt x="8600" y="42005"/>
                  </a:lnTo>
                  <a:lnTo>
                    <a:pt x="8854" y="42515"/>
                  </a:lnTo>
                  <a:lnTo>
                    <a:pt x="9052" y="43052"/>
                  </a:lnTo>
                  <a:lnTo>
                    <a:pt x="9250" y="43589"/>
                  </a:lnTo>
                  <a:lnTo>
                    <a:pt x="9392" y="44127"/>
                  </a:lnTo>
                  <a:lnTo>
                    <a:pt x="9505" y="44693"/>
                  </a:lnTo>
                  <a:lnTo>
                    <a:pt x="9590" y="45258"/>
                  </a:lnTo>
                  <a:lnTo>
                    <a:pt x="9618" y="45852"/>
                  </a:lnTo>
                  <a:lnTo>
                    <a:pt x="9703" y="47182"/>
                  </a:lnTo>
                  <a:lnTo>
                    <a:pt x="9618" y="47154"/>
                  </a:lnTo>
                  <a:lnTo>
                    <a:pt x="9222" y="47069"/>
                  </a:lnTo>
                  <a:lnTo>
                    <a:pt x="8798" y="46927"/>
                  </a:lnTo>
                  <a:lnTo>
                    <a:pt x="8374" y="46786"/>
                  </a:lnTo>
                  <a:lnTo>
                    <a:pt x="7949" y="46616"/>
                  </a:lnTo>
                  <a:lnTo>
                    <a:pt x="7525" y="46418"/>
                  </a:lnTo>
                  <a:lnTo>
                    <a:pt x="7101" y="46220"/>
                  </a:lnTo>
                  <a:lnTo>
                    <a:pt x="6733" y="46022"/>
                  </a:lnTo>
                  <a:lnTo>
                    <a:pt x="6337" y="45796"/>
                  </a:lnTo>
                  <a:lnTo>
                    <a:pt x="5941" y="45513"/>
                  </a:lnTo>
                  <a:lnTo>
                    <a:pt x="5545" y="45258"/>
                  </a:lnTo>
                  <a:lnTo>
                    <a:pt x="5177" y="44947"/>
                  </a:lnTo>
                  <a:lnTo>
                    <a:pt x="4838" y="44636"/>
                  </a:lnTo>
                  <a:lnTo>
                    <a:pt x="4470" y="44325"/>
                  </a:lnTo>
                  <a:lnTo>
                    <a:pt x="4159" y="43985"/>
                  </a:lnTo>
                  <a:lnTo>
                    <a:pt x="3848" y="43618"/>
                  </a:lnTo>
                  <a:lnTo>
                    <a:pt x="3537" y="43250"/>
                  </a:lnTo>
                  <a:lnTo>
                    <a:pt x="3254" y="42882"/>
                  </a:lnTo>
                  <a:lnTo>
                    <a:pt x="2999" y="42486"/>
                  </a:lnTo>
                  <a:lnTo>
                    <a:pt x="2773" y="42090"/>
                  </a:lnTo>
                  <a:lnTo>
                    <a:pt x="2547" y="41666"/>
                  </a:lnTo>
                  <a:lnTo>
                    <a:pt x="2320" y="41242"/>
                  </a:lnTo>
                  <a:lnTo>
                    <a:pt x="2151" y="40817"/>
                  </a:lnTo>
                  <a:lnTo>
                    <a:pt x="1981" y="40365"/>
                  </a:lnTo>
                  <a:lnTo>
                    <a:pt x="1839" y="39884"/>
                  </a:lnTo>
                  <a:lnTo>
                    <a:pt x="1613" y="39064"/>
                  </a:lnTo>
                  <a:lnTo>
                    <a:pt x="1443" y="38243"/>
                  </a:lnTo>
                  <a:lnTo>
                    <a:pt x="1359" y="37395"/>
                  </a:lnTo>
                  <a:lnTo>
                    <a:pt x="1274" y="36574"/>
                  </a:lnTo>
                  <a:lnTo>
                    <a:pt x="1245" y="35726"/>
                  </a:lnTo>
                  <a:lnTo>
                    <a:pt x="1245" y="34877"/>
                  </a:lnTo>
                  <a:lnTo>
                    <a:pt x="1274" y="34029"/>
                  </a:lnTo>
                  <a:lnTo>
                    <a:pt x="1330" y="33180"/>
                  </a:lnTo>
                  <a:close/>
                  <a:moveTo>
                    <a:pt x="6790" y="0"/>
                  </a:moveTo>
                  <a:lnTo>
                    <a:pt x="6167" y="1245"/>
                  </a:lnTo>
                  <a:lnTo>
                    <a:pt x="5601" y="2518"/>
                  </a:lnTo>
                  <a:lnTo>
                    <a:pt x="5092" y="3791"/>
                  </a:lnTo>
                  <a:lnTo>
                    <a:pt x="4611" y="5092"/>
                  </a:lnTo>
                  <a:lnTo>
                    <a:pt x="4187" y="6421"/>
                  </a:lnTo>
                  <a:lnTo>
                    <a:pt x="3791" y="7751"/>
                  </a:lnTo>
                  <a:lnTo>
                    <a:pt x="3423" y="9080"/>
                  </a:lnTo>
                  <a:lnTo>
                    <a:pt x="3084" y="10438"/>
                  </a:lnTo>
                  <a:lnTo>
                    <a:pt x="2773" y="11796"/>
                  </a:lnTo>
                  <a:lnTo>
                    <a:pt x="2490" y="13153"/>
                  </a:lnTo>
                  <a:lnTo>
                    <a:pt x="2235" y="14539"/>
                  </a:lnTo>
                  <a:lnTo>
                    <a:pt x="2009" y="15897"/>
                  </a:lnTo>
                  <a:lnTo>
                    <a:pt x="1557" y="18669"/>
                  </a:lnTo>
                  <a:lnTo>
                    <a:pt x="1161" y="21441"/>
                  </a:lnTo>
                  <a:lnTo>
                    <a:pt x="878" y="23336"/>
                  </a:lnTo>
                  <a:lnTo>
                    <a:pt x="764" y="24298"/>
                  </a:lnTo>
                  <a:lnTo>
                    <a:pt x="651" y="25260"/>
                  </a:lnTo>
                  <a:lnTo>
                    <a:pt x="595" y="26222"/>
                  </a:lnTo>
                  <a:lnTo>
                    <a:pt x="538" y="27183"/>
                  </a:lnTo>
                  <a:lnTo>
                    <a:pt x="538" y="28145"/>
                  </a:lnTo>
                  <a:lnTo>
                    <a:pt x="566" y="29107"/>
                  </a:lnTo>
                  <a:lnTo>
                    <a:pt x="566" y="29277"/>
                  </a:lnTo>
                  <a:lnTo>
                    <a:pt x="453" y="30069"/>
                  </a:lnTo>
                  <a:lnTo>
                    <a:pt x="312" y="31257"/>
                  </a:lnTo>
                  <a:lnTo>
                    <a:pt x="170" y="32445"/>
                  </a:lnTo>
                  <a:lnTo>
                    <a:pt x="86" y="33633"/>
                  </a:lnTo>
                  <a:lnTo>
                    <a:pt x="1" y="34849"/>
                  </a:lnTo>
                  <a:lnTo>
                    <a:pt x="1" y="36037"/>
                  </a:lnTo>
                  <a:lnTo>
                    <a:pt x="29" y="36659"/>
                  </a:lnTo>
                  <a:lnTo>
                    <a:pt x="57" y="37253"/>
                  </a:lnTo>
                  <a:lnTo>
                    <a:pt x="114" y="37847"/>
                  </a:lnTo>
                  <a:lnTo>
                    <a:pt x="199" y="38441"/>
                  </a:lnTo>
                  <a:lnTo>
                    <a:pt x="312" y="39035"/>
                  </a:lnTo>
                  <a:lnTo>
                    <a:pt x="453" y="39629"/>
                  </a:lnTo>
                  <a:lnTo>
                    <a:pt x="566" y="40139"/>
                  </a:lnTo>
                  <a:lnTo>
                    <a:pt x="736" y="40648"/>
                  </a:lnTo>
                  <a:lnTo>
                    <a:pt x="906" y="41129"/>
                  </a:lnTo>
                  <a:lnTo>
                    <a:pt x="1104" y="41609"/>
                  </a:lnTo>
                  <a:lnTo>
                    <a:pt x="1330" y="42090"/>
                  </a:lnTo>
                  <a:lnTo>
                    <a:pt x="1557" y="42571"/>
                  </a:lnTo>
                  <a:lnTo>
                    <a:pt x="1811" y="43024"/>
                  </a:lnTo>
                  <a:lnTo>
                    <a:pt x="2094" y="43448"/>
                  </a:lnTo>
                  <a:lnTo>
                    <a:pt x="2377" y="43872"/>
                  </a:lnTo>
                  <a:lnTo>
                    <a:pt x="2688" y="44297"/>
                  </a:lnTo>
                  <a:lnTo>
                    <a:pt x="3027" y="44693"/>
                  </a:lnTo>
                  <a:lnTo>
                    <a:pt x="3395" y="45089"/>
                  </a:lnTo>
                  <a:lnTo>
                    <a:pt x="3763" y="45456"/>
                  </a:lnTo>
                  <a:lnTo>
                    <a:pt x="4131" y="45824"/>
                  </a:lnTo>
                  <a:lnTo>
                    <a:pt x="4555" y="46163"/>
                  </a:lnTo>
                  <a:lnTo>
                    <a:pt x="4979" y="46475"/>
                  </a:lnTo>
                  <a:lnTo>
                    <a:pt x="5432" y="46786"/>
                  </a:lnTo>
                  <a:lnTo>
                    <a:pt x="5913" y="47097"/>
                  </a:lnTo>
                  <a:lnTo>
                    <a:pt x="6394" y="47380"/>
                  </a:lnTo>
                  <a:lnTo>
                    <a:pt x="6903" y="47634"/>
                  </a:lnTo>
                  <a:lnTo>
                    <a:pt x="7412" y="47861"/>
                  </a:lnTo>
                  <a:lnTo>
                    <a:pt x="7921" y="48059"/>
                  </a:lnTo>
                  <a:lnTo>
                    <a:pt x="8458" y="48257"/>
                  </a:lnTo>
                  <a:lnTo>
                    <a:pt x="8996" y="48426"/>
                  </a:lnTo>
                  <a:lnTo>
                    <a:pt x="9844" y="48624"/>
                  </a:lnTo>
                  <a:lnTo>
                    <a:pt x="9958" y="49558"/>
                  </a:lnTo>
                  <a:lnTo>
                    <a:pt x="10127" y="50491"/>
                  </a:lnTo>
                  <a:lnTo>
                    <a:pt x="10269" y="51425"/>
                  </a:lnTo>
                  <a:lnTo>
                    <a:pt x="10467" y="52330"/>
                  </a:lnTo>
                  <a:lnTo>
                    <a:pt x="10665" y="53122"/>
                  </a:lnTo>
                  <a:lnTo>
                    <a:pt x="10891" y="53886"/>
                  </a:lnTo>
                  <a:lnTo>
                    <a:pt x="11146" y="54649"/>
                  </a:lnTo>
                  <a:lnTo>
                    <a:pt x="11457" y="55413"/>
                  </a:lnTo>
                  <a:lnTo>
                    <a:pt x="11796" y="56149"/>
                  </a:lnTo>
                  <a:lnTo>
                    <a:pt x="12136" y="56884"/>
                  </a:lnTo>
                  <a:lnTo>
                    <a:pt x="12532" y="57591"/>
                  </a:lnTo>
                  <a:lnTo>
                    <a:pt x="12984" y="58270"/>
                  </a:lnTo>
                  <a:lnTo>
                    <a:pt x="13437" y="58921"/>
                  </a:lnTo>
                  <a:lnTo>
                    <a:pt x="13918" y="59543"/>
                  </a:lnTo>
                  <a:lnTo>
                    <a:pt x="14455" y="60137"/>
                  </a:lnTo>
                  <a:lnTo>
                    <a:pt x="15021" y="60703"/>
                  </a:lnTo>
                  <a:lnTo>
                    <a:pt x="15615" y="61212"/>
                  </a:lnTo>
                  <a:lnTo>
                    <a:pt x="16265" y="61693"/>
                  </a:lnTo>
                  <a:lnTo>
                    <a:pt x="16916" y="62117"/>
                  </a:lnTo>
                  <a:lnTo>
                    <a:pt x="17623" y="62513"/>
                  </a:lnTo>
                  <a:lnTo>
                    <a:pt x="18048" y="62711"/>
                  </a:lnTo>
                  <a:lnTo>
                    <a:pt x="18472" y="62909"/>
                  </a:lnTo>
                  <a:lnTo>
                    <a:pt x="18924" y="63079"/>
                  </a:lnTo>
                  <a:lnTo>
                    <a:pt x="19377" y="63220"/>
                  </a:lnTo>
                  <a:lnTo>
                    <a:pt x="19830" y="63333"/>
                  </a:lnTo>
                  <a:lnTo>
                    <a:pt x="20310" y="63446"/>
                  </a:lnTo>
                  <a:lnTo>
                    <a:pt x="20763" y="63531"/>
                  </a:lnTo>
                  <a:lnTo>
                    <a:pt x="21244" y="63588"/>
                  </a:lnTo>
                  <a:lnTo>
                    <a:pt x="21725" y="63644"/>
                  </a:lnTo>
                  <a:lnTo>
                    <a:pt x="22177" y="63673"/>
                  </a:lnTo>
                  <a:lnTo>
                    <a:pt x="22658" y="63673"/>
                  </a:lnTo>
                  <a:lnTo>
                    <a:pt x="23139" y="63644"/>
                  </a:lnTo>
                  <a:lnTo>
                    <a:pt x="23620" y="63616"/>
                  </a:lnTo>
                  <a:lnTo>
                    <a:pt x="24101" y="63560"/>
                  </a:lnTo>
                  <a:lnTo>
                    <a:pt x="24553" y="63503"/>
                  </a:lnTo>
                  <a:lnTo>
                    <a:pt x="25034" y="63390"/>
                  </a:lnTo>
                  <a:lnTo>
                    <a:pt x="24638" y="63079"/>
                  </a:lnTo>
                  <a:lnTo>
                    <a:pt x="24271" y="62739"/>
                  </a:lnTo>
                  <a:lnTo>
                    <a:pt x="23903" y="62372"/>
                  </a:lnTo>
                  <a:lnTo>
                    <a:pt x="23535" y="62004"/>
                  </a:lnTo>
                  <a:lnTo>
                    <a:pt x="22885" y="61240"/>
                  </a:lnTo>
                  <a:lnTo>
                    <a:pt x="22262" y="60420"/>
                  </a:lnTo>
                  <a:lnTo>
                    <a:pt x="21668" y="59571"/>
                  </a:lnTo>
                  <a:lnTo>
                    <a:pt x="21159" y="58666"/>
                  </a:lnTo>
                  <a:lnTo>
                    <a:pt x="20650" y="57789"/>
                  </a:lnTo>
                  <a:lnTo>
                    <a:pt x="20197" y="56884"/>
                  </a:lnTo>
                  <a:lnTo>
                    <a:pt x="19660" y="55696"/>
                  </a:lnTo>
                  <a:lnTo>
                    <a:pt x="19151" y="54508"/>
                  </a:lnTo>
                  <a:lnTo>
                    <a:pt x="18670" y="53320"/>
                  </a:lnTo>
                  <a:lnTo>
                    <a:pt x="18217" y="52104"/>
                  </a:lnTo>
                  <a:lnTo>
                    <a:pt x="17397" y="49671"/>
                  </a:lnTo>
                  <a:lnTo>
                    <a:pt x="16548" y="47238"/>
                  </a:lnTo>
                  <a:lnTo>
                    <a:pt x="16265" y="48455"/>
                  </a:lnTo>
                  <a:lnTo>
                    <a:pt x="15926" y="49671"/>
                  </a:lnTo>
                  <a:lnTo>
                    <a:pt x="15643" y="50887"/>
                  </a:lnTo>
                  <a:lnTo>
                    <a:pt x="15502" y="51510"/>
                  </a:lnTo>
                  <a:lnTo>
                    <a:pt x="15360" y="52132"/>
                  </a:lnTo>
                  <a:lnTo>
                    <a:pt x="15275" y="52698"/>
                  </a:lnTo>
                  <a:lnTo>
                    <a:pt x="15191" y="53292"/>
                  </a:lnTo>
                  <a:lnTo>
                    <a:pt x="15162" y="53886"/>
                  </a:lnTo>
                  <a:lnTo>
                    <a:pt x="15134" y="54480"/>
                  </a:lnTo>
                  <a:lnTo>
                    <a:pt x="15162" y="55074"/>
                  </a:lnTo>
                  <a:lnTo>
                    <a:pt x="15219" y="55639"/>
                  </a:lnTo>
                  <a:lnTo>
                    <a:pt x="15332" y="56205"/>
                  </a:lnTo>
                  <a:lnTo>
                    <a:pt x="15502" y="56771"/>
                  </a:lnTo>
                  <a:lnTo>
                    <a:pt x="15869" y="57535"/>
                  </a:lnTo>
                  <a:lnTo>
                    <a:pt x="15869" y="57563"/>
                  </a:lnTo>
                  <a:lnTo>
                    <a:pt x="15869" y="57619"/>
                  </a:lnTo>
                  <a:lnTo>
                    <a:pt x="15813" y="57676"/>
                  </a:lnTo>
                  <a:lnTo>
                    <a:pt x="15756" y="57704"/>
                  </a:lnTo>
                  <a:lnTo>
                    <a:pt x="15700" y="57676"/>
                  </a:lnTo>
                  <a:lnTo>
                    <a:pt x="15671" y="57648"/>
                  </a:lnTo>
                  <a:lnTo>
                    <a:pt x="15473" y="57280"/>
                  </a:lnTo>
                  <a:lnTo>
                    <a:pt x="15332" y="56912"/>
                  </a:lnTo>
                  <a:lnTo>
                    <a:pt x="15049" y="56262"/>
                  </a:lnTo>
                  <a:lnTo>
                    <a:pt x="14823" y="55611"/>
                  </a:lnTo>
                  <a:lnTo>
                    <a:pt x="14625" y="54961"/>
                  </a:lnTo>
                  <a:lnTo>
                    <a:pt x="14483" y="54282"/>
                  </a:lnTo>
                  <a:lnTo>
                    <a:pt x="14370" y="53603"/>
                  </a:lnTo>
                  <a:lnTo>
                    <a:pt x="14285" y="52924"/>
                  </a:lnTo>
                  <a:lnTo>
                    <a:pt x="14257" y="52245"/>
                  </a:lnTo>
                  <a:lnTo>
                    <a:pt x="14257" y="51566"/>
                  </a:lnTo>
                  <a:lnTo>
                    <a:pt x="14314" y="50859"/>
                  </a:lnTo>
                  <a:lnTo>
                    <a:pt x="14399" y="50152"/>
                  </a:lnTo>
                  <a:lnTo>
                    <a:pt x="14512" y="49416"/>
                  </a:lnTo>
                  <a:lnTo>
                    <a:pt x="14795" y="47974"/>
                  </a:lnTo>
                  <a:lnTo>
                    <a:pt x="14964" y="47267"/>
                  </a:lnTo>
                  <a:lnTo>
                    <a:pt x="15077" y="46531"/>
                  </a:lnTo>
                  <a:lnTo>
                    <a:pt x="15191" y="45824"/>
                  </a:lnTo>
                  <a:lnTo>
                    <a:pt x="15247" y="45089"/>
                  </a:lnTo>
                  <a:lnTo>
                    <a:pt x="15247" y="44438"/>
                  </a:lnTo>
                  <a:lnTo>
                    <a:pt x="15247" y="43844"/>
                  </a:lnTo>
                  <a:lnTo>
                    <a:pt x="15191" y="43222"/>
                  </a:lnTo>
                  <a:lnTo>
                    <a:pt x="15106" y="42628"/>
                  </a:lnTo>
                  <a:lnTo>
                    <a:pt x="15021" y="42005"/>
                  </a:lnTo>
                  <a:lnTo>
                    <a:pt x="14879" y="41411"/>
                  </a:lnTo>
                  <a:lnTo>
                    <a:pt x="14738" y="40846"/>
                  </a:lnTo>
                  <a:lnTo>
                    <a:pt x="14540" y="40252"/>
                  </a:lnTo>
                  <a:lnTo>
                    <a:pt x="14370" y="39686"/>
                  </a:lnTo>
                  <a:lnTo>
                    <a:pt x="14144" y="39120"/>
                  </a:lnTo>
                  <a:lnTo>
                    <a:pt x="13663" y="37989"/>
                  </a:lnTo>
                  <a:lnTo>
                    <a:pt x="13154" y="36857"/>
                  </a:lnTo>
                  <a:lnTo>
                    <a:pt x="12588" y="35754"/>
                  </a:lnTo>
                  <a:lnTo>
                    <a:pt x="11683" y="33972"/>
                  </a:lnTo>
                  <a:lnTo>
                    <a:pt x="11230" y="33067"/>
                  </a:lnTo>
                  <a:lnTo>
                    <a:pt x="10778" y="32162"/>
                  </a:lnTo>
                  <a:lnTo>
                    <a:pt x="10354" y="31964"/>
                  </a:lnTo>
                  <a:lnTo>
                    <a:pt x="9901" y="31709"/>
                  </a:lnTo>
                  <a:lnTo>
                    <a:pt x="9505" y="31455"/>
                  </a:lnTo>
                  <a:lnTo>
                    <a:pt x="9137" y="31143"/>
                  </a:lnTo>
                  <a:lnTo>
                    <a:pt x="8770" y="30804"/>
                  </a:lnTo>
                  <a:lnTo>
                    <a:pt x="8430" y="30465"/>
                  </a:lnTo>
                  <a:lnTo>
                    <a:pt x="8119" y="30069"/>
                  </a:lnTo>
                  <a:lnTo>
                    <a:pt x="7808" y="29701"/>
                  </a:lnTo>
                  <a:lnTo>
                    <a:pt x="7553" y="29277"/>
                  </a:lnTo>
                  <a:lnTo>
                    <a:pt x="7270" y="28852"/>
                  </a:lnTo>
                  <a:lnTo>
                    <a:pt x="7044" y="28428"/>
                  </a:lnTo>
                  <a:lnTo>
                    <a:pt x="6818" y="27975"/>
                  </a:lnTo>
                  <a:lnTo>
                    <a:pt x="6620" y="27523"/>
                  </a:lnTo>
                  <a:lnTo>
                    <a:pt x="6422" y="27042"/>
                  </a:lnTo>
                  <a:lnTo>
                    <a:pt x="6252" y="26589"/>
                  </a:lnTo>
                  <a:lnTo>
                    <a:pt x="5941" y="25628"/>
                  </a:lnTo>
                  <a:lnTo>
                    <a:pt x="5686" y="24581"/>
                  </a:lnTo>
                  <a:lnTo>
                    <a:pt x="5432" y="23534"/>
                  </a:lnTo>
                  <a:lnTo>
                    <a:pt x="5234" y="22460"/>
                  </a:lnTo>
                  <a:lnTo>
                    <a:pt x="5092" y="21413"/>
                  </a:lnTo>
                  <a:lnTo>
                    <a:pt x="4951" y="20197"/>
                  </a:lnTo>
                  <a:lnTo>
                    <a:pt x="4866" y="19009"/>
                  </a:lnTo>
                  <a:lnTo>
                    <a:pt x="4809" y="17792"/>
                  </a:lnTo>
                  <a:lnTo>
                    <a:pt x="4809" y="16604"/>
                  </a:lnTo>
                  <a:lnTo>
                    <a:pt x="4838" y="15388"/>
                  </a:lnTo>
                  <a:lnTo>
                    <a:pt x="4894" y="14200"/>
                  </a:lnTo>
                  <a:lnTo>
                    <a:pt x="5007" y="11796"/>
                  </a:lnTo>
                  <a:lnTo>
                    <a:pt x="5121" y="9900"/>
                  </a:lnTo>
                  <a:lnTo>
                    <a:pt x="5205" y="8939"/>
                  </a:lnTo>
                  <a:lnTo>
                    <a:pt x="5319" y="8005"/>
                  </a:lnTo>
                  <a:lnTo>
                    <a:pt x="5432" y="7072"/>
                  </a:lnTo>
                  <a:lnTo>
                    <a:pt x="5573" y="6138"/>
                  </a:lnTo>
                  <a:lnTo>
                    <a:pt x="5715" y="5205"/>
                  </a:lnTo>
                  <a:lnTo>
                    <a:pt x="5913" y="4271"/>
                  </a:lnTo>
                  <a:lnTo>
                    <a:pt x="6195" y="3197"/>
                  </a:lnTo>
                  <a:lnTo>
                    <a:pt x="6507" y="2093"/>
                  </a:lnTo>
                  <a:lnTo>
                    <a:pt x="6705" y="1556"/>
                  </a:lnTo>
                  <a:lnTo>
                    <a:pt x="6903" y="1019"/>
                  </a:lnTo>
                  <a:lnTo>
                    <a:pt x="7101" y="509"/>
                  </a:lnTo>
                  <a:lnTo>
                    <a:pt x="7355" y="0"/>
                  </a:lnTo>
                  <a:close/>
                </a:path>
              </a:pathLst>
            </a:custGeom>
            <a:solidFill>
              <a:srgbClr val="315A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2" name="Google Shape;5802;p40"/>
            <p:cNvSpPr/>
            <p:nvPr/>
          </p:nvSpPr>
          <p:spPr>
            <a:xfrm>
              <a:off x="4257625" y="3185950"/>
              <a:ext cx="536050" cy="710000"/>
            </a:xfrm>
            <a:custGeom>
              <a:avLst/>
              <a:gdLst/>
              <a:ahLst/>
              <a:cxnLst/>
              <a:rect l="l" t="t" r="r" b="b"/>
              <a:pathLst>
                <a:path w="21442" h="28400" extrusionOk="0">
                  <a:moveTo>
                    <a:pt x="10579" y="0"/>
                  </a:moveTo>
                  <a:lnTo>
                    <a:pt x="0" y="6478"/>
                  </a:lnTo>
                  <a:lnTo>
                    <a:pt x="6704" y="28400"/>
                  </a:lnTo>
                  <a:lnTo>
                    <a:pt x="21441" y="23563"/>
                  </a:lnTo>
                  <a:lnTo>
                    <a:pt x="13861" y="4272"/>
                  </a:lnTo>
                  <a:lnTo>
                    <a:pt x="10579" y="0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3" name="Google Shape;5803;p40"/>
            <p:cNvSpPr/>
            <p:nvPr/>
          </p:nvSpPr>
          <p:spPr>
            <a:xfrm>
              <a:off x="4257625" y="3185950"/>
              <a:ext cx="328150" cy="410175"/>
            </a:xfrm>
            <a:custGeom>
              <a:avLst/>
              <a:gdLst/>
              <a:ahLst/>
              <a:cxnLst/>
              <a:rect l="l" t="t" r="r" b="b"/>
              <a:pathLst>
                <a:path w="13126" h="16407" extrusionOk="0">
                  <a:moveTo>
                    <a:pt x="10579" y="0"/>
                  </a:moveTo>
                  <a:lnTo>
                    <a:pt x="0" y="6478"/>
                  </a:lnTo>
                  <a:lnTo>
                    <a:pt x="3027" y="16407"/>
                  </a:lnTo>
                  <a:lnTo>
                    <a:pt x="4470" y="14907"/>
                  </a:lnTo>
                  <a:lnTo>
                    <a:pt x="5856" y="13380"/>
                  </a:lnTo>
                  <a:lnTo>
                    <a:pt x="7185" y="11852"/>
                  </a:lnTo>
                  <a:lnTo>
                    <a:pt x="7836" y="11060"/>
                  </a:lnTo>
                  <a:lnTo>
                    <a:pt x="8486" y="10268"/>
                  </a:lnTo>
                  <a:lnTo>
                    <a:pt x="9109" y="9476"/>
                  </a:lnTo>
                  <a:lnTo>
                    <a:pt x="9703" y="8656"/>
                  </a:lnTo>
                  <a:lnTo>
                    <a:pt x="10325" y="7808"/>
                  </a:lnTo>
                  <a:lnTo>
                    <a:pt x="10891" y="6959"/>
                  </a:lnTo>
                  <a:lnTo>
                    <a:pt x="11485" y="6082"/>
                  </a:lnTo>
                  <a:lnTo>
                    <a:pt x="12050" y="5177"/>
                  </a:lnTo>
                  <a:lnTo>
                    <a:pt x="12588" y="4243"/>
                  </a:lnTo>
                  <a:lnTo>
                    <a:pt x="13125" y="3282"/>
                  </a:lnTo>
                  <a:lnTo>
                    <a:pt x="10579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4" name="Google Shape;5804;p40"/>
            <p:cNvSpPr/>
            <p:nvPr/>
          </p:nvSpPr>
          <p:spPr>
            <a:xfrm>
              <a:off x="3838975" y="2586975"/>
              <a:ext cx="909450" cy="864900"/>
            </a:xfrm>
            <a:custGeom>
              <a:avLst/>
              <a:gdLst/>
              <a:ahLst/>
              <a:cxnLst/>
              <a:rect l="l" t="t" r="r" b="b"/>
              <a:pathLst>
                <a:path w="36378" h="34596" extrusionOk="0">
                  <a:moveTo>
                    <a:pt x="8543" y="1"/>
                  </a:moveTo>
                  <a:lnTo>
                    <a:pt x="7582" y="1811"/>
                  </a:lnTo>
                  <a:lnTo>
                    <a:pt x="6648" y="3622"/>
                  </a:lnTo>
                  <a:lnTo>
                    <a:pt x="6280" y="4301"/>
                  </a:lnTo>
                  <a:lnTo>
                    <a:pt x="6111" y="4640"/>
                  </a:lnTo>
                  <a:lnTo>
                    <a:pt x="5969" y="4979"/>
                  </a:lnTo>
                  <a:lnTo>
                    <a:pt x="5913" y="5234"/>
                  </a:lnTo>
                  <a:lnTo>
                    <a:pt x="5884" y="5460"/>
                  </a:lnTo>
                  <a:lnTo>
                    <a:pt x="5913" y="5715"/>
                  </a:lnTo>
                  <a:lnTo>
                    <a:pt x="5941" y="5941"/>
                  </a:lnTo>
                  <a:lnTo>
                    <a:pt x="5997" y="6422"/>
                  </a:lnTo>
                  <a:lnTo>
                    <a:pt x="6054" y="6903"/>
                  </a:lnTo>
                  <a:lnTo>
                    <a:pt x="6082" y="7525"/>
                  </a:lnTo>
                  <a:lnTo>
                    <a:pt x="6082" y="8176"/>
                  </a:lnTo>
                  <a:lnTo>
                    <a:pt x="6054" y="8515"/>
                  </a:lnTo>
                  <a:lnTo>
                    <a:pt x="5997" y="8826"/>
                  </a:lnTo>
                  <a:lnTo>
                    <a:pt x="5941" y="9137"/>
                  </a:lnTo>
                  <a:lnTo>
                    <a:pt x="5856" y="9449"/>
                  </a:lnTo>
                  <a:lnTo>
                    <a:pt x="5432" y="10523"/>
                  </a:lnTo>
                  <a:lnTo>
                    <a:pt x="4979" y="11514"/>
                  </a:lnTo>
                  <a:lnTo>
                    <a:pt x="4527" y="12419"/>
                  </a:lnTo>
                  <a:lnTo>
                    <a:pt x="4046" y="13239"/>
                  </a:lnTo>
                  <a:lnTo>
                    <a:pt x="3565" y="14003"/>
                  </a:lnTo>
                  <a:lnTo>
                    <a:pt x="3084" y="14682"/>
                  </a:lnTo>
                  <a:lnTo>
                    <a:pt x="2631" y="15304"/>
                  </a:lnTo>
                  <a:lnTo>
                    <a:pt x="2179" y="15870"/>
                  </a:lnTo>
                  <a:lnTo>
                    <a:pt x="1359" y="16860"/>
                  </a:lnTo>
                  <a:lnTo>
                    <a:pt x="708" y="17680"/>
                  </a:lnTo>
                  <a:lnTo>
                    <a:pt x="425" y="18048"/>
                  </a:lnTo>
                  <a:lnTo>
                    <a:pt x="227" y="18387"/>
                  </a:lnTo>
                  <a:lnTo>
                    <a:pt x="86" y="18727"/>
                  </a:lnTo>
                  <a:lnTo>
                    <a:pt x="29" y="18868"/>
                  </a:lnTo>
                  <a:lnTo>
                    <a:pt x="1" y="19038"/>
                  </a:lnTo>
                  <a:lnTo>
                    <a:pt x="1" y="19151"/>
                  </a:lnTo>
                  <a:lnTo>
                    <a:pt x="29" y="19264"/>
                  </a:lnTo>
                  <a:lnTo>
                    <a:pt x="57" y="19377"/>
                  </a:lnTo>
                  <a:lnTo>
                    <a:pt x="114" y="19490"/>
                  </a:lnTo>
                  <a:lnTo>
                    <a:pt x="284" y="19717"/>
                  </a:lnTo>
                  <a:lnTo>
                    <a:pt x="510" y="19943"/>
                  </a:lnTo>
                  <a:lnTo>
                    <a:pt x="793" y="20141"/>
                  </a:lnTo>
                  <a:lnTo>
                    <a:pt x="1104" y="20311"/>
                  </a:lnTo>
                  <a:lnTo>
                    <a:pt x="1443" y="20480"/>
                  </a:lnTo>
                  <a:lnTo>
                    <a:pt x="1783" y="20650"/>
                  </a:lnTo>
                  <a:lnTo>
                    <a:pt x="2462" y="20905"/>
                  </a:lnTo>
                  <a:lnTo>
                    <a:pt x="3084" y="21131"/>
                  </a:lnTo>
                  <a:lnTo>
                    <a:pt x="3678" y="21301"/>
                  </a:lnTo>
                  <a:lnTo>
                    <a:pt x="3791" y="21725"/>
                  </a:lnTo>
                  <a:lnTo>
                    <a:pt x="3848" y="22064"/>
                  </a:lnTo>
                  <a:lnTo>
                    <a:pt x="3848" y="22375"/>
                  </a:lnTo>
                  <a:lnTo>
                    <a:pt x="3791" y="22630"/>
                  </a:lnTo>
                  <a:lnTo>
                    <a:pt x="3706" y="22913"/>
                  </a:lnTo>
                  <a:lnTo>
                    <a:pt x="3565" y="23167"/>
                  </a:lnTo>
                  <a:lnTo>
                    <a:pt x="3141" y="23790"/>
                  </a:lnTo>
                  <a:lnTo>
                    <a:pt x="2999" y="23988"/>
                  </a:lnTo>
                  <a:lnTo>
                    <a:pt x="2914" y="24158"/>
                  </a:lnTo>
                  <a:lnTo>
                    <a:pt x="2886" y="24327"/>
                  </a:lnTo>
                  <a:lnTo>
                    <a:pt x="2886" y="24497"/>
                  </a:lnTo>
                  <a:lnTo>
                    <a:pt x="2943" y="24667"/>
                  </a:lnTo>
                  <a:lnTo>
                    <a:pt x="3027" y="24808"/>
                  </a:lnTo>
                  <a:lnTo>
                    <a:pt x="3141" y="25006"/>
                  </a:lnTo>
                  <a:lnTo>
                    <a:pt x="3310" y="25176"/>
                  </a:lnTo>
                  <a:lnTo>
                    <a:pt x="3565" y="25487"/>
                  </a:lnTo>
                  <a:lnTo>
                    <a:pt x="3791" y="25798"/>
                  </a:lnTo>
                  <a:lnTo>
                    <a:pt x="3565" y="26024"/>
                  </a:lnTo>
                  <a:lnTo>
                    <a:pt x="3452" y="26194"/>
                  </a:lnTo>
                  <a:lnTo>
                    <a:pt x="3395" y="26392"/>
                  </a:lnTo>
                  <a:lnTo>
                    <a:pt x="3367" y="26647"/>
                  </a:lnTo>
                  <a:lnTo>
                    <a:pt x="3367" y="26930"/>
                  </a:lnTo>
                  <a:lnTo>
                    <a:pt x="3423" y="27184"/>
                  </a:lnTo>
                  <a:lnTo>
                    <a:pt x="3508" y="27439"/>
                  </a:lnTo>
                  <a:lnTo>
                    <a:pt x="3593" y="27524"/>
                  </a:lnTo>
                  <a:lnTo>
                    <a:pt x="3650" y="27637"/>
                  </a:lnTo>
                  <a:lnTo>
                    <a:pt x="3763" y="27722"/>
                  </a:lnTo>
                  <a:lnTo>
                    <a:pt x="3876" y="27778"/>
                  </a:lnTo>
                  <a:lnTo>
                    <a:pt x="4046" y="27863"/>
                  </a:lnTo>
                  <a:lnTo>
                    <a:pt x="4215" y="27948"/>
                  </a:lnTo>
                  <a:lnTo>
                    <a:pt x="4357" y="28061"/>
                  </a:lnTo>
                  <a:lnTo>
                    <a:pt x="4470" y="28174"/>
                  </a:lnTo>
                  <a:lnTo>
                    <a:pt x="4583" y="28316"/>
                  </a:lnTo>
                  <a:lnTo>
                    <a:pt x="4668" y="28429"/>
                  </a:lnTo>
                  <a:lnTo>
                    <a:pt x="4838" y="28740"/>
                  </a:lnTo>
                  <a:lnTo>
                    <a:pt x="4923" y="29051"/>
                  </a:lnTo>
                  <a:lnTo>
                    <a:pt x="4979" y="29390"/>
                  </a:lnTo>
                  <a:lnTo>
                    <a:pt x="5007" y="29730"/>
                  </a:lnTo>
                  <a:lnTo>
                    <a:pt x="5036" y="30098"/>
                  </a:lnTo>
                  <a:lnTo>
                    <a:pt x="4979" y="30861"/>
                  </a:lnTo>
                  <a:lnTo>
                    <a:pt x="4923" y="31597"/>
                  </a:lnTo>
                  <a:lnTo>
                    <a:pt x="4894" y="31936"/>
                  </a:lnTo>
                  <a:lnTo>
                    <a:pt x="4894" y="32276"/>
                  </a:lnTo>
                  <a:lnTo>
                    <a:pt x="4923" y="32587"/>
                  </a:lnTo>
                  <a:lnTo>
                    <a:pt x="4979" y="32870"/>
                  </a:lnTo>
                  <a:lnTo>
                    <a:pt x="5092" y="33124"/>
                  </a:lnTo>
                  <a:lnTo>
                    <a:pt x="5205" y="33322"/>
                  </a:lnTo>
                  <a:lnTo>
                    <a:pt x="5375" y="33520"/>
                  </a:lnTo>
                  <a:lnTo>
                    <a:pt x="5545" y="33718"/>
                  </a:lnTo>
                  <a:lnTo>
                    <a:pt x="5771" y="33888"/>
                  </a:lnTo>
                  <a:lnTo>
                    <a:pt x="6026" y="34029"/>
                  </a:lnTo>
                  <a:lnTo>
                    <a:pt x="6280" y="34171"/>
                  </a:lnTo>
                  <a:lnTo>
                    <a:pt x="6563" y="34284"/>
                  </a:lnTo>
                  <a:lnTo>
                    <a:pt x="6846" y="34369"/>
                  </a:lnTo>
                  <a:lnTo>
                    <a:pt x="7129" y="34454"/>
                  </a:lnTo>
                  <a:lnTo>
                    <a:pt x="7440" y="34510"/>
                  </a:lnTo>
                  <a:lnTo>
                    <a:pt x="7751" y="34567"/>
                  </a:lnTo>
                  <a:lnTo>
                    <a:pt x="8345" y="34595"/>
                  </a:lnTo>
                  <a:lnTo>
                    <a:pt x="8656" y="34595"/>
                  </a:lnTo>
                  <a:lnTo>
                    <a:pt x="8939" y="34567"/>
                  </a:lnTo>
                  <a:lnTo>
                    <a:pt x="9873" y="34454"/>
                  </a:lnTo>
                  <a:lnTo>
                    <a:pt x="10806" y="34312"/>
                  </a:lnTo>
                  <a:lnTo>
                    <a:pt x="11711" y="34143"/>
                  </a:lnTo>
                  <a:lnTo>
                    <a:pt x="12617" y="33945"/>
                  </a:lnTo>
                  <a:lnTo>
                    <a:pt x="13493" y="33747"/>
                  </a:lnTo>
                  <a:lnTo>
                    <a:pt x="14370" y="33520"/>
                  </a:lnTo>
                  <a:lnTo>
                    <a:pt x="15219" y="33294"/>
                  </a:lnTo>
                  <a:lnTo>
                    <a:pt x="16039" y="33039"/>
                  </a:lnTo>
                  <a:lnTo>
                    <a:pt x="16831" y="32757"/>
                  </a:lnTo>
                  <a:lnTo>
                    <a:pt x="17623" y="32474"/>
                  </a:lnTo>
                  <a:lnTo>
                    <a:pt x="18387" y="32191"/>
                  </a:lnTo>
                  <a:lnTo>
                    <a:pt x="19122" y="31880"/>
                  </a:lnTo>
                  <a:lnTo>
                    <a:pt x="20537" y="31229"/>
                  </a:lnTo>
                  <a:lnTo>
                    <a:pt x="21866" y="30578"/>
                  </a:lnTo>
                  <a:lnTo>
                    <a:pt x="23111" y="29900"/>
                  </a:lnTo>
                  <a:lnTo>
                    <a:pt x="24214" y="29249"/>
                  </a:lnTo>
                  <a:lnTo>
                    <a:pt x="25232" y="28570"/>
                  </a:lnTo>
                  <a:lnTo>
                    <a:pt x="26137" y="27920"/>
                  </a:lnTo>
                  <a:lnTo>
                    <a:pt x="26929" y="27326"/>
                  </a:lnTo>
                  <a:lnTo>
                    <a:pt x="27580" y="26732"/>
                  </a:lnTo>
                  <a:lnTo>
                    <a:pt x="28118" y="26222"/>
                  </a:lnTo>
                  <a:lnTo>
                    <a:pt x="28514" y="25770"/>
                  </a:lnTo>
                  <a:lnTo>
                    <a:pt x="28570" y="25940"/>
                  </a:lnTo>
                  <a:lnTo>
                    <a:pt x="28627" y="26081"/>
                  </a:lnTo>
                  <a:lnTo>
                    <a:pt x="28768" y="26279"/>
                  </a:lnTo>
                  <a:lnTo>
                    <a:pt x="28966" y="26505"/>
                  </a:lnTo>
                  <a:lnTo>
                    <a:pt x="29079" y="26590"/>
                  </a:lnTo>
                  <a:lnTo>
                    <a:pt x="29221" y="26703"/>
                  </a:lnTo>
                  <a:lnTo>
                    <a:pt x="29390" y="26788"/>
                  </a:lnTo>
                  <a:lnTo>
                    <a:pt x="29588" y="26873"/>
                  </a:lnTo>
                  <a:lnTo>
                    <a:pt x="29786" y="26930"/>
                  </a:lnTo>
                  <a:lnTo>
                    <a:pt x="30041" y="26986"/>
                  </a:lnTo>
                  <a:lnTo>
                    <a:pt x="30352" y="27014"/>
                  </a:lnTo>
                  <a:lnTo>
                    <a:pt x="30607" y="27014"/>
                  </a:lnTo>
                  <a:lnTo>
                    <a:pt x="30833" y="26958"/>
                  </a:lnTo>
                  <a:lnTo>
                    <a:pt x="31031" y="26901"/>
                  </a:lnTo>
                  <a:lnTo>
                    <a:pt x="31201" y="26788"/>
                  </a:lnTo>
                  <a:lnTo>
                    <a:pt x="31342" y="26675"/>
                  </a:lnTo>
                  <a:lnTo>
                    <a:pt x="31484" y="26505"/>
                  </a:lnTo>
                  <a:lnTo>
                    <a:pt x="31597" y="26364"/>
                  </a:lnTo>
                  <a:lnTo>
                    <a:pt x="31851" y="26024"/>
                  </a:lnTo>
                  <a:lnTo>
                    <a:pt x="32078" y="25685"/>
                  </a:lnTo>
                  <a:lnTo>
                    <a:pt x="32219" y="25515"/>
                  </a:lnTo>
                  <a:lnTo>
                    <a:pt x="32389" y="25374"/>
                  </a:lnTo>
                  <a:lnTo>
                    <a:pt x="32558" y="25232"/>
                  </a:lnTo>
                  <a:lnTo>
                    <a:pt x="32785" y="25119"/>
                  </a:lnTo>
                  <a:lnTo>
                    <a:pt x="33039" y="25006"/>
                  </a:lnTo>
                  <a:lnTo>
                    <a:pt x="33294" y="24865"/>
                  </a:lnTo>
                  <a:lnTo>
                    <a:pt x="33775" y="24554"/>
                  </a:lnTo>
                  <a:lnTo>
                    <a:pt x="34199" y="24186"/>
                  </a:lnTo>
                  <a:lnTo>
                    <a:pt x="34595" y="23790"/>
                  </a:lnTo>
                  <a:lnTo>
                    <a:pt x="34935" y="23337"/>
                  </a:lnTo>
                  <a:lnTo>
                    <a:pt x="35274" y="22856"/>
                  </a:lnTo>
                  <a:lnTo>
                    <a:pt x="35529" y="22347"/>
                  </a:lnTo>
                  <a:lnTo>
                    <a:pt x="35783" y="21838"/>
                  </a:lnTo>
                  <a:lnTo>
                    <a:pt x="35981" y="21272"/>
                  </a:lnTo>
                  <a:lnTo>
                    <a:pt x="36123" y="20735"/>
                  </a:lnTo>
                  <a:lnTo>
                    <a:pt x="36264" y="20169"/>
                  </a:lnTo>
                  <a:lnTo>
                    <a:pt x="36349" y="19603"/>
                  </a:lnTo>
                  <a:lnTo>
                    <a:pt x="36377" y="19038"/>
                  </a:lnTo>
                  <a:lnTo>
                    <a:pt x="36377" y="18500"/>
                  </a:lnTo>
                  <a:lnTo>
                    <a:pt x="36349" y="17963"/>
                  </a:lnTo>
                  <a:lnTo>
                    <a:pt x="36264" y="17454"/>
                  </a:lnTo>
                  <a:lnTo>
                    <a:pt x="36151" y="16973"/>
                  </a:lnTo>
                  <a:lnTo>
                    <a:pt x="36009" y="16520"/>
                  </a:lnTo>
                  <a:lnTo>
                    <a:pt x="35840" y="16124"/>
                  </a:lnTo>
                  <a:lnTo>
                    <a:pt x="35613" y="15756"/>
                  </a:lnTo>
                  <a:lnTo>
                    <a:pt x="35331" y="15417"/>
                  </a:lnTo>
                  <a:lnTo>
                    <a:pt x="35048" y="15162"/>
                  </a:lnTo>
                  <a:lnTo>
                    <a:pt x="34878" y="15049"/>
                  </a:lnTo>
                  <a:lnTo>
                    <a:pt x="34708" y="14936"/>
                  </a:lnTo>
                  <a:lnTo>
                    <a:pt x="34510" y="14851"/>
                  </a:lnTo>
                  <a:lnTo>
                    <a:pt x="34312" y="14795"/>
                  </a:lnTo>
                  <a:lnTo>
                    <a:pt x="34114" y="14738"/>
                  </a:lnTo>
                  <a:lnTo>
                    <a:pt x="33916" y="14710"/>
                  </a:lnTo>
                  <a:lnTo>
                    <a:pt x="33464" y="14710"/>
                  </a:lnTo>
                  <a:lnTo>
                    <a:pt x="33209" y="14738"/>
                  </a:lnTo>
                  <a:lnTo>
                    <a:pt x="32955" y="14795"/>
                  </a:lnTo>
                  <a:lnTo>
                    <a:pt x="32700" y="14880"/>
                  </a:lnTo>
                  <a:lnTo>
                    <a:pt x="32445" y="14964"/>
                  </a:lnTo>
                  <a:lnTo>
                    <a:pt x="32162" y="15078"/>
                  </a:lnTo>
                  <a:lnTo>
                    <a:pt x="31880" y="15219"/>
                  </a:lnTo>
                  <a:lnTo>
                    <a:pt x="31286" y="15587"/>
                  </a:lnTo>
                  <a:lnTo>
                    <a:pt x="30635" y="16039"/>
                  </a:lnTo>
                  <a:lnTo>
                    <a:pt x="29956" y="16605"/>
                  </a:lnTo>
                  <a:lnTo>
                    <a:pt x="28429" y="16492"/>
                  </a:lnTo>
                  <a:lnTo>
                    <a:pt x="27891" y="16492"/>
                  </a:lnTo>
                  <a:lnTo>
                    <a:pt x="27382" y="16464"/>
                  </a:lnTo>
                  <a:lnTo>
                    <a:pt x="26845" y="16407"/>
                  </a:lnTo>
                  <a:lnTo>
                    <a:pt x="26335" y="16322"/>
                  </a:lnTo>
                  <a:lnTo>
                    <a:pt x="25826" y="16237"/>
                  </a:lnTo>
                  <a:lnTo>
                    <a:pt x="25317" y="16096"/>
                  </a:lnTo>
                  <a:lnTo>
                    <a:pt x="24808" y="15954"/>
                  </a:lnTo>
                  <a:lnTo>
                    <a:pt x="24299" y="15785"/>
                  </a:lnTo>
                  <a:lnTo>
                    <a:pt x="23790" y="15615"/>
                  </a:lnTo>
                  <a:lnTo>
                    <a:pt x="23309" y="15389"/>
                  </a:lnTo>
                  <a:lnTo>
                    <a:pt x="22800" y="15191"/>
                  </a:lnTo>
                  <a:lnTo>
                    <a:pt x="22319" y="14936"/>
                  </a:lnTo>
                  <a:lnTo>
                    <a:pt x="21357" y="14399"/>
                  </a:lnTo>
                  <a:lnTo>
                    <a:pt x="20424" y="13833"/>
                  </a:lnTo>
                  <a:lnTo>
                    <a:pt x="19518" y="13182"/>
                  </a:lnTo>
                  <a:lnTo>
                    <a:pt x="18613" y="12504"/>
                  </a:lnTo>
                  <a:lnTo>
                    <a:pt x="17765" y="11768"/>
                  </a:lnTo>
                  <a:lnTo>
                    <a:pt x="16916" y="11033"/>
                  </a:lnTo>
                  <a:lnTo>
                    <a:pt x="16124" y="10241"/>
                  </a:lnTo>
                  <a:lnTo>
                    <a:pt x="15360" y="9449"/>
                  </a:lnTo>
                  <a:lnTo>
                    <a:pt x="14597" y="8657"/>
                  </a:lnTo>
                  <a:lnTo>
                    <a:pt x="13889" y="7836"/>
                  </a:lnTo>
                  <a:lnTo>
                    <a:pt x="13041" y="6818"/>
                  </a:lnTo>
                  <a:lnTo>
                    <a:pt x="12730" y="6394"/>
                  </a:lnTo>
                  <a:lnTo>
                    <a:pt x="12221" y="5771"/>
                  </a:lnTo>
                  <a:lnTo>
                    <a:pt x="11400" y="4668"/>
                  </a:lnTo>
                  <a:lnTo>
                    <a:pt x="10693" y="3622"/>
                  </a:lnTo>
                  <a:lnTo>
                    <a:pt x="10042" y="2660"/>
                  </a:lnTo>
                  <a:lnTo>
                    <a:pt x="9533" y="1811"/>
                  </a:lnTo>
                  <a:lnTo>
                    <a:pt x="9109" y="1104"/>
                  </a:lnTo>
                  <a:lnTo>
                    <a:pt x="8798" y="567"/>
                  </a:lnTo>
                  <a:lnTo>
                    <a:pt x="8600" y="171"/>
                  </a:lnTo>
                  <a:lnTo>
                    <a:pt x="8543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5" name="Google Shape;5805;p40"/>
            <p:cNvSpPr/>
            <p:nvPr/>
          </p:nvSpPr>
          <p:spPr>
            <a:xfrm>
              <a:off x="3950000" y="3289200"/>
              <a:ext cx="57300" cy="59425"/>
            </a:xfrm>
            <a:custGeom>
              <a:avLst/>
              <a:gdLst/>
              <a:ahLst/>
              <a:cxnLst/>
              <a:rect l="l" t="t" r="r" b="b"/>
              <a:pathLst>
                <a:path w="2292" h="2377" extrusionOk="0">
                  <a:moveTo>
                    <a:pt x="1556" y="0"/>
                  </a:moveTo>
                  <a:lnTo>
                    <a:pt x="821" y="57"/>
                  </a:lnTo>
                  <a:lnTo>
                    <a:pt x="425" y="85"/>
                  </a:lnTo>
                  <a:lnTo>
                    <a:pt x="1" y="57"/>
                  </a:lnTo>
                  <a:lnTo>
                    <a:pt x="199" y="283"/>
                  </a:lnTo>
                  <a:lnTo>
                    <a:pt x="340" y="538"/>
                  </a:lnTo>
                  <a:lnTo>
                    <a:pt x="453" y="821"/>
                  </a:lnTo>
                  <a:lnTo>
                    <a:pt x="510" y="1103"/>
                  </a:lnTo>
                  <a:lnTo>
                    <a:pt x="566" y="1415"/>
                  </a:lnTo>
                  <a:lnTo>
                    <a:pt x="595" y="1726"/>
                  </a:lnTo>
                  <a:lnTo>
                    <a:pt x="566" y="2376"/>
                  </a:lnTo>
                  <a:lnTo>
                    <a:pt x="1189" y="1952"/>
                  </a:lnTo>
                  <a:lnTo>
                    <a:pt x="1500" y="1726"/>
                  </a:lnTo>
                  <a:lnTo>
                    <a:pt x="1754" y="1499"/>
                  </a:lnTo>
                  <a:lnTo>
                    <a:pt x="1981" y="1245"/>
                  </a:lnTo>
                  <a:lnTo>
                    <a:pt x="2151" y="990"/>
                  </a:lnTo>
                  <a:lnTo>
                    <a:pt x="2207" y="849"/>
                  </a:lnTo>
                  <a:lnTo>
                    <a:pt x="2235" y="707"/>
                  </a:lnTo>
                  <a:lnTo>
                    <a:pt x="2264" y="538"/>
                  </a:lnTo>
                  <a:lnTo>
                    <a:pt x="2292" y="368"/>
                  </a:lnTo>
                  <a:lnTo>
                    <a:pt x="2264" y="255"/>
                  </a:lnTo>
                  <a:lnTo>
                    <a:pt x="2235" y="170"/>
                  </a:lnTo>
                  <a:lnTo>
                    <a:pt x="2179" y="113"/>
                  </a:lnTo>
                  <a:lnTo>
                    <a:pt x="2094" y="57"/>
                  </a:lnTo>
                  <a:lnTo>
                    <a:pt x="1981" y="29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6" name="Google Shape;5806;p40"/>
            <p:cNvSpPr/>
            <p:nvPr/>
          </p:nvSpPr>
          <p:spPr>
            <a:xfrm>
              <a:off x="4027075" y="2724875"/>
              <a:ext cx="159150" cy="120250"/>
            </a:xfrm>
            <a:custGeom>
              <a:avLst/>
              <a:gdLst/>
              <a:ahLst/>
              <a:cxnLst/>
              <a:rect l="l" t="t" r="r" b="b"/>
              <a:pathLst>
                <a:path w="6366" h="4810" extrusionOk="0">
                  <a:moveTo>
                    <a:pt x="1387" y="1"/>
                  </a:moveTo>
                  <a:lnTo>
                    <a:pt x="1217" y="29"/>
                  </a:lnTo>
                  <a:lnTo>
                    <a:pt x="1048" y="86"/>
                  </a:lnTo>
                  <a:lnTo>
                    <a:pt x="878" y="199"/>
                  </a:lnTo>
                  <a:lnTo>
                    <a:pt x="708" y="340"/>
                  </a:lnTo>
                  <a:lnTo>
                    <a:pt x="595" y="510"/>
                  </a:lnTo>
                  <a:lnTo>
                    <a:pt x="454" y="736"/>
                  </a:lnTo>
                  <a:lnTo>
                    <a:pt x="369" y="963"/>
                  </a:lnTo>
                  <a:lnTo>
                    <a:pt x="284" y="1189"/>
                  </a:lnTo>
                  <a:lnTo>
                    <a:pt x="171" y="1698"/>
                  </a:lnTo>
                  <a:lnTo>
                    <a:pt x="86" y="2179"/>
                  </a:lnTo>
                  <a:lnTo>
                    <a:pt x="1" y="2603"/>
                  </a:lnTo>
                  <a:lnTo>
                    <a:pt x="1" y="2886"/>
                  </a:lnTo>
                  <a:lnTo>
                    <a:pt x="1" y="3141"/>
                  </a:lnTo>
                  <a:lnTo>
                    <a:pt x="29" y="3395"/>
                  </a:lnTo>
                  <a:lnTo>
                    <a:pt x="86" y="3621"/>
                  </a:lnTo>
                  <a:lnTo>
                    <a:pt x="199" y="3848"/>
                  </a:lnTo>
                  <a:lnTo>
                    <a:pt x="340" y="4074"/>
                  </a:lnTo>
                  <a:lnTo>
                    <a:pt x="510" y="4272"/>
                  </a:lnTo>
                  <a:lnTo>
                    <a:pt x="708" y="4470"/>
                  </a:lnTo>
                  <a:lnTo>
                    <a:pt x="878" y="4611"/>
                  </a:lnTo>
                  <a:lnTo>
                    <a:pt x="1019" y="4696"/>
                  </a:lnTo>
                  <a:lnTo>
                    <a:pt x="1161" y="4781"/>
                  </a:lnTo>
                  <a:lnTo>
                    <a:pt x="1274" y="4809"/>
                  </a:lnTo>
                  <a:lnTo>
                    <a:pt x="1359" y="4781"/>
                  </a:lnTo>
                  <a:lnTo>
                    <a:pt x="1415" y="4725"/>
                  </a:lnTo>
                  <a:lnTo>
                    <a:pt x="1387" y="4611"/>
                  </a:lnTo>
                  <a:lnTo>
                    <a:pt x="1330" y="4442"/>
                  </a:lnTo>
                  <a:lnTo>
                    <a:pt x="1189" y="4215"/>
                  </a:lnTo>
                  <a:lnTo>
                    <a:pt x="1104" y="3933"/>
                  </a:lnTo>
                  <a:lnTo>
                    <a:pt x="1048" y="3650"/>
                  </a:lnTo>
                  <a:lnTo>
                    <a:pt x="1019" y="3339"/>
                  </a:lnTo>
                  <a:lnTo>
                    <a:pt x="1019" y="3056"/>
                  </a:lnTo>
                  <a:lnTo>
                    <a:pt x="1076" y="2745"/>
                  </a:lnTo>
                  <a:lnTo>
                    <a:pt x="1161" y="2462"/>
                  </a:lnTo>
                  <a:lnTo>
                    <a:pt x="1274" y="2207"/>
                  </a:lnTo>
                  <a:lnTo>
                    <a:pt x="1415" y="1981"/>
                  </a:lnTo>
                  <a:lnTo>
                    <a:pt x="1585" y="1783"/>
                  </a:lnTo>
                  <a:lnTo>
                    <a:pt x="1783" y="1613"/>
                  </a:lnTo>
                  <a:lnTo>
                    <a:pt x="2009" y="1472"/>
                  </a:lnTo>
                  <a:lnTo>
                    <a:pt x="2264" y="1359"/>
                  </a:lnTo>
                  <a:lnTo>
                    <a:pt x="2518" y="1302"/>
                  </a:lnTo>
                  <a:lnTo>
                    <a:pt x="3028" y="1302"/>
                  </a:lnTo>
                  <a:lnTo>
                    <a:pt x="3480" y="1387"/>
                  </a:lnTo>
                  <a:lnTo>
                    <a:pt x="3933" y="1500"/>
                  </a:lnTo>
                  <a:lnTo>
                    <a:pt x="4810" y="1726"/>
                  </a:lnTo>
                  <a:lnTo>
                    <a:pt x="5630" y="2009"/>
                  </a:lnTo>
                  <a:lnTo>
                    <a:pt x="6365" y="2320"/>
                  </a:lnTo>
                  <a:lnTo>
                    <a:pt x="6365" y="2320"/>
                  </a:lnTo>
                  <a:lnTo>
                    <a:pt x="5517" y="1302"/>
                  </a:lnTo>
                  <a:lnTo>
                    <a:pt x="5206" y="878"/>
                  </a:lnTo>
                  <a:lnTo>
                    <a:pt x="4640" y="680"/>
                  </a:lnTo>
                  <a:lnTo>
                    <a:pt x="4046" y="482"/>
                  </a:lnTo>
                  <a:lnTo>
                    <a:pt x="3452" y="284"/>
                  </a:lnTo>
                  <a:lnTo>
                    <a:pt x="2886" y="142"/>
                  </a:lnTo>
                  <a:lnTo>
                    <a:pt x="2320" y="57"/>
                  </a:lnTo>
                  <a:lnTo>
                    <a:pt x="1840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7" name="Google Shape;5807;p40"/>
            <p:cNvSpPr/>
            <p:nvPr/>
          </p:nvSpPr>
          <p:spPr>
            <a:xfrm>
              <a:off x="4038400" y="2719225"/>
              <a:ext cx="126600" cy="38200"/>
            </a:xfrm>
            <a:custGeom>
              <a:avLst/>
              <a:gdLst/>
              <a:ahLst/>
              <a:cxnLst/>
              <a:rect l="l" t="t" r="r" b="b"/>
              <a:pathLst>
                <a:path w="5064" h="1528" extrusionOk="0">
                  <a:moveTo>
                    <a:pt x="1019" y="1"/>
                  </a:moveTo>
                  <a:lnTo>
                    <a:pt x="821" y="29"/>
                  </a:lnTo>
                  <a:lnTo>
                    <a:pt x="623" y="114"/>
                  </a:lnTo>
                  <a:lnTo>
                    <a:pt x="453" y="255"/>
                  </a:lnTo>
                  <a:lnTo>
                    <a:pt x="283" y="397"/>
                  </a:lnTo>
                  <a:lnTo>
                    <a:pt x="142" y="538"/>
                  </a:lnTo>
                  <a:lnTo>
                    <a:pt x="57" y="708"/>
                  </a:lnTo>
                  <a:lnTo>
                    <a:pt x="1" y="849"/>
                  </a:lnTo>
                  <a:lnTo>
                    <a:pt x="1" y="962"/>
                  </a:lnTo>
                  <a:lnTo>
                    <a:pt x="29" y="1019"/>
                  </a:lnTo>
                  <a:lnTo>
                    <a:pt x="85" y="1047"/>
                  </a:lnTo>
                  <a:lnTo>
                    <a:pt x="227" y="1075"/>
                  </a:lnTo>
                  <a:lnTo>
                    <a:pt x="1952" y="1075"/>
                  </a:lnTo>
                  <a:lnTo>
                    <a:pt x="2659" y="1104"/>
                  </a:lnTo>
                  <a:lnTo>
                    <a:pt x="3423" y="1189"/>
                  </a:lnTo>
                  <a:lnTo>
                    <a:pt x="4244" y="1330"/>
                  </a:lnTo>
                  <a:lnTo>
                    <a:pt x="5064" y="1528"/>
                  </a:lnTo>
                  <a:lnTo>
                    <a:pt x="4753" y="1104"/>
                  </a:lnTo>
                  <a:lnTo>
                    <a:pt x="4244" y="481"/>
                  </a:lnTo>
                  <a:lnTo>
                    <a:pt x="3763" y="340"/>
                  </a:lnTo>
                  <a:lnTo>
                    <a:pt x="3253" y="199"/>
                  </a:lnTo>
                  <a:lnTo>
                    <a:pt x="2688" y="114"/>
                  </a:lnTo>
                  <a:lnTo>
                    <a:pt x="2150" y="29"/>
                  </a:lnTo>
                  <a:lnTo>
                    <a:pt x="158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8" name="Google Shape;5808;p40"/>
            <p:cNvSpPr/>
            <p:nvPr/>
          </p:nvSpPr>
          <p:spPr>
            <a:xfrm>
              <a:off x="4033450" y="2823175"/>
              <a:ext cx="155600" cy="58725"/>
            </a:xfrm>
            <a:custGeom>
              <a:avLst/>
              <a:gdLst/>
              <a:ahLst/>
              <a:cxnLst/>
              <a:rect l="l" t="t" r="r" b="b"/>
              <a:pathLst>
                <a:path w="6224" h="2349" extrusionOk="0">
                  <a:moveTo>
                    <a:pt x="453" y="1"/>
                  </a:moveTo>
                  <a:lnTo>
                    <a:pt x="227" y="255"/>
                  </a:lnTo>
                  <a:lnTo>
                    <a:pt x="1" y="510"/>
                  </a:lnTo>
                  <a:lnTo>
                    <a:pt x="114" y="679"/>
                  </a:lnTo>
                  <a:lnTo>
                    <a:pt x="283" y="821"/>
                  </a:lnTo>
                  <a:lnTo>
                    <a:pt x="623" y="1104"/>
                  </a:lnTo>
                  <a:lnTo>
                    <a:pt x="991" y="1358"/>
                  </a:lnTo>
                  <a:lnTo>
                    <a:pt x="1387" y="1585"/>
                  </a:lnTo>
                  <a:lnTo>
                    <a:pt x="1754" y="1783"/>
                  </a:lnTo>
                  <a:lnTo>
                    <a:pt x="2150" y="1952"/>
                  </a:lnTo>
                  <a:lnTo>
                    <a:pt x="2546" y="2066"/>
                  </a:lnTo>
                  <a:lnTo>
                    <a:pt x="2971" y="2179"/>
                  </a:lnTo>
                  <a:lnTo>
                    <a:pt x="3395" y="2264"/>
                  </a:lnTo>
                  <a:lnTo>
                    <a:pt x="3819" y="2320"/>
                  </a:lnTo>
                  <a:lnTo>
                    <a:pt x="4244" y="2348"/>
                  </a:lnTo>
                  <a:lnTo>
                    <a:pt x="4668" y="2320"/>
                  </a:lnTo>
                  <a:lnTo>
                    <a:pt x="5064" y="2264"/>
                  </a:lnTo>
                  <a:lnTo>
                    <a:pt x="5403" y="2179"/>
                  </a:lnTo>
                  <a:lnTo>
                    <a:pt x="5686" y="2094"/>
                  </a:lnTo>
                  <a:lnTo>
                    <a:pt x="5912" y="1981"/>
                  </a:lnTo>
                  <a:lnTo>
                    <a:pt x="6082" y="1868"/>
                  </a:lnTo>
                  <a:lnTo>
                    <a:pt x="6195" y="1754"/>
                  </a:lnTo>
                  <a:lnTo>
                    <a:pt x="6224" y="1698"/>
                  </a:lnTo>
                  <a:lnTo>
                    <a:pt x="6224" y="1670"/>
                  </a:lnTo>
                  <a:lnTo>
                    <a:pt x="5997" y="1670"/>
                  </a:lnTo>
                  <a:lnTo>
                    <a:pt x="5799" y="1698"/>
                  </a:lnTo>
                  <a:lnTo>
                    <a:pt x="5432" y="1754"/>
                  </a:lnTo>
                  <a:lnTo>
                    <a:pt x="5007" y="1783"/>
                  </a:lnTo>
                  <a:lnTo>
                    <a:pt x="4611" y="1811"/>
                  </a:lnTo>
                  <a:lnTo>
                    <a:pt x="4244" y="1783"/>
                  </a:lnTo>
                  <a:lnTo>
                    <a:pt x="3847" y="1726"/>
                  </a:lnTo>
                  <a:lnTo>
                    <a:pt x="3480" y="1670"/>
                  </a:lnTo>
                  <a:lnTo>
                    <a:pt x="3112" y="1556"/>
                  </a:lnTo>
                  <a:lnTo>
                    <a:pt x="2744" y="1443"/>
                  </a:lnTo>
                  <a:lnTo>
                    <a:pt x="2377" y="1302"/>
                  </a:lnTo>
                  <a:lnTo>
                    <a:pt x="2009" y="1132"/>
                  </a:lnTo>
                  <a:lnTo>
                    <a:pt x="1669" y="962"/>
                  </a:lnTo>
                  <a:lnTo>
                    <a:pt x="1358" y="736"/>
                  </a:lnTo>
                  <a:lnTo>
                    <a:pt x="1075" y="510"/>
                  </a:lnTo>
                  <a:lnTo>
                    <a:pt x="764" y="227"/>
                  </a:lnTo>
                  <a:lnTo>
                    <a:pt x="623" y="114"/>
                  </a:lnTo>
                  <a:lnTo>
                    <a:pt x="45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9" name="Google Shape;5809;p40"/>
            <p:cNvSpPr/>
            <p:nvPr/>
          </p:nvSpPr>
          <p:spPr>
            <a:xfrm>
              <a:off x="4567350" y="3004925"/>
              <a:ext cx="148525" cy="148525"/>
            </a:xfrm>
            <a:custGeom>
              <a:avLst/>
              <a:gdLst/>
              <a:ahLst/>
              <a:cxnLst/>
              <a:rect l="l" t="t" r="r" b="b"/>
              <a:pathLst>
                <a:path w="5941" h="5941" extrusionOk="0">
                  <a:moveTo>
                    <a:pt x="3593" y="0"/>
                  </a:moveTo>
                  <a:lnTo>
                    <a:pt x="3282" y="28"/>
                  </a:lnTo>
                  <a:lnTo>
                    <a:pt x="2999" y="85"/>
                  </a:lnTo>
                  <a:lnTo>
                    <a:pt x="2716" y="198"/>
                  </a:lnTo>
                  <a:lnTo>
                    <a:pt x="2433" y="340"/>
                  </a:lnTo>
                  <a:lnTo>
                    <a:pt x="2179" y="509"/>
                  </a:lnTo>
                  <a:lnTo>
                    <a:pt x="1924" y="707"/>
                  </a:lnTo>
                  <a:lnTo>
                    <a:pt x="1698" y="962"/>
                  </a:lnTo>
                  <a:lnTo>
                    <a:pt x="1472" y="1245"/>
                  </a:lnTo>
                  <a:lnTo>
                    <a:pt x="1302" y="1556"/>
                  </a:lnTo>
                  <a:lnTo>
                    <a:pt x="1132" y="1867"/>
                  </a:lnTo>
                  <a:lnTo>
                    <a:pt x="991" y="2178"/>
                  </a:lnTo>
                  <a:lnTo>
                    <a:pt x="878" y="2518"/>
                  </a:lnTo>
                  <a:lnTo>
                    <a:pt x="651" y="3197"/>
                  </a:lnTo>
                  <a:lnTo>
                    <a:pt x="651" y="3253"/>
                  </a:lnTo>
                  <a:lnTo>
                    <a:pt x="651" y="3310"/>
                  </a:lnTo>
                  <a:lnTo>
                    <a:pt x="708" y="3451"/>
                  </a:lnTo>
                  <a:lnTo>
                    <a:pt x="821" y="3536"/>
                  </a:lnTo>
                  <a:lnTo>
                    <a:pt x="878" y="3536"/>
                  </a:lnTo>
                  <a:lnTo>
                    <a:pt x="963" y="3564"/>
                  </a:lnTo>
                  <a:lnTo>
                    <a:pt x="1161" y="3564"/>
                  </a:lnTo>
                  <a:lnTo>
                    <a:pt x="1359" y="3593"/>
                  </a:lnTo>
                  <a:lnTo>
                    <a:pt x="1557" y="3706"/>
                  </a:lnTo>
                  <a:lnTo>
                    <a:pt x="1698" y="3819"/>
                  </a:lnTo>
                  <a:lnTo>
                    <a:pt x="1811" y="3960"/>
                  </a:lnTo>
                  <a:lnTo>
                    <a:pt x="1896" y="4158"/>
                  </a:lnTo>
                  <a:lnTo>
                    <a:pt x="1924" y="4356"/>
                  </a:lnTo>
                  <a:lnTo>
                    <a:pt x="1896" y="4583"/>
                  </a:lnTo>
                  <a:lnTo>
                    <a:pt x="1811" y="4809"/>
                  </a:lnTo>
                  <a:lnTo>
                    <a:pt x="1670" y="4979"/>
                  </a:lnTo>
                  <a:lnTo>
                    <a:pt x="1500" y="5092"/>
                  </a:lnTo>
                  <a:lnTo>
                    <a:pt x="1302" y="5177"/>
                  </a:lnTo>
                  <a:lnTo>
                    <a:pt x="1104" y="5205"/>
                  </a:lnTo>
                  <a:lnTo>
                    <a:pt x="878" y="5205"/>
                  </a:lnTo>
                  <a:lnTo>
                    <a:pt x="651" y="5177"/>
                  </a:lnTo>
                  <a:lnTo>
                    <a:pt x="453" y="5063"/>
                  </a:lnTo>
                  <a:lnTo>
                    <a:pt x="312" y="5063"/>
                  </a:lnTo>
                  <a:lnTo>
                    <a:pt x="255" y="5120"/>
                  </a:lnTo>
                  <a:lnTo>
                    <a:pt x="199" y="5177"/>
                  </a:lnTo>
                  <a:lnTo>
                    <a:pt x="29" y="5742"/>
                  </a:lnTo>
                  <a:lnTo>
                    <a:pt x="1" y="5799"/>
                  </a:lnTo>
                  <a:lnTo>
                    <a:pt x="29" y="5855"/>
                  </a:lnTo>
                  <a:lnTo>
                    <a:pt x="86" y="5912"/>
                  </a:lnTo>
                  <a:lnTo>
                    <a:pt x="142" y="5940"/>
                  </a:lnTo>
                  <a:lnTo>
                    <a:pt x="199" y="5940"/>
                  </a:lnTo>
                  <a:lnTo>
                    <a:pt x="255" y="5912"/>
                  </a:lnTo>
                  <a:lnTo>
                    <a:pt x="312" y="5884"/>
                  </a:lnTo>
                  <a:lnTo>
                    <a:pt x="340" y="5827"/>
                  </a:lnTo>
                  <a:lnTo>
                    <a:pt x="453" y="5516"/>
                  </a:lnTo>
                  <a:lnTo>
                    <a:pt x="595" y="5573"/>
                  </a:lnTo>
                  <a:lnTo>
                    <a:pt x="736" y="5629"/>
                  </a:lnTo>
                  <a:lnTo>
                    <a:pt x="878" y="5686"/>
                  </a:lnTo>
                  <a:lnTo>
                    <a:pt x="1302" y="5686"/>
                  </a:lnTo>
                  <a:lnTo>
                    <a:pt x="1585" y="5601"/>
                  </a:lnTo>
                  <a:lnTo>
                    <a:pt x="1839" y="5459"/>
                  </a:lnTo>
                  <a:lnTo>
                    <a:pt x="2066" y="5261"/>
                  </a:lnTo>
                  <a:lnTo>
                    <a:pt x="2179" y="5148"/>
                  </a:lnTo>
                  <a:lnTo>
                    <a:pt x="2264" y="5007"/>
                  </a:lnTo>
                  <a:lnTo>
                    <a:pt x="2320" y="4865"/>
                  </a:lnTo>
                  <a:lnTo>
                    <a:pt x="2377" y="4724"/>
                  </a:lnTo>
                  <a:lnTo>
                    <a:pt x="2433" y="4441"/>
                  </a:lnTo>
                  <a:lnTo>
                    <a:pt x="2433" y="4158"/>
                  </a:lnTo>
                  <a:lnTo>
                    <a:pt x="2349" y="3875"/>
                  </a:lnTo>
                  <a:lnTo>
                    <a:pt x="2235" y="3621"/>
                  </a:lnTo>
                  <a:lnTo>
                    <a:pt x="2066" y="3423"/>
                  </a:lnTo>
                  <a:lnTo>
                    <a:pt x="1839" y="3225"/>
                  </a:lnTo>
                  <a:lnTo>
                    <a:pt x="1613" y="3083"/>
                  </a:lnTo>
                  <a:lnTo>
                    <a:pt x="1359" y="2999"/>
                  </a:lnTo>
                  <a:lnTo>
                    <a:pt x="1528" y="2518"/>
                  </a:lnTo>
                  <a:lnTo>
                    <a:pt x="1726" y="2065"/>
                  </a:lnTo>
                  <a:lnTo>
                    <a:pt x="1981" y="1613"/>
                  </a:lnTo>
                  <a:lnTo>
                    <a:pt x="2151" y="1386"/>
                  </a:lnTo>
                  <a:lnTo>
                    <a:pt x="2292" y="1188"/>
                  </a:lnTo>
                  <a:lnTo>
                    <a:pt x="2462" y="1019"/>
                  </a:lnTo>
                  <a:lnTo>
                    <a:pt x="2660" y="849"/>
                  </a:lnTo>
                  <a:lnTo>
                    <a:pt x="2829" y="736"/>
                  </a:lnTo>
                  <a:lnTo>
                    <a:pt x="3056" y="622"/>
                  </a:lnTo>
                  <a:lnTo>
                    <a:pt x="3282" y="566"/>
                  </a:lnTo>
                  <a:lnTo>
                    <a:pt x="3508" y="538"/>
                  </a:lnTo>
                  <a:lnTo>
                    <a:pt x="3763" y="538"/>
                  </a:lnTo>
                  <a:lnTo>
                    <a:pt x="4046" y="594"/>
                  </a:lnTo>
                  <a:lnTo>
                    <a:pt x="4272" y="679"/>
                  </a:lnTo>
                  <a:lnTo>
                    <a:pt x="4498" y="821"/>
                  </a:lnTo>
                  <a:lnTo>
                    <a:pt x="4725" y="962"/>
                  </a:lnTo>
                  <a:lnTo>
                    <a:pt x="4894" y="1160"/>
                  </a:lnTo>
                  <a:lnTo>
                    <a:pt x="5064" y="1358"/>
                  </a:lnTo>
                  <a:lnTo>
                    <a:pt x="5206" y="1584"/>
                  </a:lnTo>
                  <a:lnTo>
                    <a:pt x="5319" y="1811"/>
                  </a:lnTo>
                  <a:lnTo>
                    <a:pt x="5404" y="2065"/>
                  </a:lnTo>
                  <a:lnTo>
                    <a:pt x="5460" y="2348"/>
                  </a:lnTo>
                  <a:lnTo>
                    <a:pt x="5488" y="2659"/>
                  </a:lnTo>
                  <a:lnTo>
                    <a:pt x="5488" y="2970"/>
                  </a:lnTo>
                  <a:lnTo>
                    <a:pt x="5488" y="3281"/>
                  </a:lnTo>
                  <a:lnTo>
                    <a:pt x="5460" y="3593"/>
                  </a:lnTo>
                  <a:lnTo>
                    <a:pt x="5404" y="3875"/>
                  </a:lnTo>
                  <a:lnTo>
                    <a:pt x="5319" y="4187"/>
                  </a:lnTo>
                  <a:lnTo>
                    <a:pt x="5234" y="4469"/>
                  </a:lnTo>
                  <a:lnTo>
                    <a:pt x="5234" y="4526"/>
                  </a:lnTo>
                  <a:lnTo>
                    <a:pt x="5234" y="4583"/>
                  </a:lnTo>
                  <a:lnTo>
                    <a:pt x="5262" y="4611"/>
                  </a:lnTo>
                  <a:lnTo>
                    <a:pt x="5319" y="4639"/>
                  </a:lnTo>
                  <a:lnTo>
                    <a:pt x="5432" y="4639"/>
                  </a:lnTo>
                  <a:lnTo>
                    <a:pt x="5460" y="4611"/>
                  </a:lnTo>
                  <a:lnTo>
                    <a:pt x="5488" y="4583"/>
                  </a:lnTo>
                  <a:lnTo>
                    <a:pt x="5630" y="4243"/>
                  </a:lnTo>
                  <a:lnTo>
                    <a:pt x="5743" y="3904"/>
                  </a:lnTo>
                  <a:lnTo>
                    <a:pt x="5856" y="3564"/>
                  </a:lnTo>
                  <a:lnTo>
                    <a:pt x="5913" y="3225"/>
                  </a:lnTo>
                  <a:lnTo>
                    <a:pt x="5941" y="2885"/>
                  </a:lnTo>
                  <a:lnTo>
                    <a:pt x="5941" y="2546"/>
                  </a:lnTo>
                  <a:lnTo>
                    <a:pt x="5913" y="2178"/>
                  </a:lnTo>
                  <a:lnTo>
                    <a:pt x="5828" y="1839"/>
                  </a:lnTo>
                  <a:lnTo>
                    <a:pt x="5715" y="1528"/>
                  </a:lnTo>
                  <a:lnTo>
                    <a:pt x="5602" y="1273"/>
                  </a:lnTo>
                  <a:lnTo>
                    <a:pt x="5432" y="990"/>
                  </a:lnTo>
                  <a:lnTo>
                    <a:pt x="5234" y="764"/>
                  </a:lnTo>
                  <a:lnTo>
                    <a:pt x="5008" y="538"/>
                  </a:lnTo>
                  <a:lnTo>
                    <a:pt x="4753" y="368"/>
                  </a:lnTo>
                  <a:lnTo>
                    <a:pt x="4498" y="198"/>
                  </a:lnTo>
                  <a:lnTo>
                    <a:pt x="4187" y="85"/>
                  </a:lnTo>
                  <a:lnTo>
                    <a:pt x="3904" y="28"/>
                  </a:lnTo>
                  <a:lnTo>
                    <a:pt x="3593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0" name="Google Shape;5810;p40"/>
            <p:cNvSpPr/>
            <p:nvPr/>
          </p:nvSpPr>
          <p:spPr>
            <a:xfrm>
              <a:off x="4632425" y="3017650"/>
              <a:ext cx="41750" cy="94075"/>
            </a:xfrm>
            <a:custGeom>
              <a:avLst/>
              <a:gdLst/>
              <a:ahLst/>
              <a:cxnLst/>
              <a:rect l="l" t="t" r="r" b="b"/>
              <a:pathLst>
                <a:path w="1670" h="3763" extrusionOk="0">
                  <a:moveTo>
                    <a:pt x="226" y="0"/>
                  </a:moveTo>
                  <a:lnTo>
                    <a:pt x="113" y="57"/>
                  </a:lnTo>
                  <a:lnTo>
                    <a:pt x="28" y="170"/>
                  </a:lnTo>
                  <a:lnTo>
                    <a:pt x="0" y="283"/>
                  </a:lnTo>
                  <a:lnTo>
                    <a:pt x="0" y="396"/>
                  </a:lnTo>
                  <a:lnTo>
                    <a:pt x="57" y="510"/>
                  </a:lnTo>
                  <a:lnTo>
                    <a:pt x="170" y="594"/>
                  </a:lnTo>
                  <a:lnTo>
                    <a:pt x="340" y="736"/>
                  </a:lnTo>
                  <a:lnTo>
                    <a:pt x="509" y="877"/>
                  </a:lnTo>
                  <a:lnTo>
                    <a:pt x="651" y="1019"/>
                  </a:lnTo>
                  <a:lnTo>
                    <a:pt x="764" y="1188"/>
                  </a:lnTo>
                  <a:lnTo>
                    <a:pt x="877" y="1386"/>
                  </a:lnTo>
                  <a:lnTo>
                    <a:pt x="962" y="1556"/>
                  </a:lnTo>
                  <a:lnTo>
                    <a:pt x="1018" y="1754"/>
                  </a:lnTo>
                  <a:lnTo>
                    <a:pt x="1075" y="1952"/>
                  </a:lnTo>
                  <a:lnTo>
                    <a:pt x="1103" y="2150"/>
                  </a:lnTo>
                  <a:lnTo>
                    <a:pt x="1132" y="2348"/>
                  </a:lnTo>
                  <a:lnTo>
                    <a:pt x="1132" y="2574"/>
                  </a:lnTo>
                  <a:lnTo>
                    <a:pt x="1103" y="2772"/>
                  </a:lnTo>
                  <a:lnTo>
                    <a:pt x="1018" y="3197"/>
                  </a:lnTo>
                  <a:lnTo>
                    <a:pt x="934" y="3395"/>
                  </a:lnTo>
                  <a:lnTo>
                    <a:pt x="849" y="3593"/>
                  </a:lnTo>
                  <a:lnTo>
                    <a:pt x="849" y="3621"/>
                  </a:lnTo>
                  <a:lnTo>
                    <a:pt x="849" y="3678"/>
                  </a:lnTo>
                  <a:lnTo>
                    <a:pt x="905" y="3734"/>
                  </a:lnTo>
                  <a:lnTo>
                    <a:pt x="962" y="3762"/>
                  </a:lnTo>
                  <a:lnTo>
                    <a:pt x="1018" y="3734"/>
                  </a:lnTo>
                  <a:lnTo>
                    <a:pt x="1047" y="3734"/>
                  </a:lnTo>
                  <a:lnTo>
                    <a:pt x="1217" y="3508"/>
                  </a:lnTo>
                  <a:lnTo>
                    <a:pt x="1386" y="3282"/>
                  </a:lnTo>
                  <a:lnTo>
                    <a:pt x="1499" y="3027"/>
                  </a:lnTo>
                  <a:lnTo>
                    <a:pt x="1584" y="2772"/>
                  </a:lnTo>
                  <a:lnTo>
                    <a:pt x="1641" y="2490"/>
                  </a:lnTo>
                  <a:lnTo>
                    <a:pt x="1669" y="2235"/>
                  </a:lnTo>
                  <a:lnTo>
                    <a:pt x="1669" y="1952"/>
                  </a:lnTo>
                  <a:lnTo>
                    <a:pt x="1641" y="1669"/>
                  </a:lnTo>
                  <a:lnTo>
                    <a:pt x="1556" y="1415"/>
                  </a:lnTo>
                  <a:lnTo>
                    <a:pt x="1471" y="1188"/>
                  </a:lnTo>
                  <a:lnTo>
                    <a:pt x="1358" y="962"/>
                  </a:lnTo>
                  <a:lnTo>
                    <a:pt x="1217" y="736"/>
                  </a:lnTo>
                  <a:lnTo>
                    <a:pt x="1047" y="538"/>
                  </a:lnTo>
                  <a:lnTo>
                    <a:pt x="877" y="340"/>
                  </a:lnTo>
                  <a:lnTo>
                    <a:pt x="679" y="170"/>
                  </a:lnTo>
                  <a:lnTo>
                    <a:pt x="481" y="29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1" name="Google Shape;5811;p40"/>
            <p:cNvSpPr/>
            <p:nvPr/>
          </p:nvSpPr>
          <p:spPr>
            <a:xfrm>
              <a:off x="4584325" y="3164025"/>
              <a:ext cx="71450" cy="35375"/>
            </a:xfrm>
            <a:custGeom>
              <a:avLst/>
              <a:gdLst/>
              <a:ahLst/>
              <a:cxnLst/>
              <a:rect l="l" t="t" r="r" b="b"/>
              <a:pathLst>
                <a:path w="2858" h="1415" extrusionOk="0">
                  <a:moveTo>
                    <a:pt x="2546" y="1"/>
                  </a:moveTo>
                  <a:lnTo>
                    <a:pt x="2433" y="29"/>
                  </a:lnTo>
                  <a:lnTo>
                    <a:pt x="2320" y="114"/>
                  </a:lnTo>
                  <a:lnTo>
                    <a:pt x="2094" y="312"/>
                  </a:lnTo>
                  <a:lnTo>
                    <a:pt x="1868" y="481"/>
                  </a:lnTo>
                  <a:lnTo>
                    <a:pt x="1613" y="623"/>
                  </a:lnTo>
                  <a:lnTo>
                    <a:pt x="1330" y="764"/>
                  </a:lnTo>
                  <a:lnTo>
                    <a:pt x="1047" y="877"/>
                  </a:lnTo>
                  <a:lnTo>
                    <a:pt x="736" y="962"/>
                  </a:lnTo>
                  <a:lnTo>
                    <a:pt x="425" y="1047"/>
                  </a:lnTo>
                  <a:lnTo>
                    <a:pt x="114" y="1104"/>
                  </a:lnTo>
                  <a:lnTo>
                    <a:pt x="86" y="1104"/>
                  </a:lnTo>
                  <a:lnTo>
                    <a:pt x="29" y="1132"/>
                  </a:lnTo>
                  <a:lnTo>
                    <a:pt x="1" y="1217"/>
                  </a:lnTo>
                  <a:lnTo>
                    <a:pt x="29" y="1302"/>
                  </a:lnTo>
                  <a:lnTo>
                    <a:pt x="57" y="1358"/>
                  </a:lnTo>
                  <a:lnTo>
                    <a:pt x="114" y="1358"/>
                  </a:lnTo>
                  <a:lnTo>
                    <a:pt x="453" y="1415"/>
                  </a:lnTo>
                  <a:lnTo>
                    <a:pt x="821" y="1415"/>
                  </a:lnTo>
                  <a:lnTo>
                    <a:pt x="1160" y="1358"/>
                  </a:lnTo>
                  <a:lnTo>
                    <a:pt x="1500" y="1274"/>
                  </a:lnTo>
                  <a:lnTo>
                    <a:pt x="1868" y="1132"/>
                  </a:lnTo>
                  <a:lnTo>
                    <a:pt x="2179" y="962"/>
                  </a:lnTo>
                  <a:lnTo>
                    <a:pt x="2490" y="764"/>
                  </a:lnTo>
                  <a:lnTo>
                    <a:pt x="2773" y="538"/>
                  </a:lnTo>
                  <a:lnTo>
                    <a:pt x="2829" y="425"/>
                  </a:lnTo>
                  <a:lnTo>
                    <a:pt x="2858" y="312"/>
                  </a:lnTo>
                  <a:lnTo>
                    <a:pt x="2829" y="199"/>
                  </a:lnTo>
                  <a:lnTo>
                    <a:pt x="2773" y="85"/>
                  </a:lnTo>
                  <a:lnTo>
                    <a:pt x="2660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2" name="Google Shape;5812;p40"/>
            <p:cNvSpPr/>
            <p:nvPr/>
          </p:nvSpPr>
          <p:spPr>
            <a:xfrm>
              <a:off x="3884950" y="3092600"/>
              <a:ext cx="55175" cy="15575"/>
            </a:xfrm>
            <a:custGeom>
              <a:avLst/>
              <a:gdLst/>
              <a:ahLst/>
              <a:cxnLst/>
              <a:rect l="l" t="t" r="r" b="b"/>
              <a:pathLst>
                <a:path w="2207" h="623" extrusionOk="0">
                  <a:moveTo>
                    <a:pt x="57" y="1"/>
                  </a:moveTo>
                  <a:lnTo>
                    <a:pt x="0" y="29"/>
                  </a:lnTo>
                  <a:lnTo>
                    <a:pt x="0" y="86"/>
                  </a:lnTo>
                  <a:lnTo>
                    <a:pt x="0" y="114"/>
                  </a:lnTo>
                  <a:lnTo>
                    <a:pt x="29" y="142"/>
                  </a:lnTo>
                  <a:lnTo>
                    <a:pt x="142" y="199"/>
                  </a:lnTo>
                  <a:lnTo>
                    <a:pt x="255" y="227"/>
                  </a:lnTo>
                  <a:lnTo>
                    <a:pt x="510" y="312"/>
                  </a:lnTo>
                  <a:lnTo>
                    <a:pt x="1019" y="425"/>
                  </a:lnTo>
                  <a:lnTo>
                    <a:pt x="1500" y="538"/>
                  </a:lnTo>
                  <a:lnTo>
                    <a:pt x="1782" y="595"/>
                  </a:lnTo>
                  <a:lnTo>
                    <a:pt x="1924" y="623"/>
                  </a:lnTo>
                  <a:lnTo>
                    <a:pt x="2037" y="595"/>
                  </a:lnTo>
                  <a:lnTo>
                    <a:pt x="2150" y="538"/>
                  </a:lnTo>
                  <a:lnTo>
                    <a:pt x="2207" y="453"/>
                  </a:lnTo>
                  <a:lnTo>
                    <a:pt x="2207" y="397"/>
                  </a:lnTo>
                  <a:lnTo>
                    <a:pt x="2207" y="340"/>
                  </a:lnTo>
                  <a:lnTo>
                    <a:pt x="2178" y="284"/>
                  </a:lnTo>
                  <a:lnTo>
                    <a:pt x="2122" y="255"/>
                  </a:lnTo>
                  <a:lnTo>
                    <a:pt x="2009" y="170"/>
                  </a:lnTo>
                  <a:lnTo>
                    <a:pt x="1867" y="142"/>
                  </a:lnTo>
                  <a:lnTo>
                    <a:pt x="1584" y="114"/>
                  </a:lnTo>
                  <a:lnTo>
                    <a:pt x="1075" y="57"/>
                  </a:lnTo>
                  <a:lnTo>
                    <a:pt x="538" y="29"/>
                  </a:lnTo>
                  <a:lnTo>
                    <a:pt x="283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3" name="Google Shape;5813;p40"/>
            <p:cNvSpPr/>
            <p:nvPr/>
          </p:nvSpPr>
          <p:spPr>
            <a:xfrm>
              <a:off x="4138100" y="4209200"/>
              <a:ext cx="2875" cy="750"/>
            </a:xfrm>
            <a:custGeom>
              <a:avLst/>
              <a:gdLst/>
              <a:ahLst/>
              <a:cxnLst/>
              <a:rect l="l" t="t" r="r" b="b"/>
              <a:pathLst>
                <a:path w="115" h="30" extrusionOk="0">
                  <a:moveTo>
                    <a:pt x="1" y="1"/>
                  </a:moveTo>
                  <a:lnTo>
                    <a:pt x="29" y="29"/>
                  </a:lnTo>
                  <a:lnTo>
                    <a:pt x="58" y="29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4" name="Google Shape;5814;p40"/>
            <p:cNvSpPr/>
            <p:nvPr/>
          </p:nvSpPr>
          <p:spPr>
            <a:xfrm>
              <a:off x="4140950" y="3648425"/>
              <a:ext cx="993575" cy="560800"/>
            </a:xfrm>
            <a:custGeom>
              <a:avLst/>
              <a:gdLst/>
              <a:ahLst/>
              <a:cxnLst/>
              <a:rect l="l" t="t" r="r" b="b"/>
              <a:pathLst>
                <a:path w="39743" h="22432" extrusionOk="0">
                  <a:moveTo>
                    <a:pt x="23789" y="1"/>
                  </a:moveTo>
                  <a:lnTo>
                    <a:pt x="10777" y="7836"/>
                  </a:lnTo>
                  <a:lnTo>
                    <a:pt x="9731" y="9562"/>
                  </a:lnTo>
                  <a:lnTo>
                    <a:pt x="8712" y="11174"/>
                  </a:lnTo>
                  <a:lnTo>
                    <a:pt x="7722" y="12673"/>
                  </a:lnTo>
                  <a:lnTo>
                    <a:pt x="6789" y="14087"/>
                  </a:lnTo>
                  <a:lnTo>
                    <a:pt x="5855" y="15389"/>
                  </a:lnTo>
                  <a:lnTo>
                    <a:pt x="5007" y="16577"/>
                  </a:lnTo>
                  <a:lnTo>
                    <a:pt x="4158" y="17651"/>
                  </a:lnTo>
                  <a:lnTo>
                    <a:pt x="3394" y="18613"/>
                  </a:lnTo>
                  <a:lnTo>
                    <a:pt x="2687" y="19462"/>
                  </a:lnTo>
                  <a:lnTo>
                    <a:pt x="2065" y="20225"/>
                  </a:lnTo>
                  <a:lnTo>
                    <a:pt x="1018" y="21413"/>
                  </a:lnTo>
                  <a:lnTo>
                    <a:pt x="311" y="22149"/>
                  </a:lnTo>
                  <a:lnTo>
                    <a:pt x="0" y="22432"/>
                  </a:lnTo>
                  <a:lnTo>
                    <a:pt x="39743" y="22432"/>
                  </a:lnTo>
                  <a:lnTo>
                    <a:pt x="39601" y="21781"/>
                  </a:lnTo>
                  <a:lnTo>
                    <a:pt x="39488" y="21159"/>
                  </a:lnTo>
                  <a:lnTo>
                    <a:pt x="39177" y="19914"/>
                  </a:lnTo>
                  <a:lnTo>
                    <a:pt x="38781" y="18698"/>
                  </a:lnTo>
                  <a:lnTo>
                    <a:pt x="38357" y="17510"/>
                  </a:lnTo>
                  <a:lnTo>
                    <a:pt x="37904" y="16379"/>
                  </a:lnTo>
                  <a:lnTo>
                    <a:pt x="37367" y="15247"/>
                  </a:lnTo>
                  <a:lnTo>
                    <a:pt x="36829" y="14172"/>
                  </a:lnTo>
                  <a:lnTo>
                    <a:pt x="36235" y="13126"/>
                  </a:lnTo>
                  <a:lnTo>
                    <a:pt x="35613" y="12107"/>
                  </a:lnTo>
                  <a:lnTo>
                    <a:pt x="34990" y="11146"/>
                  </a:lnTo>
                  <a:lnTo>
                    <a:pt x="34312" y="10212"/>
                  </a:lnTo>
                  <a:lnTo>
                    <a:pt x="33633" y="9307"/>
                  </a:lnTo>
                  <a:lnTo>
                    <a:pt x="32954" y="8430"/>
                  </a:lnTo>
                  <a:lnTo>
                    <a:pt x="32247" y="7610"/>
                  </a:lnTo>
                  <a:lnTo>
                    <a:pt x="31568" y="6818"/>
                  </a:lnTo>
                  <a:lnTo>
                    <a:pt x="30861" y="6082"/>
                  </a:lnTo>
                  <a:lnTo>
                    <a:pt x="30182" y="5375"/>
                  </a:lnTo>
                  <a:lnTo>
                    <a:pt x="29503" y="4696"/>
                  </a:lnTo>
                  <a:lnTo>
                    <a:pt x="28852" y="4074"/>
                  </a:lnTo>
                  <a:lnTo>
                    <a:pt x="28202" y="3480"/>
                  </a:lnTo>
                  <a:lnTo>
                    <a:pt x="27014" y="2433"/>
                  </a:lnTo>
                  <a:lnTo>
                    <a:pt x="25939" y="1585"/>
                  </a:lnTo>
                  <a:lnTo>
                    <a:pt x="25062" y="906"/>
                  </a:lnTo>
                  <a:lnTo>
                    <a:pt x="24383" y="425"/>
                  </a:lnTo>
                  <a:lnTo>
                    <a:pt x="23789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5815;p40"/>
            <p:cNvSpPr/>
            <p:nvPr/>
          </p:nvSpPr>
          <p:spPr>
            <a:xfrm>
              <a:off x="4574425" y="4026750"/>
              <a:ext cx="77825" cy="182475"/>
            </a:xfrm>
            <a:custGeom>
              <a:avLst/>
              <a:gdLst/>
              <a:ahLst/>
              <a:cxnLst/>
              <a:rect l="l" t="t" r="r" b="b"/>
              <a:pathLst>
                <a:path w="3113" h="7299" extrusionOk="0">
                  <a:moveTo>
                    <a:pt x="3112" y="1"/>
                  </a:moveTo>
                  <a:lnTo>
                    <a:pt x="2518" y="821"/>
                  </a:lnTo>
                  <a:lnTo>
                    <a:pt x="1981" y="1670"/>
                  </a:lnTo>
                  <a:lnTo>
                    <a:pt x="1528" y="2547"/>
                  </a:lnTo>
                  <a:lnTo>
                    <a:pt x="1104" y="3452"/>
                  </a:lnTo>
                  <a:lnTo>
                    <a:pt x="736" y="4385"/>
                  </a:lnTo>
                  <a:lnTo>
                    <a:pt x="425" y="5347"/>
                  </a:lnTo>
                  <a:lnTo>
                    <a:pt x="170" y="6309"/>
                  </a:lnTo>
                  <a:lnTo>
                    <a:pt x="1" y="7299"/>
                  </a:lnTo>
                  <a:lnTo>
                    <a:pt x="1726" y="7299"/>
                  </a:lnTo>
                  <a:lnTo>
                    <a:pt x="1670" y="6365"/>
                  </a:lnTo>
                  <a:lnTo>
                    <a:pt x="1698" y="5432"/>
                  </a:lnTo>
                  <a:lnTo>
                    <a:pt x="1783" y="4498"/>
                  </a:lnTo>
                  <a:lnTo>
                    <a:pt x="1924" y="3565"/>
                  </a:lnTo>
                  <a:lnTo>
                    <a:pt x="2122" y="2632"/>
                  </a:lnTo>
                  <a:lnTo>
                    <a:pt x="2405" y="1755"/>
                  </a:lnTo>
                  <a:lnTo>
                    <a:pt x="2716" y="878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6" name="Google Shape;5816;p40"/>
            <p:cNvSpPr/>
            <p:nvPr/>
          </p:nvSpPr>
          <p:spPr>
            <a:xfrm>
              <a:off x="3928800" y="3229075"/>
              <a:ext cx="99725" cy="15600"/>
            </a:xfrm>
            <a:custGeom>
              <a:avLst/>
              <a:gdLst/>
              <a:ahLst/>
              <a:cxnLst/>
              <a:rect l="l" t="t" r="r" b="b"/>
              <a:pathLst>
                <a:path w="3989" h="624" extrusionOk="0">
                  <a:moveTo>
                    <a:pt x="113" y="1"/>
                  </a:moveTo>
                  <a:lnTo>
                    <a:pt x="0" y="284"/>
                  </a:lnTo>
                  <a:lnTo>
                    <a:pt x="170" y="312"/>
                  </a:lnTo>
                  <a:lnTo>
                    <a:pt x="792" y="454"/>
                  </a:lnTo>
                  <a:lnTo>
                    <a:pt x="1414" y="538"/>
                  </a:lnTo>
                  <a:lnTo>
                    <a:pt x="2037" y="595"/>
                  </a:lnTo>
                  <a:lnTo>
                    <a:pt x="2659" y="623"/>
                  </a:lnTo>
                  <a:lnTo>
                    <a:pt x="3281" y="623"/>
                  </a:lnTo>
                  <a:lnTo>
                    <a:pt x="3904" y="595"/>
                  </a:lnTo>
                  <a:lnTo>
                    <a:pt x="3932" y="567"/>
                  </a:lnTo>
                  <a:lnTo>
                    <a:pt x="3960" y="538"/>
                  </a:lnTo>
                  <a:lnTo>
                    <a:pt x="3989" y="482"/>
                  </a:lnTo>
                  <a:lnTo>
                    <a:pt x="3960" y="397"/>
                  </a:lnTo>
                  <a:lnTo>
                    <a:pt x="3932" y="369"/>
                  </a:lnTo>
                  <a:lnTo>
                    <a:pt x="3281" y="369"/>
                  </a:lnTo>
                  <a:lnTo>
                    <a:pt x="2659" y="340"/>
                  </a:lnTo>
                  <a:lnTo>
                    <a:pt x="2065" y="312"/>
                  </a:lnTo>
                  <a:lnTo>
                    <a:pt x="1443" y="256"/>
                  </a:lnTo>
                  <a:lnTo>
                    <a:pt x="849" y="171"/>
                  </a:lnTo>
                  <a:lnTo>
                    <a:pt x="283" y="29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xmlns="" id="{DF4015B8-FD33-4E46-939C-9E2B696B7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834" y="464213"/>
            <a:ext cx="2556118" cy="50953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0" name="Google Shape;6220;p51"/>
          <p:cNvSpPr txBox="1">
            <a:spLocks noGrp="1"/>
          </p:cNvSpPr>
          <p:nvPr>
            <p:ph type="title"/>
          </p:nvPr>
        </p:nvSpPr>
        <p:spPr>
          <a:xfrm>
            <a:off x="1034126" y="1271897"/>
            <a:ext cx="3256005" cy="12646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400" dirty="0"/>
              <a:t>¿Cómo aplico lo aprendido?</a:t>
            </a:r>
            <a:endParaRPr sz="3400" dirty="0"/>
          </a:p>
        </p:txBody>
      </p:sp>
      <p:grpSp>
        <p:nvGrpSpPr>
          <p:cNvPr id="3" name="Google Shape;5608;p40">
            <a:extLst>
              <a:ext uri="{FF2B5EF4-FFF2-40B4-BE49-F238E27FC236}">
                <a16:creationId xmlns:a16="http://schemas.microsoft.com/office/drawing/2014/main" xmlns="" id="{B255D071-01C3-4F06-8ACF-F5E3C432E5D0}"/>
              </a:ext>
            </a:extLst>
          </p:cNvPr>
          <p:cNvGrpSpPr/>
          <p:nvPr/>
        </p:nvGrpSpPr>
        <p:grpSpPr>
          <a:xfrm flipH="1">
            <a:off x="5480488" y="1145618"/>
            <a:ext cx="2509441" cy="4083100"/>
            <a:chOff x="5768125" y="1584225"/>
            <a:chExt cx="1613750" cy="2625725"/>
          </a:xfrm>
        </p:grpSpPr>
        <p:sp>
          <p:nvSpPr>
            <p:cNvPr id="4" name="Google Shape;5609;p40">
              <a:extLst>
                <a:ext uri="{FF2B5EF4-FFF2-40B4-BE49-F238E27FC236}">
                  <a16:creationId xmlns:a16="http://schemas.microsoft.com/office/drawing/2014/main" xmlns="" id="{7A04E275-75B2-4B71-81A4-0A011FFE50F4}"/>
                </a:ext>
              </a:extLst>
            </p:cNvPr>
            <p:cNvSpPr/>
            <p:nvPr/>
          </p:nvSpPr>
          <p:spPr>
            <a:xfrm>
              <a:off x="7063650" y="2252500"/>
              <a:ext cx="119525" cy="442000"/>
            </a:xfrm>
            <a:custGeom>
              <a:avLst/>
              <a:gdLst/>
              <a:ahLst/>
              <a:cxnLst/>
              <a:rect l="l" t="t" r="r" b="b"/>
              <a:pathLst>
                <a:path w="4781" h="17680" extrusionOk="0">
                  <a:moveTo>
                    <a:pt x="4526" y="1"/>
                  </a:moveTo>
                  <a:lnTo>
                    <a:pt x="4469" y="29"/>
                  </a:lnTo>
                  <a:lnTo>
                    <a:pt x="4413" y="85"/>
                  </a:lnTo>
                  <a:lnTo>
                    <a:pt x="4385" y="170"/>
                  </a:lnTo>
                  <a:lnTo>
                    <a:pt x="4130" y="1896"/>
                  </a:lnTo>
                  <a:lnTo>
                    <a:pt x="3875" y="3649"/>
                  </a:lnTo>
                  <a:lnTo>
                    <a:pt x="3536" y="5318"/>
                  </a:lnTo>
                  <a:lnTo>
                    <a:pt x="3196" y="7016"/>
                  </a:lnTo>
                  <a:lnTo>
                    <a:pt x="2800" y="8713"/>
                  </a:lnTo>
                  <a:lnTo>
                    <a:pt x="2348" y="10382"/>
                  </a:lnTo>
                  <a:lnTo>
                    <a:pt x="1867" y="12079"/>
                  </a:lnTo>
                  <a:lnTo>
                    <a:pt x="1330" y="13748"/>
                  </a:lnTo>
                  <a:lnTo>
                    <a:pt x="707" y="15586"/>
                  </a:lnTo>
                  <a:lnTo>
                    <a:pt x="368" y="16520"/>
                  </a:lnTo>
                  <a:lnTo>
                    <a:pt x="28" y="17482"/>
                  </a:lnTo>
                  <a:lnTo>
                    <a:pt x="0" y="17538"/>
                  </a:lnTo>
                  <a:lnTo>
                    <a:pt x="28" y="17595"/>
                  </a:lnTo>
                  <a:lnTo>
                    <a:pt x="57" y="17623"/>
                  </a:lnTo>
                  <a:lnTo>
                    <a:pt x="113" y="17651"/>
                  </a:lnTo>
                  <a:lnTo>
                    <a:pt x="170" y="17680"/>
                  </a:lnTo>
                  <a:lnTo>
                    <a:pt x="226" y="17680"/>
                  </a:lnTo>
                  <a:lnTo>
                    <a:pt x="255" y="17651"/>
                  </a:lnTo>
                  <a:lnTo>
                    <a:pt x="311" y="17595"/>
                  </a:lnTo>
                  <a:lnTo>
                    <a:pt x="651" y="16774"/>
                  </a:lnTo>
                  <a:lnTo>
                    <a:pt x="962" y="15954"/>
                  </a:lnTo>
                  <a:lnTo>
                    <a:pt x="1528" y="14285"/>
                  </a:lnTo>
                  <a:lnTo>
                    <a:pt x="2065" y="12616"/>
                  </a:lnTo>
                  <a:lnTo>
                    <a:pt x="2574" y="10947"/>
                  </a:lnTo>
                  <a:lnTo>
                    <a:pt x="3027" y="9250"/>
                  </a:lnTo>
                  <a:lnTo>
                    <a:pt x="3451" y="7553"/>
                  </a:lnTo>
                  <a:lnTo>
                    <a:pt x="3819" y="5856"/>
                  </a:lnTo>
                  <a:lnTo>
                    <a:pt x="4158" y="4130"/>
                  </a:lnTo>
                  <a:lnTo>
                    <a:pt x="4526" y="2179"/>
                  </a:lnTo>
                  <a:lnTo>
                    <a:pt x="4667" y="1189"/>
                  </a:lnTo>
                  <a:lnTo>
                    <a:pt x="4781" y="227"/>
                  </a:lnTo>
                  <a:lnTo>
                    <a:pt x="4781" y="142"/>
                  </a:lnTo>
                  <a:lnTo>
                    <a:pt x="4724" y="57"/>
                  </a:lnTo>
                  <a:lnTo>
                    <a:pt x="4667" y="29"/>
                  </a:lnTo>
                  <a:lnTo>
                    <a:pt x="461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5610;p40">
              <a:extLst>
                <a:ext uri="{FF2B5EF4-FFF2-40B4-BE49-F238E27FC236}">
                  <a16:creationId xmlns:a16="http://schemas.microsoft.com/office/drawing/2014/main" xmlns="" id="{7213C4CF-4081-415D-83C0-178B8355E1FD}"/>
                </a:ext>
              </a:extLst>
            </p:cNvPr>
            <p:cNvSpPr/>
            <p:nvPr/>
          </p:nvSpPr>
          <p:spPr>
            <a:xfrm>
              <a:off x="7118800" y="2382625"/>
              <a:ext cx="235500" cy="154175"/>
            </a:xfrm>
            <a:custGeom>
              <a:avLst/>
              <a:gdLst/>
              <a:ahLst/>
              <a:cxnLst/>
              <a:rect l="l" t="t" r="r" b="b"/>
              <a:pathLst>
                <a:path w="9420" h="6167" extrusionOk="0">
                  <a:moveTo>
                    <a:pt x="9194" y="0"/>
                  </a:moveTo>
                  <a:lnTo>
                    <a:pt x="8713" y="227"/>
                  </a:lnTo>
                  <a:lnTo>
                    <a:pt x="8232" y="453"/>
                  </a:lnTo>
                  <a:lnTo>
                    <a:pt x="7298" y="934"/>
                  </a:lnTo>
                  <a:lnTo>
                    <a:pt x="6393" y="1443"/>
                  </a:lnTo>
                  <a:lnTo>
                    <a:pt x="5488" y="1980"/>
                  </a:lnTo>
                  <a:lnTo>
                    <a:pt x="4583" y="2518"/>
                  </a:lnTo>
                  <a:lnTo>
                    <a:pt x="3678" y="3112"/>
                  </a:lnTo>
                  <a:lnTo>
                    <a:pt x="2829" y="3706"/>
                  </a:lnTo>
                  <a:lnTo>
                    <a:pt x="1952" y="4328"/>
                  </a:lnTo>
                  <a:lnTo>
                    <a:pt x="990" y="5063"/>
                  </a:lnTo>
                  <a:lnTo>
                    <a:pt x="510" y="5431"/>
                  </a:lnTo>
                  <a:lnTo>
                    <a:pt x="57" y="5827"/>
                  </a:lnTo>
                  <a:lnTo>
                    <a:pt x="29" y="5912"/>
                  </a:lnTo>
                  <a:lnTo>
                    <a:pt x="0" y="5969"/>
                  </a:lnTo>
                  <a:lnTo>
                    <a:pt x="0" y="6025"/>
                  </a:lnTo>
                  <a:lnTo>
                    <a:pt x="29" y="6082"/>
                  </a:lnTo>
                  <a:lnTo>
                    <a:pt x="85" y="6138"/>
                  </a:lnTo>
                  <a:lnTo>
                    <a:pt x="142" y="6167"/>
                  </a:lnTo>
                  <a:lnTo>
                    <a:pt x="198" y="6167"/>
                  </a:lnTo>
                  <a:lnTo>
                    <a:pt x="283" y="6110"/>
                  </a:lnTo>
                  <a:lnTo>
                    <a:pt x="1104" y="5488"/>
                  </a:lnTo>
                  <a:lnTo>
                    <a:pt x="1924" y="4837"/>
                  </a:lnTo>
                  <a:lnTo>
                    <a:pt x="2773" y="4215"/>
                  </a:lnTo>
                  <a:lnTo>
                    <a:pt x="3621" y="3593"/>
                  </a:lnTo>
                  <a:lnTo>
                    <a:pt x="4498" y="3027"/>
                  </a:lnTo>
                  <a:lnTo>
                    <a:pt x="5403" y="2461"/>
                  </a:lnTo>
                  <a:lnTo>
                    <a:pt x="6280" y="1924"/>
                  </a:lnTo>
                  <a:lnTo>
                    <a:pt x="7213" y="1415"/>
                  </a:lnTo>
                  <a:lnTo>
                    <a:pt x="8260" y="877"/>
                  </a:lnTo>
                  <a:lnTo>
                    <a:pt x="8798" y="594"/>
                  </a:lnTo>
                  <a:lnTo>
                    <a:pt x="9335" y="311"/>
                  </a:lnTo>
                  <a:lnTo>
                    <a:pt x="9392" y="283"/>
                  </a:lnTo>
                  <a:lnTo>
                    <a:pt x="9420" y="227"/>
                  </a:lnTo>
                  <a:lnTo>
                    <a:pt x="9420" y="142"/>
                  </a:lnTo>
                  <a:lnTo>
                    <a:pt x="9420" y="85"/>
                  </a:lnTo>
                  <a:lnTo>
                    <a:pt x="9363" y="57"/>
                  </a:lnTo>
                  <a:lnTo>
                    <a:pt x="93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5611;p40">
              <a:extLst>
                <a:ext uri="{FF2B5EF4-FFF2-40B4-BE49-F238E27FC236}">
                  <a16:creationId xmlns:a16="http://schemas.microsoft.com/office/drawing/2014/main" xmlns="" id="{179C4279-D68A-4B66-9A91-3C48CADC389A}"/>
                </a:ext>
              </a:extLst>
            </p:cNvPr>
            <p:cNvSpPr/>
            <p:nvPr/>
          </p:nvSpPr>
          <p:spPr>
            <a:xfrm>
              <a:off x="7055850" y="2309075"/>
              <a:ext cx="90550" cy="128725"/>
            </a:xfrm>
            <a:custGeom>
              <a:avLst/>
              <a:gdLst/>
              <a:ahLst/>
              <a:cxnLst/>
              <a:rect l="l" t="t" r="r" b="b"/>
              <a:pathLst>
                <a:path w="3622" h="5149" extrusionOk="0">
                  <a:moveTo>
                    <a:pt x="114" y="0"/>
                  </a:moveTo>
                  <a:lnTo>
                    <a:pt x="58" y="29"/>
                  </a:lnTo>
                  <a:lnTo>
                    <a:pt x="1" y="57"/>
                  </a:lnTo>
                  <a:lnTo>
                    <a:pt x="1" y="114"/>
                  </a:lnTo>
                  <a:lnTo>
                    <a:pt x="1" y="142"/>
                  </a:lnTo>
                  <a:lnTo>
                    <a:pt x="171" y="453"/>
                  </a:lnTo>
                  <a:lnTo>
                    <a:pt x="369" y="764"/>
                  </a:lnTo>
                  <a:lnTo>
                    <a:pt x="765" y="1358"/>
                  </a:lnTo>
                  <a:lnTo>
                    <a:pt x="1613" y="2603"/>
                  </a:lnTo>
                  <a:lnTo>
                    <a:pt x="3310" y="5092"/>
                  </a:lnTo>
                  <a:lnTo>
                    <a:pt x="3367" y="5120"/>
                  </a:lnTo>
                  <a:lnTo>
                    <a:pt x="3424" y="5149"/>
                  </a:lnTo>
                  <a:lnTo>
                    <a:pt x="3480" y="5149"/>
                  </a:lnTo>
                  <a:lnTo>
                    <a:pt x="3537" y="5120"/>
                  </a:lnTo>
                  <a:lnTo>
                    <a:pt x="3593" y="5064"/>
                  </a:lnTo>
                  <a:lnTo>
                    <a:pt x="3622" y="5007"/>
                  </a:lnTo>
                  <a:lnTo>
                    <a:pt x="3622" y="4922"/>
                  </a:lnTo>
                  <a:lnTo>
                    <a:pt x="3593" y="4866"/>
                  </a:lnTo>
                  <a:lnTo>
                    <a:pt x="1924" y="2433"/>
                  </a:lnTo>
                  <a:lnTo>
                    <a:pt x="1104" y="1245"/>
                  </a:lnTo>
                  <a:lnTo>
                    <a:pt x="652" y="623"/>
                  </a:lnTo>
                  <a:lnTo>
                    <a:pt x="454" y="340"/>
                  </a:lnTo>
                  <a:lnTo>
                    <a:pt x="199" y="29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5612;p40">
              <a:extLst>
                <a:ext uri="{FF2B5EF4-FFF2-40B4-BE49-F238E27FC236}">
                  <a16:creationId xmlns:a16="http://schemas.microsoft.com/office/drawing/2014/main" xmlns="" id="{02325076-AA63-4B53-A4FE-A3C9813D229A}"/>
                </a:ext>
              </a:extLst>
            </p:cNvPr>
            <p:cNvSpPr/>
            <p:nvPr/>
          </p:nvSpPr>
          <p:spPr>
            <a:xfrm>
              <a:off x="7204375" y="2342300"/>
              <a:ext cx="82050" cy="128750"/>
            </a:xfrm>
            <a:custGeom>
              <a:avLst/>
              <a:gdLst/>
              <a:ahLst/>
              <a:cxnLst/>
              <a:rect l="l" t="t" r="r" b="b"/>
              <a:pathLst>
                <a:path w="3282" h="5150" extrusionOk="0">
                  <a:moveTo>
                    <a:pt x="3140" y="1"/>
                  </a:moveTo>
                  <a:lnTo>
                    <a:pt x="3083" y="29"/>
                  </a:lnTo>
                  <a:lnTo>
                    <a:pt x="2631" y="595"/>
                  </a:lnTo>
                  <a:lnTo>
                    <a:pt x="2178" y="1161"/>
                  </a:lnTo>
                  <a:lnTo>
                    <a:pt x="1754" y="1783"/>
                  </a:lnTo>
                  <a:lnTo>
                    <a:pt x="1358" y="2377"/>
                  </a:lnTo>
                  <a:lnTo>
                    <a:pt x="1018" y="2999"/>
                  </a:lnTo>
                  <a:lnTo>
                    <a:pt x="651" y="3593"/>
                  </a:lnTo>
                  <a:lnTo>
                    <a:pt x="311" y="4244"/>
                  </a:lnTo>
                  <a:lnTo>
                    <a:pt x="142" y="4583"/>
                  </a:lnTo>
                  <a:lnTo>
                    <a:pt x="0" y="4923"/>
                  </a:lnTo>
                  <a:lnTo>
                    <a:pt x="0" y="5008"/>
                  </a:lnTo>
                  <a:lnTo>
                    <a:pt x="28" y="5064"/>
                  </a:lnTo>
                  <a:lnTo>
                    <a:pt x="57" y="5121"/>
                  </a:lnTo>
                  <a:lnTo>
                    <a:pt x="113" y="5149"/>
                  </a:lnTo>
                  <a:lnTo>
                    <a:pt x="226" y="5149"/>
                  </a:lnTo>
                  <a:lnTo>
                    <a:pt x="311" y="5121"/>
                  </a:lnTo>
                  <a:lnTo>
                    <a:pt x="340" y="5064"/>
                  </a:lnTo>
                  <a:lnTo>
                    <a:pt x="651" y="4442"/>
                  </a:lnTo>
                  <a:lnTo>
                    <a:pt x="962" y="3791"/>
                  </a:lnTo>
                  <a:lnTo>
                    <a:pt x="1301" y="3141"/>
                  </a:lnTo>
                  <a:lnTo>
                    <a:pt x="1669" y="2518"/>
                  </a:lnTo>
                  <a:lnTo>
                    <a:pt x="2065" y="1924"/>
                  </a:lnTo>
                  <a:lnTo>
                    <a:pt x="2461" y="1330"/>
                  </a:lnTo>
                  <a:lnTo>
                    <a:pt x="3281" y="171"/>
                  </a:lnTo>
                  <a:lnTo>
                    <a:pt x="3281" y="114"/>
                  </a:lnTo>
                  <a:lnTo>
                    <a:pt x="3281" y="86"/>
                  </a:lnTo>
                  <a:lnTo>
                    <a:pt x="3253" y="29"/>
                  </a:lnTo>
                  <a:lnTo>
                    <a:pt x="316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613;p40">
              <a:extLst>
                <a:ext uri="{FF2B5EF4-FFF2-40B4-BE49-F238E27FC236}">
                  <a16:creationId xmlns:a16="http://schemas.microsoft.com/office/drawing/2014/main" xmlns="" id="{E5BEA96F-B81E-46F8-AE0F-0981798A791A}"/>
                </a:ext>
              </a:extLst>
            </p:cNvPr>
            <p:cNvSpPr/>
            <p:nvPr/>
          </p:nvSpPr>
          <p:spPr>
            <a:xfrm>
              <a:off x="7263050" y="2428575"/>
              <a:ext cx="82775" cy="17725"/>
            </a:xfrm>
            <a:custGeom>
              <a:avLst/>
              <a:gdLst/>
              <a:ahLst/>
              <a:cxnLst/>
              <a:rect l="l" t="t" r="r" b="b"/>
              <a:pathLst>
                <a:path w="3311" h="709" extrusionOk="0">
                  <a:moveTo>
                    <a:pt x="114" y="1"/>
                  </a:moveTo>
                  <a:lnTo>
                    <a:pt x="57" y="57"/>
                  </a:lnTo>
                  <a:lnTo>
                    <a:pt x="1" y="114"/>
                  </a:lnTo>
                  <a:lnTo>
                    <a:pt x="1" y="171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9"/>
                  </a:lnTo>
                  <a:lnTo>
                    <a:pt x="142" y="397"/>
                  </a:lnTo>
                  <a:lnTo>
                    <a:pt x="1698" y="567"/>
                  </a:lnTo>
                  <a:lnTo>
                    <a:pt x="2434" y="651"/>
                  </a:lnTo>
                  <a:lnTo>
                    <a:pt x="2830" y="708"/>
                  </a:lnTo>
                  <a:lnTo>
                    <a:pt x="3226" y="708"/>
                  </a:lnTo>
                  <a:lnTo>
                    <a:pt x="3282" y="680"/>
                  </a:lnTo>
                  <a:lnTo>
                    <a:pt x="3310" y="595"/>
                  </a:lnTo>
                  <a:lnTo>
                    <a:pt x="3282" y="538"/>
                  </a:lnTo>
                  <a:lnTo>
                    <a:pt x="3226" y="482"/>
                  </a:lnTo>
                  <a:lnTo>
                    <a:pt x="3056" y="425"/>
                  </a:lnTo>
                  <a:lnTo>
                    <a:pt x="2886" y="397"/>
                  </a:lnTo>
                  <a:lnTo>
                    <a:pt x="2518" y="340"/>
                  </a:lnTo>
                  <a:lnTo>
                    <a:pt x="1726" y="227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614;p40">
              <a:extLst>
                <a:ext uri="{FF2B5EF4-FFF2-40B4-BE49-F238E27FC236}">
                  <a16:creationId xmlns:a16="http://schemas.microsoft.com/office/drawing/2014/main" xmlns="" id="{62F6568D-53EA-45A9-A86C-488F38243256}"/>
                </a:ext>
              </a:extLst>
            </p:cNvPr>
            <p:cNvSpPr/>
            <p:nvPr/>
          </p:nvSpPr>
          <p:spPr>
            <a:xfrm>
              <a:off x="7159825" y="2299175"/>
              <a:ext cx="67900" cy="70025"/>
            </a:xfrm>
            <a:custGeom>
              <a:avLst/>
              <a:gdLst/>
              <a:ahLst/>
              <a:cxnLst/>
              <a:rect l="l" t="t" r="r" b="b"/>
              <a:pathLst>
                <a:path w="2716" h="2801" extrusionOk="0">
                  <a:moveTo>
                    <a:pt x="2518" y="0"/>
                  </a:moveTo>
                  <a:lnTo>
                    <a:pt x="2461" y="29"/>
                  </a:lnTo>
                  <a:lnTo>
                    <a:pt x="2122" y="312"/>
                  </a:lnTo>
                  <a:lnTo>
                    <a:pt x="1810" y="623"/>
                  </a:lnTo>
                  <a:lnTo>
                    <a:pt x="1216" y="1273"/>
                  </a:lnTo>
                  <a:lnTo>
                    <a:pt x="594" y="1924"/>
                  </a:lnTo>
                  <a:lnTo>
                    <a:pt x="283" y="2235"/>
                  </a:lnTo>
                  <a:lnTo>
                    <a:pt x="141" y="2405"/>
                  </a:lnTo>
                  <a:lnTo>
                    <a:pt x="28" y="2603"/>
                  </a:lnTo>
                  <a:lnTo>
                    <a:pt x="0" y="2659"/>
                  </a:lnTo>
                  <a:lnTo>
                    <a:pt x="0" y="2716"/>
                  </a:lnTo>
                  <a:lnTo>
                    <a:pt x="28" y="2744"/>
                  </a:lnTo>
                  <a:lnTo>
                    <a:pt x="85" y="2773"/>
                  </a:lnTo>
                  <a:lnTo>
                    <a:pt x="170" y="2801"/>
                  </a:lnTo>
                  <a:lnTo>
                    <a:pt x="283" y="2773"/>
                  </a:lnTo>
                  <a:lnTo>
                    <a:pt x="453" y="2659"/>
                  </a:lnTo>
                  <a:lnTo>
                    <a:pt x="594" y="2490"/>
                  </a:lnTo>
                  <a:lnTo>
                    <a:pt x="905" y="2179"/>
                  </a:lnTo>
                  <a:lnTo>
                    <a:pt x="1499" y="1528"/>
                  </a:lnTo>
                  <a:lnTo>
                    <a:pt x="2122" y="906"/>
                  </a:lnTo>
                  <a:lnTo>
                    <a:pt x="2404" y="566"/>
                  </a:lnTo>
                  <a:lnTo>
                    <a:pt x="2687" y="227"/>
                  </a:lnTo>
                  <a:lnTo>
                    <a:pt x="2716" y="170"/>
                  </a:lnTo>
                  <a:lnTo>
                    <a:pt x="2716" y="114"/>
                  </a:lnTo>
                  <a:lnTo>
                    <a:pt x="2659" y="29"/>
                  </a:lnTo>
                  <a:lnTo>
                    <a:pt x="263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615;p40">
              <a:extLst>
                <a:ext uri="{FF2B5EF4-FFF2-40B4-BE49-F238E27FC236}">
                  <a16:creationId xmlns:a16="http://schemas.microsoft.com/office/drawing/2014/main" xmlns="" id="{A23E2D33-B359-4166-8DDA-52100CBE2FBE}"/>
                </a:ext>
              </a:extLst>
            </p:cNvPr>
            <p:cNvSpPr/>
            <p:nvPr/>
          </p:nvSpPr>
          <p:spPr>
            <a:xfrm>
              <a:off x="7155575" y="2227750"/>
              <a:ext cx="41750" cy="47400"/>
            </a:xfrm>
            <a:custGeom>
              <a:avLst/>
              <a:gdLst/>
              <a:ahLst/>
              <a:cxnLst/>
              <a:rect l="l" t="t" r="r" b="b"/>
              <a:pathLst>
                <a:path w="1670" h="1896" extrusionOk="0">
                  <a:moveTo>
                    <a:pt x="990" y="1"/>
                  </a:moveTo>
                  <a:lnTo>
                    <a:pt x="821" y="29"/>
                  </a:lnTo>
                  <a:lnTo>
                    <a:pt x="708" y="85"/>
                  </a:lnTo>
                  <a:lnTo>
                    <a:pt x="594" y="199"/>
                  </a:lnTo>
                  <a:lnTo>
                    <a:pt x="538" y="340"/>
                  </a:lnTo>
                  <a:lnTo>
                    <a:pt x="509" y="481"/>
                  </a:lnTo>
                  <a:lnTo>
                    <a:pt x="566" y="623"/>
                  </a:lnTo>
                  <a:lnTo>
                    <a:pt x="481" y="566"/>
                  </a:lnTo>
                  <a:lnTo>
                    <a:pt x="368" y="538"/>
                  </a:lnTo>
                  <a:lnTo>
                    <a:pt x="283" y="538"/>
                  </a:lnTo>
                  <a:lnTo>
                    <a:pt x="170" y="566"/>
                  </a:lnTo>
                  <a:lnTo>
                    <a:pt x="85" y="651"/>
                  </a:lnTo>
                  <a:lnTo>
                    <a:pt x="29" y="736"/>
                  </a:lnTo>
                  <a:lnTo>
                    <a:pt x="0" y="849"/>
                  </a:lnTo>
                  <a:lnTo>
                    <a:pt x="0" y="962"/>
                  </a:lnTo>
                  <a:lnTo>
                    <a:pt x="57" y="1047"/>
                  </a:lnTo>
                  <a:lnTo>
                    <a:pt x="142" y="1132"/>
                  </a:lnTo>
                  <a:lnTo>
                    <a:pt x="255" y="1160"/>
                  </a:lnTo>
                  <a:lnTo>
                    <a:pt x="368" y="1189"/>
                  </a:lnTo>
                  <a:lnTo>
                    <a:pt x="255" y="1245"/>
                  </a:lnTo>
                  <a:lnTo>
                    <a:pt x="142" y="1358"/>
                  </a:lnTo>
                  <a:lnTo>
                    <a:pt x="85" y="1471"/>
                  </a:lnTo>
                  <a:lnTo>
                    <a:pt x="85" y="1613"/>
                  </a:lnTo>
                  <a:lnTo>
                    <a:pt x="142" y="1726"/>
                  </a:lnTo>
                  <a:lnTo>
                    <a:pt x="227" y="1811"/>
                  </a:lnTo>
                  <a:lnTo>
                    <a:pt x="368" y="1867"/>
                  </a:lnTo>
                  <a:lnTo>
                    <a:pt x="481" y="1896"/>
                  </a:lnTo>
                  <a:lnTo>
                    <a:pt x="623" y="1839"/>
                  </a:lnTo>
                  <a:lnTo>
                    <a:pt x="708" y="1754"/>
                  </a:lnTo>
                  <a:lnTo>
                    <a:pt x="764" y="1641"/>
                  </a:lnTo>
                  <a:lnTo>
                    <a:pt x="792" y="1528"/>
                  </a:lnTo>
                  <a:lnTo>
                    <a:pt x="906" y="1669"/>
                  </a:lnTo>
                  <a:lnTo>
                    <a:pt x="934" y="1726"/>
                  </a:lnTo>
                  <a:lnTo>
                    <a:pt x="1019" y="1783"/>
                  </a:lnTo>
                  <a:lnTo>
                    <a:pt x="1160" y="1867"/>
                  </a:lnTo>
                  <a:lnTo>
                    <a:pt x="1330" y="1867"/>
                  </a:lnTo>
                  <a:lnTo>
                    <a:pt x="1443" y="1811"/>
                  </a:lnTo>
                  <a:lnTo>
                    <a:pt x="1500" y="1754"/>
                  </a:lnTo>
                  <a:lnTo>
                    <a:pt x="1556" y="1669"/>
                  </a:lnTo>
                  <a:lnTo>
                    <a:pt x="1556" y="1556"/>
                  </a:lnTo>
                  <a:lnTo>
                    <a:pt x="1528" y="1471"/>
                  </a:lnTo>
                  <a:lnTo>
                    <a:pt x="1500" y="1387"/>
                  </a:lnTo>
                  <a:lnTo>
                    <a:pt x="1415" y="1302"/>
                  </a:lnTo>
                  <a:lnTo>
                    <a:pt x="1330" y="1273"/>
                  </a:lnTo>
                  <a:lnTo>
                    <a:pt x="1415" y="1273"/>
                  </a:lnTo>
                  <a:lnTo>
                    <a:pt x="1500" y="1217"/>
                  </a:lnTo>
                  <a:lnTo>
                    <a:pt x="1584" y="1132"/>
                  </a:lnTo>
                  <a:lnTo>
                    <a:pt x="1641" y="1047"/>
                  </a:lnTo>
                  <a:lnTo>
                    <a:pt x="1669" y="962"/>
                  </a:lnTo>
                  <a:lnTo>
                    <a:pt x="1669" y="849"/>
                  </a:lnTo>
                  <a:lnTo>
                    <a:pt x="1613" y="764"/>
                  </a:lnTo>
                  <a:lnTo>
                    <a:pt x="1556" y="708"/>
                  </a:lnTo>
                  <a:lnTo>
                    <a:pt x="1471" y="651"/>
                  </a:lnTo>
                  <a:lnTo>
                    <a:pt x="1330" y="651"/>
                  </a:lnTo>
                  <a:lnTo>
                    <a:pt x="1245" y="708"/>
                  </a:lnTo>
                  <a:lnTo>
                    <a:pt x="1330" y="566"/>
                  </a:lnTo>
                  <a:lnTo>
                    <a:pt x="1358" y="425"/>
                  </a:lnTo>
                  <a:lnTo>
                    <a:pt x="1330" y="283"/>
                  </a:lnTo>
                  <a:lnTo>
                    <a:pt x="1245" y="142"/>
                  </a:lnTo>
                  <a:lnTo>
                    <a:pt x="1132" y="57"/>
                  </a:lnTo>
                  <a:lnTo>
                    <a:pt x="990" y="1"/>
                  </a:lnTo>
                  <a:close/>
                </a:path>
              </a:pathLst>
            </a:custGeom>
            <a:solidFill>
              <a:srgbClr val="E63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616;p40">
              <a:extLst>
                <a:ext uri="{FF2B5EF4-FFF2-40B4-BE49-F238E27FC236}">
                  <a16:creationId xmlns:a16="http://schemas.microsoft.com/office/drawing/2014/main" xmlns="" id="{5432B7BD-CA07-4217-82C3-7EA2B330BE75}"/>
                </a:ext>
              </a:extLst>
            </p:cNvPr>
            <p:cNvSpPr/>
            <p:nvPr/>
          </p:nvSpPr>
          <p:spPr>
            <a:xfrm>
              <a:off x="7169725" y="2246850"/>
              <a:ext cx="14875" cy="14875"/>
            </a:xfrm>
            <a:custGeom>
              <a:avLst/>
              <a:gdLst/>
              <a:ahLst/>
              <a:cxnLst/>
              <a:rect l="l" t="t" r="r" b="b"/>
              <a:pathLst>
                <a:path w="595" h="595" extrusionOk="0">
                  <a:moveTo>
                    <a:pt x="226" y="0"/>
                  </a:moveTo>
                  <a:lnTo>
                    <a:pt x="170" y="29"/>
                  </a:lnTo>
                  <a:lnTo>
                    <a:pt x="113" y="29"/>
                  </a:lnTo>
                  <a:lnTo>
                    <a:pt x="85" y="57"/>
                  </a:lnTo>
                  <a:lnTo>
                    <a:pt x="57" y="113"/>
                  </a:lnTo>
                  <a:lnTo>
                    <a:pt x="28" y="113"/>
                  </a:lnTo>
                  <a:lnTo>
                    <a:pt x="0" y="170"/>
                  </a:lnTo>
                  <a:lnTo>
                    <a:pt x="0" y="227"/>
                  </a:lnTo>
                  <a:lnTo>
                    <a:pt x="0" y="311"/>
                  </a:lnTo>
                  <a:lnTo>
                    <a:pt x="0" y="340"/>
                  </a:lnTo>
                  <a:lnTo>
                    <a:pt x="28" y="368"/>
                  </a:lnTo>
                  <a:lnTo>
                    <a:pt x="28" y="396"/>
                  </a:lnTo>
                  <a:lnTo>
                    <a:pt x="28" y="425"/>
                  </a:lnTo>
                  <a:lnTo>
                    <a:pt x="57" y="453"/>
                  </a:lnTo>
                  <a:lnTo>
                    <a:pt x="85" y="509"/>
                  </a:lnTo>
                  <a:lnTo>
                    <a:pt x="142" y="566"/>
                  </a:lnTo>
                  <a:lnTo>
                    <a:pt x="255" y="594"/>
                  </a:lnTo>
                  <a:lnTo>
                    <a:pt x="396" y="594"/>
                  </a:lnTo>
                  <a:lnTo>
                    <a:pt x="424" y="566"/>
                  </a:lnTo>
                  <a:lnTo>
                    <a:pt x="481" y="538"/>
                  </a:lnTo>
                  <a:lnTo>
                    <a:pt x="538" y="481"/>
                  </a:lnTo>
                  <a:lnTo>
                    <a:pt x="538" y="453"/>
                  </a:lnTo>
                  <a:lnTo>
                    <a:pt x="566" y="425"/>
                  </a:lnTo>
                  <a:lnTo>
                    <a:pt x="566" y="396"/>
                  </a:lnTo>
                  <a:lnTo>
                    <a:pt x="594" y="340"/>
                  </a:lnTo>
                  <a:lnTo>
                    <a:pt x="594" y="255"/>
                  </a:lnTo>
                  <a:lnTo>
                    <a:pt x="566" y="198"/>
                  </a:lnTo>
                  <a:lnTo>
                    <a:pt x="566" y="170"/>
                  </a:lnTo>
                  <a:lnTo>
                    <a:pt x="538" y="113"/>
                  </a:lnTo>
                  <a:lnTo>
                    <a:pt x="509" y="113"/>
                  </a:lnTo>
                  <a:lnTo>
                    <a:pt x="481" y="57"/>
                  </a:lnTo>
                  <a:lnTo>
                    <a:pt x="453" y="57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rgbClr val="9C2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617;p40">
              <a:extLst>
                <a:ext uri="{FF2B5EF4-FFF2-40B4-BE49-F238E27FC236}">
                  <a16:creationId xmlns:a16="http://schemas.microsoft.com/office/drawing/2014/main" xmlns="" id="{CE7638F0-E52D-41CD-A93A-618C918D12F1}"/>
                </a:ext>
              </a:extLst>
            </p:cNvPr>
            <p:cNvSpPr/>
            <p:nvPr/>
          </p:nvSpPr>
          <p:spPr>
            <a:xfrm>
              <a:off x="7031825" y="2283625"/>
              <a:ext cx="65075" cy="55875"/>
            </a:xfrm>
            <a:custGeom>
              <a:avLst/>
              <a:gdLst/>
              <a:ahLst/>
              <a:cxnLst/>
              <a:rect l="l" t="t" r="r" b="b"/>
              <a:pathLst>
                <a:path w="2603" h="2235" extrusionOk="0">
                  <a:moveTo>
                    <a:pt x="1273" y="0"/>
                  </a:moveTo>
                  <a:lnTo>
                    <a:pt x="1132" y="57"/>
                  </a:lnTo>
                  <a:lnTo>
                    <a:pt x="1019" y="142"/>
                  </a:lnTo>
                  <a:lnTo>
                    <a:pt x="934" y="283"/>
                  </a:lnTo>
                  <a:lnTo>
                    <a:pt x="905" y="424"/>
                  </a:lnTo>
                  <a:lnTo>
                    <a:pt x="934" y="566"/>
                  </a:lnTo>
                  <a:lnTo>
                    <a:pt x="877" y="509"/>
                  </a:lnTo>
                  <a:lnTo>
                    <a:pt x="821" y="424"/>
                  </a:lnTo>
                  <a:lnTo>
                    <a:pt x="651" y="340"/>
                  </a:lnTo>
                  <a:lnTo>
                    <a:pt x="453" y="311"/>
                  </a:lnTo>
                  <a:lnTo>
                    <a:pt x="368" y="311"/>
                  </a:lnTo>
                  <a:lnTo>
                    <a:pt x="283" y="340"/>
                  </a:lnTo>
                  <a:lnTo>
                    <a:pt x="227" y="368"/>
                  </a:lnTo>
                  <a:lnTo>
                    <a:pt x="142" y="424"/>
                  </a:lnTo>
                  <a:lnTo>
                    <a:pt x="57" y="566"/>
                  </a:lnTo>
                  <a:lnTo>
                    <a:pt x="0" y="736"/>
                  </a:lnTo>
                  <a:lnTo>
                    <a:pt x="0" y="820"/>
                  </a:lnTo>
                  <a:lnTo>
                    <a:pt x="28" y="905"/>
                  </a:lnTo>
                  <a:lnTo>
                    <a:pt x="57" y="990"/>
                  </a:lnTo>
                  <a:lnTo>
                    <a:pt x="113" y="1075"/>
                  </a:lnTo>
                  <a:lnTo>
                    <a:pt x="255" y="1160"/>
                  </a:lnTo>
                  <a:lnTo>
                    <a:pt x="425" y="1245"/>
                  </a:lnTo>
                  <a:lnTo>
                    <a:pt x="509" y="1245"/>
                  </a:lnTo>
                  <a:lnTo>
                    <a:pt x="594" y="1216"/>
                  </a:lnTo>
                  <a:lnTo>
                    <a:pt x="425" y="1386"/>
                  </a:lnTo>
                  <a:lnTo>
                    <a:pt x="340" y="1471"/>
                  </a:lnTo>
                  <a:lnTo>
                    <a:pt x="283" y="1584"/>
                  </a:lnTo>
                  <a:lnTo>
                    <a:pt x="255" y="1697"/>
                  </a:lnTo>
                  <a:lnTo>
                    <a:pt x="227" y="1810"/>
                  </a:lnTo>
                  <a:lnTo>
                    <a:pt x="227" y="1924"/>
                  </a:lnTo>
                  <a:lnTo>
                    <a:pt x="283" y="2037"/>
                  </a:lnTo>
                  <a:lnTo>
                    <a:pt x="368" y="2122"/>
                  </a:lnTo>
                  <a:lnTo>
                    <a:pt x="481" y="2206"/>
                  </a:lnTo>
                  <a:lnTo>
                    <a:pt x="594" y="2235"/>
                  </a:lnTo>
                  <a:lnTo>
                    <a:pt x="736" y="2235"/>
                  </a:lnTo>
                  <a:lnTo>
                    <a:pt x="849" y="2178"/>
                  </a:lnTo>
                  <a:lnTo>
                    <a:pt x="962" y="2093"/>
                  </a:lnTo>
                  <a:lnTo>
                    <a:pt x="1019" y="1980"/>
                  </a:lnTo>
                  <a:lnTo>
                    <a:pt x="1047" y="1867"/>
                  </a:lnTo>
                  <a:lnTo>
                    <a:pt x="1047" y="1924"/>
                  </a:lnTo>
                  <a:lnTo>
                    <a:pt x="1075" y="1980"/>
                  </a:lnTo>
                  <a:lnTo>
                    <a:pt x="1160" y="2093"/>
                  </a:lnTo>
                  <a:lnTo>
                    <a:pt x="1301" y="2178"/>
                  </a:lnTo>
                  <a:lnTo>
                    <a:pt x="1443" y="2206"/>
                  </a:lnTo>
                  <a:lnTo>
                    <a:pt x="1556" y="2235"/>
                  </a:lnTo>
                  <a:lnTo>
                    <a:pt x="1669" y="2178"/>
                  </a:lnTo>
                  <a:lnTo>
                    <a:pt x="1782" y="2122"/>
                  </a:lnTo>
                  <a:lnTo>
                    <a:pt x="1839" y="2008"/>
                  </a:lnTo>
                  <a:lnTo>
                    <a:pt x="1895" y="1895"/>
                  </a:lnTo>
                  <a:lnTo>
                    <a:pt x="1895" y="1810"/>
                  </a:lnTo>
                  <a:lnTo>
                    <a:pt x="1867" y="1697"/>
                  </a:lnTo>
                  <a:lnTo>
                    <a:pt x="1782" y="1641"/>
                  </a:lnTo>
                  <a:lnTo>
                    <a:pt x="1867" y="1669"/>
                  </a:lnTo>
                  <a:lnTo>
                    <a:pt x="1980" y="1697"/>
                  </a:lnTo>
                  <a:lnTo>
                    <a:pt x="2178" y="1697"/>
                  </a:lnTo>
                  <a:lnTo>
                    <a:pt x="2263" y="1669"/>
                  </a:lnTo>
                  <a:lnTo>
                    <a:pt x="2348" y="1612"/>
                  </a:lnTo>
                  <a:lnTo>
                    <a:pt x="2433" y="1556"/>
                  </a:lnTo>
                  <a:lnTo>
                    <a:pt x="2518" y="1471"/>
                  </a:lnTo>
                  <a:lnTo>
                    <a:pt x="2574" y="1386"/>
                  </a:lnTo>
                  <a:lnTo>
                    <a:pt x="2603" y="1301"/>
                  </a:lnTo>
                  <a:lnTo>
                    <a:pt x="2603" y="1188"/>
                  </a:lnTo>
                  <a:lnTo>
                    <a:pt x="2603" y="1103"/>
                  </a:lnTo>
                  <a:lnTo>
                    <a:pt x="2603" y="990"/>
                  </a:lnTo>
                  <a:lnTo>
                    <a:pt x="2574" y="905"/>
                  </a:lnTo>
                  <a:lnTo>
                    <a:pt x="2518" y="820"/>
                  </a:lnTo>
                  <a:lnTo>
                    <a:pt x="2461" y="736"/>
                  </a:lnTo>
                  <a:lnTo>
                    <a:pt x="2376" y="679"/>
                  </a:lnTo>
                  <a:lnTo>
                    <a:pt x="2291" y="622"/>
                  </a:lnTo>
                  <a:lnTo>
                    <a:pt x="2178" y="594"/>
                  </a:lnTo>
                  <a:lnTo>
                    <a:pt x="1980" y="594"/>
                  </a:lnTo>
                  <a:lnTo>
                    <a:pt x="1895" y="622"/>
                  </a:lnTo>
                  <a:lnTo>
                    <a:pt x="1782" y="651"/>
                  </a:lnTo>
                  <a:lnTo>
                    <a:pt x="1697" y="707"/>
                  </a:lnTo>
                  <a:lnTo>
                    <a:pt x="1754" y="651"/>
                  </a:lnTo>
                  <a:lnTo>
                    <a:pt x="1782" y="566"/>
                  </a:lnTo>
                  <a:lnTo>
                    <a:pt x="1782" y="424"/>
                  </a:lnTo>
                  <a:lnTo>
                    <a:pt x="1754" y="283"/>
                  </a:lnTo>
                  <a:lnTo>
                    <a:pt x="1669" y="170"/>
                  </a:lnTo>
                  <a:lnTo>
                    <a:pt x="1556" y="57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rgbClr val="E63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618;p40">
              <a:extLst>
                <a:ext uri="{FF2B5EF4-FFF2-40B4-BE49-F238E27FC236}">
                  <a16:creationId xmlns:a16="http://schemas.microsoft.com/office/drawing/2014/main" xmlns="" id="{D08D053A-394E-493B-8337-1446E3A146BE}"/>
                </a:ext>
              </a:extLst>
            </p:cNvPr>
            <p:cNvSpPr/>
            <p:nvPr/>
          </p:nvSpPr>
          <p:spPr>
            <a:xfrm>
              <a:off x="7051625" y="2303425"/>
              <a:ext cx="20525" cy="19825"/>
            </a:xfrm>
            <a:custGeom>
              <a:avLst/>
              <a:gdLst/>
              <a:ahLst/>
              <a:cxnLst/>
              <a:rect l="l" t="t" r="r" b="b"/>
              <a:pathLst>
                <a:path w="821" h="793" extrusionOk="0">
                  <a:moveTo>
                    <a:pt x="425" y="0"/>
                  </a:moveTo>
                  <a:lnTo>
                    <a:pt x="340" y="28"/>
                  </a:lnTo>
                  <a:lnTo>
                    <a:pt x="283" y="57"/>
                  </a:lnTo>
                  <a:lnTo>
                    <a:pt x="255" y="57"/>
                  </a:lnTo>
                  <a:lnTo>
                    <a:pt x="198" y="85"/>
                  </a:lnTo>
                  <a:lnTo>
                    <a:pt x="198" y="113"/>
                  </a:lnTo>
                  <a:lnTo>
                    <a:pt x="142" y="142"/>
                  </a:lnTo>
                  <a:lnTo>
                    <a:pt x="85" y="198"/>
                  </a:lnTo>
                  <a:lnTo>
                    <a:pt x="29" y="255"/>
                  </a:lnTo>
                  <a:lnTo>
                    <a:pt x="0" y="340"/>
                  </a:lnTo>
                  <a:lnTo>
                    <a:pt x="0" y="424"/>
                  </a:lnTo>
                  <a:lnTo>
                    <a:pt x="0" y="481"/>
                  </a:lnTo>
                  <a:lnTo>
                    <a:pt x="29" y="538"/>
                  </a:lnTo>
                  <a:lnTo>
                    <a:pt x="57" y="622"/>
                  </a:lnTo>
                  <a:lnTo>
                    <a:pt x="85" y="622"/>
                  </a:lnTo>
                  <a:lnTo>
                    <a:pt x="142" y="707"/>
                  </a:lnTo>
                  <a:lnTo>
                    <a:pt x="227" y="764"/>
                  </a:lnTo>
                  <a:lnTo>
                    <a:pt x="255" y="764"/>
                  </a:lnTo>
                  <a:lnTo>
                    <a:pt x="283" y="792"/>
                  </a:lnTo>
                  <a:lnTo>
                    <a:pt x="538" y="792"/>
                  </a:lnTo>
                  <a:lnTo>
                    <a:pt x="623" y="736"/>
                  </a:lnTo>
                  <a:lnTo>
                    <a:pt x="651" y="736"/>
                  </a:lnTo>
                  <a:lnTo>
                    <a:pt x="707" y="679"/>
                  </a:lnTo>
                  <a:lnTo>
                    <a:pt x="736" y="651"/>
                  </a:lnTo>
                  <a:lnTo>
                    <a:pt x="764" y="594"/>
                  </a:lnTo>
                  <a:lnTo>
                    <a:pt x="792" y="566"/>
                  </a:lnTo>
                  <a:lnTo>
                    <a:pt x="821" y="481"/>
                  </a:lnTo>
                  <a:lnTo>
                    <a:pt x="821" y="396"/>
                  </a:lnTo>
                  <a:lnTo>
                    <a:pt x="821" y="368"/>
                  </a:lnTo>
                  <a:lnTo>
                    <a:pt x="821" y="311"/>
                  </a:lnTo>
                  <a:lnTo>
                    <a:pt x="792" y="255"/>
                  </a:lnTo>
                  <a:lnTo>
                    <a:pt x="764" y="170"/>
                  </a:lnTo>
                  <a:lnTo>
                    <a:pt x="736" y="142"/>
                  </a:lnTo>
                  <a:lnTo>
                    <a:pt x="707" y="113"/>
                  </a:lnTo>
                  <a:lnTo>
                    <a:pt x="679" y="85"/>
                  </a:lnTo>
                  <a:lnTo>
                    <a:pt x="623" y="28"/>
                  </a:lnTo>
                  <a:lnTo>
                    <a:pt x="594" y="28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rgbClr val="9C2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619;p40">
              <a:extLst>
                <a:ext uri="{FF2B5EF4-FFF2-40B4-BE49-F238E27FC236}">
                  <a16:creationId xmlns:a16="http://schemas.microsoft.com/office/drawing/2014/main" xmlns="" id="{79283B8F-F538-456F-8BA5-786ED8E38658}"/>
                </a:ext>
              </a:extLst>
            </p:cNvPr>
            <p:cNvSpPr/>
            <p:nvPr/>
          </p:nvSpPr>
          <p:spPr>
            <a:xfrm>
              <a:off x="7200125" y="2272300"/>
              <a:ext cx="65075" cy="55900"/>
            </a:xfrm>
            <a:custGeom>
              <a:avLst/>
              <a:gdLst/>
              <a:ahLst/>
              <a:cxnLst/>
              <a:rect l="l" t="t" r="r" b="b"/>
              <a:pathLst>
                <a:path w="2603" h="2236" extrusionOk="0">
                  <a:moveTo>
                    <a:pt x="1245" y="1"/>
                  </a:moveTo>
                  <a:lnTo>
                    <a:pt x="1104" y="57"/>
                  </a:lnTo>
                  <a:lnTo>
                    <a:pt x="990" y="142"/>
                  </a:lnTo>
                  <a:lnTo>
                    <a:pt x="934" y="283"/>
                  </a:lnTo>
                  <a:lnTo>
                    <a:pt x="906" y="425"/>
                  </a:lnTo>
                  <a:lnTo>
                    <a:pt x="906" y="566"/>
                  </a:lnTo>
                  <a:lnTo>
                    <a:pt x="877" y="510"/>
                  </a:lnTo>
                  <a:lnTo>
                    <a:pt x="792" y="453"/>
                  </a:lnTo>
                  <a:lnTo>
                    <a:pt x="623" y="340"/>
                  </a:lnTo>
                  <a:lnTo>
                    <a:pt x="453" y="312"/>
                  </a:lnTo>
                  <a:lnTo>
                    <a:pt x="368" y="312"/>
                  </a:lnTo>
                  <a:lnTo>
                    <a:pt x="283" y="340"/>
                  </a:lnTo>
                  <a:lnTo>
                    <a:pt x="198" y="368"/>
                  </a:lnTo>
                  <a:lnTo>
                    <a:pt x="142" y="425"/>
                  </a:lnTo>
                  <a:lnTo>
                    <a:pt x="29" y="566"/>
                  </a:lnTo>
                  <a:lnTo>
                    <a:pt x="0" y="736"/>
                  </a:lnTo>
                  <a:lnTo>
                    <a:pt x="0" y="821"/>
                  </a:lnTo>
                  <a:lnTo>
                    <a:pt x="29" y="906"/>
                  </a:lnTo>
                  <a:lnTo>
                    <a:pt x="57" y="991"/>
                  </a:lnTo>
                  <a:lnTo>
                    <a:pt x="114" y="1075"/>
                  </a:lnTo>
                  <a:lnTo>
                    <a:pt x="227" y="1189"/>
                  </a:lnTo>
                  <a:lnTo>
                    <a:pt x="396" y="1245"/>
                  </a:lnTo>
                  <a:lnTo>
                    <a:pt x="481" y="1245"/>
                  </a:lnTo>
                  <a:lnTo>
                    <a:pt x="566" y="1217"/>
                  </a:lnTo>
                  <a:lnTo>
                    <a:pt x="396" y="1387"/>
                  </a:lnTo>
                  <a:lnTo>
                    <a:pt x="340" y="1471"/>
                  </a:lnTo>
                  <a:lnTo>
                    <a:pt x="255" y="1585"/>
                  </a:lnTo>
                  <a:lnTo>
                    <a:pt x="227" y="1698"/>
                  </a:lnTo>
                  <a:lnTo>
                    <a:pt x="227" y="1811"/>
                  </a:lnTo>
                  <a:lnTo>
                    <a:pt x="227" y="1924"/>
                  </a:lnTo>
                  <a:lnTo>
                    <a:pt x="255" y="2037"/>
                  </a:lnTo>
                  <a:lnTo>
                    <a:pt x="340" y="2150"/>
                  </a:lnTo>
                  <a:lnTo>
                    <a:pt x="453" y="2207"/>
                  </a:lnTo>
                  <a:lnTo>
                    <a:pt x="566" y="2235"/>
                  </a:lnTo>
                  <a:lnTo>
                    <a:pt x="708" y="2235"/>
                  </a:lnTo>
                  <a:lnTo>
                    <a:pt x="821" y="2179"/>
                  </a:lnTo>
                  <a:lnTo>
                    <a:pt x="934" y="2094"/>
                  </a:lnTo>
                  <a:lnTo>
                    <a:pt x="990" y="1981"/>
                  </a:lnTo>
                  <a:lnTo>
                    <a:pt x="1019" y="1867"/>
                  </a:lnTo>
                  <a:lnTo>
                    <a:pt x="1019" y="1924"/>
                  </a:lnTo>
                  <a:lnTo>
                    <a:pt x="1047" y="1981"/>
                  </a:lnTo>
                  <a:lnTo>
                    <a:pt x="1160" y="2094"/>
                  </a:lnTo>
                  <a:lnTo>
                    <a:pt x="1273" y="2179"/>
                  </a:lnTo>
                  <a:lnTo>
                    <a:pt x="1415" y="2207"/>
                  </a:lnTo>
                  <a:lnTo>
                    <a:pt x="1528" y="2235"/>
                  </a:lnTo>
                  <a:lnTo>
                    <a:pt x="1669" y="2207"/>
                  </a:lnTo>
                  <a:lnTo>
                    <a:pt x="1754" y="2122"/>
                  </a:lnTo>
                  <a:lnTo>
                    <a:pt x="1839" y="2009"/>
                  </a:lnTo>
                  <a:lnTo>
                    <a:pt x="1867" y="1896"/>
                  </a:lnTo>
                  <a:lnTo>
                    <a:pt x="1867" y="1811"/>
                  </a:lnTo>
                  <a:lnTo>
                    <a:pt x="1839" y="1698"/>
                  </a:lnTo>
                  <a:lnTo>
                    <a:pt x="1754" y="1641"/>
                  </a:lnTo>
                  <a:lnTo>
                    <a:pt x="1867" y="1669"/>
                  </a:lnTo>
                  <a:lnTo>
                    <a:pt x="1952" y="1698"/>
                  </a:lnTo>
                  <a:lnTo>
                    <a:pt x="2150" y="1698"/>
                  </a:lnTo>
                  <a:lnTo>
                    <a:pt x="2263" y="1669"/>
                  </a:lnTo>
                  <a:lnTo>
                    <a:pt x="2348" y="1613"/>
                  </a:lnTo>
                  <a:lnTo>
                    <a:pt x="2433" y="1556"/>
                  </a:lnTo>
                  <a:lnTo>
                    <a:pt x="2490" y="1471"/>
                  </a:lnTo>
                  <a:lnTo>
                    <a:pt x="2546" y="1387"/>
                  </a:lnTo>
                  <a:lnTo>
                    <a:pt x="2574" y="1302"/>
                  </a:lnTo>
                  <a:lnTo>
                    <a:pt x="2603" y="1189"/>
                  </a:lnTo>
                  <a:lnTo>
                    <a:pt x="2603" y="1104"/>
                  </a:lnTo>
                  <a:lnTo>
                    <a:pt x="2574" y="991"/>
                  </a:lnTo>
                  <a:lnTo>
                    <a:pt x="2546" y="906"/>
                  </a:lnTo>
                  <a:lnTo>
                    <a:pt x="2490" y="821"/>
                  </a:lnTo>
                  <a:lnTo>
                    <a:pt x="2433" y="736"/>
                  </a:lnTo>
                  <a:lnTo>
                    <a:pt x="2348" y="679"/>
                  </a:lnTo>
                  <a:lnTo>
                    <a:pt x="2263" y="623"/>
                  </a:lnTo>
                  <a:lnTo>
                    <a:pt x="2178" y="595"/>
                  </a:lnTo>
                  <a:lnTo>
                    <a:pt x="1980" y="595"/>
                  </a:lnTo>
                  <a:lnTo>
                    <a:pt x="1867" y="623"/>
                  </a:lnTo>
                  <a:lnTo>
                    <a:pt x="1782" y="651"/>
                  </a:lnTo>
                  <a:lnTo>
                    <a:pt x="1698" y="708"/>
                  </a:lnTo>
                  <a:lnTo>
                    <a:pt x="1726" y="651"/>
                  </a:lnTo>
                  <a:lnTo>
                    <a:pt x="1754" y="566"/>
                  </a:lnTo>
                  <a:lnTo>
                    <a:pt x="1782" y="453"/>
                  </a:lnTo>
                  <a:lnTo>
                    <a:pt x="1726" y="312"/>
                  </a:lnTo>
                  <a:lnTo>
                    <a:pt x="1669" y="170"/>
                  </a:lnTo>
                  <a:lnTo>
                    <a:pt x="1556" y="57"/>
                  </a:lnTo>
                  <a:lnTo>
                    <a:pt x="1415" y="29"/>
                  </a:lnTo>
                  <a:lnTo>
                    <a:pt x="1245" y="1"/>
                  </a:lnTo>
                  <a:close/>
                </a:path>
              </a:pathLst>
            </a:custGeom>
            <a:solidFill>
              <a:srgbClr val="E63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620;p40">
              <a:extLst>
                <a:ext uri="{FF2B5EF4-FFF2-40B4-BE49-F238E27FC236}">
                  <a16:creationId xmlns:a16="http://schemas.microsoft.com/office/drawing/2014/main" xmlns="" id="{7721A225-2C88-4EE0-953A-060D6EE34099}"/>
                </a:ext>
              </a:extLst>
            </p:cNvPr>
            <p:cNvSpPr/>
            <p:nvPr/>
          </p:nvSpPr>
          <p:spPr>
            <a:xfrm>
              <a:off x="7219925" y="2292100"/>
              <a:ext cx="19825" cy="20525"/>
            </a:xfrm>
            <a:custGeom>
              <a:avLst/>
              <a:gdLst/>
              <a:ahLst/>
              <a:cxnLst/>
              <a:rect l="l" t="t" r="r" b="b"/>
              <a:pathLst>
                <a:path w="793" h="821" extrusionOk="0">
                  <a:moveTo>
                    <a:pt x="425" y="1"/>
                  </a:moveTo>
                  <a:lnTo>
                    <a:pt x="312" y="29"/>
                  </a:lnTo>
                  <a:lnTo>
                    <a:pt x="283" y="57"/>
                  </a:lnTo>
                  <a:lnTo>
                    <a:pt x="227" y="85"/>
                  </a:lnTo>
                  <a:lnTo>
                    <a:pt x="170" y="85"/>
                  </a:lnTo>
                  <a:lnTo>
                    <a:pt x="170" y="114"/>
                  </a:lnTo>
                  <a:lnTo>
                    <a:pt x="114" y="142"/>
                  </a:lnTo>
                  <a:lnTo>
                    <a:pt x="57" y="199"/>
                  </a:lnTo>
                  <a:lnTo>
                    <a:pt x="29" y="255"/>
                  </a:lnTo>
                  <a:lnTo>
                    <a:pt x="0" y="340"/>
                  </a:lnTo>
                  <a:lnTo>
                    <a:pt x="0" y="425"/>
                  </a:lnTo>
                  <a:lnTo>
                    <a:pt x="0" y="481"/>
                  </a:lnTo>
                  <a:lnTo>
                    <a:pt x="0" y="538"/>
                  </a:lnTo>
                  <a:lnTo>
                    <a:pt x="57" y="623"/>
                  </a:lnTo>
                  <a:lnTo>
                    <a:pt x="114" y="708"/>
                  </a:lnTo>
                  <a:lnTo>
                    <a:pt x="142" y="708"/>
                  </a:lnTo>
                  <a:lnTo>
                    <a:pt x="227" y="764"/>
                  </a:lnTo>
                  <a:lnTo>
                    <a:pt x="255" y="793"/>
                  </a:lnTo>
                  <a:lnTo>
                    <a:pt x="312" y="793"/>
                  </a:lnTo>
                  <a:lnTo>
                    <a:pt x="425" y="821"/>
                  </a:lnTo>
                  <a:lnTo>
                    <a:pt x="538" y="793"/>
                  </a:lnTo>
                  <a:lnTo>
                    <a:pt x="623" y="736"/>
                  </a:lnTo>
                  <a:lnTo>
                    <a:pt x="708" y="679"/>
                  </a:lnTo>
                  <a:lnTo>
                    <a:pt x="708" y="651"/>
                  </a:lnTo>
                  <a:lnTo>
                    <a:pt x="764" y="595"/>
                  </a:lnTo>
                  <a:lnTo>
                    <a:pt x="764" y="566"/>
                  </a:lnTo>
                  <a:lnTo>
                    <a:pt x="792" y="481"/>
                  </a:lnTo>
                  <a:lnTo>
                    <a:pt x="792" y="397"/>
                  </a:lnTo>
                  <a:lnTo>
                    <a:pt x="792" y="368"/>
                  </a:lnTo>
                  <a:lnTo>
                    <a:pt x="792" y="312"/>
                  </a:lnTo>
                  <a:lnTo>
                    <a:pt x="792" y="255"/>
                  </a:lnTo>
                  <a:lnTo>
                    <a:pt x="736" y="170"/>
                  </a:lnTo>
                  <a:lnTo>
                    <a:pt x="736" y="142"/>
                  </a:lnTo>
                  <a:lnTo>
                    <a:pt x="708" y="142"/>
                  </a:lnTo>
                  <a:lnTo>
                    <a:pt x="708" y="114"/>
                  </a:lnTo>
                  <a:lnTo>
                    <a:pt x="679" y="85"/>
                  </a:lnTo>
                  <a:lnTo>
                    <a:pt x="594" y="29"/>
                  </a:lnTo>
                  <a:lnTo>
                    <a:pt x="566" y="29"/>
                  </a:lnTo>
                  <a:lnTo>
                    <a:pt x="510" y="1"/>
                  </a:lnTo>
                  <a:close/>
                </a:path>
              </a:pathLst>
            </a:custGeom>
            <a:solidFill>
              <a:srgbClr val="9C2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621;p40">
              <a:extLst>
                <a:ext uri="{FF2B5EF4-FFF2-40B4-BE49-F238E27FC236}">
                  <a16:creationId xmlns:a16="http://schemas.microsoft.com/office/drawing/2014/main" xmlns="" id="{638803A2-9A7D-4B5D-B51B-BC790647A99C}"/>
                </a:ext>
              </a:extLst>
            </p:cNvPr>
            <p:cNvSpPr/>
            <p:nvPr/>
          </p:nvSpPr>
          <p:spPr>
            <a:xfrm>
              <a:off x="7253875" y="2316150"/>
              <a:ext cx="55875" cy="64375"/>
            </a:xfrm>
            <a:custGeom>
              <a:avLst/>
              <a:gdLst/>
              <a:ahLst/>
              <a:cxnLst/>
              <a:rect l="l" t="t" r="r" b="b"/>
              <a:pathLst>
                <a:path w="2235" h="2575" extrusionOk="0">
                  <a:moveTo>
                    <a:pt x="1528" y="0"/>
                  </a:moveTo>
                  <a:lnTo>
                    <a:pt x="1443" y="29"/>
                  </a:lnTo>
                  <a:lnTo>
                    <a:pt x="1358" y="57"/>
                  </a:lnTo>
                  <a:lnTo>
                    <a:pt x="1273" y="85"/>
                  </a:lnTo>
                  <a:lnTo>
                    <a:pt x="1160" y="227"/>
                  </a:lnTo>
                  <a:lnTo>
                    <a:pt x="1103" y="368"/>
                  </a:lnTo>
                  <a:lnTo>
                    <a:pt x="1075" y="453"/>
                  </a:lnTo>
                  <a:lnTo>
                    <a:pt x="1075" y="538"/>
                  </a:lnTo>
                  <a:lnTo>
                    <a:pt x="934" y="368"/>
                  </a:lnTo>
                  <a:lnTo>
                    <a:pt x="849" y="283"/>
                  </a:lnTo>
                  <a:lnTo>
                    <a:pt x="764" y="198"/>
                  </a:lnTo>
                  <a:lnTo>
                    <a:pt x="651" y="170"/>
                  </a:lnTo>
                  <a:lnTo>
                    <a:pt x="538" y="142"/>
                  </a:lnTo>
                  <a:lnTo>
                    <a:pt x="424" y="142"/>
                  </a:lnTo>
                  <a:lnTo>
                    <a:pt x="311" y="170"/>
                  </a:lnTo>
                  <a:lnTo>
                    <a:pt x="198" y="227"/>
                  </a:lnTo>
                  <a:lnTo>
                    <a:pt x="113" y="340"/>
                  </a:lnTo>
                  <a:lnTo>
                    <a:pt x="57" y="453"/>
                  </a:lnTo>
                  <a:lnTo>
                    <a:pt x="57" y="594"/>
                  </a:lnTo>
                  <a:lnTo>
                    <a:pt x="85" y="707"/>
                  </a:lnTo>
                  <a:lnTo>
                    <a:pt x="170" y="821"/>
                  </a:lnTo>
                  <a:lnTo>
                    <a:pt x="283" y="905"/>
                  </a:lnTo>
                  <a:lnTo>
                    <a:pt x="424" y="934"/>
                  </a:lnTo>
                  <a:lnTo>
                    <a:pt x="340" y="934"/>
                  </a:lnTo>
                  <a:lnTo>
                    <a:pt x="283" y="962"/>
                  </a:lnTo>
                  <a:lnTo>
                    <a:pt x="170" y="1047"/>
                  </a:lnTo>
                  <a:lnTo>
                    <a:pt x="85" y="1160"/>
                  </a:lnTo>
                  <a:lnTo>
                    <a:pt x="28" y="1302"/>
                  </a:lnTo>
                  <a:lnTo>
                    <a:pt x="0" y="1415"/>
                  </a:lnTo>
                  <a:lnTo>
                    <a:pt x="28" y="1528"/>
                  </a:lnTo>
                  <a:lnTo>
                    <a:pt x="85" y="1641"/>
                  </a:lnTo>
                  <a:lnTo>
                    <a:pt x="170" y="1726"/>
                  </a:lnTo>
                  <a:lnTo>
                    <a:pt x="283" y="1782"/>
                  </a:lnTo>
                  <a:lnTo>
                    <a:pt x="481" y="1782"/>
                  </a:lnTo>
                  <a:lnTo>
                    <a:pt x="566" y="1698"/>
                  </a:lnTo>
                  <a:lnTo>
                    <a:pt x="566" y="1698"/>
                  </a:lnTo>
                  <a:lnTo>
                    <a:pt x="509" y="1782"/>
                  </a:lnTo>
                  <a:lnTo>
                    <a:pt x="481" y="1867"/>
                  </a:lnTo>
                  <a:lnTo>
                    <a:pt x="481" y="1980"/>
                  </a:lnTo>
                  <a:lnTo>
                    <a:pt x="481" y="2094"/>
                  </a:lnTo>
                  <a:lnTo>
                    <a:pt x="509" y="2178"/>
                  </a:lnTo>
                  <a:lnTo>
                    <a:pt x="538" y="2263"/>
                  </a:lnTo>
                  <a:lnTo>
                    <a:pt x="594" y="2348"/>
                  </a:lnTo>
                  <a:lnTo>
                    <a:pt x="651" y="2433"/>
                  </a:lnTo>
                  <a:lnTo>
                    <a:pt x="736" y="2490"/>
                  </a:lnTo>
                  <a:lnTo>
                    <a:pt x="820" y="2546"/>
                  </a:lnTo>
                  <a:lnTo>
                    <a:pt x="934" y="2574"/>
                  </a:lnTo>
                  <a:lnTo>
                    <a:pt x="1132" y="2574"/>
                  </a:lnTo>
                  <a:lnTo>
                    <a:pt x="1216" y="2546"/>
                  </a:lnTo>
                  <a:lnTo>
                    <a:pt x="1330" y="2490"/>
                  </a:lnTo>
                  <a:lnTo>
                    <a:pt x="1386" y="2433"/>
                  </a:lnTo>
                  <a:lnTo>
                    <a:pt x="1471" y="2376"/>
                  </a:lnTo>
                  <a:lnTo>
                    <a:pt x="1528" y="2292"/>
                  </a:lnTo>
                  <a:lnTo>
                    <a:pt x="1556" y="2207"/>
                  </a:lnTo>
                  <a:lnTo>
                    <a:pt x="1584" y="2094"/>
                  </a:lnTo>
                  <a:lnTo>
                    <a:pt x="1584" y="1980"/>
                  </a:lnTo>
                  <a:lnTo>
                    <a:pt x="1584" y="1896"/>
                  </a:lnTo>
                  <a:lnTo>
                    <a:pt x="1556" y="1811"/>
                  </a:lnTo>
                  <a:lnTo>
                    <a:pt x="1499" y="1698"/>
                  </a:lnTo>
                  <a:lnTo>
                    <a:pt x="1556" y="1754"/>
                  </a:lnTo>
                  <a:lnTo>
                    <a:pt x="1612" y="1782"/>
                  </a:lnTo>
                  <a:lnTo>
                    <a:pt x="1754" y="1811"/>
                  </a:lnTo>
                  <a:lnTo>
                    <a:pt x="1895" y="1782"/>
                  </a:lnTo>
                  <a:lnTo>
                    <a:pt x="2037" y="1726"/>
                  </a:lnTo>
                  <a:lnTo>
                    <a:pt x="2150" y="1613"/>
                  </a:lnTo>
                  <a:lnTo>
                    <a:pt x="2207" y="1500"/>
                  </a:lnTo>
                  <a:lnTo>
                    <a:pt x="2235" y="1330"/>
                  </a:lnTo>
                  <a:lnTo>
                    <a:pt x="2207" y="1188"/>
                  </a:lnTo>
                  <a:lnTo>
                    <a:pt x="2122" y="1075"/>
                  </a:lnTo>
                  <a:lnTo>
                    <a:pt x="1980" y="990"/>
                  </a:lnTo>
                  <a:lnTo>
                    <a:pt x="1839" y="934"/>
                  </a:lnTo>
                  <a:lnTo>
                    <a:pt x="1697" y="962"/>
                  </a:lnTo>
                  <a:lnTo>
                    <a:pt x="1697" y="962"/>
                  </a:lnTo>
                  <a:lnTo>
                    <a:pt x="1782" y="905"/>
                  </a:lnTo>
                  <a:lnTo>
                    <a:pt x="1839" y="849"/>
                  </a:lnTo>
                  <a:lnTo>
                    <a:pt x="1952" y="679"/>
                  </a:lnTo>
                  <a:lnTo>
                    <a:pt x="2009" y="509"/>
                  </a:lnTo>
                  <a:lnTo>
                    <a:pt x="2009" y="425"/>
                  </a:lnTo>
                  <a:lnTo>
                    <a:pt x="2009" y="340"/>
                  </a:lnTo>
                  <a:lnTo>
                    <a:pt x="1952" y="255"/>
                  </a:lnTo>
                  <a:lnTo>
                    <a:pt x="1924" y="170"/>
                  </a:lnTo>
                  <a:lnTo>
                    <a:pt x="1782" y="85"/>
                  </a:lnTo>
                  <a:lnTo>
                    <a:pt x="161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622;p40">
              <a:extLst>
                <a:ext uri="{FF2B5EF4-FFF2-40B4-BE49-F238E27FC236}">
                  <a16:creationId xmlns:a16="http://schemas.microsoft.com/office/drawing/2014/main" xmlns="" id="{132D6EB4-116A-4411-9E51-862EA427035E}"/>
                </a:ext>
              </a:extLst>
            </p:cNvPr>
            <p:cNvSpPr/>
            <p:nvPr/>
          </p:nvSpPr>
          <p:spPr>
            <a:xfrm>
              <a:off x="7270125" y="2335250"/>
              <a:ext cx="20550" cy="20525"/>
            </a:xfrm>
            <a:custGeom>
              <a:avLst/>
              <a:gdLst/>
              <a:ahLst/>
              <a:cxnLst/>
              <a:rect l="l" t="t" r="r" b="b"/>
              <a:pathLst>
                <a:path w="822" h="821" extrusionOk="0">
                  <a:moveTo>
                    <a:pt x="312" y="0"/>
                  </a:moveTo>
                  <a:lnTo>
                    <a:pt x="227" y="28"/>
                  </a:lnTo>
                  <a:lnTo>
                    <a:pt x="199" y="57"/>
                  </a:lnTo>
                  <a:lnTo>
                    <a:pt x="142" y="85"/>
                  </a:lnTo>
                  <a:lnTo>
                    <a:pt x="114" y="113"/>
                  </a:lnTo>
                  <a:lnTo>
                    <a:pt x="57" y="198"/>
                  </a:lnTo>
                  <a:lnTo>
                    <a:pt x="29" y="226"/>
                  </a:lnTo>
                  <a:lnTo>
                    <a:pt x="29" y="283"/>
                  </a:lnTo>
                  <a:lnTo>
                    <a:pt x="1" y="368"/>
                  </a:lnTo>
                  <a:lnTo>
                    <a:pt x="1" y="396"/>
                  </a:lnTo>
                  <a:lnTo>
                    <a:pt x="1" y="481"/>
                  </a:lnTo>
                  <a:lnTo>
                    <a:pt x="57" y="594"/>
                  </a:lnTo>
                  <a:lnTo>
                    <a:pt x="114" y="679"/>
                  </a:lnTo>
                  <a:lnTo>
                    <a:pt x="199" y="736"/>
                  </a:lnTo>
                  <a:lnTo>
                    <a:pt x="199" y="764"/>
                  </a:lnTo>
                  <a:lnTo>
                    <a:pt x="312" y="792"/>
                  </a:lnTo>
                  <a:lnTo>
                    <a:pt x="397" y="792"/>
                  </a:lnTo>
                  <a:lnTo>
                    <a:pt x="397" y="820"/>
                  </a:lnTo>
                  <a:lnTo>
                    <a:pt x="453" y="792"/>
                  </a:lnTo>
                  <a:lnTo>
                    <a:pt x="510" y="792"/>
                  </a:lnTo>
                  <a:lnTo>
                    <a:pt x="595" y="764"/>
                  </a:lnTo>
                  <a:lnTo>
                    <a:pt x="623" y="736"/>
                  </a:lnTo>
                  <a:lnTo>
                    <a:pt x="651" y="736"/>
                  </a:lnTo>
                  <a:lnTo>
                    <a:pt x="708" y="707"/>
                  </a:lnTo>
                  <a:lnTo>
                    <a:pt x="736" y="622"/>
                  </a:lnTo>
                  <a:lnTo>
                    <a:pt x="764" y="622"/>
                  </a:lnTo>
                  <a:lnTo>
                    <a:pt x="764" y="594"/>
                  </a:lnTo>
                  <a:lnTo>
                    <a:pt x="793" y="538"/>
                  </a:lnTo>
                  <a:lnTo>
                    <a:pt x="793" y="509"/>
                  </a:lnTo>
                  <a:lnTo>
                    <a:pt x="821" y="453"/>
                  </a:lnTo>
                  <a:lnTo>
                    <a:pt x="793" y="339"/>
                  </a:lnTo>
                  <a:lnTo>
                    <a:pt x="764" y="311"/>
                  </a:lnTo>
                  <a:lnTo>
                    <a:pt x="764" y="255"/>
                  </a:lnTo>
                  <a:lnTo>
                    <a:pt x="736" y="226"/>
                  </a:lnTo>
                  <a:lnTo>
                    <a:pt x="736" y="198"/>
                  </a:lnTo>
                  <a:lnTo>
                    <a:pt x="680" y="141"/>
                  </a:lnTo>
                  <a:lnTo>
                    <a:pt x="651" y="85"/>
                  </a:lnTo>
                  <a:lnTo>
                    <a:pt x="566" y="28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623;p40">
              <a:extLst>
                <a:ext uri="{FF2B5EF4-FFF2-40B4-BE49-F238E27FC236}">
                  <a16:creationId xmlns:a16="http://schemas.microsoft.com/office/drawing/2014/main" xmlns="" id="{6762D9BF-8B97-4B0E-BCF1-148B0A458717}"/>
                </a:ext>
              </a:extLst>
            </p:cNvPr>
            <p:cNvSpPr/>
            <p:nvPr/>
          </p:nvSpPr>
          <p:spPr>
            <a:xfrm>
              <a:off x="7316100" y="2357875"/>
              <a:ext cx="65775" cy="57300"/>
            </a:xfrm>
            <a:custGeom>
              <a:avLst/>
              <a:gdLst/>
              <a:ahLst/>
              <a:cxnLst/>
              <a:rect l="l" t="t" r="r" b="b"/>
              <a:pathLst>
                <a:path w="2631" h="2292" extrusionOk="0">
                  <a:moveTo>
                    <a:pt x="1924" y="0"/>
                  </a:moveTo>
                  <a:lnTo>
                    <a:pt x="1782" y="29"/>
                  </a:lnTo>
                  <a:lnTo>
                    <a:pt x="1669" y="85"/>
                  </a:lnTo>
                  <a:lnTo>
                    <a:pt x="1584" y="170"/>
                  </a:lnTo>
                  <a:lnTo>
                    <a:pt x="1528" y="311"/>
                  </a:lnTo>
                  <a:lnTo>
                    <a:pt x="1500" y="425"/>
                  </a:lnTo>
                  <a:lnTo>
                    <a:pt x="1500" y="368"/>
                  </a:lnTo>
                  <a:lnTo>
                    <a:pt x="1471" y="311"/>
                  </a:lnTo>
                  <a:lnTo>
                    <a:pt x="1358" y="227"/>
                  </a:lnTo>
                  <a:lnTo>
                    <a:pt x="1217" y="142"/>
                  </a:lnTo>
                  <a:lnTo>
                    <a:pt x="1075" y="113"/>
                  </a:lnTo>
                  <a:lnTo>
                    <a:pt x="962" y="113"/>
                  </a:lnTo>
                  <a:lnTo>
                    <a:pt x="849" y="170"/>
                  </a:lnTo>
                  <a:lnTo>
                    <a:pt x="736" y="255"/>
                  </a:lnTo>
                  <a:lnTo>
                    <a:pt x="679" y="340"/>
                  </a:lnTo>
                  <a:lnTo>
                    <a:pt x="651" y="481"/>
                  </a:lnTo>
                  <a:lnTo>
                    <a:pt x="651" y="566"/>
                  </a:lnTo>
                  <a:lnTo>
                    <a:pt x="708" y="651"/>
                  </a:lnTo>
                  <a:lnTo>
                    <a:pt x="792" y="736"/>
                  </a:lnTo>
                  <a:lnTo>
                    <a:pt x="708" y="707"/>
                  </a:lnTo>
                  <a:lnTo>
                    <a:pt x="594" y="679"/>
                  </a:lnTo>
                  <a:lnTo>
                    <a:pt x="481" y="679"/>
                  </a:lnTo>
                  <a:lnTo>
                    <a:pt x="396" y="707"/>
                  </a:lnTo>
                  <a:lnTo>
                    <a:pt x="312" y="736"/>
                  </a:lnTo>
                  <a:lnTo>
                    <a:pt x="227" y="792"/>
                  </a:lnTo>
                  <a:lnTo>
                    <a:pt x="142" y="877"/>
                  </a:lnTo>
                  <a:lnTo>
                    <a:pt x="85" y="962"/>
                  </a:lnTo>
                  <a:lnTo>
                    <a:pt x="29" y="1047"/>
                  </a:lnTo>
                  <a:lnTo>
                    <a:pt x="0" y="1132"/>
                  </a:lnTo>
                  <a:lnTo>
                    <a:pt x="0" y="1245"/>
                  </a:lnTo>
                  <a:lnTo>
                    <a:pt x="0" y="1330"/>
                  </a:lnTo>
                  <a:lnTo>
                    <a:pt x="29" y="1443"/>
                  </a:lnTo>
                  <a:lnTo>
                    <a:pt x="85" y="1528"/>
                  </a:lnTo>
                  <a:lnTo>
                    <a:pt x="142" y="1613"/>
                  </a:lnTo>
                  <a:lnTo>
                    <a:pt x="198" y="1669"/>
                  </a:lnTo>
                  <a:lnTo>
                    <a:pt x="283" y="1726"/>
                  </a:lnTo>
                  <a:lnTo>
                    <a:pt x="396" y="1782"/>
                  </a:lnTo>
                  <a:lnTo>
                    <a:pt x="481" y="1782"/>
                  </a:lnTo>
                  <a:lnTo>
                    <a:pt x="594" y="1811"/>
                  </a:lnTo>
                  <a:lnTo>
                    <a:pt x="679" y="1782"/>
                  </a:lnTo>
                  <a:lnTo>
                    <a:pt x="792" y="1754"/>
                  </a:lnTo>
                  <a:lnTo>
                    <a:pt x="877" y="1697"/>
                  </a:lnTo>
                  <a:lnTo>
                    <a:pt x="962" y="1641"/>
                  </a:lnTo>
                  <a:lnTo>
                    <a:pt x="906" y="1726"/>
                  </a:lnTo>
                  <a:lnTo>
                    <a:pt x="906" y="1782"/>
                  </a:lnTo>
                  <a:lnTo>
                    <a:pt x="906" y="1924"/>
                  </a:lnTo>
                  <a:lnTo>
                    <a:pt x="934" y="2065"/>
                  </a:lnTo>
                  <a:lnTo>
                    <a:pt x="1047" y="2178"/>
                  </a:lnTo>
                  <a:lnTo>
                    <a:pt x="1160" y="2263"/>
                  </a:lnTo>
                  <a:lnTo>
                    <a:pt x="1302" y="2291"/>
                  </a:lnTo>
                  <a:lnTo>
                    <a:pt x="1443" y="2291"/>
                  </a:lnTo>
                  <a:lnTo>
                    <a:pt x="1584" y="2235"/>
                  </a:lnTo>
                  <a:lnTo>
                    <a:pt x="1698" y="2122"/>
                  </a:lnTo>
                  <a:lnTo>
                    <a:pt x="1754" y="1980"/>
                  </a:lnTo>
                  <a:lnTo>
                    <a:pt x="1782" y="1839"/>
                  </a:lnTo>
                  <a:lnTo>
                    <a:pt x="1726" y="1697"/>
                  </a:lnTo>
                  <a:lnTo>
                    <a:pt x="1782" y="1754"/>
                  </a:lnTo>
                  <a:lnTo>
                    <a:pt x="1867" y="1839"/>
                  </a:lnTo>
                  <a:lnTo>
                    <a:pt x="2037" y="1895"/>
                  </a:lnTo>
                  <a:lnTo>
                    <a:pt x="2235" y="1924"/>
                  </a:lnTo>
                  <a:lnTo>
                    <a:pt x="2320" y="1924"/>
                  </a:lnTo>
                  <a:lnTo>
                    <a:pt x="2405" y="1867"/>
                  </a:lnTo>
                  <a:lnTo>
                    <a:pt x="2461" y="1839"/>
                  </a:lnTo>
                  <a:lnTo>
                    <a:pt x="2518" y="1754"/>
                  </a:lnTo>
                  <a:lnTo>
                    <a:pt x="2603" y="1613"/>
                  </a:lnTo>
                  <a:lnTo>
                    <a:pt x="2631" y="1443"/>
                  </a:lnTo>
                  <a:lnTo>
                    <a:pt x="2631" y="1358"/>
                  </a:lnTo>
                  <a:lnTo>
                    <a:pt x="2603" y="1273"/>
                  </a:lnTo>
                  <a:lnTo>
                    <a:pt x="2546" y="1188"/>
                  </a:lnTo>
                  <a:lnTo>
                    <a:pt x="2490" y="1132"/>
                  </a:lnTo>
                  <a:lnTo>
                    <a:pt x="2348" y="1047"/>
                  </a:lnTo>
                  <a:lnTo>
                    <a:pt x="2178" y="990"/>
                  </a:lnTo>
                  <a:lnTo>
                    <a:pt x="2094" y="990"/>
                  </a:lnTo>
                  <a:lnTo>
                    <a:pt x="2009" y="1019"/>
                  </a:lnTo>
                  <a:lnTo>
                    <a:pt x="2178" y="849"/>
                  </a:lnTo>
                  <a:lnTo>
                    <a:pt x="2235" y="736"/>
                  </a:lnTo>
                  <a:lnTo>
                    <a:pt x="2292" y="651"/>
                  </a:lnTo>
                  <a:lnTo>
                    <a:pt x="2320" y="538"/>
                  </a:lnTo>
                  <a:lnTo>
                    <a:pt x="2320" y="425"/>
                  </a:lnTo>
                  <a:lnTo>
                    <a:pt x="2292" y="311"/>
                  </a:lnTo>
                  <a:lnTo>
                    <a:pt x="2263" y="198"/>
                  </a:lnTo>
                  <a:lnTo>
                    <a:pt x="2150" y="85"/>
                  </a:lnTo>
                  <a:lnTo>
                    <a:pt x="2037" y="29"/>
                  </a:lnTo>
                  <a:lnTo>
                    <a:pt x="19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624;p40">
              <a:extLst>
                <a:ext uri="{FF2B5EF4-FFF2-40B4-BE49-F238E27FC236}">
                  <a16:creationId xmlns:a16="http://schemas.microsoft.com/office/drawing/2014/main" xmlns="" id="{64398186-ECBC-4208-BD3D-278921D0D1EC}"/>
                </a:ext>
              </a:extLst>
            </p:cNvPr>
            <p:cNvSpPr/>
            <p:nvPr/>
          </p:nvSpPr>
          <p:spPr>
            <a:xfrm>
              <a:off x="7340850" y="2375550"/>
              <a:ext cx="20525" cy="20525"/>
            </a:xfrm>
            <a:custGeom>
              <a:avLst/>
              <a:gdLst/>
              <a:ahLst/>
              <a:cxnLst/>
              <a:rect l="l" t="t" r="r" b="b"/>
              <a:pathLst>
                <a:path w="821" h="821" extrusionOk="0">
                  <a:moveTo>
                    <a:pt x="340" y="0"/>
                  </a:moveTo>
                  <a:lnTo>
                    <a:pt x="255" y="29"/>
                  </a:lnTo>
                  <a:lnTo>
                    <a:pt x="170" y="85"/>
                  </a:lnTo>
                  <a:lnTo>
                    <a:pt x="142" y="85"/>
                  </a:lnTo>
                  <a:lnTo>
                    <a:pt x="85" y="170"/>
                  </a:lnTo>
                  <a:lnTo>
                    <a:pt x="29" y="255"/>
                  </a:lnTo>
                  <a:lnTo>
                    <a:pt x="29" y="283"/>
                  </a:lnTo>
                  <a:lnTo>
                    <a:pt x="0" y="368"/>
                  </a:lnTo>
                  <a:lnTo>
                    <a:pt x="0" y="453"/>
                  </a:lnTo>
                  <a:lnTo>
                    <a:pt x="0" y="481"/>
                  </a:lnTo>
                  <a:lnTo>
                    <a:pt x="29" y="538"/>
                  </a:lnTo>
                  <a:lnTo>
                    <a:pt x="57" y="594"/>
                  </a:lnTo>
                  <a:lnTo>
                    <a:pt x="85" y="651"/>
                  </a:lnTo>
                  <a:lnTo>
                    <a:pt x="114" y="679"/>
                  </a:lnTo>
                  <a:lnTo>
                    <a:pt x="142" y="708"/>
                  </a:lnTo>
                  <a:lnTo>
                    <a:pt x="170" y="736"/>
                  </a:lnTo>
                  <a:lnTo>
                    <a:pt x="255" y="792"/>
                  </a:lnTo>
                  <a:lnTo>
                    <a:pt x="283" y="792"/>
                  </a:lnTo>
                  <a:lnTo>
                    <a:pt x="340" y="821"/>
                  </a:lnTo>
                  <a:lnTo>
                    <a:pt x="425" y="821"/>
                  </a:lnTo>
                  <a:lnTo>
                    <a:pt x="538" y="764"/>
                  </a:lnTo>
                  <a:lnTo>
                    <a:pt x="566" y="736"/>
                  </a:lnTo>
                  <a:lnTo>
                    <a:pt x="623" y="708"/>
                  </a:lnTo>
                  <a:lnTo>
                    <a:pt x="651" y="679"/>
                  </a:lnTo>
                  <a:lnTo>
                    <a:pt x="708" y="623"/>
                  </a:lnTo>
                  <a:lnTo>
                    <a:pt x="764" y="566"/>
                  </a:lnTo>
                  <a:lnTo>
                    <a:pt x="792" y="510"/>
                  </a:lnTo>
                  <a:lnTo>
                    <a:pt x="821" y="425"/>
                  </a:lnTo>
                  <a:lnTo>
                    <a:pt x="821" y="340"/>
                  </a:lnTo>
                  <a:lnTo>
                    <a:pt x="792" y="283"/>
                  </a:lnTo>
                  <a:lnTo>
                    <a:pt x="792" y="227"/>
                  </a:lnTo>
                  <a:lnTo>
                    <a:pt x="736" y="170"/>
                  </a:lnTo>
                  <a:lnTo>
                    <a:pt x="736" y="142"/>
                  </a:lnTo>
                  <a:lnTo>
                    <a:pt x="651" y="85"/>
                  </a:lnTo>
                  <a:lnTo>
                    <a:pt x="651" y="57"/>
                  </a:lnTo>
                  <a:lnTo>
                    <a:pt x="566" y="29"/>
                  </a:lnTo>
                  <a:lnTo>
                    <a:pt x="538" y="29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625;p40">
              <a:extLst>
                <a:ext uri="{FF2B5EF4-FFF2-40B4-BE49-F238E27FC236}">
                  <a16:creationId xmlns:a16="http://schemas.microsoft.com/office/drawing/2014/main" xmlns="" id="{BFC2E887-EAB7-4D89-AD43-24444A3223B1}"/>
                </a:ext>
              </a:extLst>
            </p:cNvPr>
            <p:cNvSpPr/>
            <p:nvPr/>
          </p:nvSpPr>
          <p:spPr>
            <a:xfrm>
              <a:off x="7321750" y="2420800"/>
              <a:ext cx="43175" cy="49525"/>
            </a:xfrm>
            <a:custGeom>
              <a:avLst/>
              <a:gdLst/>
              <a:ahLst/>
              <a:cxnLst/>
              <a:rect l="l" t="t" r="r" b="b"/>
              <a:pathLst>
                <a:path w="1727" h="1981" extrusionOk="0">
                  <a:moveTo>
                    <a:pt x="906" y="1"/>
                  </a:moveTo>
                  <a:lnTo>
                    <a:pt x="764" y="29"/>
                  </a:lnTo>
                  <a:lnTo>
                    <a:pt x="623" y="86"/>
                  </a:lnTo>
                  <a:lnTo>
                    <a:pt x="538" y="227"/>
                  </a:lnTo>
                  <a:lnTo>
                    <a:pt x="482" y="368"/>
                  </a:lnTo>
                  <a:lnTo>
                    <a:pt x="482" y="538"/>
                  </a:lnTo>
                  <a:lnTo>
                    <a:pt x="566" y="680"/>
                  </a:lnTo>
                  <a:lnTo>
                    <a:pt x="453" y="595"/>
                  </a:lnTo>
                  <a:lnTo>
                    <a:pt x="368" y="595"/>
                  </a:lnTo>
                  <a:lnTo>
                    <a:pt x="255" y="623"/>
                  </a:lnTo>
                  <a:lnTo>
                    <a:pt x="142" y="680"/>
                  </a:lnTo>
                  <a:lnTo>
                    <a:pt x="57" y="736"/>
                  </a:lnTo>
                  <a:lnTo>
                    <a:pt x="1" y="849"/>
                  </a:lnTo>
                  <a:lnTo>
                    <a:pt x="1" y="962"/>
                  </a:lnTo>
                  <a:lnTo>
                    <a:pt x="29" y="1076"/>
                  </a:lnTo>
                  <a:lnTo>
                    <a:pt x="114" y="1160"/>
                  </a:lnTo>
                  <a:lnTo>
                    <a:pt x="199" y="1245"/>
                  </a:lnTo>
                  <a:lnTo>
                    <a:pt x="312" y="1274"/>
                  </a:lnTo>
                  <a:lnTo>
                    <a:pt x="425" y="1245"/>
                  </a:lnTo>
                  <a:lnTo>
                    <a:pt x="312" y="1330"/>
                  </a:lnTo>
                  <a:lnTo>
                    <a:pt x="227" y="1472"/>
                  </a:lnTo>
                  <a:lnTo>
                    <a:pt x="199" y="1613"/>
                  </a:lnTo>
                  <a:lnTo>
                    <a:pt x="199" y="1754"/>
                  </a:lnTo>
                  <a:lnTo>
                    <a:pt x="284" y="1868"/>
                  </a:lnTo>
                  <a:lnTo>
                    <a:pt x="368" y="1924"/>
                  </a:lnTo>
                  <a:lnTo>
                    <a:pt x="510" y="1981"/>
                  </a:lnTo>
                  <a:lnTo>
                    <a:pt x="651" y="1981"/>
                  </a:lnTo>
                  <a:lnTo>
                    <a:pt x="764" y="1924"/>
                  </a:lnTo>
                  <a:lnTo>
                    <a:pt x="849" y="1811"/>
                  </a:lnTo>
                  <a:lnTo>
                    <a:pt x="906" y="1698"/>
                  </a:lnTo>
                  <a:lnTo>
                    <a:pt x="906" y="1556"/>
                  </a:lnTo>
                  <a:lnTo>
                    <a:pt x="1019" y="1698"/>
                  </a:lnTo>
                  <a:lnTo>
                    <a:pt x="1104" y="1754"/>
                  </a:lnTo>
                  <a:lnTo>
                    <a:pt x="1160" y="1811"/>
                  </a:lnTo>
                  <a:lnTo>
                    <a:pt x="1245" y="1839"/>
                  </a:lnTo>
                  <a:lnTo>
                    <a:pt x="1330" y="1868"/>
                  </a:lnTo>
                  <a:lnTo>
                    <a:pt x="1415" y="1868"/>
                  </a:lnTo>
                  <a:lnTo>
                    <a:pt x="1500" y="1839"/>
                  </a:lnTo>
                  <a:lnTo>
                    <a:pt x="1613" y="1783"/>
                  </a:lnTo>
                  <a:lnTo>
                    <a:pt x="1670" y="1698"/>
                  </a:lnTo>
                  <a:lnTo>
                    <a:pt x="1698" y="1613"/>
                  </a:lnTo>
                  <a:lnTo>
                    <a:pt x="1698" y="1500"/>
                  </a:lnTo>
                  <a:lnTo>
                    <a:pt x="1670" y="1387"/>
                  </a:lnTo>
                  <a:lnTo>
                    <a:pt x="1613" y="1330"/>
                  </a:lnTo>
                  <a:lnTo>
                    <a:pt x="1528" y="1274"/>
                  </a:lnTo>
                  <a:lnTo>
                    <a:pt x="1415" y="1245"/>
                  </a:lnTo>
                  <a:lnTo>
                    <a:pt x="1472" y="1245"/>
                  </a:lnTo>
                  <a:lnTo>
                    <a:pt x="1500" y="1217"/>
                  </a:lnTo>
                  <a:lnTo>
                    <a:pt x="1585" y="1160"/>
                  </a:lnTo>
                  <a:lnTo>
                    <a:pt x="1670" y="1047"/>
                  </a:lnTo>
                  <a:lnTo>
                    <a:pt x="1726" y="962"/>
                  </a:lnTo>
                  <a:lnTo>
                    <a:pt x="1726" y="849"/>
                  </a:lnTo>
                  <a:lnTo>
                    <a:pt x="1698" y="764"/>
                  </a:lnTo>
                  <a:lnTo>
                    <a:pt x="1670" y="680"/>
                  </a:lnTo>
                  <a:lnTo>
                    <a:pt x="1585" y="623"/>
                  </a:lnTo>
                  <a:lnTo>
                    <a:pt x="1500" y="595"/>
                  </a:lnTo>
                  <a:lnTo>
                    <a:pt x="1415" y="566"/>
                  </a:lnTo>
                  <a:lnTo>
                    <a:pt x="1330" y="595"/>
                  </a:lnTo>
                  <a:lnTo>
                    <a:pt x="1274" y="651"/>
                  </a:lnTo>
                  <a:lnTo>
                    <a:pt x="1330" y="510"/>
                  </a:lnTo>
                  <a:lnTo>
                    <a:pt x="1330" y="368"/>
                  </a:lnTo>
                  <a:lnTo>
                    <a:pt x="1302" y="199"/>
                  </a:lnTo>
                  <a:lnTo>
                    <a:pt x="1189" y="86"/>
                  </a:lnTo>
                  <a:lnTo>
                    <a:pt x="10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626;p40">
              <a:extLst>
                <a:ext uri="{FF2B5EF4-FFF2-40B4-BE49-F238E27FC236}">
                  <a16:creationId xmlns:a16="http://schemas.microsoft.com/office/drawing/2014/main" xmlns="" id="{7D0618CC-4DD1-401E-9A4C-BF7226E97017}"/>
                </a:ext>
              </a:extLst>
            </p:cNvPr>
            <p:cNvSpPr/>
            <p:nvPr/>
          </p:nvSpPr>
          <p:spPr>
            <a:xfrm>
              <a:off x="7336600" y="2439900"/>
              <a:ext cx="15575" cy="15575"/>
            </a:xfrm>
            <a:custGeom>
              <a:avLst/>
              <a:gdLst/>
              <a:ahLst/>
              <a:cxnLst/>
              <a:rect l="l" t="t" r="r" b="b"/>
              <a:pathLst>
                <a:path w="623" h="623" extrusionOk="0">
                  <a:moveTo>
                    <a:pt x="227" y="0"/>
                  </a:moveTo>
                  <a:lnTo>
                    <a:pt x="170" y="29"/>
                  </a:lnTo>
                  <a:lnTo>
                    <a:pt x="142" y="57"/>
                  </a:lnTo>
                  <a:lnTo>
                    <a:pt x="114" y="57"/>
                  </a:lnTo>
                  <a:lnTo>
                    <a:pt x="86" y="85"/>
                  </a:lnTo>
                  <a:lnTo>
                    <a:pt x="57" y="142"/>
                  </a:lnTo>
                  <a:lnTo>
                    <a:pt x="29" y="170"/>
                  </a:lnTo>
                  <a:lnTo>
                    <a:pt x="29" y="227"/>
                  </a:lnTo>
                  <a:lnTo>
                    <a:pt x="1" y="227"/>
                  </a:lnTo>
                  <a:lnTo>
                    <a:pt x="1" y="283"/>
                  </a:lnTo>
                  <a:lnTo>
                    <a:pt x="29" y="368"/>
                  </a:lnTo>
                  <a:lnTo>
                    <a:pt x="29" y="396"/>
                  </a:lnTo>
                  <a:lnTo>
                    <a:pt x="57" y="425"/>
                  </a:lnTo>
                  <a:lnTo>
                    <a:pt x="57" y="453"/>
                  </a:lnTo>
                  <a:lnTo>
                    <a:pt x="86" y="453"/>
                  </a:lnTo>
                  <a:lnTo>
                    <a:pt x="86" y="481"/>
                  </a:lnTo>
                  <a:lnTo>
                    <a:pt x="114" y="510"/>
                  </a:lnTo>
                  <a:lnTo>
                    <a:pt x="142" y="566"/>
                  </a:lnTo>
                  <a:lnTo>
                    <a:pt x="199" y="594"/>
                  </a:lnTo>
                  <a:lnTo>
                    <a:pt x="312" y="623"/>
                  </a:lnTo>
                  <a:lnTo>
                    <a:pt x="397" y="623"/>
                  </a:lnTo>
                  <a:lnTo>
                    <a:pt x="482" y="594"/>
                  </a:lnTo>
                  <a:lnTo>
                    <a:pt x="538" y="538"/>
                  </a:lnTo>
                  <a:lnTo>
                    <a:pt x="595" y="481"/>
                  </a:lnTo>
                  <a:lnTo>
                    <a:pt x="595" y="453"/>
                  </a:lnTo>
                  <a:lnTo>
                    <a:pt x="595" y="425"/>
                  </a:lnTo>
                  <a:lnTo>
                    <a:pt x="623" y="396"/>
                  </a:lnTo>
                  <a:lnTo>
                    <a:pt x="623" y="312"/>
                  </a:lnTo>
                  <a:lnTo>
                    <a:pt x="623" y="227"/>
                  </a:lnTo>
                  <a:lnTo>
                    <a:pt x="595" y="170"/>
                  </a:lnTo>
                  <a:lnTo>
                    <a:pt x="595" y="142"/>
                  </a:lnTo>
                  <a:lnTo>
                    <a:pt x="538" y="85"/>
                  </a:lnTo>
                  <a:lnTo>
                    <a:pt x="482" y="57"/>
                  </a:lnTo>
                  <a:lnTo>
                    <a:pt x="453" y="29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627;p40">
              <a:extLst>
                <a:ext uri="{FF2B5EF4-FFF2-40B4-BE49-F238E27FC236}">
                  <a16:creationId xmlns:a16="http://schemas.microsoft.com/office/drawing/2014/main" xmlns="" id="{A36FE33E-A643-4C52-B5A5-DC9F05D212FA}"/>
                </a:ext>
              </a:extLst>
            </p:cNvPr>
            <p:cNvSpPr/>
            <p:nvPr/>
          </p:nvSpPr>
          <p:spPr>
            <a:xfrm>
              <a:off x="6876950" y="1966100"/>
              <a:ext cx="103275" cy="737600"/>
            </a:xfrm>
            <a:custGeom>
              <a:avLst/>
              <a:gdLst/>
              <a:ahLst/>
              <a:cxnLst/>
              <a:rect l="l" t="t" r="r" b="b"/>
              <a:pathLst>
                <a:path w="4131" h="29504" extrusionOk="0">
                  <a:moveTo>
                    <a:pt x="4130" y="1"/>
                  </a:moveTo>
                  <a:lnTo>
                    <a:pt x="3678" y="821"/>
                  </a:lnTo>
                  <a:lnTo>
                    <a:pt x="3225" y="1698"/>
                  </a:lnTo>
                  <a:lnTo>
                    <a:pt x="2829" y="2546"/>
                  </a:lnTo>
                  <a:lnTo>
                    <a:pt x="2433" y="3423"/>
                  </a:lnTo>
                  <a:lnTo>
                    <a:pt x="2065" y="4328"/>
                  </a:lnTo>
                  <a:lnTo>
                    <a:pt x="1754" y="5234"/>
                  </a:lnTo>
                  <a:lnTo>
                    <a:pt x="1443" y="6139"/>
                  </a:lnTo>
                  <a:lnTo>
                    <a:pt x="1189" y="7044"/>
                  </a:lnTo>
                  <a:lnTo>
                    <a:pt x="934" y="7977"/>
                  </a:lnTo>
                  <a:lnTo>
                    <a:pt x="708" y="8911"/>
                  </a:lnTo>
                  <a:lnTo>
                    <a:pt x="538" y="9844"/>
                  </a:lnTo>
                  <a:lnTo>
                    <a:pt x="368" y="10806"/>
                  </a:lnTo>
                  <a:lnTo>
                    <a:pt x="227" y="11768"/>
                  </a:lnTo>
                  <a:lnTo>
                    <a:pt x="142" y="12701"/>
                  </a:lnTo>
                  <a:lnTo>
                    <a:pt x="57" y="13663"/>
                  </a:lnTo>
                  <a:lnTo>
                    <a:pt x="29" y="14625"/>
                  </a:lnTo>
                  <a:lnTo>
                    <a:pt x="0" y="15586"/>
                  </a:lnTo>
                  <a:lnTo>
                    <a:pt x="0" y="16548"/>
                  </a:lnTo>
                  <a:lnTo>
                    <a:pt x="57" y="17510"/>
                  </a:lnTo>
                  <a:lnTo>
                    <a:pt x="114" y="18472"/>
                  </a:lnTo>
                  <a:lnTo>
                    <a:pt x="198" y="19405"/>
                  </a:lnTo>
                  <a:lnTo>
                    <a:pt x="340" y="20367"/>
                  </a:lnTo>
                  <a:lnTo>
                    <a:pt x="481" y="21328"/>
                  </a:lnTo>
                  <a:lnTo>
                    <a:pt x="651" y="22262"/>
                  </a:lnTo>
                  <a:lnTo>
                    <a:pt x="877" y="23195"/>
                  </a:lnTo>
                  <a:lnTo>
                    <a:pt x="1104" y="24129"/>
                  </a:lnTo>
                  <a:lnTo>
                    <a:pt x="1387" y="25034"/>
                  </a:lnTo>
                  <a:lnTo>
                    <a:pt x="1669" y="25967"/>
                  </a:lnTo>
                  <a:lnTo>
                    <a:pt x="1981" y="26873"/>
                  </a:lnTo>
                  <a:lnTo>
                    <a:pt x="2348" y="27749"/>
                  </a:lnTo>
                  <a:lnTo>
                    <a:pt x="2716" y="28626"/>
                  </a:lnTo>
                  <a:lnTo>
                    <a:pt x="3140" y="29503"/>
                  </a:lnTo>
                  <a:lnTo>
                    <a:pt x="4130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628;p40">
              <a:extLst>
                <a:ext uri="{FF2B5EF4-FFF2-40B4-BE49-F238E27FC236}">
                  <a16:creationId xmlns:a16="http://schemas.microsoft.com/office/drawing/2014/main" xmlns="" id="{4FCE19CE-D412-4557-8C93-4AB2FFD200CA}"/>
                </a:ext>
              </a:extLst>
            </p:cNvPr>
            <p:cNvSpPr/>
            <p:nvPr/>
          </p:nvSpPr>
          <p:spPr>
            <a:xfrm>
              <a:off x="6955450" y="1957625"/>
              <a:ext cx="116700" cy="751025"/>
            </a:xfrm>
            <a:custGeom>
              <a:avLst/>
              <a:gdLst/>
              <a:ahLst/>
              <a:cxnLst/>
              <a:rect l="l" t="t" r="r" b="b"/>
              <a:pathLst>
                <a:path w="4668" h="30041" extrusionOk="0">
                  <a:moveTo>
                    <a:pt x="1188" y="0"/>
                  </a:moveTo>
                  <a:lnTo>
                    <a:pt x="990" y="340"/>
                  </a:lnTo>
                  <a:lnTo>
                    <a:pt x="0" y="29842"/>
                  </a:lnTo>
                  <a:lnTo>
                    <a:pt x="85" y="30040"/>
                  </a:lnTo>
                  <a:lnTo>
                    <a:pt x="594" y="29220"/>
                  </a:lnTo>
                  <a:lnTo>
                    <a:pt x="1075" y="28371"/>
                  </a:lnTo>
                  <a:lnTo>
                    <a:pt x="1499" y="27494"/>
                  </a:lnTo>
                  <a:lnTo>
                    <a:pt x="1924" y="26618"/>
                  </a:lnTo>
                  <a:lnTo>
                    <a:pt x="2320" y="25712"/>
                  </a:lnTo>
                  <a:lnTo>
                    <a:pt x="2659" y="24779"/>
                  </a:lnTo>
                  <a:lnTo>
                    <a:pt x="2999" y="23846"/>
                  </a:lnTo>
                  <a:lnTo>
                    <a:pt x="3310" y="22912"/>
                  </a:lnTo>
                  <a:lnTo>
                    <a:pt x="3564" y="21950"/>
                  </a:lnTo>
                  <a:lnTo>
                    <a:pt x="3819" y="20989"/>
                  </a:lnTo>
                  <a:lnTo>
                    <a:pt x="4045" y="20027"/>
                  </a:lnTo>
                  <a:lnTo>
                    <a:pt x="4215" y="19037"/>
                  </a:lnTo>
                  <a:lnTo>
                    <a:pt x="4385" y="18047"/>
                  </a:lnTo>
                  <a:lnTo>
                    <a:pt x="4498" y="17057"/>
                  </a:lnTo>
                  <a:lnTo>
                    <a:pt x="4583" y="16067"/>
                  </a:lnTo>
                  <a:lnTo>
                    <a:pt x="4639" y="15077"/>
                  </a:lnTo>
                  <a:lnTo>
                    <a:pt x="4668" y="14087"/>
                  </a:lnTo>
                  <a:lnTo>
                    <a:pt x="4668" y="13097"/>
                  </a:lnTo>
                  <a:lnTo>
                    <a:pt x="4639" y="12078"/>
                  </a:lnTo>
                  <a:lnTo>
                    <a:pt x="4583" y="11117"/>
                  </a:lnTo>
                  <a:lnTo>
                    <a:pt x="4470" y="10127"/>
                  </a:lnTo>
                  <a:lnTo>
                    <a:pt x="4356" y="9137"/>
                  </a:lnTo>
                  <a:lnTo>
                    <a:pt x="4187" y="8175"/>
                  </a:lnTo>
                  <a:lnTo>
                    <a:pt x="3989" y="7213"/>
                  </a:lnTo>
                  <a:lnTo>
                    <a:pt x="3762" y="6251"/>
                  </a:lnTo>
                  <a:lnTo>
                    <a:pt x="3508" y="5318"/>
                  </a:lnTo>
                  <a:lnTo>
                    <a:pt x="3197" y="4385"/>
                  </a:lnTo>
                  <a:lnTo>
                    <a:pt x="2857" y="3479"/>
                  </a:lnTo>
                  <a:lnTo>
                    <a:pt x="2489" y="2574"/>
                  </a:lnTo>
                  <a:lnTo>
                    <a:pt x="2093" y="1697"/>
                  </a:lnTo>
                  <a:lnTo>
                    <a:pt x="1669" y="849"/>
                  </a:lnTo>
                  <a:lnTo>
                    <a:pt x="118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629;p40">
              <a:extLst>
                <a:ext uri="{FF2B5EF4-FFF2-40B4-BE49-F238E27FC236}">
                  <a16:creationId xmlns:a16="http://schemas.microsoft.com/office/drawing/2014/main" xmlns="" id="{B6200E3D-0C5C-450E-8555-DFEE0575838C}"/>
                </a:ext>
              </a:extLst>
            </p:cNvPr>
            <p:cNvSpPr/>
            <p:nvPr/>
          </p:nvSpPr>
          <p:spPr>
            <a:xfrm>
              <a:off x="6949775" y="2048850"/>
              <a:ext cx="28325" cy="744650"/>
            </a:xfrm>
            <a:custGeom>
              <a:avLst/>
              <a:gdLst/>
              <a:ahLst/>
              <a:cxnLst/>
              <a:rect l="l" t="t" r="r" b="b"/>
              <a:pathLst>
                <a:path w="1133" h="29786" extrusionOk="0">
                  <a:moveTo>
                    <a:pt x="1019" y="0"/>
                  </a:moveTo>
                  <a:lnTo>
                    <a:pt x="963" y="28"/>
                  </a:lnTo>
                  <a:lnTo>
                    <a:pt x="934" y="85"/>
                  </a:lnTo>
                  <a:lnTo>
                    <a:pt x="878" y="792"/>
                  </a:lnTo>
                  <a:lnTo>
                    <a:pt x="821" y="1499"/>
                  </a:lnTo>
                  <a:lnTo>
                    <a:pt x="765" y="2970"/>
                  </a:lnTo>
                  <a:lnTo>
                    <a:pt x="680" y="5855"/>
                  </a:lnTo>
                  <a:lnTo>
                    <a:pt x="510" y="11569"/>
                  </a:lnTo>
                  <a:lnTo>
                    <a:pt x="171" y="23110"/>
                  </a:lnTo>
                  <a:lnTo>
                    <a:pt x="1" y="29559"/>
                  </a:lnTo>
                  <a:lnTo>
                    <a:pt x="1" y="29672"/>
                  </a:lnTo>
                  <a:lnTo>
                    <a:pt x="58" y="29729"/>
                  </a:lnTo>
                  <a:lnTo>
                    <a:pt x="114" y="29757"/>
                  </a:lnTo>
                  <a:lnTo>
                    <a:pt x="199" y="29786"/>
                  </a:lnTo>
                  <a:lnTo>
                    <a:pt x="256" y="29757"/>
                  </a:lnTo>
                  <a:lnTo>
                    <a:pt x="340" y="29729"/>
                  </a:lnTo>
                  <a:lnTo>
                    <a:pt x="397" y="29672"/>
                  </a:lnTo>
                  <a:lnTo>
                    <a:pt x="397" y="29588"/>
                  </a:lnTo>
                  <a:lnTo>
                    <a:pt x="736" y="18103"/>
                  </a:lnTo>
                  <a:lnTo>
                    <a:pt x="1048" y="6563"/>
                  </a:lnTo>
                  <a:lnTo>
                    <a:pt x="1104" y="3366"/>
                  </a:lnTo>
                  <a:lnTo>
                    <a:pt x="1132" y="1782"/>
                  </a:lnTo>
                  <a:lnTo>
                    <a:pt x="1132" y="934"/>
                  </a:lnTo>
                  <a:lnTo>
                    <a:pt x="1104" y="85"/>
                  </a:lnTo>
                  <a:lnTo>
                    <a:pt x="1104" y="28"/>
                  </a:lnTo>
                  <a:lnTo>
                    <a:pt x="101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630;p40">
              <a:extLst>
                <a:ext uri="{FF2B5EF4-FFF2-40B4-BE49-F238E27FC236}">
                  <a16:creationId xmlns:a16="http://schemas.microsoft.com/office/drawing/2014/main" xmlns="" id="{5A3060E4-A1CD-48F6-A8B4-8B5261CA009A}"/>
                </a:ext>
              </a:extLst>
            </p:cNvPr>
            <p:cNvSpPr/>
            <p:nvPr/>
          </p:nvSpPr>
          <p:spPr>
            <a:xfrm>
              <a:off x="6917975" y="2169775"/>
              <a:ext cx="118825" cy="140750"/>
            </a:xfrm>
            <a:custGeom>
              <a:avLst/>
              <a:gdLst/>
              <a:ahLst/>
              <a:cxnLst/>
              <a:rect l="l" t="t" r="r" b="b"/>
              <a:pathLst>
                <a:path w="4753" h="5630" extrusionOk="0">
                  <a:moveTo>
                    <a:pt x="85" y="0"/>
                  </a:moveTo>
                  <a:lnTo>
                    <a:pt x="0" y="57"/>
                  </a:lnTo>
                  <a:lnTo>
                    <a:pt x="0" y="85"/>
                  </a:lnTo>
                  <a:lnTo>
                    <a:pt x="0" y="113"/>
                  </a:lnTo>
                  <a:lnTo>
                    <a:pt x="481" y="1443"/>
                  </a:lnTo>
                  <a:lnTo>
                    <a:pt x="934" y="2772"/>
                  </a:lnTo>
                  <a:lnTo>
                    <a:pt x="1330" y="4130"/>
                  </a:lnTo>
                  <a:lnTo>
                    <a:pt x="1726" y="5488"/>
                  </a:lnTo>
                  <a:lnTo>
                    <a:pt x="1726" y="5544"/>
                  </a:lnTo>
                  <a:lnTo>
                    <a:pt x="1782" y="5601"/>
                  </a:lnTo>
                  <a:lnTo>
                    <a:pt x="1867" y="5629"/>
                  </a:lnTo>
                  <a:lnTo>
                    <a:pt x="1980" y="5629"/>
                  </a:lnTo>
                  <a:lnTo>
                    <a:pt x="2037" y="5601"/>
                  </a:lnTo>
                  <a:lnTo>
                    <a:pt x="2065" y="5544"/>
                  </a:lnTo>
                  <a:lnTo>
                    <a:pt x="3423" y="2914"/>
                  </a:lnTo>
                  <a:lnTo>
                    <a:pt x="4102" y="1612"/>
                  </a:lnTo>
                  <a:lnTo>
                    <a:pt x="4724" y="283"/>
                  </a:lnTo>
                  <a:lnTo>
                    <a:pt x="4752" y="198"/>
                  </a:lnTo>
                  <a:lnTo>
                    <a:pt x="4752" y="141"/>
                  </a:lnTo>
                  <a:lnTo>
                    <a:pt x="4724" y="85"/>
                  </a:lnTo>
                  <a:lnTo>
                    <a:pt x="4667" y="57"/>
                  </a:lnTo>
                  <a:lnTo>
                    <a:pt x="4611" y="28"/>
                  </a:lnTo>
                  <a:lnTo>
                    <a:pt x="4554" y="28"/>
                  </a:lnTo>
                  <a:lnTo>
                    <a:pt x="4498" y="57"/>
                  </a:lnTo>
                  <a:lnTo>
                    <a:pt x="4441" y="113"/>
                  </a:lnTo>
                  <a:lnTo>
                    <a:pt x="3790" y="1301"/>
                  </a:lnTo>
                  <a:lnTo>
                    <a:pt x="3168" y="2489"/>
                  </a:lnTo>
                  <a:lnTo>
                    <a:pt x="1952" y="4922"/>
                  </a:lnTo>
                  <a:lnTo>
                    <a:pt x="1584" y="3677"/>
                  </a:lnTo>
                  <a:lnTo>
                    <a:pt x="1160" y="2461"/>
                  </a:lnTo>
                  <a:lnTo>
                    <a:pt x="707" y="1245"/>
                  </a:lnTo>
                  <a:lnTo>
                    <a:pt x="226" y="28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631;p40">
              <a:extLst>
                <a:ext uri="{FF2B5EF4-FFF2-40B4-BE49-F238E27FC236}">
                  <a16:creationId xmlns:a16="http://schemas.microsoft.com/office/drawing/2014/main" xmlns="" id="{F3CE1F8F-CCBB-4DFA-9732-1728DF3C252F}"/>
                </a:ext>
              </a:extLst>
            </p:cNvPr>
            <p:cNvSpPr/>
            <p:nvPr/>
          </p:nvSpPr>
          <p:spPr>
            <a:xfrm>
              <a:off x="6902400" y="2351500"/>
              <a:ext cx="120250" cy="158425"/>
            </a:xfrm>
            <a:custGeom>
              <a:avLst/>
              <a:gdLst/>
              <a:ahLst/>
              <a:cxnLst/>
              <a:rect l="l" t="t" r="r" b="b"/>
              <a:pathLst>
                <a:path w="4810" h="6337" extrusionOk="0">
                  <a:moveTo>
                    <a:pt x="86" y="1"/>
                  </a:moveTo>
                  <a:lnTo>
                    <a:pt x="29" y="57"/>
                  </a:lnTo>
                  <a:lnTo>
                    <a:pt x="1" y="86"/>
                  </a:lnTo>
                  <a:lnTo>
                    <a:pt x="1" y="142"/>
                  </a:lnTo>
                  <a:lnTo>
                    <a:pt x="114" y="538"/>
                  </a:lnTo>
                  <a:lnTo>
                    <a:pt x="255" y="906"/>
                  </a:lnTo>
                  <a:lnTo>
                    <a:pt x="538" y="1670"/>
                  </a:lnTo>
                  <a:lnTo>
                    <a:pt x="1076" y="3169"/>
                  </a:lnTo>
                  <a:lnTo>
                    <a:pt x="2207" y="6195"/>
                  </a:lnTo>
                  <a:lnTo>
                    <a:pt x="2235" y="6252"/>
                  </a:lnTo>
                  <a:lnTo>
                    <a:pt x="2292" y="6308"/>
                  </a:lnTo>
                  <a:lnTo>
                    <a:pt x="2377" y="6337"/>
                  </a:lnTo>
                  <a:lnTo>
                    <a:pt x="2433" y="6337"/>
                  </a:lnTo>
                  <a:lnTo>
                    <a:pt x="2490" y="6308"/>
                  </a:lnTo>
                  <a:lnTo>
                    <a:pt x="2547" y="6280"/>
                  </a:lnTo>
                  <a:lnTo>
                    <a:pt x="2575" y="6195"/>
                  </a:lnTo>
                  <a:lnTo>
                    <a:pt x="2773" y="5516"/>
                  </a:lnTo>
                  <a:lnTo>
                    <a:pt x="2999" y="4809"/>
                  </a:lnTo>
                  <a:lnTo>
                    <a:pt x="3254" y="4130"/>
                  </a:lnTo>
                  <a:lnTo>
                    <a:pt x="3537" y="3452"/>
                  </a:lnTo>
                  <a:lnTo>
                    <a:pt x="3848" y="2801"/>
                  </a:lnTo>
                  <a:lnTo>
                    <a:pt x="4159" y="2150"/>
                  </a:lnTo>
                  <a:lnTo>
                    <a:pt x="4498" y="1528"/>
                  </a:lnTo>
                  <a:lnTo>
                    <a:pt x="4668" y="1217"/>
                  </a:lnTo>
                  <a:lnTo>
                    <a:pt x="4809" y="906"/>
                  </a:lnTo>
                  <a:lnTo>
                    <a:pt x="4809" y="849"/>
                  </a:lnTo>
                  <a:lnTo>
                    <a:pt x="4809" y="821"/>
                  </a:lnTo>
                  <a:lnTo>
                    <a:pt x="4753" y="764"/>
                  </a:lnTo>
                  <a:lnTo>
                    <a:pt x="4668" y="736"/>
                  </a:lnTo>
                  <a:lnTo>
                    <a:pt x="4640" y="736"/>
                  </a:lnTo>
                  <a:lnTo>
                    <a:pt x="4583" y="764"/>
                  </a:lnTo>
                  <a:lnTo>
                    <a:pt x="4385" y="1047"/>
                  </a:lnTo>
                  <a:lnTo>
                    <a:pt x="4187" y="1358"/>
                  </a:lnTo>
                  <a:lnTo>
                    <a:pt x="3819" y="2009"/>
                  </a:lnTo>
                  <a:lnTo>
                    <a:pt x="3480" y="2660"/>
                  </a:lnTo>
                  <a:lnTo>
                    <a:pt x="3197" y="3338"/>
                  </a:lnTo>
                  <a:lnTo>
                    <a:pt x="2971" y="3876"/>
                  </a:lnTo>
                  <a:lnTo>
                    <a:pt x="2745" y="4442"/>
                  </a:lnTo>
                  <a:lnTo>
                    <a:pt x="2377" y="5573"/>
                  </a:lnTo>
                  <a:lnTo>
                    <a:pt x="1415" y="3056"/>
                  </a:lnTo>
                  <a:lnTo>
                    <a:pt x="821" y="1528"/>
                  </a:lnTo>
                  <a:lnTo>
                    <a:pt x="567" y="793"/>
                  </a:lnTo>
                  <a:lnTo>
                    <a:pt x="397" y="397"/>
                  </a:lnTo>
                  <a:lnTo>
                    <a:pt x="227" y="57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632;p40">
              <a:extLst>
                <a:ext uri="{FF2B5EF4-FFF2-40B4-BE49-F238E27FC236}">
                  <a16:creationId xmlns:a16="http://schemas.microsoft.com/office/drawing/2014/main" xmlns="" id="{20827D43-E9CA-4512-9FF6-0F20CA52CD1F}"/>
                </a:ext>
              </a:extLst>
            </p:cNvPr>
            <p:cNvSpPr/>
            <p:nvPr/>
          </p:nvSpPr>
          <p:spPr>
            <a:xfrm>
              <a:off x="6190300" y="2086325"/>
              <a:ext cx="467450" cy="663325"/>
            </a:xfrm>
            <a:custGeom>
              <a:avLst/>
              <a:gdLst/>
              <a:ahLst/>
              <a:cxnLst/>
              <a:rect l="l" t="t" r="r" b="b"/>
              <a:pathLst>
                <a:path w="18698" h="26533" extrusionOk="0">
                  <a:moveTo>
                    <a:pt x="1584" y="0"/>
                  </a:moveTo>
                  <a:lnTo>
                    <a:pt x="1301" y="227"/>
                  </a:lnTo>
                  <a:lnTo>
                    <a:pt x="1075" y="453"/>
                  </a:lnTo>
                  <a:lnTo>
                    <a:pt x="821" y="707"/>
                  </a:lnTo>
                  <a:lnTo>
                    <a:pt x="623" y="990"/>
                  </a:lnTo>
                  <a:lnTo>
                    <a:pt x="453" y="1273"/>
                  </a:lnTo>
                  <a:lnTo>
                    <a:pt x="283" y="1584"/>
                  </a:lnTo>
                  <a:lnTo>
                    <a:pt x="142" y="1895"/>
                  </a:lnTo>
                  <a:lnTo>
                    <a:pt x="57" y="2207"/>
                  </a:lnTo>
                  <a:lnTo>
                    <a:pt x="0" y="2574"/>
                  </a:lnTo>
                  <a:lnTo>
                    <a:pt x="0" y="2914"/>
                  </a:lnTo>
                  <a:lnTo>
                    <a:pt x="29" y="3281"/>
                  </a:lnTo>
                  <a:lnTo>
                    <a:pt x="85" y="3451"/>
                  </a:lnTo>
                  <a:lnTo>
                    <a:pt x="142" y="3621"/>
                  </a:lnTo>
                  <a:lnTo>
                    <a:pt x="311" y="3904"/>
                  </a:lnTo>
                  <a:lnTo>
                    <a:pt x="481" y="4158"/>
                  </a:lnTo>
                  <a:lnTo>
                    <a:pt x="707" y="4385"/>
                  </a:lnTo>
                  <a:lnTo>
                    <a:pt x="962" y="4611"/>
                  </a:lnTo>
                  <a:lnTo>
                    <a:pt x="1471" y="5007"/>
                  </a:lnTo>
                  <a:lnTo>
                    <a:pt x="1980" y="5375"/>
                  </a:lnTo>
                  <a:lnTo>
                    <a:pt x="2263" y="5601"/>
                  </a:lnTo>
                  <a:lnTo>
                    <a:pt x="2546" y="5856"/>
                  </a:lnTo>
                  <a:lnTo>
                    <a:pt x="2829" y="6138"/>
                  </a:lnTo>
                  <a:lnTo>
                    <a:pt x="3055" y="6421"/>
                  </a:lnTo>
                  <a:lnTo>
                    <a:pt x="3253" y="6704"/>
                  </a:lnTo>
                  <a:lnTo>
                    <a:pt x="3423" y="7044"/>
                  </a:lnTo>
                  <a:lnTo>
                    <a:pt x="3536" y="7383"/>
                  </a:lnTo>
                  <a:lnTo>
                    <a:pt x="3621" y="7779"/>
                  </a:lnTo>
                  <a:lnTo>
                    <a:pt x="3678" y="8118"/>
                  </a:lnTo>
                  <a:lnTo>
                    <a:pt x="3678" y="8458"/>
                  </a:lnTo>
                  <a:lnTo>
                    <a:pt x="3678" y="8826"/>
                  </a:lnTo>
                  <a:lnTo>
                    <a:pt x="3649" y="9165"/>
                  </a:lnTo>
                  <a:lnTo>
                    <a:pt x="3536" y="9844"/>
                  </a:lnTo>
                  <a:lnTo>
                    <a:pt x="3395" y="10523"/>
                  </a:lnTo>
                  <a:lnTo>
                    <a:pt x="3282" y="11173"/>
                  </a:lnTo>
                  <a:lnTo>
                    <a:pt x="3197" y="11739"/>
                  </a:lnTo>
                  <a:lnTo>
                    <a:pt x="3140" y="12333"/>
                  </a:lnTo>
                  <a:lnTo>
                    <a:pt x="3140" y="12927"/>
                  </a:lnTo>
                  <a:lnTo>
                    <a:pt x="3168" y="13238"/>
                  </a:lnTo>
                  <a:lnTo>
                    <a:pt x="3197" y="13521"/>
                  </a:lnTo>
                  <a:lnTo>
                    <a:pt x="3253" y="13804"/>
                  </a:lnTo>
                  <a:lnTo>
                    <a:pt x="3338" y="14059"/>
                  </a:lnTo>
                  <a:lnTo>
                    <a:pt x="3423" y="14313"/>
                  </a:lnTo>
                  <a:lnTo>
                    <a:pt x="3564" y="14568"/>
                  </a:lnTo>
                  <a:lnTo>
                    <a:pt x="3706" y="14794"/>
                  </a:lnTo>
                  <a:lnTo>
                    <a:pt x="3876" y="14992"/>
                  </a:lnTo>
                  <a:lnTo>
                    <a:pt x="4074" y="15190"/>
                  </a:lnTo>
                  <a:lnTo>
                    <a:pt x="4300" y="15360"/>
                  </a:lnTo>
                  <a:lnTo>
                    <a:pt x="4526" y="15473"/>
                  </a:lnTo>
                  <a:lnTo>
                    <a:pt x="4752" y="15586"/>
                  </a:lnTo>
                  <a:lnTo>
                    <a:pt x="4979" y="15671"/>
                  </a:lnTo>
                  <a:lnTo>
                    <a:pt x="5233" y="15727"/>
                  </a:lnTo>
                  <a:lnTo>
                    <a:pt x="5742" y="15812"/>
                  </a:lnTo>
                  <a:lnTo>
                    <a:pt x="6252" y="15869"/>
                  </a:lnTo>
                  <a:lnTo>
                    <a:pt x="6789" y="15925"/>
                  </a:lnTo>
                  <a:lnTo>
                    <a:pt x="7298" y="16010"/>
                  </a:lnTo>
                  <a:lnTo>
                    <a:pt x="7553" y="16067"/>
                  </a:lnTo>
                  <a:lnTo>
                    <a:pt x="7779" y="16152"/>
                  </a:lnTo>
                  <a:lnTo>
                    <a:pt x="8005" y="16237"/>
                  </a:lnTo>
                  <a:lnTo>
                    <a:pt x="8232" y="16350"/>
                  </a:lnTo>
                  <a:lnTo>
                    <a:pt x="8458" y="16519"/>
                  </a:lnTo>
                  <a:lnTo>
                    <a:pt x="8656" y="16717"/>
                  </a:lnTo>
                  <a:lnTo>
                    <a:pt x="8826" y="16915"/>
                  </a:lnTo>
                  <a:lnTo>
                    <a:pt x="8967" y="17142"/>
                  </a:lnTo>
                  <a:lnTo>
                    <a:pt x="9080" y="17368"/>
                  </a:lnTo>
                  <a:lnTo>
                    <a:pt x="9193" y="17623"/>
                  </a:lnTo>
                  <a:lnTo>
                    <a:pt x="9278" y="17877"/>
                  </a:lnTo>
                  <a:lnTo>
                    <a:pt x="9335" y="18132"/>
                  </a:lnTo>
                  <a:lnTo>
                    <a:pt x="9363" y="18415"/>
                  </a:lnTo>
                  <a:lnTo>
                    <a:pt x="9391" y="18698"/>
                  </a:lnTo>
                  <a:lnTo>
                    <a:pt x="9420" y="19292"/>
                  </a:lnTo>
                  <a:lnTo>
                    <a:pt x="9363" y="19857"/>
                  </a:lnTo>
                  <a:lnTo>
                    <a:pt x="9307" y="20423"/>
                  </a:lnTo>
                  <a:lnTo>
                    <a:pt x="9080" y="21526"/>
                  </a:lnTo>
                  <a:lnTo>
                    <a:pt x="8995" y="22092"/>
                  </a:lnTo>
                  <a:lnTo>
                    <a:pt x="8939" y="22658"/>
                  </a:lnTo>
                  <a:lnTo>
                    <a:pt x="8939" y="23223"/>
                  </a:lnTo>
                  <a:lnTo>
                    <a:pt x="8939" y="23478"/>
                  </a:lnTo>
                  <a:lnTo>
                    <a:pt x="8995" y="23761"/>
                  </a:lnTo>
                  <a:lnTo>
                    <a:pt x="9024" y="24015"/>
                  </a:lnTo>
                  <a:lnTo>
                    <a:pt x="9109" y="24270"/>
                  </a:lnTo>
                  <a:lnTo>
                    <a:pt x="9193" y="24525"/>
                  </a:lnTo>
                  <a:lnTo>
                    <a:pt x="9307" y="24779"/>
                  </a:lnTo>
                  <a:lnTo>
                    <a:pt x="9448" y="25005"/>
                  </a:lnTo>
                  <a:lnTo>
                    <a:pt x="9589" y="25203"/>
                  </a:lnTo>
                  <a:lnTo>
                    <a:pt x="9759" y="25401"/>
                  </a:lnTo>
                  <a:lnTo>
                    <a:pt x="9929" y="25571"/>
                  </a:lnTo>
                  <a:lnTo>
                    <a:pt x="10127" y="25741"/>
                  </a:lnTo>
                  <a:lnTo>
                    <a:pt x="10325" y="25882"/>
                  </a:lnTo>
                  <a:lnTo>
                    <a:pt x="10551" y="25995"/>
                  </a:lnTo>
                  <a:lnTo>
                    <a:pt x="10777" y="26137"/>
                  </a:lnTo>
                  <a:lnTo>
                    <a:pt x="11258" y="26307"/>
                  </a:lnTo>
                  <a:lnTo>
                    <a:pt x="11767" y="26448"/>
                  </a:lnTo>
                  <a:lnTo>
                    <a:pt x="12277" y="26533"/>
                  </a:lnTo>
                  <a:lnTo>
                    <a:pt x="12786" y="26533"/>
                  </a:lnTo>
                  <a:lnTo>
                    <a:pt x="13295" y="26505"/>
                  </a:lnTo>
                  <a:lnTo>
                    <a:pt x="13776" y="26420"/>
                  </a:lnTo>
                  <a:lnTo>
                    <a:pt x="14285" y="26307"/>
                  </a:lnTo>
                  <a:lnTo>
                    <a:pt x="14766" y="26165"/>
                  </a:lnTo>
                  <a:lnTo>
                    <a:pt x="15247" y="25995"/>
                  </a:lnTo>
                  <a:lnTo>
                    <a:pt x="15728" y="25797"/>
                  </a:lnTo>
                  <a:lnTo>
                    <a:pt x="16661" y="25373"/>
                  </a:lnTo>
                  <a:lnTo>
                    <a:pt x="17708" y="24836"/>
                  </a:lnTo>
                  <a:lnTo>
                    <a:pt x="18217" y="24553"/>
                  </a:lnTo>
                  <a:lnTo>
                    <a:pt x="18698" y="24270"/>
                  </a:lnTo>
                  <a:lnTo>
                    <a:pt x="17453" y="22884"/>
                  </a:lnTo>
                  <a:lnTo>
                    <a:pt x="16208" y="21498"/>
                  </a:lnTo>
                  <a:lnTo>
                    <a:pt x="14964" y="20084"/>
                  </a:lnTo>
                  <a:lnTo>
                    <a:pt x="13776" y="18641"/>
                  </a:lnTo>
                  <a:lnTo>
                    <a:pt x="12588" y="17198"/>
                  </a:lnTo>
                  <a:lnTo>
                    <a:pt x="11456" y="15727"/>
                  </a:lnTo>
                  <a:lnTo>
                    <a:pt x="10325" y="14257"/>
                  </a:lnTo>
                  <a:lnTo>
                    <a:pt x="9222" y="12757"/>
                  </a:lnTo>
                  <a:lnTo>
                    <a:pt x="8147" y="11230"/>
                  </a:lnTo>
                  <a:lnTo>
                    <a:pt x="7100" y="9674"/>
                  </a:lnTo>
                  <a:lnTo>
                    <a:pt x="6110" y="8118"/>
                  </a:lnTo>
                  <a:lnTo>
                    <a:pt x="5120" y="6534"/>
                  </a:lnTo>
                  <a:lnTo>
                    <a:pt x="4187" y="4922"/>
                  </a:lnTo>
                  <a:lnTo>
                    <a:pt x="3282" y="3310"/>
                  </a:lnTo>
                  <a:lnTo>
                    <a:pt x="2405" y="1669"/>
                  </a:lnTo>
                  <a:lnTo>
                    <a:pt x="15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633;p40">
              <a:extLst>
                <a:ext uri="{FF2B5EF4-FFF2-40B4-BE49-F238E27FC236}">
                  <a16:creationId xmlns:a16="http://schemas.microsoft.com/office/drawing/2014/main" xmlns="" id="{E1E3BFF9-06A4-45DD-BD4D-2D03E9263AD0}"/>
                </a:ext>
              </a:extLst>
            </p:cNvPr>
            <p:cNvSpPr/>
            <p:nvPr/>
          </p:nvSpPr>
          <p:spPr>
            <a:xfrm>
              <a:off x="6229900" y="2067925"/>
              <a:ext cx="515550" cy="625150"/>
            </a:xfrm>
            <a:custGeom>
              <a:avLst/>
              <a:gdLst/>
              <a:ahLst/>
              <a:cxnLst/>
              <a:rect l="l" t="t" r="r" b="b"/>
              <a:pathLst>
                <a:path w="20622" h="25006" extrusionOk="0">
                  <a:moveTo>
                    <a:pt x="1726" y="1"/>
                  </a:moveTo>
                  <a:lnTo>
                    <a:pt x="1386" y="57"/>
                  </a:lnTo>
                  <a:lnTo>
                    <a:pt x="1019" y="142"/>
                  </a:lnTo>
                  <a:lnTo>
                    <a:pt x="679" y="284"/>
                  </a:lnTo>
                  <a:lnTo>
                    <a:pt x="368" y="482"/>
                  </a:lnTo>
                  <a:lnTo>
                    <a:pt x="0" y="736"/>
                  </a:lnTo>
                  <a:lnTo>
                    <a:pt x="821" y="2405"/>
                  </a:lnTo>
                  <a:lnTo>
                    <a:pt x="1698" y="4046"/>
                  </a:lnTo>
                  <a:lnTo>
                    <a:pt x="2603" y="5658"/>
                  </a:lnTo>
                  <a:lnTo>
                    <a:pt x="3536" y="7270"/>
                  </a:lnTo>
                  <a:lnTo>
                    <a:pt x="4526" y="8854"/>
                  </a:lnTo>
                  <a:lnTo>
                    <a:pt x="5516" y="10410"/>
                  </a:lnTo>
                  <a:lnTo>
                    <a:pt x="6563" y="11966"/>
                  </a:lnTo>
                  <a:lnTo>
                    <a:pt x="7638" y="13493"/>
                  </a:lnTo>
                  <a:lnTo>
                    <a:pt x="8741" y="14993"/>
                  </a:lnTo>
                  <a:lnTo>
                    <a:pt x="9872" y="16463"/>
                  </a:lnTo>
                  <a:lnTo>
                    <a:pt x="11004" y="17934"/>
                  </a:lnTo>
                  <a:lnTo>
                    <a:pt x="12192" y="19377"/>
                  </a:lnTo>
                  <a:lnTo>
                    <a:pt x="13380" y="20820"/>
                  </a:lnTo>
                  <a:lnTo>
                    <a:pt x="14624" y="22234"/>
                  </a:lnTo>
                  <a:lnTo>
                    <a:pt x="15869" y="23620"/>
                  </a:lnTo>
                  <a:lnTo>
                    <a:pt x="17114" y="25006"/>
                  </a:lnTo>
                  <a:lnTo>
                    <a:pt x="17510" y="24751"/>
                  </a:lnTo>
                  <a:lnTo>
                    <a:pt x="17877" y="24468"/>
                  </a:lnTo>
                  <a:lnTo>
                    <a:pt x="18245" y="24186"/>
                  </a:lnTo>
                  <a:lnTo>
                    <a:pt x="18613" y="23903"/>
                  </a:lnTo>
                  <a:lnTo>
                    <a:pt x="18924" y="23592"/>
                  </a:lnTo>
                  <a:lnTo>
                    <a:pt x="19235" y="23252"/>
                  </a:lnTo>
                  <a:lnTo>
                    <a:pt x="19518" y="22884"/>
                  </a:lnTo>
                  <a:lnTo>
                    <a:pt x="19801" y="22517"/>
                  </a:lnTo>
                  <a:lnTo>
                    <a:pt x="19999" y="22206"/>
                  </a:lnTo>
                  <a:lnTo>
                    <a:pt x="20169" y="21866"/>
                  </a:lnTo>
                  <a:lnTo>
                    <a:pt x="20310" y="21498"/>
                  </a:lnTo>
                  <a:lnTo>
                    <a:pt x="20423" y="21159"/>
                  </a:lnTo>
                  <a:lnTo>
                    <a:pt x="20508" y="20791"/>
                  </a:lnTo>
                  <a:lnTo>
                    <a:pt x="20593" y="20395"/>
                  </a:lnTo>
                  <a:lnTo>
                    <a:pt x="20621" y="20028"/>
                  </a:lnTo>
                  <a:lnTo>
                    <a:pt x="20621" y="19660"/>
                  </a:lnTo>
                  <a:lnTo>
                    <a:pt x="20621" y="19292"/>
                  </a:lnTo>
                  <a:lnTo>
                    <a:pt x="20565" y="18924"/>
                  </a:lnTo>
                  <a:lnTo>
                    <a:pt x="20480" y="18557"/>
                  </a:lnTo>
                  <a:lnTo>
                    <a:pt x="20367" y="18217"/>
                  </a:lnTo>
                  <a:lnTo>
                    <a:pt x="20225" y="17878"/>
                  </a:lnTo>
                  <a:lnTo>
                    <a:pt x="20027" y="17567"/>
                  </a:lnTo>
                  <a:lnTo>
                    <a:pt x="19829" y="17284"/>
                  </a:lnTo>
                  <a:lnTo>
                    <a:pt x="19575" y="17001"/>
                  </a:lnTo>
                  <a:lnTo>
                    <a:pt x="19235" y="16718"/>
                  </a:lnTo>
                  <a:lnTo>
                    <a:pt x="18867" y="16463"/>
                  </a:lnTo>
                  <a:lnTo>
                    <a:pt x="18471" y="16265"/>
                  </a:lnTo>
                  <a:lnTo>
                    <a:pt x="18047" y="16096"/>
                  </a:lnTo>
                  <a:lnTo>
                    <a:pt x="17623" y="15926"/>
                  </a:lnTo>
                  <a:lnTo>
                    <a:pt x="17199" y="15785"/>
                  </a:lnTo>
                  <a:lnTo>
                    <a:pt x="16322" y="15530"/>
                  </a:lnTo>
                  <a:lnTo>
                    <a:pt x="15897" y="15389"/>
                  </a:lnTo>
                  <a:lnTo>
                    <a:pt x="15473" y="15219"/>
                  </a:lnTo>
                  <a:lnTo>
                    <a:pt x="15049" y="15021"/>
                  </a:lnTo>
                  <a:lnTo>
                    <a:pt x="14653" y="14795"/>
                  </a:lnTo>
                  <a:lnTo>
                    <a:pt x="14285" y="14540"/>
                  </a:lnTo>
                  <a:lnTo>
                    <a:pt x="13946" y="14257"/>
                  </a:lnTo>
                  <a:lnTo>
                    <a:pt x="13804" y="14087"/>
                  </a:lnTo>
                  <a:lnTo>
                    <a:pt x="13663" y="13918"/>
                  </a:lnTo>
                  <a:lnTo>
                    <a:pt x="13550" y="13720"/>
                  </a:lnTo>
                  <a:lnTo>
                    <a:pt x="13436" y="13522"/>
                  </a:lnTo>
                  <a:lnTo>
                    <a:pt x="13295" y="13154"/>
                  </a:lnTo>
                  <a:lnTo>
                    <a:pt x="13182" y="12758"/>
                  </a:lnTo>
                  <a:lnTo>
                    <a:pt x="13154" y="12362"/>
                  </a:lnTo>
                  <a:lnTo>
                    <a:pt x="13125" y="11966"/>
                  </a:lnTo>
                  <a:lnTo>
                    <a:pt x="13154" y="11542"/>
                  </a:lnTo>
                  <a:lnTo>
                    <a:pt x="13210" y="11146"/>
                  </a:lnTo>
                  <a:lnTo>
                    <a:pt x="13295" y="10325"/>
                  </a:lnTo>
                  <a:lnTo>
                    <a:pt x="13352" y="9901"/>
                  </a:lnTo>
                  <a:lnTo>
                    <a:pt x="13380" y="9505"/>
                  </a:lnTo>
                  <a:lnTo>
                    <a:pt x="13380" y="9081"/>
                  </a:lnTo>
                  <a:lnTo>
                    <a:pt x="13352" y="8656"/>
                  </a:lnTo>
                  <a:lnTo>
                    <a:pt x="13267" y="8260"/>
                  </a:lnTo>
                  <a:lnTo>
                    <a:pt x="13154" y="7893"/>
                  </a:lnTo>
                  <a:lnTo>
                    <a:pt x="12984" y="7525"/>
                  </a:lnTo>
                  <a:lnTo>
                    <a:pt x="12871" y="7355"/>
                  </a:lnTo>
                  <a:lnTo>
                    <a:pt x="12758" y="7214"/>
                  </a:lnTo>
                  <a:lnTo>
                    <a:pt x="12588" y="7044"/>
                  </a:lnTo>
                  <a:lnTo>
                    <a:pt x="12418" y="6903"/>
                  </a:lnTo>
                  <a:lnTo>
                    <a:pt x="12248" y="6790"/>
                  </a:lnTo>
                  <a:lnTo>
                    <a:pt x="12050" y="6676"/>
                  </a:lnTo>
                  <a:lnTo>
                    <a:pt x="11852" y="6592"/>
                  </a:lnTo>
                  <a:lnTo>
                    <a:pt x="11626" y="6507"/>
                  </a:lnTo>
                  <a:lnTo>
                    <a:pt x="11202" y="6394"/>
                  </a:lnTo>
                  <a:lnTo>
                    <a:pt x="10749" y="6337"/>
                  </a:lnTo>
                  <a:lnTo>
                    <a:pt x="9816" y="6337"/>
                  </a:lnTo>
                  <a:lnTo>
                    <a:pt x="9335" y="6365"/>
                  </a:lnTo>
                  <a:lnTo>
                    <a:pt x="8430" y="6450"/>
                  </a:lnTo>
                  <a:lnTo>
                    <a:pt x="7949" y="6450"/>
                  </a:lnTo>
                  <a:lnTo>
                    <a:pt x="7496" y="6422"/>
                  </a:lnTo>
                  <a:lnTo>
                    <a:pt x="7044" y="6365"/>
                  </a:lnTo>
                  <a:lnTo>
                    <a:pt x="6619" y="6280"/>
                  </a:lnTo>
                  <a:lnTo>
                    <a:pt x="6393" y="6196"/>
                  </a:lnTo>
                  <a:lnTo>
                    <a:pt x="6195" y="6111"/>
                  </a:lnTo>
                  <a:lnTo>
                    <a:pt x="6025" y="5998"/>
                  </a:lnTo>
                  <a:lnTo>
                    <a:pt x="5827" y="5856"/>
                  </a:lnTo>
                  <a:lnTo>
                    <a:pt x="5516" y="5602"/>
                  </a:lnTo>
                  <a:lnTo>
                    <a:pt x="5262" y="5319"/>
                  </a:lnTo>
                  <a:lnTo>
                    <a:pt x="5064" y="4979"/>
                  </a:lnTo>
                  <a:lnTo>
                    <a:pt x="4894" y="4640"/>
                  </a:lnTo>
                  <a:lnTo>
                    <a:pt x="4752" y="4272"/>
                  </a:lnTo>
                  <a:lnTo>
                    <a:pt x="4639" y="3904"/>
                  </a:lnTo>
                  <a:lnTo>
                    <a:pt x="4441" y="3141"/>
                  </a:lnTo>
                  <a:lnTo>
                    <a:pt x="4243" y="2377"/>
                  </a:lnTo>
                  <a:lnTo>
                    <a:pt x="4130" y="1981"/>
                  </a:lnTo>
                  <a:lnTo>
                    <a:pt x="3989" y="1641"/>
                  </a:lnTo>
                  <a:lnTo>
                    <a:pt x="3819" y="1274"/>
                  </a:lnTo>
                  <a:lnTo>
                    <a:pt x="3621" y="963"/>
                  </a:lnTo>
                  <a:lnTo>
                    <a:pt x="3395" y="651"/>
                  </a:lnTo>
                  <a:lnTo>
                    <a:pt x="3084" y="397"/>
                  </a:lnTo>
                  <a:lnTo>
                    <a:pt x="2942" y="284"/>
                  </a:lnTo>
                  <a:lnTo>
                    <a:pt x="2772" y="199"/>
                  </a:lnTo>
                  <a:lnTo>
                    <a:pt x="2603" y="114"/>
                  </a:lnTo>
                  <a:lnTo>
                    <a:pt x="2433" y="57"/>
                  </a:lnTo>
                  <a:lnTo>
                    <a:pt x="2094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634;p40">
              <a:extLst>
                <a:ext uri="{FF2B5EF4-FFF2-40B4-BE49-F238E27FC236}">
                  <a16:creationId xmlns:a16="http://schemas.microsoft.com/office/drawing/2014/main" xmlns="" id="{7790BD37-CC67-4002-B267-BE5E2322BC52}"/>
                </a:ext>
              </a:extLst>
            </p:cNvPr>
            <p:cNvSpPr/>
            <p:nvPr/>
          </p:nvSpPr>
          <p:spPr>
            <a:xfrm>
              <a:off x="6233425" y="2116025"/>
              <a:ext cx="451200" cy="592625"/>
            </a:xfrm>
            <a:custGeom>
              <a:avLst/>
              <a:gdLst/>
              <a:ahLst/>
              <a:cxnLst/>
              <a:rect l="l" t="t" r="r" b="b"/>
              <a:pathLst>
                <a:path w="18048" h="23705" extrusionOk="0">
                  <a:moveTo>
                    <a:pt x="86" y="0"/>
                  </a:moveTo>
                  <a:lnTo>
                    <a:pt x="29" y="85"/>
                  </a:lnTo>
                  <a:lnTo>
                    <a:pt x="1" y="113"/>
                  </a:lnTo>
                  <a:lnTo>
                    <a:pt x="29" y="170"/>
                  </a:lnTo>
                  <a:lnTo>
                    <a:pt x="736" y="1415"/>
                  </a:lnTo>
                  <a:lnTo>
                    <a:pt x="1472" y="2631"/>
                  </a:lnTo>
                  <a:lnTo>
                    <a:pt x="2207" y="3876"/>
                  </a:lnTo>
                  <a:lnTo>
                    <a:pt x="2971" y="5092"/>
                  </a:lnTo>
                  <a:lnTo>
                    <a:pt x="3763" y="6280"/>
                  </a:lnTo>
                  <a:lnTo>
                    <a:pt x="4555" y="7468"/>
                  </a:lnTo>
                  <a:lnTo>
                    <a:pt x="5347" y="8656"/>
                  </a:lnTo>
                  <a:lnTo>
                    <a:pt x="6196" y="9844"/>
                  </a:lnTo>
                  <a:lnTo>
                    <a:pt x="7016" y="11004"/>
                  </a:lnTo>
                  <a:lnTo>
                    <a:pt x="7893" y="12163"/>
                  </a:lnTo>
                  <a:lnTo>
                    <a:pt x="8741" y="13295"/>
                  </a:lnTo>
                  <a:lnTo>
                    <a:pt x="9646" y="14455"/>
                  </a:lnTo>
                  <a:lnTo>
                    <a:pt x="10523" y="15558"/>
                  </a:lnTo>
                  <a:lnTo>
                    <a:pt x="11429" y="16689"/>
                  </a:lnTo>
                  <a:lnTo>
                    <a:pt x="12362" y="17792"/>
                  </a:lnTo>
                  <a:lnTo>
                    <a:pt x="13295" y="18867"/>
                  </a:lnTo>
                  <a:lnTo>
                    <a:pt x="14370" y="20112"/>
                  </a:lnTo>
                  <a:lnTo>
                    <a:pt x="15445" y="21300"/>
                  </a:lnTo>
                  <a:lnTo>
                    <a:pt x="16548" y="22488"/>
                  </a:lnTo>
                  <a:lnTo>
                    <a:pt x="17708" y="23619"/>
                  </a:lnTo>
                  <a:lnTo>
                    <a:pt x="17765" y="23676"/>
                  </a:lnTo>
                  <a:lnTo>
                    <a:pt x="17850" y="23704"/>
                  </a:lnTo>
                  <a:lnTo>
                    <a:pt x="17906" y="23676"/>
                  </a:lnTo>
                  <a:lnTo>
                    <a:pt x="17991" y="23648"/>
                  </a:lnTo>
                  <a:lnTo>
                    <a:pt x="18019" y="23591"/>
                  </a:lnTo>
                  <a:lnTo>
                    <a:pt x="18048" y="23506"/>
                  </a:lnTo>
                  <a:lnTo>
                    <a:pt x="18048" y="23450"/>
                  </a:lnTo>
                  <a:lnTo>
                    <a:pt x="17991" y="23365"/>
                  </a:lnTo>
                  <a:lnTo>
                    <a:pt x="16039" y="21272"/>
                  </a:lnTo>
                  <a:lnTo>
                    <a:pt x="15077" y="20197"/>
                  </a:lnTo>
                  <a:lnTo>
                    <a:pt x="14116" y="19122"/>
                  </a:lnTo>
                  <a:lnTo>
                    <a:pt x="12249" y="16972"/>
                  </a:lnTo>
                  <a:lnTo>
                    <a:pt x="10438" y="14737"/>
                  </a:lnTo>
                  <a:lnTo>
                    <a:pt x="8685" y="12503"/>
                  </a:lnTo>
                  <a:lnTo>
                    <a:pt x="6959" y="10212"/>
                  </a:lnTo>
                  <a:lnTo>
                    <a:pt x="5290" y="7892"/>
                  </a:lnTo>
                  <a:lnTo>
                    <a:pt x="3706" y="5544"/>
                  </a:lnTo>
                  <a:lnTo>
                    <a:pt x="2801" y="4187"/>
                  </a:lnTo>
                  <a:lnTo>
                    <a:pt x="1953" y="2829"/>
                  </a:lnTo>
                  <a:lnTo>
                    <a:pt x="255" y="57"/>
                  </a:lnTo>
                  <a:lnTo>
                    <a:pt x="199" y="29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635;p40">
              <a:extLst>
                <a:ext uri="{FF2B5EF4-FFF2-40B4-BE49-F238E27FC236}">
                  <a16:creationId xmlns:a16="http://schemas.microsoft.com/office/drawing/2014/main" xmlns="" id="{5DDB1FFF-43EA-473D-AEEF-A045551BDCD0}"/>
                </a:ext>
              </a:extLst>
            </p:cNvPr>
            <p:cNvSpPr/>
            <p:nvPr/>
          </p:nvSpPr>
          <p:spPr>
            <a:xfrm>
              <a:off x="6218575" y="2106825"/>
              <a:ext cx="81350" cy="112475"/>
            </a:xfrm>
            <a:custGeom>
              <a:avLst/>
              <a:gdLst/>
              <a:ahLst/>
              <a:cxnLst/>
              <a:rect l="l" t="t" r="r" b="b"/>
              <a:pathLst>
                <a:path w="3254" h="4499" extrusionOk="0">
                  <a:moveTo>
                    <a:pt x="3027" y="1"/>
                  </a:moveTo>
                  <a:lnTo>
                    <a:pt x="2971" y="29"/>
                  </a:lnTo>
                  <a:lnTo>
                    <a:pt x="2914" y="57"/>
                  </a:lnTo>
                  <a:lnTo>
                    <a:pt x="2858" y="85"/>
                  </a:lnTo>
                  <a:lnTo>
                    <a:pt x="2829" y="170"/>
                  </a:lnTo>
                  <a:lnTo>
                    <a:pt x="2773" y="651"/>
                  </a:lnTo>
                  <a:lnTo>
                    <a:pt x="2745" y="1132"/>
                  </a:lnTo>
                  <a:lnTo>
                    <a:pt x="2716" y="1613"/>
                  </a:lnTo>
                  <a:lnTo>
                    <a:pt x="2716" y="2094"/>
                  </a:lnTo>
                  <a:lnTo>
                    <a:pt x="2716" y="2575"/>
                  </a:lnTo>
                  <a:lnTo>
                    <a:pt x="2773" y="3084"/>
                  </a:lnTo>
                  <a:lnTo>
                    <a:pt x="2886" y="4046"/>
                  </a:lnTo>
                  <a:lnTo>
                    <a:pt x="1500" y="3395"/>
                  </a:lnTo>
                  <a:lnTo>
                    <a:pt x="114" y="2744"/>
                  </a:lnTo>
                  <a:lnTo>
                    <a:pt x="57" y="2744"/>
                  </a:lnTo>
                  <a:lnTo>
                    <a:pt x="1" y="2801"/>
                  </a:lnTo>
                  <a:lnTo>
                    <a:pt x="1" y="2886"/>
                  </a:lnTo>
                  <a:lnTo>
                    <a:pt x="29" y="2942"/>
                  </a:lnTo>
                  <a:lnTo>
                    <a:pt x="1500" y="3706"/>
                  </a:lnTo>
                  <a:lnTo>
                    <a:pt x="2999" y="4470"/>
                  </a:lnTo>
                  <a:lnTo>
                    <a:pt x="3112" y="4498"/>
                  </a:lnTo>
                  <a:lnTo>
                    <a:pt x="3197" y="4470"/>
                  </a:lnTo>
                  <a:lnTo>
                    <a:pt x="3254" y="4385"/>
                  </a:lnTo>
                  <a:lnTo>
                    <a:pt x="3254" y="4300"/>
                  </a:lnTo>
                  <a:lnTo>
                    <a:pt x="3197" y="3791"/>
                  </a:lnTo>
                  <a:lnTo>
                    <a:pt x="3141" y="3254"/>
                  </a:lnTo>
                  <a:lnTo>
                    <a:pt x="3084" y="2744"/>
                  </a:lnTo>
                  <a:lnTo>
                    <a:pt x="3084" y="2235"/>
                  </a:lnTo>
                  <a:lnTo>
                    <a:pt x="3084" y="1726"/>
                  </a:lnTo>
                  <a:lnTo>
                    <a:pt x="3112" y="1217"/>
                  </a:lnTo>
                  <a:lnTo>
                    <a:pt x="3197" y="170"/>
                  </a:lnTo>
                  <a:lnTo>
                    <a:pt x="3169" y="114"/>
                  </a:lnTo>
                  <a:lnTo>
                    <a:pt x="3141" y="57"/>
                  </a:lnTo>
                  <a:lnTo>
                    <a:pt x="3084" y="29"/>
                  </a:lnTo>
                  <a:lnTo>
                    <a:pt x="30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636;p40">
              <a:extLst>
                <a:ext uri="{FF2B5EF4-FFF2-40B4-BE49-F238E27FC236}">
                  <a16:creationId xmlns:a16="http://schemas.microsoft.com/office/drawing/2014/main" xmlns="" id="{7645442A-0CF1-4C8D-85A1-0B3EADA2716E}"/>
                </a:ext>
              </a:extLst>
            </p:cNvPr>
            <p:cNvSpPr/>
            <p:nvPr/>
          </p:nvSpPr>
          <p:spPr>
            <a:xfrm>
              <a:off x="6310500" y="2289275"/>
              <a:ext cx="142875" cy="131550"/>
            </a:xfrm>
            <a:custGeom>
              <a:avLst/>
              <a:gdLst/>
              <a:ahLst/>
              <a:cxnLst/>
              <a:rect l="l" t="t" r="r" b="b"/>
              <a:pathLst>
                <a:path w="5715" h="5262" extrusionOk="0">
                  <a:moveTo>
                    <a:pt x="5460" y="0"/>
                  </a:moveTo>
                  <a:lnTo>
                    <a:pt x="5375" y="29"/>
                  </a:lnTo>
                  <a:lnTo>
                    <a:pt x="5319" y="85"/>
                  </a:lnTo>
                  <a:lnTo>
                    <a:pt x="5262" y="170"/>
                  </a:lnTo>
                  <a:lnTo>
                    <a:pt x="5121" y="736"/>
                  </a:lnTo>
                  <a:lnTo>
                    <a:pt x="4979" y="1302"/>
                  </a:lnTo>
                  <a:lnTo>
                    <a:pt x="4895" y="1867"/>
                  </a:lnTo>
                  <a:lnTo>
                    <a:pt x="4810" y="2433"/>
                  </a:lnTo>
                  <a:lnTo>
                    <a:pt x="4753" y="3027"/>
                  </a:lnTo>
                  <a:lnTo>
                    <a:pt x="4725" y="3593"/>
                  </a:lnTo>
                  <a:lnTo>
                    <a:pt x="4725" y="4187"/>
                  </a:lnTo>
                  <a:lnTo>
                    <a:pt x="4725" y="4753"/>
                  </a:lnTo>
                  <a:lnTo>
                    <a:pt x="4187" y="4555"/>
                  </a:lnTo>
                  <a:lnTo>
                    <a:pt x="3622" y="4413"/>
                  </a:lnTo>
                  <a:lnTo>
                    <a:pt x="3028" y="4272"/>
                  </a:lnTo>
                  <a:lnTo>
                    <a:pt x="2462" y="4187"/>
                  </a:lnTo>
                  <a:lnTo>
                    <a:pt x="1868" y="4102"/>
                  </a:lnTo>
                  <a:lnTo>
                    <a:pt x="1274" y="4074"/>
                  </a:lnTo>
                  <a:lnTo>
                    <a:pt x="680" y="4102"/>
                  </a:lnTo>
                  <a:lnTo>
                    <a:pt x="86" y="4130"/>
                  </a:lnTo>
                  <a:lnTo>
                    <a:pt x="58" y="4159"/>
                  </a:lnTo>
                  <a:lnTo>
                    <a:pt x="29" y="4187"/>
                  </a:lnTo>
                  <a:lnTo>
                    <a:pt x="1" y="4272"/>
                  </a:lnTo>
                  <a:lnTo>
                    <a:pt x="29" y="4357"/>
                  </a:lnTo>
                  <a:lnTo>
                    <a:pt x="58" y="4385"/>
                  </a:lnTo>
                  <a:lnTo>
                    <a:pt x="114" y="4385"/>
                  </a:lnTo>
                  <a:lnTo>
                    <a:pt x="736" y="4413"/>
                  </a:lnTo>
                  <a:lnTo>
                    <a:pt x="1330" y="4441"/>
                  </a:lnTo>
                  <a:lnTo>
                    <a:pt x="1953" y="4498"/>
                  </a:lnTo>
                  <a:lnTo>
                    <a:pt x="2547" y="4583"/>
                  </a:lnTo>
                  <a:lnTo>
                    <a:pt x="3141" y="4696"/>
                  </a:lnTo>
                  <a:lnTo>
                    <a:pt x="3735" y="4837"/>
                  </a:lnTo>
                  <a:lnTo>
                    <a:pt x="4301" y="5035"/>
                  </a:lnTo>
                  <a:lnTo>
                    <a:pt x="4895" y="5233"/>
                  </a:lnTo>
                  <a:lnTo>
                    <a:pt x="4979" y="5262"/>
                  </a:lnTo>
                  <a:lnTo>
                    <a:pt x="5064" y="5205"/>
                  </a:lnTo>
                  <a:lnTo>
                    <a:pt x="5121" y="5149"/>
                  </a:lnTo>
                  <a:lnTo>
                    <a:pt x="5149" y="5064"/>
                  </a:lnTo>
                  <a:lnTo>
                    <a:pt x="5149" y="4470"/>
                  </a:lnTo>
                  <a:lnTo>
                    <a:pt x="5149" y="3847"/>
                  </a:lnTo>
                  <a:lnTo>
                    <a:pt x="5177" y="3253"/>
                  </a:lnTo>
                  <a:lnTo>
                    <a:pt x="5262" y="2659"/>
                  </a:lnTo>
                  <a:lnTo>
                    <a:pt x="5319" y="2065"/>
                  </a:lnTo>
                  <a:lnTo>
                    <a:pt x="5432" y="1471"/>
                  </a:lnTo>
                  <a:lnTo>
                    <a:pt x="5545" y="877"/>
                  </a:lnTo>
                  <a:lnTo>
                    <a:pt x="5687" y="312"/>
                  </a:lnTo>
                  <a:lnTo>
                    <a:pt x="5715" y="198"/>
                  </a:lnTo>
                  <a:lnTo>
                    <a:pt x="5687" y="114"/>
                  </a:lnTo>
                  <a:lnTo>
                    <a:pt x="5602" y="57"/>
                  </a:lnTo>
                  <a:lnTo>
                    <a:pt x="5545" y="29"/>
                  </a:lnTo>
                  <a:lnTo>
                    <a:pt x="546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637;p40">
              <a:extLst>
                <a:ext uri="{FF2B5EF4-FFF2-40B4-BE49-F238E27FC236}">
                  <a16:creationId xmlns:a16="http://schemas.microsoft.com/office/drawing/2014/main" xmlns="" id="{31A7E1AB-79A5-458D-8915-BD7E4FF8ECF4}"/>
                </a:ext>
              </a:extLst>
            </p:cNvPr>
            <p:cNvSpPr/>
            <p:nvPr/>
          </p:nvSpPr>
          <p:spPr>
            <a:xfrm>
              <a:off x="6481650" y="2509200"/>
              <a:ext cx="155600" cy="132275"/>
            </a:xfrm>
            <a:custGeom>
              <a:avLst/>
              <a:gdLst/>
              <a:ahLst/>
              <a:cxnLst/>
              <a:rect l="l" t="t" r="r" b="b"/>
              <a:pathLst>
                <a:path w="6224" h="5291" extrusionOk="0">
                  <a:moveTo>
                    <a:pt x="5997" y="0"/>
                  </a:moveTo>
                  <a:lnTo>
                    <a:pt x="5940" y="29"/>
                  </a:lnTo>
                  <a:lnTo>
                    <a:pt x="5884" y="57"/>
                  </a:lnTo>
                  <a:lnTo>
                    <a:pt x="5856" y="114"/>
                  </a:lnTo>
                  <a:lnTo>
                    <a:pt x="5799" y="425"/>
                  </a:lnTo>
                  <a:lnTo>
                    <a:pt x="5742" y="736"/>
                  </a:lnTo>
                  <a:lnTo>
                    <a:pt x="5658" y="1387"/>
                  </a:lnTo>
                  <a:lnTo>
                    <a:pt x="5516" y="2575"/>
                  </a:lnTo>
                  <a:lnTo>
                    <a:pt x="5233" y="4866"/>
                  </a:lnTo>
                  <a:lnTo>
                    <a:pt x="4611" y="4753"/>
                  </a:lnTo>
                  <a:lnTo>
                    <a:pt x="4017" y="4639"/>
                  </a:lnTo>
                  <a:lnTo>
                    <a:pt x="3395" y="4583"/>
                  </a:lnTo>
                  <a:lnTo>
                    <a:pt x="2772" y="4526"/>
                  </a:lnTo>
                  <a:lnTo>
                    <a:pt x="2094" y="4498"/>
                  </a:lnTo>
                  <a:lnTo>
                    <a:pt x="1415" y="4498"/>
                  </a:lnTo>
                  <a:lnTo>
                    <a:pt x="764" y="4526"/>
                  </a:lnTo>
                  <a:lnTo>
                    <a:pt x="85" y="4611"/>
                  </a:lnTo>
                  <a:lnTo>
                    <a:pt x="57" y="4639"/>
                  </a:lnTo>
                  <a:lnTo>
                    <a:pt x="0" y="4668"/>
                  </a:lnTo>
                  <a:lnTo>
                    <a:pt x="0" y="4724"/>
                  </a:lnTo>
                  <a:lnTo>
                    <a:pt x="29" y="4809"/>
                  </a:lnTo>
                  <a:lnTo>
                    <a:pt x="57" y="4837"/>
                  </a:lnTo>
                  <a:lnTo>
                    <a:pt x="2065" y="4837"/>
                  </a:lnTo>
                  <a:lnTo>
                    <a:pt x="2716" y="4894"/>
                  </a:lnTo>
                  <a:lnTo>
                    <a:pt x="3366" y="4951"/>
                  </a:lnTo>
                  <a:lnTo>
                    <a:pt x="4045" y="5035"/>
                  </a:lnTo>
                  <a:lnTo>
                    <a:pt x="4696" y="5149"/>
                  </a:lnTo>
                  <a:lnTo>
                    <a:pt x="5346" y="5290"/>
                  </a:lnTo>
                  <a:lnTo>
                    <a:pt x="5431" y="5290"/>
                  </a:lnTo>
                  <a:lnTo>
                    <a:pt x="5516" y="5262"/>
                  </a:lnTo>
                  <a:lnTo>
                    <a:pt x="5573" y="5205"/>
                  </a:lnTo>
                  <a:lnTo>
                    <a:pt x="5601" y="5120"/>
                  </a:lnTo>
                  <a:lnTo>
                    <a:pt x="5742" y="3876"/>
                  </a:lnTo>
                  <a:lnTo>
                    <a:pt x="5912" y="2659"/>
                  </a:lnTo>
                  <a:lnTo>
                    <a:pt x="6082" y="1443"/>
                  </a:lnTo>
                  <a:lnTo>
                    <a:pt x="6167" y="821"/>
                  </a:lnTo>
                  <a:lnTo>
                    <a:pt x="6195" y="510"/>
                  </a:lnTo>
                  <a:lnTo>
                    <a:pt x="6223" y="198"/>
                  </a:lnTo>
                  <a:lnTo>
                    <a:pt x="6195" y="114"/>
                  </a:lnTo>
                  <a:lnTo>
                    <a:pt x="6167" y="57"/>
                  </a:lnTo>
                  <a:lnTo>
                    <a:pt x="6110" y="29"/>
                  </a:lnTo>
                  <a:lnTo>
                    <a:pt x="60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638;p40">
              <a:extLst>
                <a:ext uri="{FF2B5EF4-FFF2-40B4-BE49-F238E27FC236}">
                  <a16:creationId xmlns:a16="http://schemas.microsoft.com/office/drawing/2014/main" xmlns="" id="{D2DE27E3-7071-4CAC-993D-0C8D5757BB9B}"/>
                </a:ext>
              </a:extLst>
            </p:cNvPr>
            <p:cNvSpPr/>
            <p:nvPr/>
          </p:nvSpPr>
          <p:spPr>
            <a:xfrm>
              <a:off x="6702975" y="2379800"/>
              <a:ext cx="184600" cy="364200"/>
            </a:xfrm>
            <a:custGeom>
              <a:avLst/>
              <a:gdLst/>
              <a:ahLst/>
              <a:cxnLst/>
              <a:rect l="l" t="t" r="r" b="b"/>
              <a:pathLst>
                <a:path w="7384" h="14568" extrusionOk="0">
                  <a:moveTo>
                    <a:pt x="7384" y="0"/>
                  </a:moveTo>
                  <a:lnTo>
                    <a:pt x="7044" y="255"/>
                  </a:lnTo>
                  <a:lnTo>
                    <a:pt x="6705" y="594"/>
                  </a:lnTo>
                  <a:lnTo>
                    <a:pt x="6422" y="934"/>
                  </a:lnTo>
                  <a:lnTo>
                    <a:pt x="6139" y="1301"/>
                  </a:lnTo>
                  <a:lnTo>
                    <a:pt x="5885" y="1697"/>
                  </a:lnTo>
                  <a:lnTo>
                    <a:pt x="5658" y="2122"/>
                  </a:lnTo>
                  <a:lnTo>
                    <a:pt x="5234" y="2942"/>
                  </a:lnTo>
                  <a:lnTo>
                    <a:pt x="4781" y="3847"/>
                  </a:lnTo>
                  <a:lnTo>
                    <a:pt x="1189" y="11117"/>
                  </a:lnTo>
                  <a:lnTo>
                    <a:pt x="284" y="12927"/>
                  </a:lnTo>
                  <a:lnTo>
                    <a:pt x="142" y="13238"/>
                  </a:lnTo>
                  <a:lnTo>
                    <a:pt x="58" y="13521"/>
                  </a:lnTo>
                  <a:lnTo>
                    <a:pt x="1" y="13691"/>
                  </a:lnTo>
                  <a:lnTo>
                    <a:pt x="1" y="13860"/>
                  </a:lnTo>
                  <a:lnTo>
                    <a:pt x="1" y="14002"/>
                  </a:lnTo>
                  <a:lnTo>
                    <a:pt x="29" y="14172"/>
                  </a:lnTo>
                  <a:lnTo>
                    <a:pt x="86" y="14313"/>
                  </a:lnTo>
                  <a:lnTo>
                    <a:pt x="171" y="14426"/>
                  </a:lnTo>
                  <a:lnTo>
                    <a:pt x="256" y="14511"/>
                  </a:lnTo>
                  <a:lnTo>
                    <a:pt x="369" y="14539"/>
                  </a:lnTo>
                  <a:lnTo>
                    <a:pt x="482" y="14568"/>
                  </a:lnTo>
                  <a:lnTo>
                    <a:pt x="595" y="14568"/>
                  </a:lnTo>
                  <a:lnTo>
                    <a:pt x="878" y="14539"/>
                  </a:lnTo>
                  <a:lnTo>
                    <a:pt x="1302" y="14426"/>
                  </a:lnTo>
                  <a:lnTo>
                    <a:pt x="2716" y="11286"/>
                  </a:lnTo>
                  <a:lnTo>
                    <a:pt x="4159" y="8147"/>
                  </a:lnTo>
                  <a:lnTo>
                    <a:pt x="5630" y="5035"/>
                  </a:lnTo>
                  <a:lnTo>
                    <a:pt x="7186" y="1924"/>
                  </a:lnTo>
                  <a:lnTo>
                    <a:pt x="6875" y="2178"/>
                  </a:lnTo>
                  <a:lnTo>
                    <a:pt x="6592" y="2461"/>
                  </a:lnTo>
                  <a:lnTo>
                    <a:pt x="6337" y="2800"/>
                  </a:lnTo>
                  <a:lnTo>
                    <a:pt x="6111" y="3140"/>
                  </a:lnTo>
                  <a:lnTo>
                    <a:pt x="5658" y="3847"/>
                  </a:lnTo>
                  <a:lnTo>
                    <a:pt x="5460" y="4186"/>
                  </a:lnTo>
                  <a:lnTo>
                    <a:pt x="5206" y="4526"/>
                  </a:lnTo>
                  <a:lnTo>
                    <a:pt x="5715" y="3338"/>
                  </a:lnTo>
                  <a:lnTo>
                    <a:pt x="6224" y="2178"/>
                  </a:lnTo>
                  <a:lnTo>
                    <a:pt x="6479" y="1612"/>
                  </a:lnTo>
                  <a:lnTo>
                    <a:pt x="6761" y="1047"/>
                  </a:lnTo>
                  <a:lnTo>
                    <a:pt x="7044" y="509"/>
                  </a:lnTo>
                  <a:lnTo>
                    <a:pt x="7384" y="0"/>
                  </a:lnTo>
                  <a:close/>
                </a:path>
              </a:pathLst>
            </a:custGeom>
            <a:solidFill>
              <a:srgbClr val="599E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639;p40">
              <a:extLst>
                <a:ext uri="{FF2B5EF4-FFF2-40B4-BE49-F238E27FC236}">
                  <a16:creationId xmlns:a16="http://schemas.microsoft.com/office/drawing/2014/main" xmlns="" id="{CAF85AA5-5768-4613-8840-DF4A1A311AA2}"/>
                </a:ext>
              </a:extLst>
            </p:cNvPr>
            <p:cNvSpPr/>
            <p:nvPr/>
          </p:nvSpPr>
          <p:spPr>
            <a:xfrm>
              <a:off x="6735525" y="2365650"/>
              <a:ext cx="571400" cy="374825"/>
            </a:xfrm>
            <a:custGeom>
              <a:avLst/>
              <a:gdLst/>
              <a:ahLst/>
              <a:cxnLst/>
              <a:rect l="l" t="t" r="r" b="b"/>
              <a:pathLst>
                <a:path w="22856" h="14993" extrusionOk="0">
                  <a:moveTo>
                    <a:pt x="7553" y="0"/>
                  </a:moveTo>
                  <a:lnTo>
                    <a:pt x="7298" y="57"/>
                  </a:lnTo>
                  <a:lnTo>
                    <a:pt x="7015" y="114"/>
                  </a:lnTo>
                  <a:lnTo>
                    <a:pt x="6761" y="198"/>
                  </a:lnTo>
                  <a:lnTo>
                    <a:pt x="6421" y="368"/>
                  </a:lnTo>
                  <a:lnTo>
                    <a:pt x="6082" y="566"/>
                  </a:lnTo>
                  <a:lnTo>
                    <a:pt x="5742" y="1075"/>
                  </a:lnTo>
                  <a:lnTo>
                    <a:pt x="5459" y="1613"/>
                  </a:lnTo>
                  <a:lnTo>
                    <a:pt x="5177" y="2178"/>
                  </a:lnTo>
                  <a:lnTo>
                    <a:pt x="4922" y="2744"/>
                  </a:lnTo>
                  <a:lnTo>
                    <a:pt x="4413" y="3904"/>
                  </a:lnTo>
                  <a:lnTo>
                    <a:pt x="3904" y="5092"/>
                  </a:lnTo>
                  <a:lnTo>
                    <a:pt x="4158" y="4752"/>
                  </a:lnTo>
                  <a:lnTo>
                    <a:pt x="4356" y="4413"/>
                  </a:lnTo>
                  <a:lnTo>
                    <a:pt x="4809" y="3706"/>
                  </a:lnTo>
                  <a:lnTo>
                    <a:pt x="5035" y="3366"/>
                  </a:lnTo>
                  <a:lnTo>
                    <a:pt x="5290" y="3027"/>
                  </a:lnTo>
                  <a:lnTo>
                    <a:pt x="5573" y="2744"/>
                  </a:lnTo>
                  <a:lnTo>
                    <a:pt x="5884" y="2490"/>
                  </a:lnTo>
                  <a:lnTo>
                    <a:pt x="4328" y="5601"/>
                  </a:lnTo>
                  <a:lnTo>
                    <a:pt x="2857" y="8713"/>
                  </a:lnTo>
                  <a:lnTo>
                    <a:pt x="1414" y="11852"/>
                  </a:lnTo>
                  <a:lnTo>
                    <a:pt x="0" y="14992"/>
                  </a:lnTo>
                  <a:lnTo>
                    <a:pt x="1471" y="14681"/>
                  </a:lnTo>
                  <a:lnTo>
                    <a:pt x="3310" y="14228"/>
                  </a:lnTo>
                  <a:lnTo>
                    <a:pt x="5148" y="13776"/>
                  </a:lnTo>
                  <a:lnTo>
                    <a:pt x="6959" y="13238"/>
                  </a:lnTo>
                  <a:lnTo>
                    <a:pt x="8797" y="12701"/>
                  </a:lnTo>
                  <a:lnTo>
                    <a:pt x="10608" y="12135"/>
                  </a:lnTo>
                  <a:lnTo>
                    <a:pt x="12390" y="11513"/>
                  </a:lnTo>
                  <a:lnTo>
                    <a:pt x="14172" y="10862"/>
                  </a:lnTo>
                  <a:lnTo>
                    <a:pt x="15954" y="10183"/>
                  </a:lnTo>
                  <a:lnTo>
                    <a:pt x="17708" y="9476"/>
                  </a:lnTo>
                  <a:lnTo>
                    <a:pt x="19461" y="8713"/>
                  </a:lnTo>
                  <a:lnTo>
                    <a:pt x="21158" y="7949"/>
                  </a:lnTo>
                  <a:lnTo>
                    <a:pt x="22035" y="7525"/>
                  </a:lnTo>
                  <a:lnTo>
                    <a:pt x="22460" y="7298"/>
                  </a:lnTo>
                  <a:lnTo>
                    <a:pt x="22714" y="7185"/>
                  </a:lnTo>
                  <a:lnTo>
                    <a:pt x="22799" y="7129"/>
                  </a:lnTo>
                  <a:lnTo>
                    <a:pt x="22856" y="7129"/>
                  </a:lnTo>
                  <a:lnTo>
                    <a:pt x="21441" y="6252"/>
                  </a:lnTo>
                  <a:lnTo>
                    <a:pt x="19999" y="5375"/>
                  </a:lnTo>
                  <a:lnTo>
                    <a:pt x="18556" y="4554"/>
                  </a:lnTo>
                  <a:lnTo>
                    <a:pt x="17085" y="3734"/>
                  </a:lnTo>
                  <a:lnTo>
                    <a:pt x="15586" y="2970"/>
                  </a:lnTo>
                  <a:lnTo>
                    <a:pt x="14087" y="2207"/>
                  </a:lnTo>
                  <a:lnTo>
                    <a:pt x="12588" y="1500"/>
                  </a:lnTo>
                  <a:lnTo>
                    <a:pt x="11060" y="821"/>
                  </a:lnTo>
                  <a:lnTo>
                    <a:pt x="10523" y="594"/>
                  </a:lnTo>
                  <a:lnTo>
                    <a:pt x="10014" y="396"/>
                  </a:lnTo>
                  <a:lnTo>
                    <a:pt x="9448" y="227"/>
                  </a:lnTo>
                  <a:lnTo>
                    <a:pt x="8910" y="85"/>
                  </a:lnTo>
                  <a:lnTo>
                    <a:pt x="8373" y="0"/>
                  </a:ln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640;p40">
              <a:extLst>
                <a:ext uri="{FF2B5EF4-FFF2-40B4-BE49-F238E27FC236}">
                  <a16:creationId xmlns:a16="http://schemas.microsoft.com/office/drawing/2014/main" xmlns="" id="{B0E6A2D1-0152-4596-AE45-DB64926C41E7}"/>
                </a:ext>
              </a:extLst>
            </p:cNvPr>
            <p:cNvSpPr/>
            <p:nvPr/>
          </p:nvSpPr>
          <p:spPr>
            <a:xfrm>
              <a:off x="6585600" y="2536075"/>
              <a:ext cx="34675" cy="6375"/>
            </a:xfrm>
            <a:custGeom>
              <a:avLst/>
              <a:gdLst/>
              <a:ahLst/>
              <a:cxnLst/>
              <a:rect l="l" t="t" r="r" b="b"/>
              <a:pathLst>
                <a:path w="1387" h="255" extrusionOk="0">
                  <a:moveTo>
                    <a:pt x="0" y="0"/>
                  </a:moveTo>
                  <a:lnTo>
                    <a:pt x="708" y="142"/>
                  </a:lnTo>
                  <a:lnTo>
                    <a:pt x="1386" y="255"/>
                  </a:lnTo>
                  <a:lnTo>
                    <a:pt x="1047" y="142"/>
                  </a:lnTo>
                  <a:lnTo>
                    <a:pt x="679" y="57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641;p40">
              <a:extLst>
                <a:ext uri="{FF2B5EF4-FFF2-40B4-BE49-F238E27FC236}">
                  <a16:creationId xmlns:a16="http://schemas.microsoft.com/office/drawing/2014/main" xmlns="" id="{26C81823-6709-4C5F-A0F9-23EF33FB38CE}"/>
                </a:ext>
              </a:extLst>
            </p:cNvPr>
            <p:cNvSpPr/>
            <p:nvPr/>
          </p:nvSpPr>
          <p:spPr>
            <a:xfrm>
              <a:off x="6385475" y="2501425"/>
              <a:ext cx="614550" cy="97600"/>
            </a:xfrm>
            <a:custGeom>
              <a:avLst/>
              <a:gdLst/>
              <a:ahLst/>
              <a:cxnLst/>
              <a:rect l="l" t="t" r="r" b="b"/>
              <a:pathLst>
                <a:path w="24582" h="3904" extrusionOk="0">
                  <a:moveTo>
                    <a:pt x="2631" y="0"/>
                  </a:moveTo>
                  <a:lnTo>
                    <a:pt x="2263" y="57"/>
                  </a:lnTo>
                  <a:lnTo>
                    <a:pt x="1867" y="113"/>
                  </a:lnTo>
                  <a:lnTo>
                    <a:pt x="1613" y="198"/>
                  </a:lnTo>
                  <a:lnTo>
                    <a:pt x="1358" y="283"/>
                  </a:lnTo>
                  <a:lnTo>
                    <a:pt x="1104" y="396"/>
                  </a:lnTo>
                  <a:lnTo>
                    <a:pt x="877" y="509"/>
                  </a:lnTo>
                  <a:lnTo>
                    <a:pt x="425" y="792"/>
                  </a:lnTo>
                  <a:lnTo>
                    <a:pt x="0" y="1132"/>
                  </a:lnTo>
                  <a:lnTo>
                    <a:pt x="453" y="934"/>
                  </a:lnTo>
                  <a:lnTo>
                    <a:pt x="934" y="792"/>
                  </a:lnTo>
                  <a:lnTo>
                    <a:pt x="1415" y="679"/>
                  </a:lnTo>
                  <a:lnTo>
                    <a:pt x="1896" y="594"/>
                  </a:lnTo>
                  <a:lnTo>
                    <a:pt x="2405" y="566"/>
                  </a:lnTo>
                  <a:lnTo>
                    <a:pt x="3423" y="566"/>
                  </a:lnTo>
                  <a:lnTo>
                    <a:pt x="3932" y="623"/>
                  </a:lnTo>
                  <a:lnTo>
                    <a:pt x="4441" y="679"/>
                  </a:lnTo>
                  <a:lnTo>
                    <a:pt x="4950" y="764"/>
                  </a:lnTo>
                  <a:lnTo>
                    <a:pt x="5969" y="962"/>
                  </a:lnTo>
                  <a:lnTo>
                    <a:pt x="8005" y="1386"/>
                  </a:lnTo>
                  <a:lnTo>
                    <a:pt x="8345" y="1386"/>
                  </a:lnTo>
                  <a:lnTo>
                    <a:pt x="8684" y="1443"/>
                  </a:lnTo>
                  <a:lnTo>
                    <a:pt x="9052" y="1528"/>
                  </a:lnTo>
                  <a:lnTo>
                    <a:pt x="9391" y="1641"/>
                  </a:lnTo>
                  <a:lnTo>
                    <a:pt x="8713" y="1528"/>
                  </a:lnTo>
                  <a:lnTo>
                    <a:pt x="8005" y="1386"/>
                  </a:lnTo>
                  <a:lnTo>
                    <a:pt x="7553" y="1386"/>
                  </a:lnTo>
                  <a:lnTo>
                    <a:pt x="7100" y="1443"/>
                  </a:lnTo>
                  <a:lnTo>
                    <a:pt x="6223" y="1556"/>
                  </a:lnTo>
                  <a:lnTo>
                    <a:pt x="5771" y="1613"/>
                  </a:lnTo>
                  <a:lnTo>
                    <a:pt x="5318" y="1669"/>
                  </a:lnTo>
                  <a:lnTo>
                    <a:pt x="4837" y="1669"/>
                  </a:lnTo>
                  <a:lnTo>
                    <a:pt x="4385" y="1641"/>
                  </a:lnTo>
                  <a:lnTo>
                    <a:pt x="5771" y="2009"/>
                  </a:lnTo>
                  <a:lnTo>
                    <a:pt x="7157" y="2376"/>
                  </a:lnTo>
                  <a:lnTo>
                    <a:pt x="8571" y="2688"/>
                  </a:lnTo>
                  <a:lnTo>
                    <a:pt x="9985" y="2970"/>
                  </a:lnTo>
                  <a:lnTo>
                    <a:pt x="11400" y="3225"/>
                  </a:lnTo>
                  <a:lnTo>
                    <a:pt x="12814" y="3451"/>
                  </a:lnTo>
                  <a:lnTo>
                    <a:pt x="14257" y="3649"/>
                  </a:lnTo>
                  <a:lnTo>
                    <a:pt x="15728" y="3819"/>
                  </a:lnTo>
                  <a:lnTo>
                    <a:pt x="15728" y="3819"/>
                  </a:lnTo>
                  <a:lnTo>
                    <a:pt x="15558" y="3649"/>
                  </a:lnTo>
                  <a:lnTo>
                    <a:pt x="15388" y="3508"/>
                  </a:lnTo>
                  <a:lnTo>
                    <a:pt x="14992" y="3253"/>
                  </a:lnTo>
                  <a:lnTo>
                    <a:pt x="14596" y="3055"/>
                  </a:lnTo>
                  <a:lnTo>
                    <a:pt x="14172" y="2886"/>
                  </a:lnTo>
                  <a:lnTo>
                    <a:pt x="13295" y="2574"/>
                  </a:lnTo>
                  <a:lnTo>
                    <a:pt x="12871" y="2433"/>
                  </a:lnTo>
                  <a:lnTo>
                    <a:pt x="12446" y="2292"/>
                  </a:lnTo>
                  <a:lnTo>
                    <a:pt x="12446" y="2292"/>
                  </a:lnTo>
                  <a:lnTo>
                    <a:pt x="13663" y="2574"/>
                  </a:lnTo>
                  <a:lnTo>
                    <a:pt x="14907" y="2829"/>
                  </a:lnTo>
                  <a:lnTo>
                    <a:pt x="16124" y="3055"/>
                  </a:lnTo>
                  <a:lnTo>
                    <a:pt x="17368" y="3253"/>
                  </a:lnTo>
                  <a:lnTo>
                    <a:pt x="18585" y="3451"/>
                  </a:lnTo>
                  <a:lnTo>
                    <a:pt x="19829" y="3621"/>
                  </a:lnTo>
                  <a:lnTo>
                    <a:pt x="22318" y="3904"/>
                  </a:lnTo>
                  <a:lnTo>
                    <a:pt x="22658" y="3791"/>
                  </a:lnTo>
                  <a:lnTo>
                    <a:pt x="23620" y="3395"/>
                  </a:lnTo>
                  <a:lnTo>
                    <a:pt x="24100" y="3168"/>
                  </a:lnTo>
                  <a:lnTo>
                    <a:pt x="24355" y="3055"/>
                  </a:lnTo>
                  <a:lnTo>
                    <a:pt x="24468" y="3027"/>
                  </a:lnTo>
                  <a:lnTo>
                    <a:pt x="24581" y="3027"/>
                  </a:lnTo>
                  <a:lnTo>
                    <a:pt x="4922" y="170"/>
                  </a:lnTo>
                  <a:lnTo>
                    <a:pt x="4158" y="85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rgbClr val="599E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642;p40">
              <a:extLst>
                <a:ext uri="{FF2B5EF4-FFF2-40B4-BE49-F238E27FC236}">
                  <a16:creationId xmlns:a16="http://schemas.microsoft.com/office/drawing/2014/main" xmlns="" id="{C1782908-D873-4D84-9FE1-D167B12B222A}"/>
                </a:ext>
              </a:extLst>
            </p:cNvPr>
            <p:cNvSpPr/>
            <p:nvPr/>
          </p:nvSpPr>
          <p:spPr>
            <a:xfrm>
              <a:off x="6274450" y="2515575"/>
              <a:ext cx="669000" cy="419350"/>
            </a:xfrm>
            <a:custGeom>
              <a:avLst/>
              <a:gdLst/>
              <a:ahLst/>
              <a:cxnLst/>
              <a:rect l="l" t="t" r="r" b="b"/>
              <a:pathLst>
                <a:path w="26760" h="16774" extrusionOk="0">
                  <a:moveTo>
                    <a:pt x="6846" y="0"/>
                  </a:moveTo>
                  <a:lnTo>
                    <a:pt x="6337" y="28"/>
                  </a:lnTo>
                  <a:lnTo>
                    <a:pt x="5856" y="113"/>
                  </a:lnTo>
                  <a:lnTo>
                    <a:pt x="5375" y="226"/>
                  </a:lnTo>
                  <a:lnTo>
                    <a:pt x="4894" y="368"/>
                  </a:lnTo>
                  <a:lnTo>
                    <a:pt x="4441" y="566"/>
                  </a:lnTo>
                  <a:lnTo>
                    <a:pt x="3989" y="990"/>
                  </a:lnTo>
                  <a:lnTo>
                    <a:pt x="3593" y="1471"/>
                  </a:lnTo>
                  <a:lnTo>
                    <a:pt x="3225" y="1980"/>
                  </a:lnTo>
                  <a:lnTo>
                    <a:pt x="2942" y="2518"/>
                  </a:lnTo>
                  <a:lnTo>
                    <a:pt x="2688" y="3055"/>
                  </a:lnTo>
                  <a:lnTo>
                    <a:pt x="2490" y="3592"/>
                  </a:lnTo>
                  <a:lnTo>
                    <a:pt x="2292" y="4158"/>
                  </a:lnTo>
                  <a:lnTo>
                    <a:pt x="2150" y="4696"/>
                  </a:lnTo>
                  <a:lnTo>
                    <a:pt x="2009" y="5261"/>
                  </a:lnTo>
                  <a:lnTo>
                    <a:pt x="1896" y="5855"/>
                  </a:lnTo>
                  <a:lnTo>
                    <a:pt x="1698" y="6987"/>
                  </a:lnTo>
                  <a:lnTo>
                    <a:pt x="1500" y="8062"/>
                  </a:lnTo>
                  <a:lnTo>
                    <a:pt x="708" y="12503"/>
                  </a:lnTo>
                  <a:lnTo>
                    <a:pt x="312" y="14709"/>
                  </a:lnTo>
                  <a:lnTo>
                    <a:pt x="114" y="15756"/>
                  </a:lnTo>
                  <a:lnTo>
                    <a:pt x="29" y="16180"/>
                  </a:lnTo>
                  <a:lnTo>
                    <a:pt x="0" y="16406"/>
                  </a:lnTo>
                  <a:lnTo>
                    <a:pt x="0" y="16519"/>
                  </a:lnTo>
                  <a:lnTo>
                    <a:pt x="57" y="16604"/>
                  </a:lnTo>
                  <a:lnTo>
                    <a:pt x="85" y="16661"/>
                  </a:lnTo>
                  <a:lnTo>
                    <a:pt x="142" y="16717"/>
                  </a:lnTo>
                  <a:lnTo>
                    <a:pt x="283" y="16774"/>
                  </a:lnTo>
                  <a:lnTo>
                    <a:pt x="425" y="16774"/>
                  </a:lnTo>
                  <a:lnTo>
                    <a:pt x="594" y="16746"/>
                  </a:lnTo>
                  <a:lnTo>
                    <a:pt x="764" y="16689"/>
                  </a:lnTo>
                  <a:lnTo>
                    <a:pt x="906" y="16632"/>
                  </a:lnTo>
                  <a:lnTo>
                    <a:pt x="1160" y="16491"/>
                  </a:lnTo>
                  <a:lnTo>
                    <a:pt x="2914" y="15388"/>
                  </a:lnTo>
                  <a:lnTo>
                    <a:pt x="4724" y="14285"/>
                  </a:lnTo>
                  <a:lnTo>
                    <a:pt x="6535" y="13238"/>
                  </a:lnTo>
                  <a:lnTo>
                    <a:pt x="8317" y="12191"/>
                  </a:lnTo>
                  <a:lnTo>
                    <a:pt x="10155" y="11201"/>
                  </a:lnTo>
                  <a:lnTo>
                    <a:pt x="11966" y="10211"/>
                  </a:lnTo>
                  <a:lnTo>
                    <a:pt x="13804" y="9250"/>
                  </a:lnTo>
                  <a:lnTo>
                    <a:pt x="15671" y="8316"/>
                  </a:lnTo>
                  <a:lnTo>
                    <a:pt x="17566" y="7411"/>
                  </a:lnTo>
                  <a:lnTo>
                    <a:pt x="19433" y="6506"/>
                  </a:lnTo>
                  <a:lnTo>
                    <a:pt x="21357" y="5657"/>
                  </a:lnTo>
                  <a:lnTo>
                    <a:pt x="23252" y="4809"/>
                  </a:lnTo>
                  <a:lnTo>
                    <a:pt x="25147" y="4017"/>
                  </a:lnTo>
                  <a:lnTo>
                    <a:pt x="26759" y="3338"/>
                  </a:lnTo>
                  <a:lnTo>
                    <a:pt x="24270" y="3055"/>
                  </a:lnTo>
                  <a:lnTo>
                    <a:pt x="23026" y="2885"/>
                  </a:lnTo>
                  <a:lnTo>
                    <a:pt x="21809" y="2687"/>
                  </a:lnTo>
                  <a:lnTo>
                    <a:pt x="20565" y="2489"/>
                  </a:lnTo>
                  <a:lnTo>
                    <a:pt x="19348" y="2263"/>
                  </a:lnTo>
                  <a:lnTo>
                    <a:pt x="18104" y="2008"/>
                  </a:lnTo>
                  <a:lnTo>
                    <a:pt x="16887" y="1726"/>
                  </a:lnTo>
                  <a:lnTo>
                    <a:pt x="16887" y="1726"/>
                  </a:lnTo>
                  <a:lnTo>
                    <a:pt x="17312" y="1867"/>
                  </a:lnTo>
                  <a:lnTo>
                    <a:pt x="17736" y="2008"/>
                  </a:lnTo>
                  <a:lnTo>
                    <a:pt x="18613" y="2320"/>
                  </a:lnTo>
                  <a:lnTo>
                    <a:pt x="19037" y="2489"/>
                  </a:lnTo>
                  <a:lnTo>
                    <a:pt x="19433" y="2687"/>
                  </a:lnTo>
                  <a:lnTo>
                    <a:pt x="19829" y="2942"/>
                  </a:lnTo>
                  <a:lnTo>
                    <a:pt x="19999" y="3083"/>
                  </a:lnTo>
                  <a:lnTo>
                    <a:pt x="20169" y="3253"/>
                  </a:lnTo>
                  <a:lnTo>
                    <a:pt x="20169" y="3253"/>
                  </a:lnTo>
                  <a:lnTo>
                    <a:pt x="18698" y="3083"/>
                  </a:lnTo>
                  <a:lnTo>
                    <a:pt x="17255" y="2885"/>
                  </a:lnTo>
                  <a:lnTo>
                    <a:pt x="15841" y="2659"/>
                  </a:lnTo>
                  <a:lnTo>
                    <a:pt x="14426" y="2404"/>
                  </a:lnTo>
                  <a:lnTo>
                    <a:pt x="13012" y="2122"/>
                  </a:lnTo>
                  <a:lnTo>
                    <a:pt x="11598" y="1810"/>
                  </a:lnTo>
                  <a:lnTo>
                    <a:pt x="10212" y="1443"/>
                  </a:lnTo>
                  <a:lnTo>
                    <a:pt x="8826" y="1075"/>
                  </a:lnTo>
                  <a:lnTo>
                    <a:pt x="9278" y="1103"/>
                  </a:lnTo>
                  <a:lnTo>
                    <a:pt x="9759" y="1103"/>
                  </a:lnTo>
                  <a:lnTo>
                    <a:pt x="10212" y="1047"/>
                  </a:lnTo>
                  <a:lnTo>
                    <a:pt x="10664" y="990"/>
                  </a:lnTo>
                  <a:lnTo>
                    <a:pt x="11541" y="877"/>
                  </a:lnTo>
                  <a:lnTo>
                    <a:pt x="11994" y="820"/>
                  </a:lnTo>
                  <a:lnTo>
                    <a:pt x="12446" y="820"/>
                  </a:lnTo>
                  <a:lnTo>
                    <a:pt x="10410" y="396"/>
                  </a:lnTo>
                  <a:lnTo>
                    <a:pt x="9391" y="198"/>
                  </a:lnTo>
                  <a:lnTo>
                    <a:pt x="8882" y="113"/>
                  </a:lnTo>
                  <a:lnTo>
                    <a:pt x="8373" y="57"/>
                  </a:lnTo>
                  <a:lnTo>
                    <a:pt x="786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643;p40">
              <a:extLst>
                <a:ext uri="{FF2B5EF4-FFF2-40B4-BE49-F238E27FC236}">
                  <a16:creationId xmlns:a16="http://schemas.microsoft.com/office/drawing/2014/main" xmlns="" id="{B27EC8F2-0DF8-4EA4-B057-4EBFE06DDCBD}"/>
                </a:ext>
              </a:extLst>
            </p:cNvPr>
            <p:cNvSpPr/>
            <p:nvPr/>
          </p:nvSpPr>
          <p:spPr>
            <a:xfrm>
              <a:off x="6968875" y="2001450"/>
              <a:ext cx="379775" cy="632950"/>
            </a:xfrm>
            <a:custGeom>
              <a:avLst/>
              <a:gdLst/>
              <a:ahLst/>
              <a:cxnLst/>
              <a:rect l="l" t="t" r="r" b="b"/>
              <a:pathLst>
                <a:path w="15191" h="25318" extrusionOk="0">
                  <a:moveTo>
                    <a:pt x="15191" y="1"/>
                  </a:moveTo>
                  <a:lnTo>
                    <a:pt x="14370" y="510"/>
                  </a:lnTo>
                  <a:lnTo>
                    <a:pt x="13578" y="1048"/>
                  </a:lnTo>
                  <a:lnTo>
                    <a:pt x="12786" y="1613"/>
                  </a:lnTo>
                  <a:lnTo>
                    <a:pt x="12022" y="2179"/>
                  </a:lnTo>
                  <a:lnTo>
                    <a:pt x="11287" y="2801"/>
                  </a:lnTo>
                  <a:lnTo>
                    <a:pt x="10552" y="3424"/>
                  </a:lnTo>
                  <a:lnTo>
                    <a:pt x="9844" y="4074"/>
                  </a:lnTo>
                  <a:lnTo>
                    <a:pt x="9166" y="4753"/>
                  </a:lnTo>
                  <a:lnTo>
                    <a:pt x="8515" y="5432"/>
                  </a:lnTo>
                  <a:lnTo>
                    <a:pt x="7864" y="6139"/>
                  </a:lnTo>
                  <a:lnTo>
                    <a:pt x="7242" y="6874"/>
                  </a:lnTo>
                  <a:lnTo>
                    <a:pt x="6648" y="7638"/>
                  </a:lnTo>
                  <a:lnTo>
                    <a:pt x="6082" y="8402"/>
                  </a:lnTo>
                  <a:lnTo>
                    <a:pt x="5517" y="9194"/>
                  </a:lnTo>
                  <a:lnTo>
                    <a:pt x="4979" y="9986"/>
                  </a:lnTo>
                  <a:lnTo>
                    <a:pt x="4470" y="10806"/>
                  </a:lnTo>
                  <a:lnTo>
                    <a:pt x="3989" y="11627"/>
                  </a:lnTo>
                  <a:lnTo>
                    <a:pt x="3537" y="12475"/>
                  </a:lnTo>
                  <a:lnTo>
                    <a:pt x="3112" y="13324"/>
                  </a:lnTo>
                  <a:lnTo>
                    <a:pt x="2688" y="14201"/>
                  </a:lnTo>
                  <a:lnTo>
                    <a:pt x="2320" y="15078"/>
                  </a:lnTo>
                  <a:lnTo>
                    <a:pt x="1981" y="15983"/>
                  </a:lnTo>
                  <a:lnTo>
                    <a:pt x="1641" y="16888"/>
                  </a:lnTo>
                  <a:lnTo>
                    <a:pt x="1330" y="17793"/>
                  </a:lnTo>
                  <a:lnTo>
                    <a:pt x="1076" y="18698"/>
                  </a:lnTo>
                  <a:lnTo>
                    <a:pt x="821" y="19632"/>
                  </a:lnTo>
                  <a:lnTo>
                    <a:pt x="623" y="20565"/>
                  </a:lnTo>
                  <a:lnTo>
                    <a:pt x="425" y="21527"/>
                  </a:lnTo>
                  <a:lnTo>
                    <a:pt x="284" y="22460"/>
                  </a:lnTo>
                  <a:lnTo>
                    <a:pt x="142" y="23422"/>
                  </a:lnTo>
                  <a:lnTo>
                    <a:pt x="57" y="24355"/>
                  </a:lnTo>
                  <a:lnTo>
                    <a:pt x="1" y="25317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644;p40">
              <a:extLst>
                <a:ext uri="{FF2B5EF4-FFF2-40B4-BE49-F238E27FC236}">
                  <a16:creationId xmlns:a16="http://schemas.microsoft.com/office/drawing/2014/main" xmlns="" id="{81BB007A-D8D1-4C1F-A5C1-2DCEA6ED5F29}"/>
                </a:ext>
              </a:extLst>
            </p:cNvPr>
            <p:cNvSpPr/>
            <p:nvPr/>
          </p:nvSpPr>
          <p:spPr>
            <a:xfrm>
              <a:off x="6968175" y="1996500"/>
              <a:ext cx="388250" cy="643550"/>
            </a:xfrm>
            <a:custGeom>
              <a:avLst/>
              <a:gdLst/>
              <a:ahLst/>
              <a:cxnLst/>
              <a:rect l="l" t="t" r="r" b="b"/>
              <a:pathLst>
                <a:path w="15530" h="25742" extrusionOk="0">
                  <a:moveTo>
                    <a:pt x="15530" y="1"/>
                  </a:moveTo>
                  <a:lnTo>
                    <a:pt x="15219" y="199"/>
                  </a:lnTo>
                  <a:lnTo>
                    <a:pt x="29" y="25515"/>
                  </a:lnTo>
                  <a:lnTo>
                    <a:pt x="0" y="25741"/>
                  </a:lnTo>
                  <a:lnTo>
                    <a:pt x="849" y="25261"/>
                  </a:lnTo>
                  <a:lnTo>
                    <a:pt x="1669" y="24751"/>
                  </a:lnTo>
                  <a:lnTo>
                    <a:pt x="2490" y="24214"/>
                  </a:lnTo>
                  <a:lnTo>
                    <a:pt x="3282" y="23620"/>
                  </a:lnTo>
                  <a:lnTo>
                    <a:pt x="4045" y="23026"/>
                  </a:lnTo>
                  <a:lnTo>
                    <a:pt x="4809" y="22404"/>
                  </a:lnTo>
                  <a:lnTo>
                    <a:pt x="5545" y="21753"/>
                  </a:lnTo>
                  <a:lnTo>
                    <a:pt x="6280" y="21074"/>
                  </a:lnTo>
                  <a:lnTo>
                    <a:pt x="6987" y="20367"/>
                  </a:lnTo>
                  <a:lnTo>
                    <a:pt x="7666" y="19632"/>
                  </a:lnTo>
                  <a:lnTo>
                    <a:pt x="8317" y="18896"/>
                  </a:lnTo>
                  <a:lnTo>
                    <a:pt x="8939" y="18132"/>
                  </a:lnTo>
                  <a:lnTo>
                    <a:pt x="9561" y="17340"/>
                  </a:lnTo>
                  <a:lnTo>
                    <a:pt x="10155" y="16520"/>
                  </a:lnTo>
                  <a:lnTo>
                    <a:pt x="10721" y="15700"/>
                  </a:lnTo>
                  <a:lnTo>
                    <a:pt x="11258" y="14880"/>
                  </a:lnTo>
                  <a:lnTo>
                    <a:pt x="11768" y="14003"/>
                  </a:lnTo>
                  <a:lnTo>
                    <a:pt x="12248" y="13154"/>
                  </a:lnTo>
                  <a:lnTo>
                    <a:pt x="12701" y="12249"/>
                  </a:lnTo>
                  <a:lnTo>
                    <a:pt x="13125" y="11372"/>
                  </a:lnTo>
                  <a:lnTo>
                    <a:pt x="13521" y="10467"/>
                  </a:lnTo>
                  <a:lnTo>
                    <a:pt x="13861" y="9533"/>
                  </a:lnTo>
                  <a:lnTo>
                    <a:pt x="14200" y="8600"/>
                  </a:lnTo>
                  <a:lnTo>
                    <a:pt x="14483" y="7667"/>
                  </a:lnTo>
                  <a:lnTo>
                    <a:pt x="14738" y="6733"/>
                  </a:lnTo>
                  <a:lnTo>
                    <a:pt x="14964" y="5771"/>
                  </a:lnTo>
                  <a:lnTo>
                    <a:pt x="15162" y="4838"/>
                  </a:lnTo>
                  <a:lnTo>
                    <a:pt x="15303" y="3876"/>
                  </a:lnTo>
                  <a:lnTo>
                    <a:pt x="15417" y="2914"/>
                  </a:lnTo>
                  <a:lnTo>
                    <a:pt x="15501" y="1953"/>
                  </a:lnTo>
                  <a:lnTo>
                    <a:pt x="15530" y="991"/>
                  </a:lnTo>
                  <a:lnTo>
                    <a:pt x="15530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645;p40">
              <a:extLst>
                <a:ext uri="{FF2B5EF4-FFF2-40B4-BE49-F238E27FC236}">
                  <a16:creationId xmlns:a16="http://schemas.microsoft.com/office/drawing/2014/main" xmlns="" id="{7D3CD30F-40C7-4E48-9B71-9C32BC7C3CCE}"/>
                </a:ext>
              </a:extLst>
            </p:cNvPr>
            <p:cNvSpPr/>
            <p:nvPr/>
          </p:nvSpPr>
          <p:spPr>
            <a:xfrm>
              <a:off x="6921500" y="2071475"/>
              <a:ext cx="383300" cy="642125"/>
            </a:xfrm>
            <a:custGeom>
              <a:avLst/>
              <a:gdLst/>
              <a:ahLst/>
              <a:cxnLst/>
              <a:rect l="l" t="t" r="r" b="b"/>
              <a:pathLst>
                <a:path w="15332" h="25685" extrusionOk="0">
                  <a:moveTo>
                    <a:pt x="15247" y="0"/>
                  </a:moveTo>
                  <a:lnTo>
                    <a:pt x="15190" y="57"/>
                  </a:lnTo>
                  <a:lnTo>
                    <a:pt x="14794" y="651"/>
                  </a:lnTo>
                  <a:lnTo>
                    <a:pt x="14398" y="1217"/>
                  </a:lnTo>
                  <a:lnTo>
                    <a:pt x="13635" y="2489"/>
                  </a:lnTo>
                  <a:lnTo>
                    <a:pt x="12164" y="4950"/>
                  </a:lnTo>
                  <a:lnTo>
                    <a:pt x="9222" y="9872"/>
                  </a:lnTo>
                  <a:lnTo>
                    <a:pt x="3338" y="19801"/>
                  </a:lnTo>
                  <a:lnTo>
                    <a:pt x="29" y="25373"/>
                  </a:lnTo>
                  <a:lnTo>
                    <a:pt x="1" y="25458"/>
                  </a:lnTo>
                  <a:lnTo>
                    <a:pt x="29" y="25515"/>
                  </a:lnTo>
                  <a:lnTo>
                    <a:pt x="57" y="25599"/>
                  </a:lnTo>
                  <a:lnTo>
                    <a:pt x="114" y="25656"/>
                  </a:lnTo>
                  <a:lnTo>
                    <a:pt x="199" y="25684"/>
                  </a:lnTo>
                  <a:lnTo>
                    <a:pt x="255" y="25684"/>
                  </a:lnTo>
                  <a:lnTo>
                    <a:pt x="340" y="25628"/>
                  </a:lnTo>
                  <a:lnTo>
                    <a:pt x="397" y="25571"/>
                  </a:lnTo>
                  <a:lnTo>
                    <a:pt x="6252" y="15699"/>
                  </a:lnTo>
                  <a:lnTo>
                    <a:pt x="12107" y="5771"/>
                  </a:lnTo>
                  <a:lnTo>
                    <a:pt x="13748" y="2999"/>
                  </a:lnTo>
                  <a:lnTo>
                    <a:pt x="14540" y="1613"/>
                  </a:lnTo>
                  <a:lnTo>
                    <a:pt x="14936" y="877"/>
                  </a:lnTo>
                  <a:lnTo>
                    <a:pt x="15332" y="142"/>
                  </a:lnTo>
                  <a:lnTo>
                    <a:pt x="15332" y="57"/>
                  </a:lnTo>
                  <a:lnTo>
                    <a:pt x="15304" y="29"/>
                  </a:lnTo>
                  <a:lnTo>
                    <a:pt x="1524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646;p40">
              <a:extLst>
                <a:ext uri="{FF2B5EF4-FFF2-40B4-BE49-F238E27FC236}">
                  <a16:creationId xmlns:a16="http://schemas.microsoft.com/office/drawing/2014/main" xmlns="" id="{C0D2AE43-9D25-4A0E-9660-99C59FD418B4}"/>
                </a:ext>
              </a:extLst>
            </p:cNvPr>
            <p:cNvSpPr/>
            <p:nvPr/>
          </p:nvSpPr>
          <p:spPr>
            <a:xfrm>
              <a:off x="7165475" y="2150675"/>
              <a:ext cx="131550" cy="145700"/>
            </a:xfrm>
            <a:custGeom>
              <a:avLst/>
              <a:gdLst/>
              <a:ahLst/>
              <a:cxnLst/>
              <a:rect l="l" t="t" r="r" b="b"/>
              <a:pathLst>
                <a:path w="5262" h="5828" extrusionOk="0">
                  <a:moveTo>
                    <a:pt x="1160" y="0"/>
                  </a:moveTo>
                  <a:lnTo>
                    <a:pt x="1132" y="29"/>
                  </a:lnTo>
                  <a:lnTo>
                    <a:pt x="1132" y="57"/>
                  </a:lnTo>
                  <a:lnTo>
                    <a:pt x="906" y="1471"/>
                  </a:lnTo>
                  <a:lnTo>
                    <a:pt x="651" y="2857"/>
                  </a:lnTo>
                  <a:lnTo>
                    <a:pt x="340" y="4215"/>
                  </a:lnTo>
                  <a:lnTo>
                    <a:pt x="29" y="5601"/>
                  </a:lnTo>
                  <a:lnTo>
                    <a:pt x="0" y="5658"/>
                  </a:lnTo>
                  <a:lnTo>
                    <a:pt x="29" y="5714"/>
                  </a:lnTo>
                  <a:lnTo>
                    <a:pt x="85" y="5799"/>
                  </a:lnTo>
                  <a:lnTo>
                    <a:pt x="198" y="5827"/>
                  </a:lnTo>
                  <a:lnTo>
                    <a:pt x="255" y="5827"/>
                  </a:lnTo>
                  <a:lnTo>
                    <a:pt x="312" y="5799"/>
                  </a:lnTo>
                  <a:lnTo>
                    <a:pt x="2772" y="4187"/>
                  </a:lnTo>
                  <a:lnTo>
                    <a:pt x="3989" y="3366"/>
                  </a:lnTo>
                  <a:lnTo>
                    <a:pt x="5177" y="2490"/>
                  </a:lnTo>
                  <a:lnTo>
                    <a:pt x="5233" y="2461"/>
                  </a:lnTo>
                  <a:lnTo>
                    <a:pt x="5262" y="2376"/>
                  </a:lnTo>
                  <a:lnTo>
                    <a:pt x="5262" y="2320"/>
                  </a:lnTo>
                  <a:lnTo>
                    <a:pt x="5233" y="2263"/>
                  </a:lnTo>
                  <a:lnTo>
                    <a:pt x="5205" y="2235"/>
                  </a:lnTo>
                  <a:lnTo>
                    <a:pt x="5148" y="2207"/>
                  </a:lnTo>
                  <a:lnTo>
                    <a:pt x="5092" y="2178"/>
                  </a:lnTo>
                  <a:lnTo>
                    <a:pt x="5007" y="2207"/>
                  </a:lnTo>
                  <a:lnTo>
                    <a:pt x="3876" y="2942"/>
                  </a:lnTo>
                  <a:lnTo>
                    <a:pt x="2744" y="3678"/>
                  </a:lnTo>
                  <a:lnTo>
                    <a:pt x="510" y="5205"/>
                  </a:lnTo>
                  <a:lnTo>
                    <a:pt x="792" y="3932"/>
                  </a:lnTo>
                  <a:lnTo>
                    <a:pt x="1019" y="2659"/>
                  </a:lnTo>
                  <a:lnTo>
                    <a:pt x="1217" y="1386"/>
                  </a:lnTo>
                  <a:lnTo>
                    <a:pt x="1358" y="113"/>
                  </a:lnTo>
                  <a:lnTo>
                    <a:pt x="1330" y="57"/>
                  </a:lnTo>
                  <a:lnTo>
                    <a:pt x="1330" y="29"/>
                  </a:lnTo>
                  <a:lnTo>
                    <a:pt x="124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647;p40">
              <a:extLst>
                <a:ext uri="{FF2B5EF4-FFF2-40B4-BE49-F238E27FC236}">
                  <a16:creationId xmlns:a16="http://schemas.microsoft.com/office/drawing/2014/main" xmlns="" id="{124B53A3-53D3-4373-AA09-ABE29F63AFB2}"/>
                </a:ext>
              </a:extLst>
            </p:cNvPr>
            <p:cNvSpPr/>
            <p:nvPr/>
          </p:nvSpPr>
          <p:spPr>
            <a:xfrm>
              <a:off x="7065750" y="2302000"/>
              <a:ext cx="122375" cy="166925"/>
            </a:xfrm>
            <a:custGeom>
              <a:avLst/>
              <a:gdLst/>
              <a:ahLst/>
              <a:cxnLst/>
              <a:rect l="l" t="t" r="r" b="b"/>
              <a:pathLst>
                <a:path w="4895" h="6677" extrusionOk="0">
                  <a:moveTo>
                    <a:pt x="1189" y="1"/>
                  </a:moveTo>
                  <a:lnTo>
                    <a:pt x="1104" y="29"/>
                  </a:lnTo>
                  <a:lnTo>
                    <a:pt x="1076" y="57"/>
                  </a:lnTo>
                  <a:lnTo>
                    <a:pt x="1048" y="85"/>
                  </a:lnTo>
                  <a:lnTo>
                    <a:pt x="934" y="481"/>
                  </a:lnTo>
                  <a:lnTo>
                    <a:pt x="878" y="877"/>
                  </a:lnTo>
                  <a:lnTo>
                    <a:pt x="765" y="1669"/>
                  </a:lnTo>
                  <a:lnTo>
                    <a:pt x="510" y="3254"/>
                  </a:lnTo>
                  <a:lnTo>
                    <a:pt x="1" y="6450"/>
                  </a:lnTo>
                  <a:lnTo>
                    <a:pt x="1" y="6506"/>
                  </a:lnTo>
                  <a:lnTo>
                    <a:pt x="29" y="6563"/>
                  </a:lnTo>
                  <a:lnTo>
                    <a:pt x="114" y="6648"/>
                  </a:lnTo>
                  <a:lnTo>
                    <a:pt x="171" y="6676"/>
                  </a:lnTo>
                  <a:lnTo>
                    <a:pt x="284" y="6676"/>
                  </a:lnTo>
                  <a:lnTo>
                    <a:pt x="312" y="6620"/>
                  </a:lnTo>
                  <a:lnTo>
                    <a:pt x="850" y="6110"/>
                  </a:lnTo>
                  <a:lnTo>
                    <a:pt x="1387" y="5630"/>
                  </a:lnTo>
                  <a:lnTo>
                    <a:pt x="1953" y="5149"/>
                  </a:lnTo>
                  <a:lnTo>
                    <a:pt x="2518" y="4696"/>
                  </a:lnTo>
                  <a:lnTo>
                    <a:pt x="3112" y="4272"/>
                  </a:lnTo>
                  <a:lnTo>
                    <a:pt x="3678" y="3848"/>
                  </a:lnTo>
                  <a:lnTo>
                    <a:pt x="4301" y="3480"/>
                  </a:lnTo>
                  <a:lnTo>
                    <a:pt x="4583" y="3282"/>
                  </a:lnTo>
                  <a:lnTo>
                    <a:pt x="4866" y="3084"/>
                  </a:lnTo>
                  <a:lnTo>
                    <a:pt x="4895" y="3056"/>
                  </a:lnTo>
                  <a:lnTo>
                    <a:pt x="4895" y="2999"/>
                  </a:lnTo>
                  <a:lnTo>
                    <a:pt x="4895" y="2914"/>
                  </a:lnTo>
                  <a:lnTo>
                    <a:pt x="4810" y="2858"/>
                  </a:lnTo>
                  <a:lnTo>
                    <a:pt x="4753" y="2858"/>
                  </a:lnTo>
                  <a:lnTo>
                    <a:pt x="4414" y="2999"/>
                  </a:lnTo>
                  <a:lnTo>
                    <a:pt x="4074" y="3169"/>
                  </a:lnTo>
                  <a:lnTo>
                    <a:pt x="3452" y="3565"/>
                  </a:lnTo>
                  <a:lnTo>
                    <a:pt x="2858" y="3989"/>
                  </a:lnTo>
                  <a:lnTo>
                    <a:pt x="2264" y="4413"/>
                  </a:lnTo>
                  <a:lnTo>
                    <a:pt x="1811" y="4781"/>
                  </a:lnTo>
                  <a:lnTo>
                    <a:pt x="1330" y="5177"/>
                  </a:lnTo>
                  <a:lnTo>
                    <a:pt x="454" y="5969"/>
                  </a:lnTo>
                  <a:lnTo>
                    <a:pt x="850" y="3310"/>
                  </a:lnTo>
                  <a:lnTo>
                    <a:pt x="1076" y="1698"/>
                  </a:lnTo>
                  <a:lnTo>
                    <a:pt x="1217" y="906"/>
                  </a:lnTo>
                  <a:lnTo>
                    <a:pt x="1246" y="510"/>
                  </a:lnTo>
                  <a:lnTo>
                    <a:pt x="1274" y="114"/>
                  </a:lnTo>
                  <a:lnTo>
                    <a:pt x="1274" y="85"/>
                  </a:lnTo>
                  <a:lnTo>
                    <a:pt x="1246" y="29"/>
                  </a:lnTo>
                  <a:lnTo>
                    <a:pt x="118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648;p40">
              <a:extLst>
                <a:ext uri="{FF2B5EF4-FFF2-40B4-BE49-F238E27FC236}">
                  <a16:creationId xmlns:a16="http://schemas.microsoft.com/office/drawing/2014/main" xmlns="" id="{6F455164-1B1F-4378-9DD9-54E7F8917298}"/>
                </a:ext>
              </a:extLst>
            </p:cNvPr>
            <p:cNvSpPr/>
            <p:nvPr/>
          </p:nvSpPr>
          <p:spPr>
            <a:xfrm>
              <a:off x="5991575" y="2888950"/>
              <a:ext cx="412300" cy="77800"/>
            </a:xfrm>
            <a:custGeom>
              <a:avLst/>
              <a:gdLst/>
              <a:ahLst/>
              <a:cxnLst/>
              <a:rect l="l" t="t" r="r" b="b"/>
              <a:pathLst>
                <a:path w="16492" h="3112" extrusionOk="0">
                  <a:moveTo>
                    <a:pt x="199" y="0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13"/>
                  </a:lnTo>
                  <a:lnTo>
                    <a:pt x="1" y="170"/>
                  </a:lnTo>
                  <a:lnTo>
                    <a:pt x="29" y="227"/>
                  </a:lnTo>
                  <a:lnTo>
                    <a:pt x="57" y="311"/>
                  </a:lnTo>
                  <a:lnTo>
                    <a:pt x="114" y="340"/>
                  </a:lnTo>
                  <a:lnTo>
                    <a:pt x="171" y="368"/>
                  </a:lnTo>
                  <a:lnTo>
                    <a:pt x="1783" y="481"/>
                  </a:lnTo>
                  <a:lnTo>
                    <a:pt x="3395" y="594"/>
                  </a:lnTo>
                  <a:lnTo>
                    <a:pt x="4951" y="764"/>
                  </a:lnTo>
                  <a:lnTo>
                    <a:pt x="6535" y="962"/>
                  </a:lnTo>
                  <a:lnTo>
                    <a:pt x="8119" y="1217"/>
                  </a:lnTo>
                  <a:lnTo>
                    <a:pt x="9675" y="1499"/>
                  </a:lnTo>
                  <a:lnTo>
                    <a:pt x="11259" y="1811"/>
                  </a:lnTo>
                  <a:lnTo>
                    <a:pt x="12815" y="2178"/>
                  </a:lnTo>
                  <a:lnTo>
                    <a:pt x="14540" y="2603"/>
                  </a:lnTo>
                  <a:lnTo>
                    <a:pt x="15417" y="2857"/>
                  </a:lnTo>
                  <a:lnTo>
                    <a:pt x="16322" y="3112"/>
                  </a:lnTo>
                  <a:lnTo>
                    <a:pt x="16379" y="3112"/>
                  </a:lnTo>
                  <a:lnTo>
                    <a:pt x="16435" y="3083"/>
                  </a:lnTo>
                  <a:lnTo>
                    <a:pt x="16464" y="3055"/>
                  </a:lnTo>
                  <a:lnTo>
                    <a:pt x="16492" y="3027"/>
                  </a:lnTo>
                  <a:lnTo>
                    <a:pt x="16492" y="2970"/>
                  </a:lnTo>
                  <a:lnTo>
                    <a:pt x="16492" y="2914"/>
                  </a:lnTo>
                  <a:lnTo>
                    <a:pt x="16464" y="2857"/>
                  </a:lnTo>
                  <a:lnTo>
                    <a:pt x="16407" y="2829"/>
                  </a:lnTo>
                  <a:lnTo>
                    <a:pt x="15643" y="2574"/>
                  </a:lnTo>
                  <a:lnTo>
                    <a:pt x="14851" y="2376"/>
                  </a:lnTo>
                  <a:lnTo>
                    <a:pt x="13295" y="1952"/>
                  </a:lnTo>
                  <a:lnTo>
                    <a:pt x="11740" y="1584"/>
                  </a:lnTo>
                  <a:lnTo>
                    <a:pt x="10156" y="1245"/>
                  </a:lnTo>
                  <a:lnTo>
                    <a:pt x="8572" y="934"/>
                  </a:lnTo>
                  <a:lnTo>
                    <a:pt x="6988" y="679"/>
                  </a:lnTo>
                  <a:lnTo>
                    <a:pt x="5404" y="453"/>
                  </a:lnTo>
                  <a:lnTo>
                    <a:pt x="3819" y="283"/>
                  </a:lnTo>
                  <a:lnTo>
                    <a:pt x="2009" y="113"/>
                  </a:lnTo>
                  <a:lnTo>
                    <a:pt x="1104" y="29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649;p40">
              <a:extLst>
                <a:ext uri="{FF2B5EF4-FFF2-40B4-BE49-F238E27FC236}">
                  <a16:creationId xmlns:a16="http://schemas.microsoft.com/office/drawing/2014/main" xmlns="" id="{A7AD9AC9-D9ED-4408-974F-211033CC0F48}"/>
                </a:ext>
              </a:extLst>
            </p:cNvPr>
            <p:cNvSpPr/>
            <p:nvPr/>
          </p:nvSpPr>
          <p:spPr>
            <a:xfrm>
              <a:off x="6098375" y="2723475"/>
              <a:ext cx="157000" cy="204375"/>
            </a:xfrm>
            <a:custGeom>
              <a:avLst/>
              <a:gdLst/>
              <a:ahLst/>
              <a:cxnLst/>
              <a:rect l="l" t="t" r="r" b="b"/>
              <a:pathLst>
                <a:path w="6280" h="8175" extrusionOk="0">
                  <a:moveTo>
                    <a:pt x="85" y="0"/>
                  </a:moveTo>
                  <a:lnTo>
                    <a:pt x="28" y="29"/>
                  </a:lnTo>
                  <a:lnTo>
                    <a:pt x="0" y="85"/>
                  </a:lnTo>
                  <a:lnTo>
                    <a:pt x="0" y="142"/>
                  </a:lnTo>
                  <a:lnTo>
                    <a:pt x="28" y="198"/>
                  </a:lnTo>
                  <a:lnTo>
                    <a:pt x="226" y="623"/>
                  </a:lnTo>
                  <a:lnTo>
                    <a:pt x="481" y="1047"/>
                  </a:lnTo>
                  <a:lnTo>
                    <a:pt x="990" y="1867"/>
                  </a:lnTo>
                  <a:lnTo>
                    <a:pt x="1528" y="2687"/>
                  </a:lnTo>
                  <a:lnTo>
                    <a:pt x="2065" y="3451"/>
                  </a:lnTo>
                  <a:lnTo>
                    <a:pt x="2659" y="4243"/>
                  </a:lnTo>
                  <a:lnTo>
                    <a:pt x="3253" y="5007"/>
                  </a:lnTo>
                  <a:lnTo>
                    <a:pt x="3847" y="5771"/>
                  </a:lnTo>
                  <a:lnTo>
                    <a:pt x="4469" y="6506"/>
                  </a:lnTo>
                  <a:lnTo>
                    <a:pt x="5233" y="7355"/>
                  </a:lnTo>
                  <a:lnTo>
                    <a:pt x="5601" y="7751"/>
                  </a:lnTo>
                  <a:lnTo>
                    <a:pt x="5997" y="8147"/>
                  </a:lnTo>
                  <a:lnTo>
                    <a:pt x="6082" y="8175"/>
                  </a:lnTo>
                  <a:lnTo>
                    <a:pt x="6195" y="8175"/>
                  </a:lnTo>
                  <a:lnTo>
                    <a:pt x="6251" y="8147"/>
                  </a:lnTo>
                  <a:lnTo>
                    <a:pt x="6280" y="8090"/>
                  </a:lnTo>
                  <a:lnTo>
                    <a:pt x="6280" y="8034"/>
                  </a:lnTo>
                  <a:lnTo>
                    <a:pt x="6280" y="7977"/>
                  </a:lnTo>
                  <a:lnTo>
                    <a:pt x="6251" y="7920"/>
                  </a:lnTo>
                  <a:lnTo>
                    <a:pt x="5601" y="7213"/>
                  </a:lnTo>
                  <a:lnTo>
                    <a:pt x="4950" y="6506"/>
                  </a:lnTo>
                  <a:lnTo>
                    <a:pt x="4328" y="5771"/>
                  </a:lnTo>
                  <a:lnTo>
                    <a:pt x="3706" y="5035"/>
                  </a:lnTo>
                  <a:lnTo>
                    <a:pt x="3112" y="4271"/>
                  </a:lnTo>
                  <a:lnTo>
                    <a:pt x="2546" y="3508"/>
                  </a:lnTo>
                  <a:lnTo>
                    <a:pt x="1980" y="2716"/>
                  </a:lnTo>
                  <a:lnTo>
                    <a:pt x="1443" y="1924"/>
                  </a:lnTo>
                  <a:lnTo>
                    <a:pt x="877" y="990"/>
                  </a:lnTo>
                  <a:lnTo>
                    <a:pt x="594" y="509"/>
                  </a:lnTo>
                  <a:lnTo>
                    <a:pt x="283" y="57"/>
                  </a:lnTo>
                  <a:lnTo>
                    <a:pt x="226" y="29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650;p40">
              <a:extLst>
                <a:ext uri="{FF2B5EF4-FFF2-40B4-BE49-F238E27FC236}">
                  <a16:creationId xmlns:a16="http://schemas.microsoft.com/office/drawing/2014/main" xmlns="" id="{92EAF3E0-AF3D-4EC6-9173-DD1F49587B76}"/>
                </a:ext>
              </a:extLst>
            </p:cNvPr>
            <p:cNvSpPr/>
            <p:nvPr/>
          </p:nvSpPr>
          <p:spPr>
            <a:xfrm>
              <a:off x="6052400" y="2910150"/>
              <a:ext cx="111750" cy="91250"/>
            </a:xfrm>
            <a:custGeom>
              <a:avLst/>
              <a:gdLst/>
              <a:ahLst/>
              <a:cxnLst/>
              <a:rect l="l" t="t" r="r" b="b"/>
              <a:pathLst>
                <a:path w="4470" h="3650" extrusionOk="0">
                  <a:moveTo>
                    <a:pt x="4243" y="1"/>
                  </a:moveTo>
                  <a:lnTo>
                    <a:pt x="4187" y="29"/>
                  </a:lnTo>
                  <a:lnTo>
                    <a:pt x="2094" y="1726"/>
                  </a:lnTo>
                  <a:lnTo>
                    <a:pt x="1075" y="2575"/>
                  </a:lnTo>
                  <a:lnTo>
                    <a:pt x="538" y="2999"/>
                  </a:lnTo>
                  <a:lnTo>
                    <a:pt x="255" y="3225"/>
                  </a:lnTo>
                  <a:lnTo>
                    <a:pt x="29" y="3480"/>
                  </a:lnTo>
                  <a:lnTo>
                    <a:pt x="0" y="3537"/>
                  </a:lnTo>
                  <a:lnTo>
                    <a:pt x="0" y="3621"/>
                  </a:lnTo>
                  <a:lnTo>
                    <a:pt x="57" y="3650"/>
                  </a:lnTo>
                  <a:lnTo>
                    <a:pt x="142" y="3650"/>
                  </a:lnTo>
                  <a:lnTo>
                    <a:pt x="396" y="3480"/>
                  </a:lnTo>
                  <a:lnTo>
                    <a:pt x="679" y="3282"/>
                  </a:lnTo>
                  <a:lnTo>
                    <a:pt x="1188" y="2858"/>
                  </a:lnTo>
                  <a:lnTo>
                    <a:pt x="2263" y="1981"/>
                  </a:lnTo>
                  <a:lnTo>
                    <a:pt x="4413" y="284"/>
                  </a:lnTo>
                  <a:lnTo>
                    <a:pt x="4441" y="227"/>
                  </a:lnTo>
                  <a:lnTo>
                    <a:pt x="4470" y="171"/>
                  </a:lnTo>
                  <a:lnTo>
                    <a:pt x="4441" y="114"/>
                  </a:lnTo>
                  <a:lnTo>
                    <a:pt x="4413" y="57"/>
                  </a:lnTo>
                  <a:lnTo>
                    <a:pt x="435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651;p40">
              <a:extLst>
                <a:ext uri="{FF2B5EF4-FFF2-40B4-BE49-F238E27FC236}">
                  <a16:creationId xmlns:a16="http://schemas.microsoft.com/office/drawing/2014/main" xmlns="" id="{1BC6399E-6FBB-43D1-8DBC-0AAC62AD9E32}"/>
                </a:ext>
              </a:extLst>
            </p:cNvPr>
            <p:cNvSpPr/>
            <p:nvPr/>
          </p:nvSpPr>
          <p:spPr>
            <a:xfrm>
              <a:off x="6066550" y="2787825"/>
              <a:ext cx="123050" cy="66500"/>
            </a:xfrm>
            <a:custGeom>
              <a:avLst/>
              <a:gdLst/>
              <a:ahLst/>
              <a:cxnLst/>
              <a:rect l="l" t="t" r="r" b="b"/>
              <a:pathLst>
                <a:path w="4922" h="2660" extrusionOk="0">
                  <a:moveTo>
                    <a:pt x="57" y="0"/>
                  </a:moveTo>
                  <a:lnTo>
                    <a:pt x="0" y="57"/>
                  </a:lnTo>
                  <a:lnTo>
                    <a:pt x="0" y="113"/>
                  </a:lnTo>
                  <a:lnTo>
                    <a:pt x="0" y="170"/>
                  </a:lnTo>
                  <a:lnTo>
                    <a:pt x="28" y="198"/>
                  </a:lnTo>
                  <a:lnTo>
                    <a:pt x="566" y="594"/>
                  </a:lnTo>
                  <a:lnTo>
                    <a:pt x="1132" y="962"/>
                  </a:lnTo>
                  <a:lnTo>
                    <a:pt x="1726" y="1273"/>
                  </a:lnTo>
                  <a:lnTo>
                    <a:pt x="2291" y="1613"/>
                  </a:lnTo>
                  <a:lnTo>
                    <a:pt x="2885" y="1895"/>
                  </a:lnTo>
                  <a:lnTo>
                    <a:pt x="3479" y="2150"/>
                  </a:lnTo>
                  <a:lnTo>
                    <a:pt x="4073" y="2433"/>
                  </a:lnTo>
                  <a:lnTo>
                    <a:pt x="4413" y="2546"/>
                  </a:lnTo>
                  <a:lnTo>
                    <a:pt x="4724" y="2659"/>
                  </a:lnTo>
                  <a:lnTo>
                    <a:pt x="4865" y="2659"/>
                  </a:lnTo>
                  <a:lnTo>
                    <a:pt x="4894" y="2603"/>
                  </a:lnTo>
                  <a:lnTo>
                    <a:pt x="4922" y="2546"/>
                  </a:lnTo>
                  <a:lnTo>
                    <a:pt x="4922" y="2489"/>
                  </a:lnTo>
                  <a:lnTo>
                    <a:pt x="4922" y="2433"/>
                  </a:lnTo>
                  <a:lnTo>
                    <a:pt x="4894" y="2376"/>
                  </a:lnTo>
                  <a:lnTo>
                    <a:pt x="4809" y="2348"/>
                  </a:lnTo>
                  <a:lnTo>
                    <a:pt x="4215" y="2093"/>
                  </a:lnTo>
                  <a:lnTo>
                    <a:pt x="3621" y="1867"/>
                  </a:lnTo>
                  <a:lnTo>
                    <a:pt x="2999" y="1613"/>
                  </a:lnTo>
                  <a:lnTo>
                    <a:pt x="2405" y="1301"/>
                  </a:lnTo>
                  <a:lnTo>
                    <a:pt x="1839" y="1019"/>
                  </a:lnTo>
                  <a:lnTo>
                    <a:pt x="1273" y="679"/>
                  </a:lnTo>
                  <a:lnTo>
                    <a:pt x="142" y="29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652;p40">
              <a:extLst>
                <a:ext uri="{FF2B5EF4-FFF2-40B4-BE49-F238E27FC236}">
                  <a16:creationId xmlns:a16="http://schemas.microsoft.com/office/drawing/2014/main" xmlns="" id="{EDCFCA19-9B25-478F-B197-E72A346104CE}"/>
                </a:ext>
              </a:extLst>
            </p:cNvPr>
            <p:cNvSpPr/>
            <p:nvPr/>
          </p:nvSpPr>
          <p:spPr>
            <a:xfrm>
              <a:off x="6146450" y="2727000"/>
              <a:ext cx="11350" cy="76400"/>
            </a:xfrm>
            <a:custGeom>
              <a:avLst/>
              <a:gdLst/>
              <a:ahLst/>
              <a:cxnLst/>
              <a:rect l="l" t="t" r="r" b="b"/>
              <a:pathLst>
                <a:path w="454" h="3056" extrusionOk="0">
                  <a:moveTo>
                    <a:pt x="255" y="1"/>
                  </a:moveTo>
                  <a:lnTo>
                    <a:pt x="227" y="57"/>
                  </a:lnTo>
                  <a:lnTo>
                    <a:pt x="170" y="227"/>
                  </a:lnTo>
                  <a:lnTo>
                    <a:pt x="170" y="397"/>
                  </a:lnTo>
                  <a:lnTo>
                    <a:pt x="142" y="736"/>
                  </a:lnTo>
                  <a:lnTo>
                    <a:pt x="85" y="1472"/>
                  </a:lnTo>
                  <a:lnTo>
                    <a:pt x="1" y="2886"/>
                  </a:lnTo>
                  <a:lnTo>
                    <a:pt x="1" y="2971"/>
                  </a:lnTo>
                  <a:lnTo>
                    <a:pt x="57" y="2999"/>
                  </a:lnTo>
                  <a:lnTo>
                    <a:pt x="114" y="3056"/>
                  </a:lnTo>
                  <a:lnTo>
                    <a:pt x="227" y="3056"/>
                  </a:lnTo>
                  <a:lnTo>
                    <a:pt x="283" y="3027"/>
                  </a:lnTo>
                  <a:lnTo>
                    <a:pt x="340" y="2971"/>
                  </a:lnTo>
                  <a:lnTo>
                    <a:pt x="340" y="2886"/>
                  </a:lnTo>
                  <a:lnTo>
                    <a:pt x="397" y="1472"/>
                  </a:lnTo>
                  <a:lnTo>
                    <a:pt x="425" y="793"/>
                  </a:lnTo>
                  <a:lnTo>
                    <a:pt x="453" y="425"/>
                  </a:lnTo>
                  <a:lnTo>
                    <a:pt x="453" y="255"/>
                  </a:lnTo>
                  <a:lnTo>
                    <a:pt x="425" y="86"/>
                  </a:lnTo>
                  <a:lnTo>
                    <a:pt x="397" y="29"/>
                  </a:lnTo>
                  <a:lnTo>
                    <a:pt x="31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653;p40">
              <a:extLst>
                <a:ext uri="{FF2B5EF4-FFF2-40B4-BE49-F238E27FC236}">
                  <a16:creationId xmlns:a16="http://schemas.microsoft.com/office/drawing/2014/main" xmlns="" id="{F5B35690-36F3-44CC-9557-0DD3536CC11E}"/>
                </a:ext>
              </a:extLst>
            </p:cNvPr>
            <p:cNvSpPr/>
            <p:nvPr/>
          </p:nvSpPr>
          <p:spPr>
            <a:xfrm>
              <a:off x="6031175" y="2845100"/>
              <a:ext cx="68625" cy="57300"/>
            </a:xfrm>
            <a:custGeom>
              <a:avLst/>
              <a:gdLst/>
              <a:ahLst/>
              <a:cxnLst/>
              <a:rect l="l" t="t" r="r" b="b"/>
              <a:pathLst>
                <a:path w="2745" h="2292" extrusionOk="0">
                  <a:moveTo>
                    <a:pt x="114" y="0"/>
                  </a:moveTo>
                  <a:lnTo>
                    <a:pt x="29" y="57"/>
                  </a:lnTo>
                  <a:lnTo>
                    <a:pt x="1" y="142"/>
                  </a:lnTo>
                  <a:lnTo>
                    <a:pt x="1" y="170"/>
                  </a:lnTo>
                  <a:lnTo>
                    <a:pt x="29" y="227"/>
                  </a:lnTo>
                  <a:lnTo>
                    <a:pt x="312" y="510"/>
                  </a:lnTo>
                  <a:lnTo>
                    <a:pt x="623" y="793"/>
                  </a:lnTo>
                  <a:lnTo>
                    <a:pt x="1274" y="1302"/>
                  </a:lnTo>
                  <a:lnTo>
                    <a:pt x="1896" y="1811"/>
                  </a:lnTo>
                  <a:lnTo>
                    <a:pt x="2207" y="2065"/>
                  </a:lnTo>
                  <a:lnTo>
                    <a:pt x="2377" y="2179"/>
                  </a:lnTo>
                  <a:lnTo>
                    <a:pt x="2547" y="2292"/>
                  </a:lnTo>
                  <a:lnTo>
                    <a:pt x="2660" y="2292"/>
                  </a:lnTo>
                  <a:lnTo>
                    <a:pt x="2716" y="2235"/>
                  </a:lnTo>
                  <a:lnTo>
                    <a:pt x="2745" y="2122"/>
                  </a:lnTo>
                  <a:lnTo>
                    <a:pt x="2716" y="2037"/>
                  </a:lnTo>
                  <a:lnTo>
                    <a:pt x="2575" y="1896"/>
                  </a:lnTo>
                  <a:lnTo>
                    <a:pt x="2433" y="1754"/>
                  </a:lnTo>
                  <a:lnTo>
                    <a:pt x="2122" y="1528"/>
                  </a:lnTo>
                  <a:lnTo>
                    <a:pt x="1472" y="1019"/>
                  </a:lnTo>
                  <a:lnTo>
                    <a:pt x="849" y="481"/>
                  </a:lnTo>
                  <a:lnTo>
                    <a:pt x="538" y="227"/>
                  </a:lnTo>
                  <a:lnTo>
                    <a:pt x="199" y="29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654;p40">
              <a:extLst>
                <a:ext uri="{FF2B5EF4-FFF2-40B4-BE49-F238E27FC236}">
                  <a16:creationId xmlns:a16="http://schemas.microsoft.com/office/drawing/2014/main" xmlns="" id="{2A8FDC2F-8442-4E6B-83ED-D38E369C4381}"/>
                </a:ext>
              </a:extLst>
            </p:cNvPr>
            <p:cNvSpPr/>
            <p:nvPr/>
          </p:nvSpPr>
          <p:spPr>
            <a:xfrm>
              <a:off x="5969650" y="2876925"/>
              <a:ext cx="43175" cy="38200"/>
            </a:xfrm>
            <a:custGeom>
              <a:avLst/>
              <a:gdLst/>
              <a:ahLst/>
              <a:cxnLst/>
              <a:rect l="l" t="t" r="r" b="b"/>
              <a:pathLst>
                <a:path w="1727" h="1528" extrusionOk="0">
                  <a:moveTo>
                    <a:pt x="708" y="0"/>
                  </a:moveTo>
                  <a:lnTo>
                    <a:pt x="623" y="57"/>
                  </a:lnTo>
                  <a:lnTo>
                    <a:pt x="567" y="114"/>
                  </a:lnTo>
                  <a:lnTo>
                    <a:pt x="538" y="198"/>
                  </a:lnTo>
                  <a:lnTo>
                    <a:pt x="538" y="255"/>
                  </a:lnTo>
                  <a:lnTo>
                    <a:pt x="538" y="312"/>
                  </a:lnTo>
                  <a:lnTo>
                    <a:pt x="595" y="368"/>
                  </a:lnTo>
                  <a:lnTo>
                    <a:pt x="482" y="312"/>
                  </a:lnTo>
                  <a:lnTo>
                    <a:pt x="340" y="312"/>
                  </a:lnTo>
                  <a:lnTo>
                    <a:pt x="199" y="340"/>
                  </a:lnTo>
                  <a:lnTo>
                    <a:pt x="86" y="425"/>
                  </a:lnTo>
                  <a:lnTo>
                    <a:pt x="29" y="538"/>
                  </a:lnTo>
                  <a:lnTo>
                    <a:pt x="1" y="679"/>
                  </a:lnTo>
                  <a:lnTo>
                    <a:pt x="1" y="821"/>
                  </a:lnTo>
                  <a:lnTo>
                    <a:pt x="86" y="934"/>
                  </a:lnTo>
                  <a:lnTo>
                    <a:pt x="171" y="1019"/>
                  </a:lnTo>
                  <a:lnTo>
                    <a:pt x="312" y="1075"/>
                  </a:lnTo>
                  <a:lnTo>
                    <a:pt x="453" y="1075"/>
                  </a:lnTo>
                  <a:lnTo>
                    <a:pt x="567" y="1019"/>
                  </a:lnTo>
                  <a:lnTo>
                    <a:pt x="510" y="1104"/>
                  </a:lnTo>
                  <a:lnTo>
                    <a:pt x="510" y="1188"/>
                  </a:lnTo>
                  <a:lnTo>
                    <a:pt x="510" y="1302"/>
                  </a:lnTo>
                  <a:lnTo>
                    <a:pt x="567" y="1386"/>
                  </a:lnTo>
                  <a:lnTo>
                    <a:pt x="623" y="1471"/>
                  </a:lnTo>
                  <a:lnTo>
                    <a:pt x="708" y="1500"/>
                  </a:lnTo>
                  <a:lnTo>
                    <a:pt x="821" y="1528"/>
                  </a:lnTo>
                  <a:lnTo>
                    <a:pt x="934" y="1500"/>
                  </a:lnTo>
                  <a:lnTo>
                    <a:pt x="1019" y="1443"/>
                  </a:lnTo>
                  <a:lnTo>
                    <a:pt x="1076" y="1358"/>
                  </a:lnTo>
                  <a:lnTo>
                    <a:pt x="1104" y="1273"/>
                  </a:lnTo>
                  <a:lnTo>
                    <a:pt x="1104" y="1160"/>
                  </a:lnTo>
                  <a:lnTo>
                    <a:pt x="1161" y="1273"/>
                  </a:lnTo>
                  <a:lnTo>
                    <a:pt x="1274" y="1330"/>
                  </a:lnTo>
                  <a:lnTo>
                    <a:pt x="1387" y="1386"/>
                  </a:lnTo>
                  <a:lnTo>
                    <a:pt x="1528" y="1386"/>
                  </a:lnTo>
                  <a:lnTo>
                    <a:pt x="1613" y="1330"/>
                  </a:lnTo>
                  <a:lnTo>
                    <a:pt x="1698" y="1217"/>
                  </a:lnTo>
                  <a:lnTo>
                    <a:pt x="1726" y="1104"/>
                  </a:lnTo>
                  <a:lnTo>
                    <a:pt x="1726" y="990"/>
                  </a:lnTo>
                  <a:lnTo>
                    <a:pt x="1698" y="877"/>
                  </a:lnTo>
                  <a:lnTo>
                    <a:pt x="1613" y="792"/>
                  </a:lnTo>
                  <a:lnTo>
                    <a:pt x="1500" y="764"/>
                  </a:lnTo>
                  <a:lnTo>
                    <a:pt x="1387" y="736"/>
                  </a:lnTo>
                  <a:lnTo>
                    <a:pt x="1500" y="651"/>
                  </a:lnTo>
                  <a:lnTo>
                    <a:pt x="1557" y="594"/>
                  </a:lnTo>
                  <a:lnTo>
                    <a:pt x="1613" y="538"/>
                  </a:lnTo>
                  <a:lnTo>
                    <a:pt x="1670" y="368"/>
                  </a:lnTo>
                  <a:lnTo>
                    <a:pt x="1670" y="312"/>
                  </a:lnTo>
                  <a:lnTo>
                    <a:pt x="1642" y="227"/>
                  </a:lnTo>
                  <a:lnTo>
                    <a:pt x="1613" y="142"/>
                  </a:lnTo>
                  <a:lnTo>
                    <a:pt x="1528" y="85"/>
                  </a:lnTo>
                  <a:lnTo>
                    <a:pt x="1444" y="57"/>
                  </a:lnTo>
                  <a:lnTo>
                    <a:pt x="1359" y="29"/>
                  </a:lnTo>
                  <a:lnTo>
                    <a:pt x="1274" y="57"/>
                  </a:lnTo>
                  <a:lnTo>
                    <a:pt x="1189" y="114"/>
                  </a:lnTo>
                  <a:lnTo>
                    <a:pt x="1132" y="198"/>
                  </a:lnTo>
                  <a:lnTo>
                    <a:pt x="1104" y="283"/>
                  </a:lnTo>
                  <a:lnTo>
                    <a:pt x="1104" y="198"/>
                  </a:lnTo>
                  <a:lnTo>
                    <a:pt x="1048" y="114"/>
                  </a:lnTo>
                  <a:lnTo>
                    <a:pt x="963" y="57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655;p40">
              <a:extLst>
                <a:ext uri="{FF2B5EF4-FFF2-40B4-BE49-F238E27FC236}">
                  <a16:creationId xmlns:a16="http://schemas.microsoft.com/office/drawing/2014/main" xmlns="" id="{15112FF2-E2BE-444D-9EE2-968D8C2BC62A}"/>
                </a:ext>
              </a:extLst>
            </p:cNvPr>
            <p:cNvSpPr/>
            <p:nvPr/>
          </p:nvSpPr>
          <p:spPr>
            <a:xfrm>
              <a:off x="5986625" y="2888225"/>
              <a:ext cx="14175" cy="13475"/>
            </a:xfrm>
            <a:custGeom>
              <a:avLst/>
              <a:gdLst/>
              <a:ahLst/>
              <a:cxnLst/>
              <a:rect l="l" t="t" r="r" b="b"/>
              <a:pathLst>
                <a:path w="567" h="539" extrusionOk="0">
                  <a:moveTo>
                    <a:pt x="227" y="1"/>
                  </a:moveTo>
                  <a:lnTo>
                    <a:pt x="171" y="29"/>
                  </a:lnTo>
                  <a:lnTo>
                    <a:pt x="142" y="29"/>
                  </a:lnTo>
                  <a:lnTo>
                    <a:pt x="86" y="58"/>
                  </a:lnTo>
                  <a:lnTo>
                    <a:pt x="57" y="114"/>
                  </a:lnTo>
                  <a:lnTo>
                    <a:pt x="29" y="114"/>
                  </a:lnTo>
                  <a:lnTo>
                    <a:pt x="1" y="199"/>
                  </a:lnTo>
                  <a:lnTo>
                    <a:pt x="1" y="256"/>
                  </a:lnTo>
                  <a:lnTo>
                    <a:pt x="1" y="284"/>
                  </a:lnTo>
                  <a:lnTo>
                    <a:pt x="1" y="340"/>
                  </a:lnTo>
                  <a:lnTo>
                    <a:pt x="29" y="397"/>
                  </a:lnTo>
                  <a:lnTo>
                    <a:pt x="29" y="425"/>
                  </a:lnTo>
                  <a:lnTo>
                    <a:pt x="57" y="454"/>
                  </a:lnTo>
                  <a:lnTo>
                    <a:pt x="114" y="510"/>
                  </a:lnTo>
                  <a:lnTo>
                    <a:pt x="142" y="510"/>
                  </a:lnTo>
                  <a:lnTo>
                    <a:pt x="171" y="538"/>
                  </a:lnTo>
                  <a:lnTo>
                    <a:pt x="312" y="538"/>
                  </a:lnTo>
                  <a:lnTo>
                    <a:pt x="340" y="510"/>
                  </a:lnTo>
                  <a:lnTo>
                    <a:pt x="397" y="510"/>
                  </a:lnTo>
                  <a:lnTo>
                    <a:pt x="397" y="482"/>
                  </a:lnTo>
                  <a:lnTo>
                    <a:pt x="453" y="454"/>
                  </a:lnTo>
                  <a:lnTo>
                    <a:pt x="482" y="425"/>
                  </a:lnTo>
                  <a:lnTo>
                    <a:pt x="538" y="397"/>
                  </a:lnTo>
                  <a:lnTo>
                    <a:pt x="567" y="284"/>
                  </a:lnTo>
                  <a:lnTo>
                    <a:pt x="567" y="256"/>
                  </a:lnTo>
                  <a:lnTo>
                    <a:pt x="538" y="199"/>
                  </a:lnTo>
                  <a:lnTo>
                    <a:pt x="538" y="142"/>
                  </a:lnTo>
                  <a:lnTo>
                    <a:pt x="482" y="86"/>
                  </a:lnTo>
                  <a:lnTo>
                    <a:pt x="425" y="29"/>
                  </a:lnTo>
                  <a:lnTo>
                    <a:pt x="397" y="29"/>
                  </a:lnTo>
                  <a:lnTo>
                    <a:pt x="3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656;p40">
              <a:extLst>
                <a:ext uri="{FF2B5EF4-FFF2-40B4-BE49-F238E27FC236}">
                  <a16:creationId xmlns:a16="http://schemas.microsoft.com/office/drawing/2014/main" xmlns="" id="{BE90A966-AC91-4BDB-BEC2-96FE7E2E9F33}"/>
                </a:ext>
              </a:extLst>
            </p:cNvPr>
            <p:cNvSpPr/>
            <p:nvPr/>
          </p:nvSpPr>
          <p:spPr>
            <a:xfrm>
              <a:off x="6028350" y="2963900"/>
              <a:ext cx="53075" cy="60125"/>
            </a:xfrm>
            <a:custGeom>
              <a:avLst/>
              <a:gdLst/>
              <a:ahLst/>
              <a:cxnLst/>
              <a:rect l="l" t="t" r="r" b="b"/>
              <a:pathLst>
                <a:path w="2123" h="2405" extrusionOk="0">
                  <a:moveTo>
                    <a:pt x="906" y="1"/>
                  </a:moveTo>
                  <a:lnTo>
                    <a:pt x="736" y="57"/>
                  </a:lnTo>
                  <a:lnTo>
                    <a:pt x="651" y="114"/>
                  </a:lnTo>
                  <a:lnTo>
                    <a:pt x="595" y="170"/>
                  </a:lnTo>
                  <a:lnTo>
                    <a:pt x="538" y="255"/>
                  </a:lnTo>
                  <a:lnTo>
                    <a:pt x="510" y="340"/>
                  </a:lnTo>
                  <a:lnTo>
                    <a:pt x="482" y="510"/>
                  </a:lnTo>
                  <a:lnTo>
                    <a:pt x="510" y="708"/>
                  </a:lnTo>
                  <a:lnTo>
                    <a:pt x="566" y="793"/>
                  </a:lnTo>
                  <a:lnTo>
                    <a:pt x="623" y="849"/>
                  </a:lnTo>
                  <a:lnTo>
                    <a:pt x="510" y="793"/>
                  </a:lnTo>
                  <a:lnTo>
                    <a:pt x="368" y="793"/>
                  </a:lnTo>
                  <a:lnTo>
                    <a:pt x="255" y="849"/>
                  </a:lnTo>
                  <a:lnTo>
                    <a:pt x="142" y="934"/>
                  </a:lnTo>
                  <a:lnTo>
                    <a:pt x="57" y="1019"/>
                  </a:lnTo>
                  <a:lnTo>
                    <a:pt x="1" y="1160"/>
                  </a:lnTo>
                  <a:lnTo>
                    <a:pt x="29" y="1302"/>
                  </a:lnTo>
                  <a:lnTo>
                    <a:pt x="57" y="1415"/>
                  </a:lnTo>
                  <a:lnTo>
                    <a:pt x="170" y="1528"/>
                  </a:lnTo>
                  <a:lnTo>
                    <a:pt x="284" y="1585"/>
                  </a:lnTo>
                  <a:lnTo>
                    <a:pt x="425" y="1613"/>
                  </a:lnTo>
                  <a:lnTo>
                    <a:pt x="566" y="1556"/>
                  </a:lnTo>
                  <a:lnTo>
                    <a:pt x="566" y="1556"/>
                  </a:lnTo>
                  <a:lnTo>
                    <a:pt x="453" y="1698"/>
                  </a:lnTo>
                  <a:lnTo>
                    <a:pt x="368" y="1839"/>
                  </a:lnTo>
                  <a:lnTo>
                    <a:pt x="340" y="2009"/>
                  </a:lnTo>
                  <a:lnTo>
                    <a:pt x="368" y="2094"/>
                  </a:lnTo>
                  <a:lnTo>
                    <a:pt x="397" y="2179"/>
                  </a:lnTo>
                  <a:lnTo>
                    <a:pt x="482" y="2292"/>
                  </a:lnTo>
                  <a:lnTo>
                    <a:pt x="623" y="2377"/>
                  </a:lnTo>
                  <a:lnTo>
                    <a:pt x="793" y="2405"/>
                  </a:lnTo>
                  <a:lnTo>
                    <a:pt x="934" y="2377"/>
                  </a:lnTo>
                  <a:lnTo>
                    <a:pt x="1076" y="2292"/>
                  </a:lnTo>
                  <a:lnTo>
                    <a:pt x="1160" y="2150"/>
                  </a:lnTo>
                  <a:lnTo>
                    <a:pt x="1189" y="2009"/>
                  </a:lnTo>
                  <a:lnTo>
                    <a:pt x="1189" y="1839"/>
                  </a:lnTo>
                  <a:lnTo>
                    <a:pt x="1330" y="1981"/>
                  </a:lnTo>
                  <a:lnTo>
                    <a:pt x="1415" y="2037"/>
                  </a:lnTo>
                  <a:lnTo>
                    <a:pt x="1528" y="2094"/>
                  </a:lnTo>
                  <a:lnTo>
                    <a:pt x="1613" y="2122"/>
                  </a:lnTo>
                  <a:lnTo>
                    <a:pt x="1839" y="2122"/>
                  </a:lnTo>
                  <a:lnTo>
                    <a:pt x="1924" y="2065"/>
                  </a:lnTo>
                  <a:lnTo>
                    <a:pt x="2037" y="1981"/>
                  </a:lnTo>
                  <a:lnTo>
                    <a:pt x="2094" y="1867"/>
                  </a:lnTo>
                  <a:lnTo>
                    <a:pt x="2122" y="1754"/>
                  </a:lnTo>
                  <a:lnTo>
                    <a:pt x="2094" y="1641"/>
                  </a:lnTo>
                  <a:lnTo>
                    <a:pt x="2037" y="1528"/>
                  </a:lnTo>
                  <a:lnTo>
                    <a:pt x="1952" y="1443"/>
                  </a:lnTo>
                  <a:lnTo>
                    <a:pt x="1839" y="1387"/>
                  </a:lnTo>
                  <a:lnTo>
                    <a:pt x="1726" y="1387"/>
                  </a:lnTo>
                  <a:lnTo>
                    <a:pt x="1783" y="1358"/>
                  </a:lnTo>
                  <a:lnTo>
                    <a:pt x="1839" y="1330"/>
                  </a:lnTo>
                  <a:lnTo>
                    <a:pt x="1924" y="1245"/>
                  </a:lnTo>
                  <a:lnTo>
                    <a:pt x="1981" y="1132"/>
                  </a:lnTo>
                  <a:lnTo>
                    <a:pt x="2037" y="991"/>
                  </a:lnTo>
                  <a:lnTo>
                    <a:pt x="2037" y="877"/>
                  </a:lnTo>
                  <a:lnTo>
                    <a:pt x="1981" y="764"/>
                  </a:lnTo>
                  <a:lnTo>
                    <a:pt x="1924" y="679"/>
                  </a:lnTo>
                  <a:lnTo>
                    <a:pt x="1811" y="623"/>
                  </a:lnTo>
                  <a:lnTo>
                    <a:pt x="1698" y="595"/>
                  </a:lnTo>
                  <a:lnTo>
                    <a:pt x="1613" y="595"/>
                  </a:lnTo>
                  <a:lnTo>
                    <a:pt x="1528" y="651"/>
                  </a:lnTo>
                  <a:lnTo>
                    <a:pt x="1472" y="708"/>
                  </a:lnTo>
                  <a:lnTo>
                    <a:pt x="1500" y="623"/>
                  </a:lnTo>
                  <a:lnTo>
                    <a:pt x="1500" y="538"/>
                  </a:lnTo>
                  <a:lnTo>
                    <a:pt x="1500" y="368"/>
                  </a:lnTo>
                  <a:lnTo>
                    <a:pt x="1415" y="199"/>
                  </a:lnTo>
                  <a:lnTo>
                    <a:pt x="1358" y="114"/>
                  </a:lnTo>
                  <a:lnTo>
                    <a:pt x="1274" y="57"/>
                  </a:lnTo>
                  <a:lnTo>
                    <a:pt x="1189" y="29"/>
                  </a:lnTo>
                  <a:lnTo>
                    <a:pt x="11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657;p40">
              <a:extLst>
                <a:ext uri="{FF2B5EF4-FFF2-40B4-BE49-F238E27FC236}">
                  <a16:creationId xmlns:a16="http://schemas.microsoft.com/office/drawing/2014/main" xmlns="" id="{1EF80618-8FEC-4317-BA70-1F9B742AF969}"/>
                </a:ext>
              </a:extLst>
            </p:cNvPr>
            <p:cNvSpPr/>
            <p:nvPr/>
          </p:nvSpPr>
          <p:spPr>
            <a:xfrm>
              <a:off x="6046750" y="2986525"/>
              <a:ext cx="18400" cy="18425"/>
            </a:xfrm>
            <a:custGeom>
              <a:avLst/>
              <a:gdLst/>
              <a:ahLst/>
              <a:cxnLst/>
              <a:rect l="l" t="t" r="r" b="b"/>
              <a:pathLst>
                <a:path w="736" h="737" extrusionOk="0">
                  <a:moveTo>
                    <a:pt x="311" y="1"/>
                  </a:moveTo>
                  <a:lnTo>
                    <a:pt x="255" y="29"/>
                  </a:lnTo>
                  <a:lnTo>
                    <a:pt x="198" y="29"/>
                  </a:lnTo>
                  <a:lnTo>
                    <a:pt x="142" y="86"/>
                  </a:lnTo>
                  <a:lnTo>
                    <a:pt x="113" y="86"/>
                  </a:lnTo>
                  <a:lnTo>
                    <a:pt x="85" y="114"/>
                  </a:lnTo>
                  <a:lnTo>
                    <a:pt x="57" y="142"/>
                  </a:lnTo>
                  <a:lnTo>
                    <a:pt x="28" y="227"/>
                  </a:lnTo>
                  <a:lnTo>
                    <a:pt x="28" y="255"/>
                  </a:lnTo>
                  <a:lnTo>
                    <a:pt x="0" y="312"/>
                  </a:lnTo>
                  <a:lnTo>
                    <a:pt x="0" y="397"/>
                  </a:lnTo>
                  <a:lnTo>
                    <a:pt x="28" y="482"/>
                  </a:lnTo>
                  <a:lnTo>
                    <a:pt x="57" y="510"/>
                  </a:lnTo>
                  <a:lnTo>
                    <a:pt x="85" y="538"/>
                  </a:lnTo>
                  <a:lnTo>
                    <a:pt x="113" y="595"/>
                  </a:lnTo>
                  <a:lnTo>
                    <a:pt x="170" y="651"/>
                  </a:lnTo>
                  <a:lnTo>
                    <a:pt x="198" y="680"/>
                  </a:lnTo>
                  <a:lnTo>
                    <a:pt x="283" y="736"/>
                  </a:lnTo>
                  <a:lnTo>
                    <a:pt x="481" y="736"/>
                  </a:lnTo>
                  <a:lnTo>
                    <a:pt x="509" y="708"/>
                  </a:lnTo>
                  <a:lnTo>
                    <a:pt x="594" y="680"/>
                  </a:lnTo>
                  <a:lnTo>
                    <a:pt x="594" y="651"/>
                  </a:lnTo>
                  <a:lnTo>
                    <a:pt x="651" y="595"/>
                  </a:lnTo>
                  <a:lnTo>
                    <a:pt x="679" y="595"/>
                  </a:lnTo>
                  <a:lnTo>
                    <a:pt x="707" y="510"/>
                  </a:lnTo>
                  <a:lnTo>
                    <a:pt x="736" y="482"/>
                  </a:lnTo>
                  <a:lnTo>
                    <a:pt x="736" y="425"/>
                  </a:lnTo>
                  <a:lnTo>
                    <a:pt x="736" y="397"/>
                  </a:lnTo>
                  <a:lnTo>
                    <a:pt x="736" y="340"/>
                  </a:lnTo>
                  <a:lnTo>
                    <a:pt x="736" y="312"/>
                  </a:lnTo>
                  <a:lnTo>
                    <a:pt x="707" y="227"/>
                  </a:lnTo>
                  <a:lnTo>
                    <a:pt x="679" y="142"/>
                  </a:lnTo>
                  <a:lnTo>
                    <a:pt x="651" y="142"/>
                  </a:lnTo>
                  <a:lnTo>
                    <a:pt x="594" y="86"/>
                  </a:lnTo>
                  <a:lnTo>
                    <a:pt x="594" y="57"/>
                  </a:lnTo>
                  <a:lnTo>
                    <a:pt x="566" y="57"/>
                  </a:lnTo>
                  <a:lnTo>
                    <a:pt x="509" y="29"/>
                  </a:lnTo>
                  <a:lnTo>
                    <a:pt x="481" y="29"/>
                  </a:lnTo>
                  <a:lnTo>
                    <a:pt x="3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658;p40">
              <a:extLst>
                <a:ext uri="{FF2B5EF4-FFF2-40B4-BE49-F238E27FC236}">
                  <a16:creationId xmlns:a16="http://schemas.microsoft.com/office/drawing/2014/main" xmlns="" id="{D84CD2BC-9664-4FAB-99EF-C49B8CA2F4E7}"/>
                </a:ext>
              </a:extLst>
            </p:cNvPr>
            <p:cNvSpPr/>
            <p:nvPr/>
          </p:nvSpPr>
          <p:spPr>
            <a:xfrm>
              <a:off x="6006425" y="2811150"/>
              <a:ext cx="52350" cy="60150"/>
            </a:xfrm>
            <a:custGeom>
              <a:avLst/>
              <a:gdLst/>
              <a:ahLst/>
              <a:cxnLst/>
              <a:rect l="l" t="t" r="r" b="b"/>
              <a:pathLst>
                <a:path w="2094" h="2406" extrusionOk="0">
                  <a:moveTo>
                    <a:pt x="906" y="1"/>
                  </a:moveTo>
                  <a:lnTo>
                    <a:pt x="708" y="57"/>
                  </a:lnTo>
                  <a:lnTo>
                    <a:pt x="651" y="114"/>
                  </a:lnTo>
                  <a:lnTo>
                    <a:pt x="567" y="170"/>
                  </a:lnTo>
                  <a:lnTo>
                    <a:pt x="538" y="255"/>
                  </a:lnTo>
                  <a:lnTo>
                    <a:pt x="482" y="340"/>
                  </a:lnTo>
                  <a:lnTo>
                    <a:pt x="453" y="510"/>
                  </a:lnTo>
                  <a:lnTo>
                    <a:pt x="510" y="708"/>
                  </a:lnTo>
                  <a:lnTo>
                    <a:pt x="538" y="793"/>
                  </a:lnTo>
                  <a:lnTo>
                    <a:pt x="595" y="849"/>
                  </a:lnTo>
                  <a:lnTo>
                    <a:pt x="595" y="849"/>
                  </a:lnTo>
                  <a:lnTo>
                    <a:pt x="482" y="793"/>
                  </a:lnTo>
                  <a:lnTo>
                    <a:pt x="340" y="793"/>
                  </a:lnTo>
                  <a:lnTo>
                    <a:pt x="227" y="849"/>
                  </a:lnTo>
                  <a:lnTo>
                    <a:pt x="114" y="934"/>
                  </a:lnTo>
                  <a:lnTo>
                    <a:pt x="29" y="1019"/>
                  </a:lnTo>
                  <a:lnTo>
                    <a:pt x="1" y="1160"/>
                  </a:lnTo>
                  <a:lnTo>
                    <a:pt x="1" y="1302"/>
                  </a:lnTo>
                  <a:lnTo>
                    <a:pt x="57" y="1415"/>
                  </a:lnTo>
                  <a:lnTo>
                    <a:pt x="142" y="1528"/>
                  </a:lnTo>
                  <a:lnTo>
                    <a:pt x="255" y="1585"/>
                  </a:lnTo>
                  <a:lnTo>
                    <a:pt x="397" y="1613"/>
                  </a:lnTo>
                  <a:lnTo>
                    <a:pt x="538" y="1556"/>
                  </a:lnTo>
                  <a:lnTo>
                    <a:pt x="425" y="1698"/>
                  </a:lnTo>
                  <a:lnTo>
                    <a:pt x="340" y="1839"/>
                  </a:lnTo>
                  <a:lnTo>
                    <a:pt x="312" y="2009"/>
                  </a:lnTo>
                  <a:lnTo>
                    <a:pt x="340" y="2094"/>
                  </a:lnTo>
                  <a:lnTo>
                    <a:pt x="369" y="2179"/>
                  </a:lnTo>
                  <a:lnTo>
                    <a:pt x="453" y="2292"/>
                  </a:lnTo>
                  <a:lnTo>
                    <a:pt x="595" y="2377"/>
                  </a:lnTo>
                  <a:lnTo>
                    <a:pt x="765" y="2405"/>
                  </a:lnTo>
                  <a:lnTo>
                    <a:pt x="906" y="2377"/>
                  </a:lnTo>
                  <a:lnTo>
                    <a:pt x="1047" y="2292"/>
                  </a:lnTo>
                  <a:lnTo>
                    <a:pt x="1132" y="2151"/>
                  </a:lnTo>
                  <a:lnTo>
                    <a:pt x="1189" y="2009"/>
                  </a:lnTo>
                  <a:lnTo>
                    <a:pt x="1161" y="1839"/>
                  </a:lnTo>
                  <a:lnTo>
                    <a:pt x="1161" y="1839"/>
                  </a:lnTo>
                  <a:lnTo>
                    <a:pt x="1330" y="1981"/>
                  </a:lnTo>
                  <a:lnTo>
                    <a:pt x="1415" y="2037"/>
                  </a:lnTo>
                  <a:lnTo>
                    <a:pt x="1500" y="2094"/>
                  </a:lnTo>
                  <a:lnTo>
                    <a:pt x="1613" y="2122"/>
                  </a:lnTo>
                  <a:lnTo>
                    <a:pt x="1811" y="2122"/>
                  </a:lnTo>
                  <a:lnTo>
                    <a:pt x="1924" y="2066"/>
                  </a:lnTo>
                  <a:lnTo>
                    <a:pt x="2009" y="1981"/>
                  </a:lnTo>
                  <a:lnTo>
                    <a:pt x="2066" y="1868"/>
                  </a:lnTo>
                  <a:lnTo>
                    <a:pt x="2094" y="1755"/>
                  </a:lnTo>
                  <a:lnTo>
                    <a:pt x="2066" y="1641"/>
                  </a:lnTo>
                  <a:lnTo>
                    <a:pt x="2009" y="1528"/>
                  </a:lnTo>
                  <a:lnTo>
                    <a:pt x="1924" y="1443"/>
                  </a:lnTo>
                  <a:lnTo>
                    <a:pt x="1811" y="1387"/>
                  </a:lnTo>
                  <a:lnTo>
                    <a:pt x="1698" y="1387"/>
                  </a:lnTo>
                  <a:lnTo>
                    <a:pt x="1755" y="1358"/>
                  </a:lnTo>
                  <a:lnTo>
                    <a:pt x="1811" y="1330"/>
                  </a:lnTo>
                  <a:lnTo>
                    <a:pt x="1896" y="1245"/>
                  </a:lnTo>
                  <a:lnTo>
                    <a:pt x="1953" y="1132"/>
                  </a:lnTo>
                  <a:lnTo>
                    <a:pt x="2009" y="991"/>
                  </a:lnTo>
                  <a:lnTo>
                    <a:pt x="2009" y="878"/>
                  </a:lnTo>
                  <a:lnTo>
                    <a:pt x="1953" y="764"/>
                  </a:lnTo>
                  <a:lnTo>
                    <a:pt x="1896" y="680"/>
                  </a:lnTo>
                  <a:lnTo>
                    <a:pt x="1783" y="623"/>
                  </a:lnTo>
                  <a:lnTo>
                    <a:pt x="1670" y="595"/>
                  </a:lnTo>
                  <a:lnTo>
                    <a:pt x="1585" y="595"/>
                  </a:lnTo>
                  <a:lnTo>
                    <a:pt x="1500" y="651"/>
                  </a:lnTo>
                  <a:lnTo>
                    <a:pt x="1443" y="708"/>
                  </a:lnTo>
                  <a:lnTo>
                    <a:pt x="1472" y="623"/>
                  </a:lnTo>
                  <a:lnTo>
                    <a:pt x="1500" y="538"/>
                  </a:lnTo>
                  <a:lnTo>
                    <a:pt x="1472" y="368"/>
                  </a:lnTo>
                  <a:lnTo>
                    <a:pt x="1387" y="199"/>
                  </a:lnTo>
                  <a:lnTo>
                    <a:pt x="1330" y="114"/>
                  </a:lnTo>
                  <a:lnTo>
                    <a:pt x="1245" y="57"/>
                  </a:lnTo>
                  <a:lnTo>
                    <a:pt x="1161" y="29"/>
                  </a:lnTo>
                  <a:lnTo>
                    <a:pt x="10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659;p40">
              <a:extLst>
                <a:ext uri="{FF2B5EF4-FFF2-40B4-BE49-F238E27FC236}">
                  <a16:creationId xmlns:a16="http://schemas.microsoft.com/office/drawing/2014/main" xmlns="" id="{13579A4E-421D-4834-951C-18278D81346D}"/>
                </a:ext>
              </a:extLst>
            </p:cNvPr>
            <p:cNvSpPr/>
            <p:nvPr/>
          </p:nvSpPr>
          <p:spPr>
            <a:xfrm>
              <a:off x="6024100" y="2833775"/>
              <a:ext cx="18425" cy="18425"/>
            </a:xfrm>
            <a:custGeom>
              <a:avLst/>
              <a:gdLst/>
              <a:ahLst/>
              <a:cxnLst/>
              <a:rect l="l" t="t" r="r" b="b"/>
              <a:pathLst>
                <a:path w="737" h="737" extrusionOk="0">
                  <a:moveTo>
                    <a:pt x="312" y="1"/>
                  </a:moveTo>
                  <a:lnTo>
                    <a:pt x="284" y="29"/>
                  </a:lnTo>
                  <a:lnTo>
                    <a:pt x="227" y="29"/>
                  </a:lnTo>
                  <a:lnTo>
                    <a:pt x="142" y="86"/>
                  </a:lnTo>
                  <a:lnTo>
                    <a:pt x="114" y="86"/>
                  </a:lnTo>
                  <a:lnTo>
                    <a:pt x="86" y="114"/>
                  </a:lnTo>
                  <a:lnTo>
                    <a:pt x="58" y="142"/>
                  </a:lnTo>
                  <a:lnTo>
                    <a:pt x="29" y="227"/>
                  </a:lnTo>
                  <a:lnTo>
                    <a:pt x="29" y="255"/>
                  </a:lnTo>
                  <a:lnTo>
                    <a:pt x="1" y="312"/>
                  </a:lnTo>
                  <a:lnTo>
                    <a:pt x="1" y="397"/>
                  </a:lnTo>
                  <a:lnTo>
                    <a:pt x="29" y="482"/>
                  </a:lnTo>
                  <a:lnTo>
                    <a:pt x="58" y="510"/>
                  </a:lnTo>
                  <a:lnTo>
                    <a:pt x="86" y="538"/>
                  </a:lnTo>
                  <a:lnTo>
                    <a:pt x="114" y="595"/>
                  </a:lnTo>
                  <a:lnTo>
                    <a:pt x="171" y="651"/>
                  </a:lnTo>
                  <a:lnTo>
                    <a:pt x="227" y="680"/>
                  </a:lnTo>
                  <a:lnTo>
                    <a:pt x="284" y="736"/>
                  </a:lnTo>
                  <a:lnTo>
                    <a:pt x="482" y="736"/>
                  </a:lnTo>
                  <a:lnTo>
                    <a:pt x="538" y="708"/>
                  </a:lnTo>
                  <a:lnTo>
                    <a:pt x="595" y="680"/>
                  </a:lnTo>
                  <a:lnTo>
                    <a:pt x="623" y="651"/>
                  </a:lnTo>
                  <a:lnTo>
                    <a:pt x="680" y="595"/>
                  </a:lnTo>
                  <a:lnTo>
                    <a:pt x="736" y="510"/>
                  </a:lnTo>
                  <a:lnTo>
                    <a:pt x="736" y="482"/>
                  </a:lnTo>
                  <a:lnTo>
                    <a:pt x="736" y="425"/>
                  </a:lnTo>
                  <a:lnTo>
                    <a:pt x="736" y="397"/>
                  </a:lnTo>
                  <a:lnTo>
                    <a:pt x="736" y="340"/>
                  </a:lnTo>
                  <a:lnTo>
                    <a:pt x="736" y="312"/>
                  </a:lnTo>
                  <a:lnTo>
                    <a:pt x="708" y="227"/>
                  </a:lnTo>
                  <a:lnTo>
                    <a:pt x="680" y="142"/>
                  </a:lnTo>
                  <a:lnTo>
                    <a:pt x="652" y="142"/>
                  </a:lnTo>
                  <a:lnTo>
                    <a:pt x="595" y="86"/>
                  </a:lnTo>
                  <a:lnTo>
                    <a:pt x="595" y="57"/>
                  </a:lnTo>
                  <a:lnTo>
                    <a:pt x="510" y="29"/>
                  </a:lnTo>
                  <a:lnTo>
                    <a:pt x="4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660;p40">
              <a:extLst>
                <a:ext uri="{FF2B5EF4-FFF2-40B4-BE49-F238E27FC236}">
                  <a16:creationId xmlns:a16="http://schemas.microsoft.com/office/drawing/2014/main" xmlns="" id="{7D293409-8730-46DE-89FD-AAEC60606470}"/>
                </a:ext>
              </a:extLst>
            </p:cNvPr>
            <p:cNvSpPr/>
            <p:nvPr/>
          </p:nvSpPr>
          <p:spPr>
            <a:xfrm>
              <a:off x="6041800" y="2766600"/>
              <a:ext cx="59425" cy="50950"/>
            </a:xfrm>
            <a:custGeom>
              <a:avLst/>
              <a:gdLst/>
              <a:ahLst/>
              <a:cxnLst/>
              <a:rect l="l" t="t" r="r" b="b"/>
              <a:pathLst>
                <a:path w="2377" h="2038" extrusionOk="0">
                  <a:moveTo>
                    <a:pt x="1160" y="1"/>
                  </a:moveTo>
                  <a:lnTo>
                    <a:pt x="1047" y="57"/>
                  </a:lnTo>
                  <a:lnTo>
                    <a:pt x="934" y="142"/>
                  </a:lnTo>
                  <a:lnTo>
                    <a:pt x="877" y="255"/>
                  </a:lnTo>
                  <a:lnTo>
                    <a:pt x="849" y="397"/>
                  </a:lnTo>
                  <a:lnTo>
                    <a:pt x="849" y="510"/>
                  </a:lnTo>
                  <a:lnTo>
                    <a:pt x="736" y="397"/>
                  </a:lnTo>
                  <a:lnTo>
                    <a:pt x="594" y="312"/>
                  </a:lnTo>
                  <a:lnTo>
                    <a:pt x="424" y="255"/>
                  </a:lnTo>
                  <a:lnTo>
                    <a:pt x="340" y="255"/>
                  </a:lnTo>
                  <a:lnTo>
                    <a:pt x="255" y="284"/>
                  </a:lnTo>
                  <a:lnTo>
                    <a:pt x="142" y="368"/>
                  </a:lnTo>
                  <a:lnTo>
                    <a:pt x="57" y="510"/>
                  </a:lnTo>
                  <a:lnTo>
                    <a:pt x="0" y="651"/>
                  </a:lnTo>
                  <a:lnTo>
                    <a:pt x="28" y="821"/>
                  </a:lnTo>
                  <a:lnTo>
                    <a:pt x="113" y="962"/>
                  </a:lnTo>
                  <a:lnTo>
                    <a:pt x="226" y="1076"/>
                  </a:lnTo>
                  <a:lnTo>
                    <a:pt x="368" y="1104"/>
                  </a:lnTo>
                  <a:lnTo>
                    <a:pt x="538" y="1104"/>
                  </a:lnTo>
                  <a:lnTo>
                    <a:pt x="368" y="1274"/>
                  </a:lnTo>
                  <a:lnTo>
                    <a:pt x="311" y="1330"/>
                  </a:lnTo>
                  <a:lnTo>
                    <a:pt x="255" y="1415"/>
                  </a:lnTo>
                  <a:lnTo>
                    <a:pt x="226" y="1528"/>
                  </a:lnTo>
                  <a:lnTo>
                    <a:pt x="198" y="1641"/>
                  </a:lnTo>
                  <a:lnTo>
                    <a:pt x="198" y="1754"/>
                  </a:lnTo>
                  <a:lnTo>
                    <a:pt x="226" y="1839"/>
                  </a:lnTo>
                  <a:lnTo>
                    <a:pt x="311" y="1952"/>
                  </a:lnTo>
                  <a:lnTo>
                    <a:pt x="424" y="2009"/>
                  </a:lnTo>
                  <a:lnTo>
                    <a:pt x="538" y="2037"/>
                  </a:lnTo>
                  <a:lnTo>
                    <a:pt x="651" y="2037"/>
                  </a:lnTo>
                  <a:lnTo>
                    <a:pt x="764" y="2009"/>
                  </a:lnTo>
                  <a:lnTo>
                    <a:pt x="849" y="1924"/>
                  </a:lnTo>
                  <a:lnTo>
                    <a:pt x="905" y="1811"/>
                  </a:lnTo>
                  <a:lnTo>
                    <a:pt x="934" y="1698"/>
                  </a:lnTo>
                  <a:lnTo>
                    <a:pt x="934" y="1754"/>
                  </a:lnTo>
                  <a:lnTo>
                    <a:pt x="962" y="1811"/>
                  </a:lnTo>
                  <a:lnTo>
                    <a:pt x="1047" y="1896"/>
                  </a:lnTo>
                  <a:lnTo>
                    <a:pt x="1188" y="1981"/>
                  </a:lnTo>
                  <a:lnTo>
                    <a:pt x="1301" y="2037"/>
                  </a:lnTo>
                  <a:lnTo>
                    <a:pt x="1414" y="2037"/>
                  </a:lnTo>
                  <a:lnTo>
                    <a:pt x="1528" y="2009"/>
                  </a:lnTo>
                  <a:lnTo>
                    <a:pt x="1612" y="1952"/>
                  </a:lnTo>
                  <a:lnTo>
                    <a:pt x="1669" y="1839"/>
                  </a:lnTo>
                  <a:lnTo>
                    <a:pt x="1726" y="1754"/>
                  </a:lnTo>
                  <a:lnTo>
                    <a:pt x="1726" y="1641"/>
                  </a:lnTo>
                  <a:lnTo>
                    <a:pt x="1697" y="1556"/>
                  </a:lnTo>
                  <a:lnTo>
                    <a:pt x="1612" y="1500"/>
                  </a:lnTo>
                  <a:lnTo>
                    <a:pt x="1697" y="1528"/>
                  </a:lnTo>
                  <a:lnTo>
                    <a:pt x="1782" y="1556"/>
                  </a:lnTo>
                  <a:lnTo>
                    <a:pt x="1980" y="1556"/>
                  </a:lnTo>
                  <a:lnTo>
                    <a:pt x="2150" y="1500"/>
                  </a:lnTo>
                  <a:lnTo>
                    <a:pt x="2235" y="1443"/>
                  </a:lnTo>
                  <a:lnTo>
                    <a:pt x="2291" y="1358"/>
                  </a:lnTo>
                  <a:lnTo>
                    <a:pt x="2348" y="1274"/>
                  </a:lnTo>
                  <a:lnTo>
                    <a:pt x="2376" y="1189"/>
                  </a:lnTo>
                  <a:lnTo>
                    <a:pt x="2376" y="1019"/>
                  </a:lnTo>
                  <a:lnTo>
                    <a:pt x="2348" y="849"/>
                  </a:lnTo>
                  <a:lnTo>
                    <a:pt x="2291" y="764"/>
                  </a:lnTo>
                  <a:lnTo>
                    <a:pt x="2235" y="680"/>
                  </a:lnTo>
                  <a:lnTo>
                    <a:pt x="2178" y="623"/>
                  </a:lnTo>
                  <a:lnTo>
                    <a:pt x="2093" y="595"/>
                  </a:lnTo>
                  <a:lnTo>
                    <a:pt x="1924" y="538"/>
                  </a:lnTo>
                  <a:lnTo>
                    <a:pt x="1726" y="566"/>
                  </a:lnTo>
                  <a:lnTo>
                    <a:pt x="1641" y="595"/>
                  </a:lnTo>
                  <a:lnTo>
                    <a:pt x="1556" y="651"/>
                  </a:lnTo>
                  <a:lnTo>
                    <a:pt x="1556" y="651"/>
                  </a:lnTo>
                  <a:lnTo>
                    <a:pt x="1641" y="538"/>
                  </a:lnTo>
                  <a:lnTo>
                    <a:pt x="1641" y="397"/>
                  </a:lnTo>
                  <a:lnTo>
                    <a:pt x="1612" y="284"/>
                  </a:lnTo>
                  <a:lnTo>
                    <a:pt x="1528" y="142"/>
                  </a:lnTo>
                  <a:lnTo>
                    <a:pt x="1443" y="57"/>
                  </a:lnTo>
                  <a:lnTo>
                    <a:pt x="1301" y="1"/>
                  </a:lnTo>
                  <a:close/>
                </a:path>
              </a:pathLst>
            </a:custGeom>
            <a:solidFill>
              <a:srgbClr val="E63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61;p40">
              <a:extLst>
                <a:ext uri="{FF2B5EF4-FFF2-40B4-BE49-F238E27FC236}">
                  <a16:creationId xmlns:a16="http://schemas.microsoft.com/office/drawing/2014/main" xmlns="" id="{FD5787A1-5BB6-44AB-AE16-6ACD2BC6BCFF}"/>
                </a:ext>
              </a:extLst>
            </p:cNvPr>
            <p:cNvSpPr/>
            <p:nvPr/>
          </p:nvSpPr>
          <p:spPr>
            <a:xfrm>
              <a:off x="6060175" y="2784275"/>
              <a:ext cx="18425" cy="19125"/>
            </a:xfrm>
            <a:custGeom>
              <a:avLst/>
              <a:gdLst/>
              <a:ahLst/>
              <a:cxnLst/>
              <a:rect l="l" t="t" r="r" b="b"/>
              <a:pathLst>
                <a:path w="737" h="765" extrusionOk="0">
                  <a:moveTo>
                    <a:pt x="368" y="1"/>
                  </a:moveTo>
                  <a:lnTo>
                    <a:pt x="283" y="29"/>
                  </a:lnTo>
                  <a:lnTo>
                    <a:pt x="255" y="57"/>
                  </a:lnTo>
                  <a:lnTo>
                    <a:pt x="227" y="86"/>
                  </a:lnTo>
                  <a:lnTo>
                    <a:pt x="170" y="86"/>
                  </a:lnTo>
                  <a:lnTo>
                    <a:pt x="170" y="114"/>
                  </a:lnTo>
                  <a:lnTo>
                    <a:pt x="114" y="142"/>
                  </a:lnTo>
                  <a:lnTo>
                    <a:pt x="57" y="199"/>
                  </a:lnTo>
                  <a:lnTo>
                    <a:pt x="29" y="255"/>
                  </a:lnTo>
                  <a:lnTo>
                    <a:pt x="1" y="312"/>
                  </a:lnTo>
                  <a:lnTo>
                    <a:pt x="1" y="397"/>
                  </a:lnTo>
                  <a:lnTo>
                    <a:pt x="1" y="453"/>
                  </a:lnTo>
                  <a:lnTo>
                    <a:pt x="1" y="510"/>
                  </a:lnTo>
                  <a:lnTo>
                    <a:pt x="29" y="567"/>
                  </a:lnTo>
                  <a:lnTo>
                    <a:pt x="57" y="595"/>
                  </a:lnTo>
                  <a:lnTo>
                    <a:pt x="114" y="651"/>
                  </a:lnTo>
                  <a:lnTo>
                    <a:pt x="199" y="708"/>
                  </a:lnTo>
                  <a:lnTo>
                    <a:pt x="227" y="736"/>
                  </a:lnTo>
                  <a:lnTo>
                    <a:pt x="283" y="736"/>
                  </a:lnTo>
                  <a:lnTo>
                    <a:pt x="368" y="765"/>
                  </a:lnTo>
                  <a:lnTo>
                    <a:pt x="397" y="765"/>
                  </a:lnTo>
                  <a:lnTo>
                    <a:pt x="481" y="736"/>
                  </a:lnTo>
                  <a:lnTo>
                    <a:pt x="566" y="708"/>
                  </a:lnTo>
                  <a:lnTo>
                    <a:pt x="566" y="680"/>
                  </a:lnTo>
                  <a:lnTo>
                    <a:pt x="623" y="651"/>
                  </a:lnTo>
                  <a:lnTo>
                    <a:pt x="651" y="623"/>
                  </a:lnTo>
                  <a:lnTo>
                    <a:pt x="708" y="567"/>
                  </a:lnTo>
                  <a:lnTo>
                    <a:pt x="708" y="538"/>
                  </a:lnTo>
                  <a:lnTo>
                    <a:pt x="736" y="453"/>
                  </a:lnTo>
                  <a:lnTo>
                    <a:pt x="736" y="369"/>
                  </a:lnTo>
                  <a:lnTo>
                    <a:pt x="736" y="312"/>
                  </a:lnTo>
                  <a:lnTo>
                    <a:pt x="708" y="255"/>
                  </a:lnTo>
                  <a:lnTo>
                    <a:pt x="679" y="171"/>
                  </a:lnTo>
                  <a:lnTo>
                    <a:pt x="651" y="142"/>
                  </a:lnTo>
                  <a:lnTo>
                    <a:pt x="651" y="114"/>
                  </a:lnTo>
                  <a:lnTo>
                    <a:pt x="623" y="86"/>
                  </a:lnTo>
                  <a:lnTo>
                    <a:pt x="538" y="57"/>
                  </a:lnTo>
                  <a:lnTo>
                    <a:pt x="538" y="29"/>
                  </a:lnTo>
                  <a:lnTo>
                    <a:pt x="453" y="29"/>
                  </a:lnTo>
                  <a:lnTo>
                    <a:pt x="453" y="1"/>
                  </a:lnTo>
                  <a:close/>
                </a:path>
              </a:pathLst>
            </a:custGeom>
            <a:solidFill>
              <a:srgbClr val="9C2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662;p40">
              <a:extLst>
                <a:ext uri="{FF2B5EF4-FFF2-40B4-BE49-F238E27FC236}">
                  <a16:creationId xmlns:a16="http://schemas.microsoft.com/office/drawing/2014/main" xmlns="" id="{46E7E9AD-A480-4B3D-883E-CE76AD2EE578}"/>
                </a:ext>
              </a:extLst>
            </p:cNvPr>
            <p:cNvSpPr/>
            <p:nvPr/>
          </p:nvSpPr>
          <p:spPr>
            <a:xfrm>
              <a:off x="6075025" y="2697300"/>
              <a:ext cx="53775" cy="60850"/>
            </a:xfrm>
            <a:custGeom>
              <a:avLst/>
              <a:gdLst/>
              <a:ahLst/>
              <a:cxnLst/>
              <a:rect l="l" t="t" r="r" b="b"/>
              <a:pathLst>
                <a:path w="2151" h="2434" extrusionOk="0">
                  <a:moveTo>
                    <a:pt x="1245" y="1"/>
                  </a:moveTo>
                  <a:lnTo>
                    <a:pt x="1104" y="57"/>
                  </a:lnTo>
                  <a:lnTo>
                    <a:pt x="991" y="142"/>
                  </a:lnTo>
                  <a:lnTo>
                    <a:pt x="906" y="284"/>
                  </a:lnTo>
                  <a:lnTo>
                    <a:pt x="877" y="453"/>
                  </a:lnTo>
                  <a:lnTo>
                    <a:pt x="906" y="595"/>
                  </a:lnTo>
                  <a:lnTo>
                    <a:pt x="736" y="482"/>
                  </a:lnTo>
                  <a:lnTo>
                    <a:pt x="651" y="425"/>
                  </a:lnTo>
                  <a:lnTo>
                    <a:pt x="566" y="368"/>
                  </a:lnTo>
                  <a:lnTo>
                    <a:pt x="340" y="368"/>
                  </a:lnTo>
                  <a:lnTo>
                    <a:pt x="227" y="397"/>
                  </a:lnTo>
                  <a:lnTo>
                    <a:pt x="142" y="453"/>
                  </a:lnTo>
                  <a:lnTo>
                    <a:pt x="57" y="538"/>
                  </a:lnTo>
                  <a:lnTo>
                    <a:pt x="1" y="651"/>
                  </a:lnTo>
                  <a:lnTo>
                    <a:pt x="1" y="764"/>
                  </a:lnTo>
                  <a:lnTo>
                    <a:pt x="29" y="878"/>
                  </a:lnTo>
                  <a:lnTo>
                    <a:pt x="85" y="991"/>
                  </a:lnTo>
                  <a:lnTo>
                    <a:pt x="170" y="1076"/>
                  </a:lnTo>
                  <a:lnTo>
                    <a:pt x="283" y="1104"/>
                  </a:lnTo>
                  <a:lnTo>
                    <a:pt x="425" y="1104"/>
                  </a:lnTo>
                  <a:lnTo>
                    <a:pt x="368" y="1132"/>
                  </a:lnTo>
                  <a:lnTo>
                    <a:pt x="312" y="1160"/>
                  </a:lnTo>
                  <a:lnTo>
                    <a:pt x="227" y="1245"/>
                  </a:lnTo>
                  <a:lnTo>
                    <a:pt x="170" y="1387"/>
                  </a:lnTo>
                  <a:lnTo>
                    <a:pt x="142" y="1528"/>
                  </a:lnTo>
                  <a:lnTo>
                    <a:pt x="170" y="1641"/>
                  </a:lnTo>
                  <a:lnTo>
                    <a:pt x="227" y="1726"/>
                  </a:lnTo>
                  <a:lnTo>
                    <a:pt x="283" y="1811"/>
                  </a:lnTo>
                  <a:lnTo>
                    <a:pt x="397" y="1868"/>
                  </a:lnTo>
                  <a:lnTo>
                    <a:pt x="595" y="1868"/>
                  </a:lnTo>
                  <a:lnTo>
                    <a:pt x="679" y="1811"/>
                  </a:lnTo>
                  <a:lnTo>
                    <a:pt x="736" y="1726"/>
                  </a:lnTo>
                  <a:lnTo>
                    <a:pt x="708" y="1839"/>
                  </a:lnTo>
                  <a:lnTo>
                    <a:pt x="708" y="1924"/>
                  </a:lnTo>
                  <a:lnTo>
                    <a:pt x="736" y="2094"/>
                  </a:lnTo>
                  <a:lnTo>
                    <a:pt x="849" y="2264"/>
                  </a:lnTo>
                  <a:lnTo>
                    <a:pt x="906" y="2320"/>
                  </a:lnTo>
                  <a:lnTo>
                    <a:pt x="991" y="2377"/>
                  </a:lnTo>
                  <a:lnTo>
                    <a:pt x="1075" y="2405"/>
                  </a:lnTo>
                  <a:lnTo>
                    <a:pt x="1160" y="2433"/>
                  </a:lnTo>
                  <a:lnTo>
                    <a:pt x="1358" y="2405"/>
                  </a:lnTo>
                  <a:lnTo>
                    <a:pt x="1528" y="2320"/>
                  </a:lnTo>
                  <a:lnTo>
                    <a:pt x="1585" y="2264"/>
                  </a:lnTo>
                  <a:lnTo>
                    <a:pt x="1641" y="2207"/>
                  </a:lnTo>
                  <a:lnTo>
                    <a:pt x="1698" y="2122"/>
                  </a:lnTo>
                  <a:lnTo>
                    <a:pt x="1726" y="2037"/>
                  </a:lnTo>
                  <a:lnTo>
                    <a:pt x="1726" y="1839"/>
                  </a:lnTo>
                  <a:lnTo>
                    <a:pt x="1669" y="1670"/>
                  </a:lnTo>
                  <a:lnTo>
                    <a:pt x="1641" y="1585"/>
                  </a:lnTo>
                  <a:lnTo>
                    <a:pt x="1556" y="1528"/>
                  </a:lnTo>
                  <a:lnTo>
                    <a:pt x="1556" y="1528"/>
                  </a:lnTo>
                  <a:lnTo>
                    <a:pt x="1698" y="1556"/>
                  </a:lnTo>
                  <a:lnTo>
                    <a:pt x="1811" y="1556"/>
                  </a:lnTo>
                  <a:lnTo>
                    <a:pt x="1952" y="1500"/>
                  </a:lnTo>
                  <a:lnTo>
                    <a:pt x="2037" y="1415"/>
                  </a:lnTo>
                  <a:lnTo>
                    <a:pt x="2122" y="1302"/>
                  </a:lnTo>
                  <a:lnTo>
                    <a:pt x="2150" y="1160"/>
                  </a:lnTo>
                  <a:lnTo>
                    <a:pt x="2122" y="1019"/>
                  </a:lnTo>
                  <a:lnTo>
                    <a:pt x="2066" y="906"/>
                  </a:lnTo>
                  <a:lnTo>
                    <a:pt x="1952" y="821"/>
                  </a:lnTo>
                  <a:lnTo>
                    <a:pt x="1839" y="764"/>
                  </a:lnTo>
                  <a:lnTo>
                    <a:pt x="1698" y="764"/>
                  </a:lnTo>
                  <a:lnTo>
                    <a:pt x="1556" y="821"/>
                  </a:lnTo>
                  <a:lnTo>
                    <a:pt x="1669" y="680"/>
                  </a:lnTo>
                  <a:lnTo>
                    <a:pt x="1726" y="510"/>
                  </a:lnTo>
                  <a:lnTo>
                    <a:pt x="1726" y="340"/>
                  </a:lnTo>
                  <a:lnTo>
                    <a:pt x="1698" y="255"/>
                  </a:lnTo>
                  <a:lnTo>
                    <a:pt x="1669" y="199"/>
                  </a:lnTo>
                  <a:lnTo>
                    <a:pt x="1556" y="86"/>
                  </a:lnTo>
                  <a:lnTo>
                    <a:pt x="1415" y="1"/>
                  </a:lnTo>
                  <a:close/>
                </a:path>
              </a:pathLst>
            </a:custGeom>
            <a:solidFill>
              <a:srgbClr val="E63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663;p40">
              <a:extLst>
                <a:ext uri="{FF2B5EF4-FFF2-40B4-BE49-F238E27FC236}">
                  <a16:creationId xmlns:a16="http://schemas.microsoft.com/office/drawing/2014/main" xmlns="" id="{1D2EC58F-0BC4-4494-87D9-C3963D5B974E}"/>
                </a:ext>
              </a:extLst>
            </p:cNvPr>
            <p:cNvSpPr/>
            <p:nvPr/>
          </p:nvSpPr>
          <p:spPr>
            <a:xfrm>
              <a:off x="6092000" y="2716400"/>
              <a:ext cx="18400" cy="19125"/>
            </a:xfrm>
            <a:custGeom>
              <a:avLst/>
              <a:gdLst/>
              <a:ahLst/>
              <a:cxnLst/>
              <a:rect l="l" t="t" r="r" b="b"/>
              <a:pathLst>
                <a:path w="736" h="765" extrusionOk="0">
                  <a:moveTo>
                    <a:pt x="340" y="0"/>
                  </a:moveTo>
                  <a:lnTo>
                    <a:pt x="283" y="29"/>
                  </a:lnTo>
                  <a:lnTo>
                    <a:pt x="227" y="29"/>
                  </a:lnTo>
                  <a:lnTo>
                    <a:pt x="170" y="57"/>
                  </a:lnTo>
                  <a:lnTo>
                    <a:pt x="114" y="114"/>
                  </a:lnTo>
                  <a:lnTo>
                    <a:pt x="57" y="170"/>
                  </a:lnTo>
                  <a:lnTo>
                    <a:pt x="29" y="198"/>
                  </a:lnTo>
                  <a:lnTo>
                    <a:pt x="0" y="283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0" y="396"/>
                  </a:lnTo>
                  <a:lnTo>
                    <a:pt x="0" y="453"/>
                  </a:lnTo>
                  <a:lnTo>
                    <a:pt x="0" y="481"/>
                  </a:lnTo>
                  <a:lnTo>
                    <a:pt x="29" y="566"/>
                  </a:lnTo>
                  <a:lnTo>
                    <a:pt x="85" y="623"/>
                  </a:lnTo>
                  <a:lnTo>
                    <a:pt x="114" y="651"/>
                  </a:lnTo>
                  <a:lnTo>
                    <a:pt x="170" y="708"/>
                  </a:lnTo>
                  <a:lnTo>
                    <a:pt x="255" y="736"/>
                  </a:lnTo>
                  <a:lnTo>
                    <a:pt x="283" y="736"/>
                  </a:lnTo>
                  <a:lnTo>
                    <a:pt x="368" y="764"/>
                  </a:lnTo>
                  <a:lnTo>
                    <a:pt x="453" y="764"/>
                  </a:lnTo>
                  <a:lnTo>
                    <a:pt x="510" y="736"/>
                  </a:lnTo>
                  <a:lnTo>
                    <a:pt x="566" y="708"/>
                  </a:lnTo>
                  <a:lnTo>
                    <a:pt x="623" y="651"/>
                  </a:lnTo>
                  <a:lnTo>
                    <a:pt x="651" y="651"/>
                  </a:lnTo>
                  <a:lnTo>
                    <a:pt x="679" y="623"/>
                  </a:lnTo>
                  <a:lnTo>
                    <a:pt x="679" y="594"/>
                  </a:lnTo>
                  <a:lnTo>
                    <a:pt x="708" y="510"/>
                  </a:lnTo>
                  <a:lnTo>
                    <a:pt x="736" y="481"/>
                  </a:lnTo>
                  <a:lnTo>
                    <a:pt x="736" y="425"/>
                  </a:lnTo>
                  <a:lnTo>
                    <a:pt x="736" y="396"/>
                  </a:lnTo>
                  <a:lnTo>
                    <a:pt x="736" y="340"/>
                  </a:lnTo>
                  <a:lnTo>
                    <a:pt x="679" y="255"/>
                  </a:lnTo>
                  <a:lnTo>
                    <a:pt x="651" y="227"/>
                  </a:lnTo>
                  <a:lnTo>
                    <a:pt x="623" y="198"/>
                  </a:lnTo>
                  <a:lnTo>
                    <a:pt x="623" y="142"/>
                  </a:lnTo>
                  <a:lnTo>
                    <a:pt x="594" y="142"/>
                  </a:lnTo>
                  <a:lnTo>
                    <a:pt x="538" y="85"/>
                  </a:lnTo>
                  <a:lnTo>
                    <a:pt x="510" y="57"/>
                  </a:lnTo>
                  <a:lnTo>
                    <a:pt x="425" y="29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rgbClr val="9C2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664;p40">
              <a:extLst>
                <a:ext uri="{FF2B5EF4-FFF2-40B4-BE49-F238E27FC236}">
                  <a16:creationId xmlns:a16="http://schemas.microsoft.com/office/drawing/2014/main" xmlns="" id="{8D0D30CF-5046-40F5-A0C3-A730E9A701B5}"/>
                </a:ext>
              </a:extLst>
            </p:cNvPr>
            <p:cNvSpPr/>
            <p:nvPr/>
          </p:nvSpPr>
          <p:spPr>
            <a:xfrm>
              <a:off x="6133725" y="2708625"/>
              <a:ext cx="45975" cy="40325"/>
            </a:xfrm>
            <a:custGeom>
              <a:avLst/>
              <a:gdLst/>
              <a:ahLst/>
              <a:cxnLst/>
              <a:rect l="l" t="t" r="r" b="b"/>
              <a:pathLst>
                <a:path w="1839" h="1613" extrusionOk="0">
                  <a:moveTo>
                    <a:pt x="1302" y="0"/>
                  </a:moveTo>
                  <a:lnTo>
                    <a:pt x="1217" y="57"/>
                  </a:lnTo>
                  <a:lnTo>
                    <a:pt x="1160" y="113"/>
                  </a:lnTo>
                  <a:lnTo>
                    <a:pt x="1104" y="198"/>
                  </a:lnTo>
                  <a:lnTo>
                    <a:pt x="1104" y="283"/>
                  </a:lnTo>
                  <a:lnTo>
                    <a:pt x="1075" y="198"/>
                  </a:lnTo>
                  <a:lnTo>
                    <a:pt x="990" y="142"/>
                  </a:lnTo>
                  <a:lnTo>
                    <a:pt x="906" y="85"/>
                  </a:lnTo>
                  <a:lnTo>
                    <a:pt x="821" y="29"/>
                  </a:lnTo>
                  <a:lnTo>
                    <a:pt x="736" y="29"/>
                  </a:lnTo>
                  <a:lnTo>
                    <a:pt x="651" y="57"/>
                  </a:lnTo>
                  <a:lnTo>
                    <a:pt x="566" y="113"/>
                  </a:lnTo>
                  <a:lnTo>
                    <a:pt x="510" y="170"/>
                  </a:lnTo>
                  <a:lnTo>
                    <a:pt x="510" y="255"/>
                  </a:lnTo>
                  <a:lnTo>
                    <a:pt x="481" y="340"/>
                  </a:lnTo>
                  <a:lnTo>
                    <a:pt x="510" y="396"/>
                  </a:lnTo>
                  <a:lnTo>
                    <a:pt x="566" y="453"/>
                  </a:lnTo>
                  <a:lnTo>
                    <a:pt x="425" y="425"/>
                  </a:lnTo>
                  <a:lnTo>
                    <a:pt x="283" y="425"/>
                  </a:lnTo>
                  <a:lnTo>
                    <a:pt x="170" y="481"/>
                  </a:lnTo>
                  <a:lnTo>
                    <a:pt x="57" y="566"/>
                  </a:lnTo>
                  <a:lnTo>
                    <a:pt x="0" y="707"/>
                  </a:lnTo>
                  <a:lnTo>
                    <a:pt x="0" y="849"/>
                  </a:lnTo>
                  <a:lnTo>
                    <a:pt x="29" y="990"/>
                  </a:lnTo>
                  <a:lnTo>
                    <a:pt x="114" y="1103"/>
                  </a:lnTo>
                  <a:lnTo>
                    <a:pt x="227" y="1160"/>
                  </a:lnTo>
                  <a:lnTo>
                    <a:pt x="368" y="1188"/>
                  </a:lnTo>
                  <a:lnTo>
                    <a:pt x="510" y="1188"/>
                  </a:lnTo>
                  <a:lnTo>
                    <a:pt x="623" y="1103"/>
                  </a:lnTo>
                  <a:lnTo>
                    <a:pt x="623" y="1103"/>
                  </a:lnTo>
                  <a:lnTo>
                    <a:pt x="594" y="1217"/>
                  </a:lnTo>
                  <a:lnTo>
                    <a:pt x="566" y="1301"/>
                  </a:lnTo>
                  <a:lnTo>
                    <a:pt x="594" y="1415"/>
                  </a:lnTo>
                  <a:lnTo>
                    <a:pt x="651" y="1499"/>
                  </a:lnTo>
                  <a:lnTo>
                    <a:pt x="736" y="1556"/>
                  </a:lnTo>
                  <a:lnTo>
                    <a:pt x="849" y="1613"/>
                  </a:lnTo>
                  <a:lnTo>
                    <a:pt x="962" y="1613"/>
                  </a:lnTo>
                  <a:lnTo>
                    <a:pt x="1047" y="1556"/>
                  </a:lnTo>
                  <a:lnTo>
                    <a:pt x="1132" y="1499"/>
                  </a:lnTo>
                  <a:lnTo>
                    <a:pt x="1188" y="1415"/>
                  </a:lnTo>
                  <a:lnTo>
                    <a:pt x="1217" y="1301"/>
                  </a:lnTo>
                  <a:lnTo>
                    <a:pt x="1188" y="1188"/>
                  </a:lnTo>
                  <a:lnTo>
                    <a:pt x="1273" y="1301"/>
                  </a:lnTo>
                  <a:lnTo>
                    <a:pt x="1386" y="1358"/>
                  </a:lnTo>
                  <a:lnTo>
                    <a:pt x="1528" y="1386"/>
                  </a:lnTo>
                  <a:lnTo>
                    <a:pt x="1641" y="1358"/>
                  </a:lnTo>
                  <a:lnTo>
                    <a:pt x="1754" y="1301"/>
                  </a:lnTo>
                  <a:lnTo>
                    <a:pt x="1811" y="1188"/>
                  </a:lnTo>
                  <a:lnTo>
                    <a:pt x="1839" y="1075"/>
                  </a:lnTo>
                  <a:lnTo>
                    <a:pt x="1811" y="934"/>
                  </a:lnTo>
                  <a:lnTo>
                    <a:pt x="1754" y="849"/>
                  </a:lnTo>
                  <a:lnTo>
                    <a:pt x="1669" y="764"/>
                  </a:lnTo>
                  <a:lnTo>
                    <a:pt x="1556" y="736"/>
                  </a:lnTo>
                  <a:lnTo>
                    <a:pt x="1415" y="736"/>
                  </a:lnTo>
                  <a:lnTo>
                    <a:pt x="1528" y="623"/>
                  </a:lnTo>
                  <a:lnTo>
                    <a:pt x="1584" y="538"/>
                  </a:lnTo>
                  <a:lnTo>
                    <a:pt x="1641" y="481"/>
                  </a:lnTo>
                  <a:lnTo>
                    <a:pt x="1669" y="311"/>
                  </a:lnTo>
                  <a:lnTo>
                    <a:pt x="1669" y="227"/>
                  </a:lnTo>
                  <a:lnTo>
                    <a:pt x="1641" y="170"/>
                  </a:lnTo>
                  <a:lnTo>
                    <a:pt x="1584" y="85"/>
                  </a:lnTo>
                  <a:lnTo>
                    <a:pt x="1500" y="29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rgbClr val="E63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665;p40">
              <a:extLst>
                <a:ext uri="{FF2B5EF4-FFF2-40B4-BE49-F238E27FC236}">
                  <a16:creationId xmlns:a16="http://schemas.microsoft.com/office/drawing/2014/main" xmlns="" id="{ED4A0964-E606-4B69-92BC-8101D6D10DE7}"/>
                </a:ext>
              </a:extLst>
            </p:cNvPr>
            <p:cNvSpPr/>
            <p:nvPr/>
          </p:nvSpPr>
          <p:spPr>
            <a:xfrm>
              <a:off x="6151400" y="2720650"/>
              <a:ext cx="14175" cy="14150"/>
            </a:xfrm>
            <a:custGeom>
              <a:avLst/>
              <a:gdLst/>
              <a:ahLst/>
              <a:cxnLst/>
              <a:rect l="l" t="t" r="r" b="b"/>
              <a:pathLst>
                <a:path w="567" h="566" extrusionOk="0">
                  <a:moveTo>
                    <a:pt x="170" y="0"/>
                  </a:moveTo>
                  <a:lnTo>
                    <a:pt x="114" y="28"/>
                  </a:lnTo>
                  <a:lnTo>
                    <a:pt x="114" y="57"/>
                  </a:lnTo>
                  <a:lnTo>
                    <a:pt x="57" y="85"/>
                  </a:lnTo>
                  <a:lnTo>
                    <a:pt x="57" y="113"/>
                  </a:lnTo>
                  <a:lnTo>
                    <a:pt x="29" y="142"/>
                  </a:lnTo>
                  <a:lnTo>
                    <a:pt x="1" y="170"/>
                  </a:lnTo>
                  <a:lnTo>
                    <a:pt x="1" y="226"/>
                  </a:lnTo>
                  <a:lnTo>
                    <a:pt x="1" y="283"/>
                  </a:lnTo>
                  <a:lnTo>
                    <a:pt x="1" y="311"/>
                  </a:lnTo>
                  <a:lnTo>
                    <a:pt x="1" y="340"/>
                  </a:lnTo>
                  <a:lnTo>
                    <a:pt x="1" y="396"/>
                  </a:lnTo>
                  <a:lnTo>
                    <a:pt x="29" y="453"/>
                  </a:lnTo>
                  <a:lnTo>
                    <a:pt x="57" y="453"/>
                  </a:lnTo>
                  <a:lnTo>
                    <a:pt x="57" y="481"/>
                  </a:lnTo>
                  <a:lnTo>
                    <a:pt x="85" y="509"/>
                  </a:lnTo>
                  <a:lnTo>
                    <a:pt x="142" y="538"/>
                  </a:lnTo>
                  <a:lnTo>
                    <a:pt x="170" y="538"/>
                  </a:lnTo>
                  <a:lnTo>
                    <a:pt x="227" y="566"/>
                  </a:lnTo>
                  <a:lnTo>
                    <a:pt x="283" y="566"/>
                  </a:lnTo>
                  <a:lnTo>
                    <a:pt x="340" y="538"/>
                  </a:lnTo>
                  <a:lnTo>
                    <a:pt x="368" y="538"/>
                  </a:lnTo>
                  <a:lnTo>
                    <a:pt x="397" y="509"/>
                  </a:lnTo>
                  <a:lnTo>
                    <a:pt x="425" y="509"/>
                  </a:lnTo>
                  <a:lnTo>
                    <a:pt x="425" y="481"/>
                  </a:lnTo>
                  <a:lnTo>
                    <a:pt x="453" y="481"/>
                  </a:lnTo>
                  <a:lnTo>
                    <a:pt x="481" y="453"/>
                  </a:lnTo>
                  <a:lnTo>
                    <a:pt x="510" y="424"/>
                  </a:lnTo>
                  <a:lnTo>
                    <a:pt x="538" y="368"/>
                  </a:lnTo>
                  <a:lnTo>
                    <a:pt x="566" y="255"/>
                  </a:lnTo>
                  <a:lnTo>
                    <a:pt x="566" y="226"/>
                  </a:lnTo>
                  <a:lnTo>
                    <a:pt x="538" y="170"/>
                  </a:lnTo>
                  <a:lnTo>
                    <a:pt x="510" y="113"/>
                  </a:lnTo>
                  <a:lnTo>
                    <a:pt x="481" y="57"/>
                  </a:lnTo>
                  <a:lnTo>
                    <a:pt x="453" y="57"/>
                  </a:lnTo>
                  <a:lnTo>
                    <a:pt x="397" y="28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rgbClr val="9C2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666;p40">
              <a:extLst>
                <a:ext uri="{FF2B5EF4-FFF2-40B4-BE49-F238E27FC236}">
                  <a16:creationId xmlns:a16="http://schemas.microsoft.com/office/drawing/2014/main" xmlns="" id="{72E4D157-C92D-4721-80BD-9537EC9AD0F2}"/>
                </a:ext>
              </a:extLst>
            </p:cNvPr>
            <p:cNvSpPr/>
            <p:nvPr/>
          </p:nvSpPr>
          <p:spPr>
            <a:xfrm>
              <a:off x="6568625" y="2434250"/>
              <a:ext cx="213600" cy="405925"/>
            </a:xfrm>
            <a:custGeom>
              <a:avLst/>
              <a:gdLst/>
              <a:ahLst/>
              <a:cxnLst/>
              <a:rect l="l" t="t" r="r" b="b"/>
              <a:pathLst>
                <a:path w="8544" h="16237" extrusionOk="0">
                  <a:moveTo>
                    <a:pt x="142" y="0"/>
                  </a:moveTo>
                  <a:lnTo>
                    <a:pt x="85" y="28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26"/>
                  </a:lnTo>
                  <a:lnTo>
                    <a:pt x="29" y="311"/>
                  </a:lnTo>
                  <a:lnTo>
                    <a:pt x="991" y="1782"/>
                  </a:lnTo>
                  <a:lnTo>
                    <a:pt x="1924" y="3253"/>
                  </a:lnTo>
                  <a:lnTo>
                    <a:pt x="2829" y="4724"/>
                  </a:lnTo>
                  <a:lnTo>
                    <a:pt x="3678" y="6223"/>
                  </a:lnTo>
                  <a:lnTo>
                    <a:pt x="4498" y="7751"/>
                  </a:lnTo>
                  <a:lnTo>
                    <a:pt x="5290" y="9306"/>
                  </a:lnTo>
                  <a:lnTo>
                    <a:pt x="6026" y="10890"/>
                  </a:lnTo>
                  <a:lnTo>
                    <a:pt x="6761" y="12474"/>
                  </a:lnTo>
                  <a:lnTo>
                    <a:pt x="7496" y="14256"/>
                  </a:lnTo>
                  <a:lnTo>
                    <a:pt x="7864" y="15218"/>
                  </a:lnTo>
                  <a:lnTo>
                    <a:pt x="8260" y="16152"/>
                  </a:lnTo>
                  <a:lnTo>
                    <a:pt x="8289" y="16208"/>
                  </a:lnTo>
                  <a:lnTo>
                    <a:pt x="8345" y="16236"/>
                  </a:lnTo>
                  <a:lnTo>
                    <a:pt x="8458" y="16236"/>
                  </a:lnTo>
                  <a:lnTo>
                    <a:pt x="8487" y="16208"/>
                  </a:lnTo>
                  <a:lnTo>
                    <a:pt x="8515" y="16152"/>
                  </a:lnTo>
                  <a:lnTo>
                    <a:pt x="8543" y="16095"/>
                  </a:lnTo>
                  <a:lnTo>
                    <a:pt x="8543" y="16038"/>
                  </a:lnTo>
                  <a:lnTo>
                    <a:pt x="8260" y="15218"/>
                  </a:lnTo>
                  <a:lnTo>
                    <a:pt x="7949" y="14370"/>
                  </a:lnTo>
                  <a:lnTo>
                    <a:pt x="7270" y="12757"/>
                  </a:lnTo>
                  <a:lnTo>
                    <a:pt x="6563" y="11145"/>
                  </a:lnTo>
                  <a:lnTo>
                    <a:pt x="5828" y="9561"/>
                  </a:lnTo>
                  <a:lnTo>
                    <a:pt x="5036" y="8005"/>
                  </a:lnTo>
                  <a:lnTo>
                    <a:pt x="4215" y="6449"/>
                  </a:lnTo>
                  <a:lnTo>
                    <a:pt x="3367" y="4922"/>
                  </a:lnTo>
                  <a:lnTo>
                    <a:pt x="2490" y="3395"/>
                  </a:lnTo>
                  <a:lnTo>
                    <a:pt x="1443" y="1726"/>
                  </a:lnTo>
                  <a:lnTo>
                    <a:pt x="906" y="905"/>
                  </a:lnTo>
                  <a:lnTo>
                    <a:pt x="340" y="85"/>
                  </a:lnTo>
                  <a:lnTo>
                    <a:pt x="283" y="28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667;p40">
              <a:extLst>
                <a:ext uri="{FF2B5EF4-FFF2-40B4-BE49-F238E27FC236}">
                  <a16:creationId xmlns:a16="http://schemas.microsoft.com/office/drawing/2014/main" xmlns="" id="{8633C784-D127-4259-B785-796592B3A8BC}"/>
                </a:ext>
              </a:extLst>
            </p:cNvPr>
            <p:cNvSpPr/>
            <p:nvPr/>
          </p:nvSpPr>
          <p:spPr>
            <a:xfrm>
              <a:off x="6710050" y="2417275"/>
              <a:ext cx="82075" cy="268025"/>
            </a:xfrm>
            <a:custGeom>
              <a:avLst/>
              <a:gdLst/>
              <a:ahLst/>
              <a:cxnLst/>
              <a:rect l="l" t="t" r="r" b="b"/>
              <a:pathLst>
                <a:path w="3283" h="10721" extrusionOk="0">
                  <a:moveTo>
                    <a:pt x="3056" y="0"/>
                  </a:moveTo>
                  <a:lnTo>
                    <a:pt x="2999" y="29"/>
                  </a:lnTo>
                  <a:lnTo>
                    <a:pt x="2971" y="85"/>
                  </a:lnTo>
                  <a:lnTo>
                    <a:pt x="2745" y="566"/>
                  </a:lnTo>
                  <a:lnTo>
                    <a:pt x="2518" y="1075"/>
                  </a:lnTo>
                  <a:lnTo>
                    <a:pt x="2151" y="2065"/>
                  </a:lnTo>
                  <a:lnTo>
                    <a:pt x="1811" y="3027"/>
                  </a:lnTo>
                  <a:lnTo>
                    <a:pt x="1472" y="4017"/>
                  </a:lnTo>
                  <a:lnTo>
                    <a:pt x="1189" y="5035"/>
                  </a:lnTo>
                  <a:lnTo>
                    <a:pt x="906" y="6054"/>
                  </a:lnTo>
                  <a:lnTo>
                    <a:pt x="651" y="7100"/>
                  </a:lnTo>
                  <a:lnTo>
                    <a:pt x="425" y="8118"/>
                  </a:lnTo>
                  <a:lnTo>
                    <a:pt x="171" y="9306"/>
                  </a:lnTo>
                  <a:lnTo>
                    <a:pt x="86" y="9929"/>
                  </a:lnTo>
                  <a:lnTo>
                    <a:pt x="1" y="10523"/>
                  </a:lnTo>
                  <a:lnTo>
                    <a:pt x="1" y="10608"/>
                  </a:lnTo>
                  <a:lnTo>
                    <a:pt x="57" y="10664"/>
                  </a:lnTo>
                  <a:lnTo>
                    <a:pt x="86" y="10692"/>
                  </a:lnTo>
                  <a:lnTo>
                    <a:pt x="142" y="10721"/>
                  </a:lnTo>
                  <a:lnTo>
                    <a:pt x="227" y="10721"/>
                  </a:lnTo>
                  <a:lnTo>
                    <a:pt x="284" y="10692"/>
                  </a:lnTo>
                  <a:lnTo>
                    <a:pt x="312" y="10664"/>
                  </a:lnTo>
                  <a:lnTo>
                    <a:pt x="340" y="10579"/>
                  </a:lnTo>
                  <a:lnTo>
                    <a:pt x="538" y="9561"/>
                  </a:lnTo>
                  <a:lnTo>
                    <a:pt x="708" y="8543"/>
                  </a:lnTo>
                  <a:lnTo>
                    <a:pt x="934" y="7496"/>
                  </a:lnTo>
                  <a:lnTo>
                    <a:pt x="1189" y="6478"/>
                  </a:lnTo>
                  <a:lnTo>
                    <a:pt x="1443" y="5460"/>
                  </a:lnTo>
                  <a:lnTo>
                    <a:pt x="1755" y="4470"/>
                  </a:lnTo>
                  <a:lnTo>
                    <a:pt x="2066" y="3479"/>
                  </a:lnTo>
                  <a:lnTo>
                    <a:pt x="2405" y="2489"/>
                  </a:lnTo>
                  <a:lnTo>
                    <a:pt x="2830" y="1358"/>
                  </a:lnTo>
                  <a:lnTo>
                    <a:pt x="3056" y="792"/>
                  </a:lnTo>
                  <a:lnTo>
                    <a:pt x="3254" y="227"/>
                  </a:lnTo>
                  <a:lnTo>
                    <a:pt x="3282" y="170"/>
                  </a:lnTo>
                  <a:lnTo>
                    <a:pt x="3254" y="113"/>
                  </a:lnTo>
                  <a:lnTo>
                    <a:pt x="3226" y="57"/>
                  </a:lnTo>
                  <a:lnTo>
                    <a:pt x="3169" y="29"/>
                  </a:lnTo>
                  <a:lnTo>
                    <a:pt x="311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668;p40">
              <a:extLst>
                <a:ext uri="{FF2B5EF4-FFF2-40B4-BE49-F238E27FC236}">
                  <a16:creationId xmlns:a16="http://schemas.microsoft.com/office/drawing/2014/main" xmlns="" id="{872514F6-808E-40ED-9A86-315C1AF2B352}"/>
                </a:ext>
              </a:extLst>
            </p:cNvPr>
            <p:cNvSpPr/>
            <p:nvPr/>
          </p:nvSpPr>
          <p:spPr>
            <a:xfrm>
              <a:off x="6517000" y="2556575"/>
              <a:ext cx="150650" cy="42450"/>
            </a:xfrm>
            <a:custGeom>
              <a:avLst/>
              <a:gdLst/>
              <a:ahLst/>
              <a:cxnLst/>
              <a:rect l="l" t="t" r="r" b="b"/>
              <a:pathLst>
                <a:path w="6026" h="1698" extrusionOk="0">
                  <a:moveTo>
                    <a:pt x="142" y="1"/>
                  </a:moveTo>
                  <a:lnTo>
                    <a:pt x="57" y="29"/>
                  </a:lnTo>
                  <a:lnTo>
                    <a:pt x="1" y="86"/>
                  </a:lnTo>
                  <a:lnTo>
                    <a:pt x="1" y="142"/>
                  </a:lnTo>
                  <a:lnTo>
                    <a:pt x="29" y="170"/>
                  </a:lnTo>
                  <a:lnTo>
                    <a:pt x="57" y="199"/>
                  </a:lnTo>
                  <a:lnTo>
                    <a:pt x="397" y="312"/>
                  </a:lnTo>
                  <a:lnTo>
                    <a:pt x="736" y="425"/>
                  </a:lnTo>
                  <a:lnTo>
                    <a:pt x="1443" y="595"/>
                  </a:lnTo>
                  <a:lnTo>
                    <a:pt x="2914" y="962"/>
                  </a:lnTo>
                  <a:lnTo>
                    <a:pt x="5799" y="1698"/>
                  </a:lnTo>
                  <a:lnTo>
                    <a:pt x="5884" y="1698"/>
                  </a:lnTo>
                  <a:lnTo>
                    <a:pt x="5941" y="1670"/>
                  </a:lnTo>
                  <a:lnTo>
                    <a:pt x="5997" y="1641"/>
                  </a:lnTo>
                  <a:lnTo>
                    <a:pt x="5997" y="1556"/>
                  </a:lnTo>
                  <a:lnTo>
                    <a:pt x="6026" y="1500"/>
                  </a:lnTo>
                  <a:lnTo>
                    <a:pt x="5997" y="1443"/>
                  </a:lnTo>
                  <a:lnTo>
                    <a:pt x="5941" y="1387"/>
                  </a:lnTo>
                  <a:lnTo>
                    <a:pt x="5884" y="1358"/>
                  </a:lnTo>
                  <a:lnTo>
                    <a:pt x="2999" y="651"/>
                  </a:lnTo>
                  <a:lnTo>
                    <a:pt x="1613" y="312"/>
                  </a:lnTo>
                  <a:lnTo>
                    <a:pt x="878" y="142"/>
                  </a:lnTo>
                  <a:lnTo>
                    <a:pt x="510" y="57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669;p40">
              <a:extLst>
                <a:ext uri="{FF2B5EF4-FFF2-40B4-BE49-F238E27FC236}">
                  <a16:creationId xmlns:a16="http://schemas.microsoft.com/office/drawing/2014/main" xmlns="" id="{986BE2F7-E21F-498E-B4DB-79C60F1A0731}"/>
                </a:ext>
              </a:extLst>
            </p:cNvPr>
            <p:cNvSpPr/>
            <p:nvPr/>
          </p:nvSpPr>
          <p:spPr>
            <a:xfrm>
              <a:off x="6707950" y="2431400"/>
              <a:ext cx="31825" cy="148550"/>
            </a:xfrm>
            <a:custGeom>
              <a:avLst/>
              <a:gdLst/>
              <a:ahLst/>
              <a:cxnLst/>
              <a:rect l="l" t="t" r="r" b="b"/>
              <a:pathLst>
                <a:path w="1273" h="5942" extrusionOk="0">
                  <a:moveTo>
                    <a:pt x="85" y="1"/>
                  </a:moveTo>
                  <a:lnTo>
                    <a:pt x="28" y="58"/>
                  </a:lnTo>
                  <a:lnTo>
                    <a:pt x="0" y="86"/>
                  </a:lnTo>
                  <a:lnTo>
                    <a:pt x="0" y="114"/>
                  </a:lnTo>
                  <a:lnTo>
                    <a:pt x="0" y="850"/>
                  </a:lnTo>
                  <a:lnTo>
                    <a:pt x="57" y="1585"/>
                  </a:lnTo>
                  <a:lnTo>
                    <a:pt x="141" y="2292"/>
                  </a:lnTo>
                  <a:lnTo>
                    <a:pt x="255" y="3028"/>
                  </a:lnTo>
                  <a:lnTo>
                    <a:pt x="396" y="3707"/>
                  </a:lnTo>
                  <a:lnTo>
                    <a:pt x="537" y="4414"/>
                  </a:lnTo>
                  <a:lnTo>
                    <a:pt x="707" y="5121"/>
                  </a:lnTo>
                  <a:lnTo>
                    <a:pt x="820" y="5489"/>
                  </a:lnTo>
                  <a:lnTo>
                    <a:pt x="933" y="5828"/>
                  </a:lnTo>
                  <a:lnTo>
                    <a:pt x="962" y="5885"/>
                  </a:lnTo>
                  <a:lnTo>
                    <a:pt x="1018" y="5941"/>
                  </a:lnTo>
                  <a:lnTo>
                    <a:pt x="1160" y="5941"/>
                  </a:lnTo>
                  <a:lnTo>
                    <a:pt x="1216" y="5913"/>
                  </a:lnTo>
                  <a:lnTo>
                    <a:pt x="1245" y="5856"/>
                  </a:lnTo>
                  <a:lnTo>
                    <a:pt x="1273" y="5771"/>
                  </a:lnTo>
                  <a:lnTo>
                    <a:pt x="1273" y="5715"/>
                  </a:lnTo>
                  <a:lnTo>
                    <a:pt x="1103" y="5036"/>
                  </a:lnTo>
                  <a:lnTo>
                    <a:pt x="905" y="4357"/>
                  </a:lnTo>
                  <a:lnTo>
                    <a:pt x="735" y="3650"/>
                  </a:lnTo>
                  <a:lnTo>
                    <a:pt x="566" y="2914"/>
                  </a:lnTo>
                  <a:lnTo>
                    <a:pt x="453" y="2207"/>
                  </a:lnTo>
                  <a:lnTo>
                    <a:pt x="368" y="1528"/>
                  </a:lnTo>
                  <a:lnTo>
                    <a:pt x="198" y="114"/>
                  </a:lnTo>
                  <a:lnTo>
                    <a:pt x="198" y="58"/>
                  </a:lnTo>
                  <a:lnTo>
                    <a:pt x="170" y="29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670;p40">
              <a:extLst>
                <a:ext uri="{FF2B5EF4-FFF2-40B4-BE49-F238E27FC236}">
                  <a16:creationId xmlns:a16="http://schemas.microsoft.com/office/drawing/2014/main" xmlns="" id="{B091D7A8-F46D-4C68-971A-C8A4EEB24E8A}"/>
                </a:ext>
              </a:extLst>
            </p:cNvPr>
            <p:cNvSpPr/>
            <p:nvPr/>
          </p:nvSpPr>
          <p:spPr>
            <a:xfrm>
              <a:off x="6752500" y="2466075"/>
              <a:ext cx="70025" cy="50225"/>
            </a:xfrm>
            <a:custGeom>
              <a:avLst/>
              <a:gdLst/>
              <a:ahLst/>
              <a:cxnLst/>
              <a:rect l="l" t="t" r="r" b="b"/>
              <a:pathLst>
                <a:path w="2801" h="2009" extrusionOk="0">
                  <a:moveTo>
                    <a:pt x="2659" y="0"/>
                  </a:moveTo>
                  <a:lnTo>
                    <a:pt x="2489" y="57"/>
                  </a:lnTo>
                  <a:lnTo>
                    <a:pt x="2320" y="170"/>
                  </a:lnTo>
                  <a:lnTo>
                    <a:pt x="2008" y="368"/>
                  </a:lnTo>
                  <a:lnTo>
                    <a:pt x="1358" y="792"/>
                  </a:lnTo>
                  <a:lnTo>
                    <a:pt x="57" y="1669"/>
                  </a:lnTo>
                  <a:lnTo>
                    <a:pt x="0" y="1725"/>
                  </a:lnTo>
                  <a:lnTo>
                    <a:pt x="0" y="1782"/>
                  </a:lnTo>
                  <a:lnTo>
                    <a:pt x="0" y="1867"/>
                  </a:lnTo>
                  <a:lnTo>
                    <a:pt x="28" y="1923"/>
                  </a:lnTo>
                  <a:lnTo>
                    <a:pt x="85" y="1980"/>
                  </a:lnTo>
                  <a:lnTo>
                    <a:pt x="141" y="2008"/>
                  </a:lnTo>
                  <a:lnTo>
                    <a:pt x="198" y="2008"/>
                  </a:lnTo>
                  <a:lnTo>
                    <a:pt x="283" y="1980"/>
                  </a:lnTo>
                  <a:lnTo>
                    <a:pt x="1556" y="1103"/>
                  </a:lnTo>
                  <a:lnTo>
                    <a:pt x="2178" y="651"/>
                  </a:lnTo>
                  <a:lnTo>
                    <a:pt x="2489" y="424"/>
                  </a:lnTo>
                  <a:lnTo>
                    <a:pt x="2659" y="311"/>
                  </a:lnTo>
                  <a:lnTo>
                    <a:pt x="2772" y="170"/>
                  </a:lnTo>
                  <a:lnTo>
                    <a:pt x="2800" y="113"/>
                  </a:lnTo>
                  <a:lnTo>
                    <a:pt x="2800" y="28"/>
                  </a:lnTo>
                  <a:lnTo>
                    <a:pt x="274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671;p40">
              <a:extLst>
                <a:ext uri="{FF2B5EF4-FFF2-40B4-BE49-F238E27FC236}">
                  <a16:creationId xmlns:a16="http://schemas.microsoft.com/office/drawing/2014/main" xmlns="" id="{C0ED38AA-241C-4220-A98F-AAC20C513635}"/>
                </a:ext>
              </a:extLst>
            </p:cNvPr>
            <p:cNvSpPr/>
            <p:nvPr/>
          </p:nvSpPr>
          <p:spPr>
            <a:xfrm>
              <a:off x="6630150" y="2439200"/>
              <a:ext cx="12050" cy="94075"/>
            </a:xfrm>
            <a:custGeom>
              <a:avLst/>
              <a:gdLst/>
              <a:ahLst/>
              <a:cxnLst/>
              <a:rect l="l" t="t" r="r" b="b"/>
              <a:pathLst>
                <a:path w="482" h="3763" extrusionOk="0">
                  <a:moveTo>
                    <a:pt x="255" y="0"/>
                  </a:moveTo>
                  <a:lnTo>
                    <a:pt x="198" y="28"/>
                  </a:lnTo>
                  <a:lnTo>
                    <a:pt x="170" y="57"/>
                  </a:lnTo>
                  <a:lnTo>
                    <a:pt x="142" y="113"/>
                  </a:lnTo>
                  <a:lnTo>
                    <a:pt x="85" y="538"/>
                  </a:lnTo>
                  <a:lnTo>
                    <a:pt x="57" y="990"/>
                  </a:lnTo>
                  <a:lnTo>
                    <a:pt x="29" y="1895"/>
                  </a:lnTo>
                  <a:lnTo>
                    <a:pt x="0" y="2772"/>
                  </a:lnTo>
                  <a:lnTo>
                    <a:pt x="0" y="3225"/>
                  </a:lnTo>
                  <a:lnTo>
                    <a:pt x="0" y="3451"/>
                  </a:lnTo>
                  <a:lnTo>
                    <a:pt x="29" y="3649"/>
                  </a:lnTo>
                  <a:lnTo>
                    <a:pt x="57" y="3706"/>
                  </a:lnTo>
                  <a:lnTo>
                    <a:pt x="85" y="3762"/>
                  </a:lnTo>
                  <a:lnTo>
                    <a:pt x="170" y="3762"/>
                  </a:lnTo>
                  <a:lnTo>
                    <a:pt x="283" y="3706"/>
                  </a:lnTo>
                  <a:lnTo>
                    <a:pt x="340" y="3621"/>
                  </a:lnTo>
                  <a:lnTo>
                    <a:pt x="368" y="3423"/>
                  </a:lnTo>
                  <a:lnTo>
                    <a:pt x="397" y="3197"/>
                  </a:lnTo>
                  <a:lnTo>
                    <a:pt x="397" y="2772"/>
                  </a:lnTo>
                  <a:lnTo>
                    <a:pt x="425" y="1895"/>
                  </a:lnTo>
                  <a:lnTo>
                    <a:pt x="481" y="1018"/>
                  </a:lnTo>
                  <a:lnTo>
                    <a:pt x="481" y="566"/>
                  </a:lnTo>
                  <a:lnTo>
                    <a:pt x="453" y="113"/>
                  </a:lnTo>
                  <a:lnTo>
                    <a:pt x="425" y="57"/>
                  </a:lnTo>
                  <a:lnTo>
                    <a:pt x="397" y="28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672;p40">
              <a:extLst>
                <a:ext uri="{FF2B5EF4-FFF2-40B4-BE49-F238E27FC236}">
                  <a16:creationId xmlns:a16="http://schemas.microsoft.com/office/drawing/2014/main" xmlns="" id="{8F0D89B4-993D-42C9-85B1-839144E3F8E1}"/>
                </a:ext>
              </a:extLst>
            </p:cNvPr>
            <p:cNvSpPr/>
            <p:nvPr/>
          </p:nvSpPr>
          <p:spPr>
            <a:xfrm>
              <a:off x="6548825" y="2413725"/>
              <a:ext cx="44575" cy="48125"/>
            </a:xfrm>
            <a:custGeom>
              <a:avLst/>
              <a:gdLst/>
              <a:ahLst/>
              <a:cxnLst/>
              <a:rect l="l" t="t" r="r" b="b"/>
              <a:pathLst>
                <a:path w="1783" h="1925" extrusionOk="0">
                  <a:moveTo>
                    <a:pt x="538" y="1"/>
                  </a:moveTo>
                  <a:lnTo>
                    <a:pt x="397" y="29"/>
                  </a:lnTo>
                  <a:lnTo>
                    <a:pt x="255" y="86"/>
                  </a:lnTo>
                  <a:lnTo>
                    <a:pt x="142" y="199"/>
                  </a:lnTo>
                  <a:lnTo>
                    <a:pt x="85" y="340"/>
                  </a:lnTo>
                  <a:lnTo>
                    <a:pt x="85" y="482"/>
                  </a:lnTo>
                  <a:lnTo>
                    <a:pt x="142" y="623"/>
                  </a:lnTo>
                  <a:lnTo>
                    <a:pt x="227" y="736"/>
                  </a:lnTo>
                  <a:lnTo>
                    <a:pt x="340" y="821"/>
                  </a:lnTo>
                  <a:lnTo>
                    <a:pt x="255" y="821"/>
                  </a:lnTo>
                  <a:lnTo>
                    <a:pt x="142" y="878"/>
                  </a:lnTo>
                  <a:lnTo>
                    <a:pt x="57" y="963"/>
                  </a:lnTo>
                  <a:lnTo>
                    <a:pt x="29" y="1047"/>
                  </a:lnTo>
                  <a:lnTo>
                    <a:pt x="1" y="1161"/>
                  </a:lnTo>
                  <a:lnTo>
                    <a:pt x="29" y="1274"/>
                  </a:lnTo>
                  <a:lnTo>
                    <a:pt x="57" y="1359"/>
                  </a:lnTo>
                  <a:lnTo>
                    <a:pt x="142" y="1443"/>
                  </a:lnTo>
                  <a:lnTo>
                    <a:pt x="255" y="1472"/>
                  </a:lnTo>
                  <a:lnTo>
                    <a:pt x="368" y="1472"/>
                  </a:lnTo>
                  <a:lnTo>
                    <a:pt x="481" y="1443"/>
                  </a:lnTo>
                  <a:lnTo>
                    <a:pt x="566" y="1359"/>
                  </a:lnTo>
                  <a:lnTo>
                    <a:pt x="510" y="1500"/>
                  </a:lnTo>
                  <a:lnTo>
                    <a:pt x="538" y="1641"/>
                  </a:lnTo>
                  <a:lnTo>
                    <a:pt x="566" y="1783"/>
                  </a:lnTo>
                  <a:lnTo>
                    <a:pt x="651" y="1868"/>
                  </a:lnTo>
                  <a:lnTo>
                    <a:pt x="764" y="1924"/>
                  </a:lnTo>
                  <a:lnTo>
                    <a:pt x="906" y="1924"/>
                  </a:lnTo>
                  <a:lnTo>
                    <a:pt x="1019" y="1896"/>
                  </a:lnTo>
                  <a:lnTo>
                    <a:pt x="1132" y="1811"/>
                  </a:lnTo>
                  <a:lnTo>
                    <a:pt x="1189" y="1698"/>
                  </a:lnTo>
                  <a:lnTo>
                    <a:pt x="1217" y="1585"/>
                  </a:lnTo>
                  <a:lnTo>
                    <a:pt x="1189" y="1443"/>
                  </a:lnTo>
                  <a:lnTo>
                    <a:pt x="1132" y="1330"/>
                  </a:lnTo>
                  <a:lnTo>
                    <a:pt x="1302" y="1387"/>
                  </a:lnTo>
                  <a:lnTo>
                    <a:pt x="1358" y="1415"/>
                  </a:lnTo>
                  <a:lnTo>
                    <a:pt x="1443" y="1415"/>
                  </a:lnTo>
                  <a:lnTo>
                    <a:pt x="1613" y="1359"/>
                  </a:lnTo>
                  <a:lnTo>
                    <a:pt x="1698" y="1302"/>
                  </a:lnTo>
                  <a:lnTo>
                    <a:pt x="1754" y="1245"/>
                  </a:lnTo>
                  <a:lnTo>
                    <a:pt x="1783" y="1132"/>
                  </a:lnTo>
                  <a:lnTo>
                    <a:pt x="1783" y="1047"/>
                  </a:lnTo>
                  <a:lnTo>
                    <a:pt x="1783" y="934"/>
                  </a:lnTo>
                  <a:lnTo>
                    <a:pt x="1726" y="849"/>
                  </a:lnTo>
                  <a:lnTo>
                    <a:pt x="1641" y="793"/>
                  </a:lnTo>
                  <a:lnTo>
                    <a:pt x="1528" y="765"/>
                  </a:lnTo>
                  <a:lnTo>
                    <a:pt x="1443" y="765"/>
                  </a:lnTo>
                  <a:lnTo>
                    <a:pt x="1358" y="793"/>
                  </a:lnTo>
                  <a:lnTo>
                    <a:pt x="1358" y="793"/>
                  </a:lnTo>
                  <a:lnTo>
                    <a:pt x="1415" y="736"/>
                  </a:lnTo>
                  <a:lnTo>
                    <a:pt x="1443" y="651"/>
                  </a:lnTo>
                  <a:lnTo>
                    <a:pt x="1443" y="538"/>
                  </a:lnTo>
                  <a:lnTo>
                    <a:pt x="1443" y="425"/>
                  </a:lnTo>
                  <a:lnTo>
                    <a:pt x="1387" y="340"/>
                  </a:lnTo>
                  <a:lnTo>
                    <a:pt x="1330" y="284"/>
                  </a:lnTo>
                  <a:lnTo>
                    <a:pt x="1245" y="227"/>
                  </a:lnTo>
                  <a:lnTo>
                    <a:pt x="1132" y="227"/>
                  </a:lnTo>
                  <a:lnTo>
                    <a:pt x="1047" y="255"/>
                  </a:lnTo>
                  <a:lnTo>
                    <a:pt x="991" y="284"/>
                  </a:lnTo>
                  <a:lnTo>
                    <a:pt x="934" y="340"/>
                  </a:lnTo>
                  <a:lnTo>
                    <a:pt x="934" y="425"/>
                  </a:lnTo>
                  <a:lnTo>
                    <a:pt x="877" y="284"/>
                  </a:lnTo>
                  <a:lnTo>
                    <a:pt x="793" y="142"/>
                  </a:lnTo>
                  <a:lnTo>
                    <a:pt x="679" y="57"/>
                  </a:lnTo>
                  <a:lnTo>
                    <a:pt x="5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673;p40">
              <a:extLst>
                <a:ext uri="{FF2B5EF4-FFF2-40B4-BE49-F238E27FC236}">
                  <a16:creationId xmlns:a16="http://schemas.microsoft.com/office/drawing/2014/main" xmlns="" id="{12F33E99-5F5D-4F03-8A5A-58D277D35BD2}"/>
                </a:ext>
              </a:extLst>
            </p:cNvPr>
            <p:cNvSpPr/>
            <p:nvPr/>
          </p:nvSpPr>
          <p:spPr>
            <a:xfrm>
              <a:off x="6562250" y="2430000"/>
              <a:ext cx="15600" cy="14875"/>
            </a:xfrm>
            <a:custGeom>
              <a:avLst/>
              <a:gdLst/>
              <a:ahLst/>
              <a:cxnLst/>
              <a:rect l="l" t="t" r="r" b="b"/>
              <a:pathLst>
                <a:path w="624" h="595" extrusionOk="0">
                  <a:moveTo>
                    <a:pt x="284" y="0"/>
                  </a:moveTo>
                  <a:lnTo>
                    <a:pt x="199" y="29"/>
                  </a:lnTo>
                  <a:lnTo>
                    <a:pt x="171" y="57"/>
                  </a:lnTo>
                  <a:lnTo>
                    <a:pt x="142" y="57"/>
                  </a:lnTo>
                  <a:lnTo>
                    <a:pt x="114" y="85"/>
                  </a:lnTo>
                  <a:lnTo>
                    <a:pt x="86" y="114"/>
                  </a:lnTo>
                  <a:lnTo>
                    <a:pt x="29" y="170"/>
                  </a:lnTo>
                  <a:lnTo>
                    <a:pt x="29" y="198"/>
                  </a:lnTo>
                  <a:lnTo>
                    <a:pt x="29" y="227"/>
                  </a:lnTo>
                  <a:lnTo>
                    <a:pt x="29" y="255"/>
                  </a:lnTo>
                  <a:lnTo>
                    <a:pt x="1" y="312"/>
                  </a:lnTo>
                  <a:lnTo>
                    <a:pt x="1" y="340"/>
                  </a:lnTo>
                  <a:lnTo>
                    <a:pt x="29" y="396"/>
                  </a:lnTo>
                  <a:lnTo>
                    <a:pt x="58" y="453"/>
                  </a:lnTo>
                  <a:lnTo>
                    <a:pt x="114" y="510"/>
                  </a:lnTo>
                  <a:lnTo>
                    <a:pt x="142" y="510"/>
                  </a:lnTo>
                  <a:lnTo>
                    <a:pt x="171" y="538"/>
                  </a:lnTo>
                  <a:lnTo>
                    <a:pt x="199" y="566"/>
                  </a:lnTo>
                  <a:lnTo>
                    <a:pt x="227" y="566"/>
                  </a:lnTo>
                  <a:lnTo>
                    <a:pt x="256" y="594"/>
                  </a:lnTo>
                  <a:lnTo>
                    <a:pt x="369" y="594"/>
                  </a:lnTo>
                  <a:lnTo>
                    <a:pt x="482" y="566"/>
                  </a:lnTo>
                  <a:lnTo>
                    <a:pt x="538" y="538"/>
                  </a:lnTo>
                  <a:lnTo>
                    <a:pt x="567" y="510"/>
                  </a:lnTo>
                  <a:lnTo>
                    <a:pt x="595" y="453"/>
                  </a:lnTo>
                  <a:lnTo>
                    <a:pt x="595" y="425"/>
                  </a:lnTo>
                  <a:lnTo>
                    <a:pt x="623" y="368"/>
                  </a:lnTo>
                  <a:lnTo>
                    <a:pt x="623" y="283"/>
                  </a:lnTo>
                  <a:lnTo>
                    <a:pt x="623" y="255"/>
                  </a:lnTo>
                  <a:lnTo>
                    <a:pt x="595" y="198"/>
                  </a:lnTo>
                  <a:lnTo>
                    <a:pt x="567" y="142"/>
                  </a:lnTo>
                  <a:lnTo>
                    <a:pt x="510" y="85"/>
                  </a:lnTo>
                  <a:lnTo>
                    <a:pt x="454" y="29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5674;p40">
              <a:extLst>
                <a:ext uri="{FF2B5EF4-FFF2-40B4-BE49-F238E27FC236}">
                  <a16:creationId xmlns:a16="http://schemas.microsoft.com/office/drawing/2014/main" xmlns="" id="{97DE31D4-57AD-4C77-87D6-F55B0C352C43}"/>
                </a:ext>
              </a:extLst>
            </p:cNvPr>
            <p:cNvSpPr/>
            <p:nvPr/>
          </p:nvSpPr>
          <p:spPr>
            <a:xfrm>
              <a:off x="6491550" y="2529000"/>
              <a:ext cx="60825" cy="60850"/>
            </a:xfrm>
            <a:custGeom>
              <a:avLst/>
              <a:gdLst/>
              <a:ahLst/>
              <a:cxnLst/>
              <a:rect l="l" t="t" r="r" b="b"/>
              <a:pathLst>
                <a:path w="2433" h="2434" extrusionOk="0">
                  <a:moveTo>
                    <a:pt x="1811" y="1"/>
                  </a:moveTo>
                  <a:lnTo>
                    <a:pt x="1726" y="29"/>
                  </a:lnTo>
                  <a:lnTo>
                    <a:pt x="1613" y="85"/>
                  </a:lnTo>
                  <a:lnTo>
                    <a:pt x="1528" y="142"/>
                  </a:lnTo>
                  <a:lnTo>
                    <a:pt x="1471" y="199"/>
                  </a:lnTo>
                  <a:lnTo>
                    <a:pt x="1415" y="283"/>
                  </a:lnTo>
                  <a:lnTo>
                    <a:pt x="1358" y="368"/>
                  </a:lnTo>
                  <a:lnTo>
                    <a:pt x="1330" y="481"/>
                  </a:lnTo>
                  <a:lnTo>
                    <a:pt x="1330" y="397"/>
                  </a:lnTo>
                  <a:lnTo>
                    <a:pt x="1302" y="340"/>
                  </a:lnTo>
                  <a:lnTo>
                    <a:pt x="1217" y="227"/>
                  </a:lnTo>
                  <a:lnTo>
                    <a:pt x="1104" y="142"/>
                  </a:lnTo>
                  <a:lnTo>
                    <a:pt x="962" y="85"/>
                  </a:lnTo>
                  <a:lnTo>
                    <a:pt x="792" y="85"/>
                  </a:lnTo>
                  <a:lnTo>
                    <a:pt x="651" y="142"/>
                  </a:lnTo>
                  <a:lnTo>
                    <a:pt x="538" y="227"/>
                  </a:lnTo>
                  <a:lnTo>
                    <a:pt x="481" y="368"/>
                  </a:lnTo>
                  <a:lnTo>
                    <a:pt x="453" y="510"/>
                  </a:lnTo>
                  <a:lnTo>
                    <a:pt x="481" y="651"/>
                  </a:lnTo>
                  <a:lnTo>
                    <a:pt x="566" y="793"/>
                  </a:lnTo>
                  <a:lnTo>
                    <a:pt x="679" y="877"/>
                  </a:lnTo>
                  <a:lnTo>
                    <a:pt x="481" y="877"/>
                  </a:lnTo>
                  <a:lnTo>
                    <a:pt x="311" y="906"/>
                  </a:lnTo>
                  <a:lnTo>
                    <a:pt x="142" y="991"/>
                  </a:lnTo>
                  <a:lnTo>
                    <a:pt x="85" y="1047"/>
                  </a:lnTo>
                  <a:lnTo>
                    <a:pt x="29" y="1132"/>
                  </a:lnTo>
                  <a:lnTo>
                    <a:pt x="0" y="1217"/>
                  </a:lnTo>
                  <a:lnTo>
                    <a:pt x="0" y="1302"/>
                  </a:lnTo>
                  <a:lnTo>
                    <a:pt x="0" y="1471"/>
                  </a:lnTo>
                  <a:lnTo>
                    <a:pt x="85" y="1641"/>
                  </a:lnTo>
                  <a:lnTo>
                    <a:pt x="142" y="1698"/>
                  </a:lnTo>
                  <a:lnTo>
                    <a:pt x="227" y="1754"/>
                  </a:lnTo>
                  <a:lnTo>
                    <a:pt x="311" y="1783"/>
                  </a:lnTo>
                  <a:lnTo>
                    <a:pt x="396" y="1811"/>
                  </a:lnTo>
                  <a:lnTo>
                    <a:pt x="566" y="1783"/>
                  </a:lnTo>
                  <a:lnTo>
                    <a:pt x="707" y="1726"/>
                  </a:lnTo>
                  <a:lnTo>
                    <a:pt x="792" y="1669"/>
                  </a:lnTo>
                  <a:lnTo>
                    <a:pt x="849" y="1613"/>
                  </a:lnTo>
                  <a:lnTo>
                    <a:pt x="821" y="1839"/>
                  </a:lnTo>
                  <a:lnTo>
                    <a:pt x="821" y="1952"/>
                  </a:lnTo>
                  <a:lnTo>
                    <a:pt x="849" y="2065"/>
                  </a:lnTo>
                  <a:lnTo>
                    <a:pt x="905" y="2179"/>
                  </a:lnTo>
                  <a:lnTo>
                    <a:pt x="962" y="2263"/>
                  </a:lnTo>
                  <a:lnTo>
                    <a:pt x="1047" y="2348"/>
                  </a:lnTo>
                  <a:lnTo>
                    <a:pt x="1132" y="2405"/>
                  </a:lnTo>
                  <a:lnTo>
                    <a:pt x="1273" y="2433"/>
                  </a:lnTo>
                  <a:lnTo>
                    <a:pt x="1415" y="2433"/>
                  </a:lnTo>
                  <a:lnTo>
                    <a:pt x="1528" y="2377"/>
                  </a:lnTo>
                  <a:lnTo>
                    <a:pt x="1613" y="2263"/>
                  </a:lnTo>
                  <a:lnTo>
                    <a:pt x="1669" y="2150"/>
                  </a:lnTo>
                  <a:lnTo>
                    <a:pt x="1698" y="2009"/>
                  </a:lnTo>
                  <a:lnTo>
                    <a:pt x="1669" y="1896"/>
                  </a:lnTo>
                  <a:lnTo>
                    <a:pt x="1613" y="1783"/>
                  </a:lnTo>
                  <a:lnTo>
                    <a:pt x="1641" y="1811"/>
                  </a:lnTo>
                  <a:lnTo>
                    <a:pt x="1698" y="1839"/>
                  </a:lnTo>
                  <a:lnTo>
                    <a:pt x="1839" y="1867"/>
                  </a:lnTo>
                  <a:lnTo>
                    <a:pt x="2009" y="1839"/>
                  </a:lnTo>
                  <a:lnTo>
                    <a:pt x="2122" y="1783"/>
                  </a:lnTo>
                  <a:lnTo>
                    <a:pt x="2235" y="1698"/>
                  </a:lnTo>
                  <a:lnTo>
                    <a:pt x="2292" y="1613"/>
                  </a:lnTo>
                  <a:lnTo>
                    <a:pt x="2320" y="1471"/>
                  </a:lnTo>
                  <a:lnTo>
                    <a:pt x="2320" y="1358"/>
                  </a:lnTo>
                  <a:lnTo>
                    <a:pt x="2263" y="1245"/>
                  </a:lnTo>
                  <a:lnTo>
                    <a:pt x="2207" y="1160"/>
                  </a:lnTo>
                  <a:lnTo>
                    <a:pt x="2122" y="1132"/>
                  </a:lnTo>
                  <a:lnTo>
                    <a:pt x="2009" y="1104"/>
                  </a:lnTo>
                  <a:lnTo>
                    <a:pt x="2094" y="1075"/>
                  </a:lnTo>
                  <a:lnTo>
                    <a:pt x="2178" y="1047"/>
                  </a:lnTo>
                  <a:lnTo>
                    <a:pt x="2263" y="962"/>
                  </a:lnTo>
                  <a:lnTo>
                    <a:pt x="2320" y="906"/>
                  </a:lnTo>
                  <a:lnTo>
                    <a:pt x="2376" y="821"/>
                  </a:lnTo>
                  <a:lnTo>
                    <a:pt x="2433" y="708"/>
                  </a:lnTo>
                  <a:lnTo>
                    <a:pt x="2433" y="623"/>
                  </a:lnTo>
                  <a:lnTo>
                    <a:pt x="2433" y="510"/>
                  </a:lnTo>
                  <a:lnTo>
                    <a:pt x="2433" y="425"/>
                  </a:lnTo>
                  <a:lnTo>
                    <a:pt x="2405" y="340"/>
                  </a:lnTo>
                  <a:lnTo>
                    <a:pt x="2348" y="255"/>
                  </a:lnTo>
                  <a:lnTo>
                    <a:pt x="2263" y="170"/>
                  </a:lnTo>
                  <a:lnTo>
                    <a:pt x="2207" y="114"/>
                  </a:lnTo>
                  <a:lnTo>
                    <a:pt x="2094" y="57"/>
                  </a:lnTo>
                  <a:lnTo>
                    <a:pt x="2009" y="29"/>
                  </a:lnTo>
                  <a:lnTo>
                    <a:pt x="19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5675;p40">
              <a:extLst>
                <a:ext uri="{FF2B5EF4-FFF2-40B4-BE49-F238E27FC236}">
                  <a16:creationId xmlns:a16="http://schemas.microsoft.com/office/drawing/2014/main" xmlns="" id="{4FB4ED01-D115-47C7-AEF6-659FE1A5E112}"/>
                </a:ext>
              </a:extLst>
            </p:cNvPr>
            <p:cNvSpPr/>
            <p:nvPr/>
          </p:nvSpPr>
          <p:spPr>
            <a:xfrm>
              <a:off x="6514175" y="2548100"/>
              <a:ext cx="19825" cy="20525"/>
            </a:xfrm>
            <a:custGeom>
              <a:avLst/>
              <a:gdLst/>
              <a:ahLst/>
              <a:cxnLst/>
              <a:rect l="l" t="t" r="r" b="b"/>
              <a:pathLst>
                <a:path w="793" h="821" extrusionOk="0">
                  <a:moveTo>
                    <a:pt x="255" y="0"/>
                  </a:moveTo>
                  <a:lnTo>
                    <a:pt x="199" y="57"/>
                  </a:lnTo>
                  <a:lnTo>
                    <a:pt x="170" y="57"/>
                  </a:lnTo>
                  <a:lnTo>
                    <a:pt x="114" y="85"/>
                  </a:lnTo>
                  <a:lnTo>
                    <a:pt x="57" y="170"/>
                  </a:lnTo>
                  <a:lnTo>
                    <a:pt x="57" y="227"/>
                  </a:lnTo>
                  <a:lnTo>
                    <a:pt x="29" y="255"/>
                  </a:lnTo>
                  <a:lnTo>
                    <a:pt x="29" y="311"/>
                  </a:lnTo>
                  <a:lnTo>
                    <a:pt x="0" y="311"/>
                  </a:lnTo>
                  <a:lnTo>
                    <a:pt x="0" y="340"/>
                  </a:lnTo>
                  <a:lnTo>
                    <a:pt x="0" y="396"/>
                  </a:lnTo>
                  <a:lnTo>
                    <a:pt x="0" y="481"/>
                  </a:lnTo>
                  <a:lnTo>
                    <a:pt x="0" y="566"/>
                  </a:lnTo>
                  <a:lnTo>
                    <a:pt x="29" y="623"/>
                  </a:lnTo>
                  <a:lnTo>
                    <a:pt x="85" y="707"/>
                  </a:lnTo>
                  <a:lnTo>
                    <a:pt x="142" y="736"/>
                  </a:lnTo>
                  <a:lnTo>
                    <a:pt x="170" y="764"/>
                  </a:lnTo>
                  <a:lnTo>
                    <a:pt x="255" y="792"/>
                  </a:lnTo>
                  <a:lnTo>
                    <a:pt x="283" y="792"/>
                  </a:lnTo>
                  <a:lnTo>
                    <a:pt x="368" y="821"/>
                  </a:lnTo>
                  <a:lnTo>
                    <a:pt x="397" y="821"/>
                  </a:lnTo>
                  <a:lnTo>
                    <a:pt x="481" y="792"/>
                  </a:lnTo>
                  <a:lnTo>
                    <a:pt x="538" y="792"/>
                  </a:lnTo>
                  <a:lnTo>
                    <a:pt x="566" y="764"/>
                  </a:lnTo>
                  <a:lnTo>
                    <a:pt x="595" y="764"/>
                  </a:lnTo>
                  <a:lnTo>
                    <a:pt x="651" y="707"/>
                  </a:lnTo>
                  <a:lnTo>
                    <a:pt x="679" y="679"/>
                  </a:lnTo>
                  <a:lnTo>
                    <a:pt x="736" y="623"/>
                  </a:lnTo>
                  <a:lnTo>
                    <a:pt x="764" y="509"/>
                  </a:lnTo>
                  <a:lnTo>
                    <a:pt x="793" y="425"/>
                  </a:lnTo>
                  <a:lnTo>
                    <a:pt x="793" y="396"/>
                  </a:lnTo>
                  <a:lnTo>
                    <a:pt x="764" y="311"/>
                  </a:lnTo>
                  <a:lnTo>
                    <a:pt x="764" y="283"/>
                  </a:lnTo>
                  <a:lnTo>
                    <a:pt x="736" y="198"/>
                  </a:lnTo>
                  <a:lnTo>
                    <a:pt x="679" y="142"/>
                  </a:lnTo>
                  <a:lnTo>
                    <a:pt x="651" y="113"/>
                  </a:lnTo>
                  <a:lnTo>
                    <a:pt x="623" y="85"/>
                  </a:lnTo>
                  <a:lnTo>
                    <a:pt x="566" y="57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676;p40">
              <a:extLst>
                <a:ext uri="{FF2B5EF4-FFF2-40B4-BE49-F238E27FC236}">
                  <a16:creationId xmlns:a16="http://schemas.microsoft.com/office/drawing/2014/main" xmlns="" id="{228DB72F-CDEA-4DF5-9EDF-449E9C13C476}"/>
                </a:ext>
              </a:extLst>
            </p:cNvPr>
            <p:cNvSpPr/>
            <p:nvPr/>
          </p:nvSpPr>
          <p:spPr>
            <a:xfrm>
              <a:off x="6608925" y="2409500"/>
              <a:ext cx="61550" cy="60825"/>
            </a:xfrm>
            <a:custGeom>
              <a:avLst/>
              <a:gdLst/>
              <a:ahLst/>
              <a:cxnLst/>
              <a:rect l="l" t="t" r="r" b="b"/>
              <a:pathLst>
                <a:path w="2462" h="2433" extrusionOk="0">
                  <a:moveTo>
                    <a:pt x="1840" y="0"/>
                  </a:moveTo>
                  <a:lnTo>
                    <a:pt x="1726" y="28"/>
                  </a:lnTo>
                  <a:lnTo>
                    <a:pt x="1642" y="57"/>
                  </a:lnTo>
                  <a:lnTo>
                    <a:pt x="1557" y="113"/>
                  </a:lnTo>
                  <a:lnTo>
                    <a:pt x="1500" y="170"/>
                  </a:lnTo>
                  <a:lnTo>
                    <a:pt x="1415" y="255"/>
                  </a:lnTo>
                  <a:lnTo>
                    <a:pt x="1387" y="368"/>
                  </a:lnTo>
                  <a:lnTo>
                    <a:pt x="1359" y="453"/>
                  </a:lnTo>
                  <a:lnTo>
                    <a:pt x="1359" y="368"/>
                  </a:lnTo>
                  <a:lnTo>
                    <a:pt x="1330" y="311"/>
                  </a:lnTo>
                  <a:lnTo>
                    <a:pt x="1246" y="198"/>
                  </a:lnTo>
                  <a:lnTo>
                    <a:pt x="1132" y="113"/>
                  </a:lnTo>
                  <a:lnTo>
                    <a:pt x="991" y="85"/>
                  </a:lnTo>
                  <a:lnTo>
                    <a:pt x="821" y="85"/>
                  </a:lnTo>
                  <a:lnTo>
                    <a:pt x="680" y="113"/>
                  </a:lnTo>
                  <a:lnTo>
                    <a:pt x="567" y="226"/>
                  </a:lnTo>
                  <a:lnTo>
                    <a:pt x="510" y="340"/>
                  </a:lnTo>
                  <a:lnTo>
                    <a:pt x="482" y="509"/>
                  </a:lnTo>
                  <a:lnTo>
                    <a:pt x="510" y="651"/>
                  </a:lnTo>
                  <a:lnTo>
                    <a:pt x="567" y="764"/>
                  </a:lnTo>
                  <a:lnTo>
                    <a:pt x="708" y="877"/>
                  </a:lnTo>
                  <a:lnTo>
                    <a:pt x="595" y="849"/>
                  </a:lnTo>
                  <a:lnTo>
                    <a:pt x="510" y="849"/>
                  </a:lnTo>
                  <a:lnTo>
                    <a:pt x="340" y="877"/>
                  </a:lnTo>
                  <a:lnTo>
                    <a:pt x="171" y="990"/>
                  </a:lnTo>
                  <a:lnTo>
                    <a:pt x="86" y="1047"/>
                  </a:lnTo>
                  <a:lnTo>
                    <a:pt x="57" y="1132"/>
                  </a:lnTo>
                  <a:lnTo>
                    <a:pt x="29" y="1188"/>
                  </a:lnTo>
                  <a:lnTo>
                    <a:pt x="1" y="1273"/>
                  </a:lnTo>
                  <a:lnTo>
                    <a:pt x="29" y="1471"/>
                  </a:lnTo>
                  <a:lnTo>
                    <a:pt x="114" y="1612"/>
                  </a:lnTo>
                  <a:lnTo>
                    <a:pt x="171" y="1669"/>
                  </a:lnTo>
                  <a:lnTo>
                    <a:pt x="255" y="1726"/>
                  </a:lnTo>
                  <a:lnTo>
                    <a:pt x="312" y="1754"/>
                  </a:lnTo>
                  <a:lnTo>
                    <a:pt x="397" y="1782"/>
                  </a:lnTo>
                  <a:lnTo>
                    <a:pt x="595" y="1782"/>
                  </a:lnTo>
                  <a:lnTo>
                    <a:pt x="736" y="1697"/>
                  </a:lnTo>
                  <a:lnTo>
                    <a:pt x="821" y="1669"/>
                  </a:lnTo>
                  <a:lnTo>
                    <a:pt x="878" y="1584"/>
                  </a:lnTo>
                  <a:lnTo>
                    <a:pt x="849" y="1810"/>
                  </a:lnTo>
                  <a:lnTo>
                    <a:pt x="849" y="1924"/>
                  </a:lnTo>
                  <a:lnTo>
                    <a:pt x="878" y="2037"/>
                  </a:lnTo>
                  <a:lnTo>
                    <a:pt x="906" y="2150"/>
                  </a:lnTo>
                  <a:lnTo>
                    <a:pt x="991" y="2263"/>
                  </a:lnTo>
                  <a:lnTo>
                    <a:pt x="1076" y="2348"/>
                  </a:lnTo>
                  <a:lnTo>
                    <a:pt x="1161" y="2404"/>
                  </a:lnTo>
                  <a:lnTo>
                    <a:pt x="1302" y="2433"/>
                  </a:lnTo>
                  <a:lnTo>
                    <a:pt x="1444" y="2404"/>
                  </a:lnTo>
                  <a:lnTo>
                    <a:pt x="1557" y="2348"/>
                  </a:lnTo>
                  <a:lnTo>
                    <a:pt x="1642" y="2263"/>
                  </a:lnTo>
                  <a:lnTo>
                    <a:pt x="1698" y="2122"/>
                  </a:lnTo>
                  <a:lnTo>
                    <a:pt x="1726" y="2008"/>
                  </a:lnTo>
                  <a:lnTo>
                    <a:pt x="1698" y="1867"/>
                  </a:lnTo>
                  <a:lnTo>
                    <a:pt x="1670" y="1810"/>
                  </a:lnTo>
                  <a:lnTo>
                    <a:pt x="1726" y="1839"/>
                  </a:lnTo>
                  <a:lnTo>
                    <a:pt x="1868" y="1839"/>
                  </a:lnTo>
                  <a:lnTo>
                    <a:pt x="2009" y="1810"/>
                  </a:lnTo>
                  <a:lnTo>
                    <a:pt x="2151" y="1782"/>
                  </a:lnTo>
                  <a:lnTo>
                    <a:pt x="2264" y="1697"/>
                  </a:lnTo>
                  <a:lnTo>
                    <a:pt x="2320" y="1584"/>
                  </a:lnTo>
                  <a:lnTo>
                    <a:pt x="2349" y="1471"/>
                  </a:lnTo>
                  <a:lnTo>
                    <a:pt x="2320" y="1330"/>
                  </a:lnTo>
                  <a:lnTo>
                    <a:pt x="2292" y="1245"/>
                  </a:lnTo>
                  <a:lnTo>
                    <a:pt x="2236" y="1160"/>
                  </a:lnTo>
                  <a:lnTo>
                    <a:pt x="2151" y="1103"/>
                  </a:lnTo>
                  <a:lnTo>
                    <a:pt x="2038" y="1103"/>
                  </a:lnTo>
                  <a:lnTo>
                    <a:pt x="2122" y="1075"/>
                  </a:lnTo>
                  <a:lnTo>
                    <a:pt x="2207" y="1018"/>
                  </a:lnTo>
                  <a:lnTo>
                    <a:pt x="2292" y="962"/>
                  </a:lnTo>
                  <a:lnTo>
                    <a:pt x="2349" y="877"/>
                  </a:lnTo>
                  <a:lnTo>
                    <a:pt x="2405" y="792"/>
                  </a:lnTo>
                  <a:lnTo>
                    <a:pt x="2462" y="707"/>
                  </a:lnTo>
                  <a:lnTo>
                    <a:pt x="2462" y="594"/>
                  </a:lnTo>
                  <a:lnTo>
                    <a:pt x="2462" y="509"/>
                  </a:lnTo>
                  <a:lnTo>
                    <a:pt x="2462" y="396"/>
                  </a:lnTo>
                  <a:lnTo>
                    <a:pt x="2405" y="311"/>
                  </a:lnTo>
                  <a:lnTo>
                    <a:pt x="2377" y="226"/>
                  </a:lnTo>
                  <a:lnTo>
                    <a:pt x="2292" y="142"/>
                  </a:lnTo>
                  <a:lnTo>
                    <a:pt x="2207" y="85"/>
                  </a:lnTo>
                  <a:lnTo>
                    <a:pt x="2122" y="28"/>
                  </a:lnTo>
                  <a:lnTo>
                    <a:pt x="20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677;p40">
              <a:extLst>
                <a:ext uri="{FF2B5EF4-FFF2-40B4-BE49-F238E27FC236}">
                  <a16:creationId xmlns:a16="http://schemas.microsoft.com/office/drawing/2014/main" xmlns="" id="{38FF5CDE-A818-4BF4-980E-59395B2446B4}"/>
                </a:ext>
              </a:extLst>
            </p:cNvPr>
            <p:cNvSpPr/>
            <p:nvPr/>
          </p:nvSpPr>
          <p:spPr>
            <a:xfrm>
              <a:off x="6632275" y="2427875"/>
              <a:ext cx="19825" cy="20525"/>
            </a:xfrm>
            <a:custGeom>
              <a:avLst/>
              <a:gdLst/>
              <a:ahLst/>
              <a:cxnLst/>
              <a:rect l="l" t="t" r="r" b="b"/>
              <a:pathLst>
                <a:path w="793" h="821" extrusionOk="0">
                  <a:moveTo>
                    <a:pt x="368" y="1"/>
                  </a:moveTo>
                  <a:lnTo>
                    <a:pt x="283" y="29"/>
                  </a:lnTo>
                  <a:lnTo>
                    <a:pt x="255" y="29"/>
                  </a:lnTo>
                  <a:lnTo>
                    <a:pt x="170" y="57"/>
                  </a:lnTo>
                  <a:lnTo>
                    <a:pt x="113" y="114"/>
                  </a:lnTo>
                  <a:lnTo>
                    <a:pt x="57" y="199"/>
                  </a:lnTo>
                  <a:lnTo>
                    <a:pt x="57" y="227"/>
                  </a:lnTo>
                  <a:lnTo>
                    <a:pt x="29" y="283"/>
                  </a:lnTo>
                  <a:lnTo>
                    <a:pt x="0" y="312"/>
                  </a:lnTo>
                  <a:lnTo>
                    <a:pt x="0" y="340"/>
                  </a:lnTo>
                  <a:lnTo>
                    <a:pt x="0" y="425"/>
                  </a:lnTo>
                  <a:lnTo>
                    <a:pt x="0" y="481"/>
                  </a:lnTo>
                  <a:lnTo>
                    <a:pt x="0" y="566"/>
                  </a:lnTo>
                  <a:lnTo>
                    <a:pt x="29" y="651"/>
                  </a:lnTo>
                  <a:lnTo>
                    <a:pt x="85" y="708"/>
                  </a:lnTo>
                  <a:lnTo>
                    <a:pt x="113" y="736"/>
                  </a:lnTo>
                  <a:lnTo>
                    <a:pt x="170" y="764"/>
                  </a:lnTo>
                  <a:lnTo>
                    <a:pt x="255" y="821"/>
                  </a:lnTo>
                  <a:lnTo>
                    <a:pt x="481" y="821"/>
                  </a:lnTo>
                  <a:lnTo>
                    <a:pt x="481" y="793"/>
                  </a:lnTo>
                  <a:lnTo>
                    <a:pt x="538" y="793"/>
                  </a:lnTo>
                  <a:lnTo>
                    <a:pt x="566" y="764"/>
                  </a:lnTo>
                  <a:lnTo>
                    <a:pt x="594" y="764"/>
                  </a:lnTo>
                  <a:lnTo>
                    <a:pt x="651" y="708"/>
                  </a:lnTo>
                  <a:lnTo>
                    <a:pt x="679" y="708"/>
                  </a:lnTo>
                  <a:lnTo>
                    <a:pt x="736" y="623"/>
                  </a:lnTo>
                  <a:lnTo>
                    <a:pt x="764" y="538"/>
                  </a:lnTo>
                  <a:lnTo>
                    <a:pt x="764" y="510"/>
                  </a:lnTo>
                  <a:lnTo>
                    <a:pt x="792" y="425"/>
                  </a:lnTo>
                  <a:lnTo>
                    <a:pt x="792" y="397"/>
                  </a:lnTo>
                  <a:lnTo>
                    <a:pt x="764" y="312"/>
                  </a:lnTo>
                  <a:lnTo>
                    <a:pt x="764" y="283"/>
                  </a:lnTo>
                  <a:lnTo>
                    <a:pt x="708" y="199"/>
                  </a:lnTo>
                  <a:lnTo>
                    <a:pt x="679" y="142"/>
                  </a:lnTo>
                  <a:lnTo>
                    <a:pt x="651" y="142"/>
                  </a:lnTo>
                  <a:lnTo>
                    <a:pt x="623" y="85"/>
                  </a:lnTo>
                  <a:lnTo>
                    <a:pt x="566" y="57"/>
                  </a:lnTo>
                  <a:lnTo>
                    <a:pt x="481" y="29"/>
                  </a:lnTo>
                  <a:lnTo>
                    <a:pt x="453" y="29"/>
                  </a:lnTo>
                  <a:lnTo>
                    <a:pt x="4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678;p40">
              <a:extLst>
                <a:ext uri="{FF2B5EF4-FFF2-40B4-BE49-F238E27FC236}">
                  <a16:creationId xmlns:a16="http://schemas.microsoft.com/office/drawing/2014/main" xmlns="" id="{B77BB417-D9C1-499B-A5BD-2B39F2FE7AA3}"/>
                </a:ext>
              </a:extLst>
            </p:cNvPr>
            <p:cNvSpPr/>
            <p:nvPr/>
          </p:nvSpPr>
          <p:spPr>
            <a:xfrm>
              <a:off x="6676125" y="2404550"/>
              <a:ext cx="60125" cy="62950"/>
            </a:xfrm>
            <a:custGeom>
              <a:avLst/>
              <a:gdLst/>
              <a:ahLst/>
              <a:cxnLst/>
              <a:rect l="l" t="t" r="r" b="b"/>
              <a:pathLst>
                <a:path w="2405" h="2518" extrusionOk="0">
                  <a:moveTo>
                    <a:pt x="1075" y="0"/>
                  </a:moveTo>
                  <a:lnTo>
                    <a:pt x="934" y="57"/>
                  </a:lnTo>
                  <a:lnTo>
                    <a:pt x="849" y="113"/>
                  </a:lnTo>
                  <a:lnTo>
                    <a:pt x="792" y="198"/>
                  </a:lnTo>
                  <a:lnTo>
                    <a:pt x="764" y="255"/>
                  </a:lnTo>
                  <a:lnTo>
                    <a:pt x="736" y="340"/>
                  </a:lnTo>
                  <a:lnTo>
                    <a:pt x="707" y="509"/>
                  </a:lnTo>
                  <a:lnTo>
                    <a:pt x="764" y="679"/>
                  </a:lnTo>
                  <a:lnTo>
                    <a:pt x="820" y="764"/>
                  </a:lnTo>
                  <a:lnTo>
                    <a:pt x="877" y="820"/>
                  </a:lnTo>
                  <a:lnTo>
                    <a:pt x="651" y="792"/>
                  </a:lnTo>
                  <a:lnTo>
                    <a:pt x="538" y="764"/>
                  </a:lnTo>
                  <a:lnTo>
                    <a:pt x="424" y="792"/>
                  </a:lnTo>
                  <a:lnTo>
                    <a:pt x="311" y="820"/>
                  </a:lnTo>
                  <a:lnTo>
                    <a:pt x="198" y="877"/>
                  </a:lnTo>
                  <a:lnTo>
                    <a:pt x="113" y="962"/>
                  </a:lnTo>
                  <a:lnTo>
                    <a:pt x="57" y="1047"/>
                  </a:lnTo>
                  <a:lnTo>
                    <a:pt x="0" y="1188"/>
                  </a:lnTo>
                  <a:lnTo>
                    <a:pt x="28" y="1301"/>
                  </a:lnTo>
                  <a:lnTo>
                    <a:pt x="57" y="1443"/>
                  </a:lnTo>
                  <a:lnTo>
                    <a:pt x="142" y="1528"/>
                  </a:lnTo>
                  <a:lnTo>
                    <a:pt x="255" y="1612"/>
                  </a:lnTo>
                  <a:lnTo>
                    <a:pt x="396" y="1641"/>
                  </a:lnTo>
                  <a:lnTo>
                    <a:pt x="538" y="1612"/>
                  </a:lnTo>
                  <a:lnTo>
                    <a:pt x="651" y="1556"/>
                  </a:lnTo>
                  <a:lnTo>
                    <a:pt x="594" y="1612"/>
                  </a:lnTo>
                  <a:lnTo>
                    <a:pt x="566" y="1669"/>
                  </a:lnTo>
                  <a:lnTo>
                    <a:pt x="538" y="1782"/>
                  </a:lnTo>
                  <a:lnTo>
                    <a:pt x="538" y="1952"/>
                  </a:lnTo>
                  <a:lnTo>
                    <a:pt x="594" y="2093"/>
                  </a:lnTo>
                  <a:lnTo>
                    <a:pt x="651" y="2178"/>
                  </a:lnTo>
                  <a:lnTo>
                    <a:pt x="764" y="2263"/>
                  </a:lnTo>
                  <a:lnTo>
                    <a:pt x="877" y="2320"/>
                  </a:lnTo>
                  <a:lnTo>
                    <a:pt x="990" y="2291"/>
                  </a:lnTo>
                  <a:lnTo>
                    <a:pt x="1103" y="2263"/>
                  </a:lnTo>
                  <a:lnTo>
                    <a:pt x="1188" y="2206"/>
                  </a:lnTo>
                  <a:lnTo>
                    <a:pt x="1245" y="2122"/>
                  </a:lnTo>
                  <a:lnTo>
                    <a:pt x="1273" y="2008"/>
                  </a:lnTo>
                  <a:lnTo>
                    <a:pt x="1273" y="2122"/>
                  </a:lnTo>
                  <a:lnTo>
                    <a:pt x="1330" y="2206"/>
                  </a:lnTo>
                  <a:lnTo>
                    <a:pt x="1386" y="2291"/>
                  </a:lnTo>
                  <a:lnTo>
                    <a:pt x="1443" y="2376"/>
                  </a:lnTo>
                  <a:lnTo>
                    <a:pt x="1528" y="2433"/>
                  </a:lnTo>
                  <a:lnTo>
                    <a:pt x="1612" y="2461"/>
                  </a:lnTo>
                  <a:lnTo>
                    <a:pt x="1726" y="2518"/>
                  </a:lnTo>
                  <a:lnTo>
                    <a:pt x="1924" y="2518"/>
                  </a:lnTo>
                  <a:lnTo>
                    <a:pt x="2008" y="2489"/>
                  </a:lnTo>
                  <a:lnTo>
                    <a:pt x="2093" y="2433"/>
                  </a:lnTo>
                  <a:lnTo>
                    <a:pt x="2178" y="2376"/>
                  </a:lnTo>
                  <a:lnTo>
                    <a:pt x="2263" y="2291"/>
                  </a:lnTo>
                  <a:lnTo>
                    <a:pt x="2320" y="2206"/>
                  </a:lnTo>
                  <a:lnTo>
                    <a:pt x="2348" y="2122"/>
                  </a:lnTo>
                  <a:lnTo>
                    <a:pt x="2376" y="2037"/>
                  </a:lnTo>
                  <a:lnTo>
                    <a:pt x="2376" y="1924"/>
                  </a:lnTo>
                  <a:lnTo>
                    <a:pt x="2376" y="1839"/>
                  </a:lnTo>
                  <a:lnTo>
                    <a:pt x="2348" y="1726"/>
                  </a:lnTo>
                  <a:lnTo>
                    <a:pt x="2291" y="1641"/>
                  </a:lnTo>
                  <a:lnTo>
                    <a:pt x="2235" y="1556"/>
                  </a:lnTo>
                  <a:lnTo>
                    <a:pt x="2150" y="1499"/>
                  </a:lnTo>
                  <a:lnTo>
                    <a:pt x="2065" y="1443"/>
                  </a:lnTo>
                  <a:lnTo>
                    <a:pt x="1980" y="1414"/>
                  </a:lnTo>
                  <a:lnTo>
                    <a:pt x="2037" y="1414"/>
                  </a:lnTo>
                  <a:lnTo>
                    <a:pt x="2122" y="1386"/>
                  </a:lnTo>
                  <a:lnTo>
                    <a:pt x="2235" y="1330"/>
                  </a:lnTo>
                  <a:lnTo>
                    <a:pt x="2320" y="1216"/>
                  </a:lnTo>
                  <a:lnTo>
                    <a:pt x="2376" y="1075"/>
                  </a:lnTo>
                  <a:lnTo>
                    <a:pt x="2404" y="905"/>
                  </a:lnTo>
                  <a:lnTo>
                    <a:pt x="2348" y="764"/>
                  </a:lnTo>
                  <a:lnTo>
                    <a:pt x="2263" y="651"/>
                  </a:lnTo>
                  <a:lnTo>
                    <a:pt x="2150" y="566"/>
                  </a:lnTo>
                  <a:lnTo>
                    <a:pt x="2008" y="538"/>
                  </a:lnTo>
                  <a:lnTo>
                    <a:pt x="1839" y="538"/>
                  </a:lnTo>
                  <a:lnTo>
                    <a:pt x="1726" y="594"/>
                  </a:lnTo>
                  <a:lnTo>
                    <a:pt x="1612" y="707"/>
                  </a:lnTo>
                  <a:lnTo>
                    <a:pt x="1641" y="622"/>
                  </a:lnTo>
                  <a:lnTo>
                    <a:pt x="1641" y="538"/>
                  </a:lnTo>
                  <a:lnTo>
                    <a:pt x="1641" y="340"/>
                  </a:lnTo>
                  <a:lnTo>
                    <a:pt x="1556" y="170"/>
                  </a:lnTo>
                  <a:lnTo>
                    <a:pt x="1499" y="113"/>
                  </a:lnTo>
                  <a:lnTo>
                    <a:pt x="1414" y="57"/>
                  </a:lnTo>
                  <a:lnTo>
                    <a:pt x="1330" y="28"/>
                  </a:lnTo>
                  <a:lnTo>
                    <a:pt x="12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679;p40">
              <a:extLst>
                <a:ext uri="{FF2B5EF4-FFF2-40B4-BE49-F238E27FC236}">
                  <a16:creationId xmlns:a16="http://schemas.microsoft.com/office/drawing/2014/main" xmlns="" id="{CF6AFFAF-5243-4963-B5B5-9FF3F4D2B0D1}"/>
                </a:ext>
              </a:extLst>
            </p:cNvPr>
            <p:cNvSpPr/>
            <p:nvPr/>
          </p:nvSpPr>
          <p:spPr>
            <a:xfrm>
              <a:off x="6698025" y="2427175"/>
              <a:ext cx="20550" cy="19825"/>
            </a:xfrm>
            <a:custGeom>
              <a:avLst/>
              <a:gdLst/>
              <a:ahLst/>
              <a:cxnLst/>
              <a:rect l="l" t="t" r="r" b="b"/>
              <a:pathLst>
                <a:path w="822" h="793" extrusionOk="0">
                  <a:moveTo>
                    <a:pt x="284" y="0"/>
                  </a:moveTo>
                  <a:lnTo>
                    <a:pt x="199" y="29"/>
                  </a:lnTo>
                  <a:lnTo>
                    <a:pt x="142" y="85"/>
                  </a:lnTo>
                  <a:lnTo>
                    <a:pt x="86" y="113"/>
                  </a:lnTo>
                  <a:lnTo>
                    <a:pt x="58" y="170"/>
                  </a:lnTo>
                  <a:lnTo>
                    <a:pt x="29" y="227"/>
                  </a:lnTo>
                  <a:lnTo>
                    <a:pt x="1" y="255"/>
                  </a:lnTo>
                  <a:lnTo>
                    <a:pt x="1" y="340"/>
                  </a:lnTo>
                  <a:lnTo>
                    <a:pt x="1" y="368"/>
                  </a:lnTo>
                  <a:lnTo>
                    <a:pt x="1" y="481"/>
                  </a:lnTo>
                  <a:lnTo>
                    <a:pt x="1" y="509"/>
                  </a:lnTo>
                  <a:lnTo>
                    <a:pt x="29" y="566"/>
                  </a:lnTo>
                  <a:lnTo>
                    <a:pt x="86" y="651"/>
                  </a:lnTo>
                  <a:lnTo>
                    <a:pt x="171" y="736"/>
                  </a:lnTo>
                  <a:lnTo>
                    <a:pt x="256" y="764"/>
                  </a:lnTo>
                  <a:lnTo>
                    <a:pt x="284" y="764"/>
                  </a:lnTo>
                  <a:lnTo>
                    <a:pt x="340" y="792"/>
                  </a:lnTo>
                  <a:lnTo>
                    <a:pt x="482" y="792"/>
                  </a:lnTo>
                  <a:lnTo>
                    <a:pt x="567" y="764"/>
                  </a:lnTo>
                  <a:lnTo>
                    <a:pt x="652" y="707"/>
                  </a:lnTo>
                  <a:lnTo>
                    <a:pt x="708" y="651"/>
                  </a:lnTo>
                  <a:lnTo>
                    <a:pt x="736" y="623"/>
                  </a:lnTo>
                  <a:lnTo>
                    <a:pt x="793" y="538"/>
                  </a:lnTo>
                  <a:lnTo>
                    <a:pt x="793" y="509"/>
                  </a:lnTo>
                  <a:lnTo>
                    <a:pt x="793" y="453"/>
                  </a:lnTo>
                  <a:lnTo>
                    <a:pt x="821" y="425"/>
                  </a:lnTo>
                  <a:lnTo>
                    <a:pt x="793" y="340"/>
                  </a:lnTo>
                  <a:lnTo>
                    <a:pt x="793" y="311"/>
                  </a:lnTo>
                  <a:lnTo>
                    <a:pt x="765" y="227"/>
                  </a:lnTo>
                  <a:lnTo>
                    <a:pt x="736" y="170"/>
                  </a:lnTo>
                  <a:lnTo>
                    <a:pt x="652" y="113"/>
                  </a:lnTo>
                  <a:lnTo>
                    <a:pt x="623" y="85"/>
                  </a:lnTo>
                  <a:lnTo>
                    <a:pt x="595" y="85"/>
                  </a:lnTo>
                  <a:lnTo>
                    <a:pt x="567" y="57"/>
                  </a:lnTo>
                  <a:lnTo>
                    <a:pt x="510" y="29"/>
                  </a:lnTo>
                  <a:lnTo>
                    <a:pt x="425" y="29"/>
                  </a:lnTo>
                  <a:lnTo>
                    <a:pt x="3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680;p40">
              <a:extLst>
                <a:ext uri="{FF2B5EF4-FFF2-40B4-BE49-F238E27FC236}">
                  <a16:creationId xmlns:a16="http://schemas.microsoft.com/office/drawing/2014/main" xmlns="" id="{02792C04-F7BB-4A87-8FD9-725E88D9BEDE}"/>
                </a:ext>
              </a:extLst>
            </p:cNvPr>
            <p:cNvSpPr/>
            <p:nvPr/>
          </p:nvSpPr>
          <p:spPr>
            <a:xfrm>
              <a:off x="6760275" y="2388275"/>
              <a:ext cx="59425" cy="62250"/>
            </a:xfrm>
            <a:custGeom>
              <a:avLst/>
              <a:gdLst/>
              <a:ahLst/>
              <a:cxnLst/>
              <a:rect l="l" t="t" r="r" b="b"/>
              <a:pathLst>
                <a:path w="2377" h="2490" extrusionOk="0">
                  <a:moveTo>
                    <a:pt x="990" y="1"/>
                  </a:moveTo>
                  <a:lnTo>
                    <a:pt x="849" y="29"/>
                  </a:lnTo>
                  <a:lnTo>
                    <a:pt x="736" y="114"/>
                  </a:lnTo>
                  <a:lnTo>
                    <a:pt x="651" y="199"/>
                  </a:lnTo>
                  <a:lnTo>
                    <a:pt x="623" y="340"/>
                  </a:lnTo>
                  <a:lnTo>
                    <a:pt x="623" y="481"/>
                  </a:lnTo>
                  <a:lnTo>
                    <a:pt x="651" y="595"/>
                  </a:lnTo>
                  <a:lnTo>
                    <a:pt x="736" y="708"/>
                  </a:lnTo>
                  <a:lnTo>
                    <a:pt x="679" y="679"/>
                  </a:lnTo>
                  <a:lnTo>
                    <a:pt x="623" y="651"/>
                  </a:lnTo>
                  <a:lnTo>
                    <a:pt x="481" y="651"/>
                  </a:lnTo>
                  <a:lnTo>
                    <a:pt x="311" y="679"/>
                  </a:lnTo>
                  <a:lnTo>
                    <a:pt x="198" y="736"/>
                  </a:lnTo>
                  <a:lnTo>
                    <a:pt x="113" y="821"/>
                  </a:lnTo>
                  <a:lnTo>
                    <a:pt x="57" y="934"/>
                  </a:lnTo>
                  <a:lnTo>
                    <a:pt x="28" y="1075"/>
                  </a:lnTo>
                  <a:lnTo>
                    <a:pt x="57" y="1189"/>
                  </a:lnTo>
                  <a:lnTo>
                    <a:pt x="113" y="1302"/>
                  </a:lnTo>
                  <a:lnTo>
                    <a:pt x="198" y="1358"/>
                  </a:lnTo>
                  <a:lnTo>
                    <a:pt x="283" y="1415"/>
                  </a:lnTo>
                  <a:lnTo>
                    <a:pt x="396" y="1387"/>
                  </a:lnTo>
                  <a:lnTo>
                    <a:pt x="283" y="1443"/>
                  </a:lnTo>
                  <a:lnTo>
                    <a:pt x="198" y="1500"/>
                  </a:lnTo>
                  <a:lnTo>
                    <a:pt x="142" y="1556"/>
                  </a:lnTo>
                  <a:lnTo>
                    <a:pt x="85" y="1641"/>
                  </a:lnTo>
                  <a:lnTo>
                    <a:pt x="28" y="1726"/>
                  </a:lnTo>
                  <a:lnTo>
                    <a:pt x="0" y="1839"/>
                  </a:lnTo>
                  <a:lnTo>
                    <a:pt x="0" y="1924"/>
                  </a:lnTo>
                  <a:lnTo>
                    <a:pt x="0" y="2037"/>
                  </a:lnTo>
                  <a:lnTo>
                    <a:pt x="28" y="2122"/>
                  </a:lnTo>
                  <a:lnTo>
                    <a:pt x="85" y="2207"/>
                  </a:lnTo>
                  <a:lnTo>
                    <a:pt x="142" y="2292"/>
                  </a:lnTo>
                  <a:lnTo>
                    <a:pt x="198" y="2377"/>
                  </a:lnTo>
                  <a:lnTo>
                    <a:pt x="283" y="2433"/>
                  </a:lnTo>
                  <a:lnTo>
                    <a:pt x="396" y="2461"/>
                  </a:lnTo>
                  <a:lnTo>
                    <a:pt x="481" y="2490"/>
                  </a:lnTo>
                  <a:lnTo>
                    <a:pt x="679" y="2490"/>
                  </a:lnTo>
                  <a:lnTo>
                    <a:pt x="792" y="2433"/>
                  </a:lnTo>
                  <a:lnTo>
                    <a:pt x="877" y="2405"/>
                  </a:lnTo>
                  <a:lnTo>
                    <a:pt x="934" y="2320"/>
                  </a:lnTo>
                  <a:lnTo>
                    <a:pt x="1019" y="2263"/>
                  </a:lnTo>
                  <a:lnTo>
                    <a:pt x="1075" y="2179"/>
                  </a:lnTo>
                  <a:lnTo>
                    <a:pt x="1103" y="2065"/>
                  </a:lnTo>
                  <a:lnTo>
                    <a:pt x="1132" y="1981"/>
                  </a:lnTo>
                  <a:lnTo>
                    <a:pt x="1132" y="2037"/>
                  </a:lnTo>
                  <a:lnTo>
                    <a:pt x="1160" y="2122"/>
                  </a:lnTo>
                  <a:lnTo>
                    <a:pt x="1245" y="2207"/>
                  </a:lnTo>
                  <a:lnTo>
                    <a:pt x="1386" y="2292"/>
                  </a:lnTo>
                  <a:lnTo>
                    <a:pt x="1528" y="2320"/>
                  </a:lnTo>
                  <a:lnTo>
                    <a:pt x="1669" y="2292"/>
                  </a:lnTo>
                  <a:lnTo>
                    <a:pt x="1811" y="2235"/>
                  </a:lnTo>
                  <a:lnTo>
                    <a:pt x="1924" y="2122"/>
                  </a:lnTo>
                  <a:lnTo>
                    <a:pt x="1980" y="1981"/>
                  </a:lnTo>
                  <a:lnTo>
                    <a:pt x="1980" y="1839"/>
                  </a:lnTo>
                  <a:lnTo>
                    <a:pt x="1952" y="1698"/>
                  </a:lnTo>
                  <a:lnTo>
                    <a:pt x="1867" y="1585"/>
                  </a:lnTo>
                  <a:lnTo>
                    <a:pt x="1726" y="1500"/>
                  </a:lnTo>
                  <a:lnTo>
                    <a:pt x="1924" y="1500"/>
                  </a:lnTo>
                  <a:lnTo>
                    <a:pt x="2093" y="1443"/>
                  </a:lnTo>
                  <a:lnTo>
                    <a:pt x="2263" y="1330"/>
                  </a:lnTo>
                  <a:lnTo>
                    <a:pt x="2320" y="1273"/>
                  </a:lnTo>
                  <a:lnTo>
                    <a:pt x="2348" y="1189"/>
                  </a:lnTo>
                  <a:lnTo>
                    <a:pt x="2376" y="1104"/>
                  </a:lnTo>
                  <a:lnTo>
                    <a:pt x="2376" y="1019"/>
                  </a:lnTo>
                  <a:lnTo>
                    <a:pt x="2348" y="849"/>
                  </a:lnTo>
                  <a:lnTo>
                    <a:pt x="2235" y="708"/>
                  </a:lnTo>
                  <a:lnTo>
                    <a:pt x="2178" y="651"/>
                  </a:lnTo>
                  <a:lnTo>
                    <a:pt x="2093" y="595"/>
                  </a:lnTo>
                  <a:lnTo>
                    <a:pt x="2009" y="566"/>
                  </a:lnTo>
                  <a:lnTo>
                    <a:pt x="1924" y="566"/>
                  </a:lnTo>
                  <a:lnTo>
                    <a:pt x="1754" y="595"/>
                  </a:lnTo>
                  <a:lnTo>
                    <a:pt x="1613" y="679"/>
                  </a:lnTo>
                  <a:lnTo>
                    <a:pt x="1556" y="736"/>
                  </a:lnTo>
                  <a:lnTo>
                    <a:pt x="1499" y="793"/>
                  </a:lnTo>
                  <a:lnTo>
                    <a:pt x="1499" y="566"/>
                  </a:lnTo>
                  <a:lnTo>
                    <a:pt x="1471" y="453"/>
                  </a:lnTo>
                  <a:lnTo>
                    <a:pt x="1443" y="340"/>
                  </a:lnTo>
                  <a:lnTo>
                    <a:pt x="1386" y="227"/>
                  </a:lnTo>
                  <a:lnTo>
                    <a:pt x="1330" y="142"/>
                  </a:lnTo>
                  <a:lnTo>
                    <a:pt x="1217" y="85"/>
                  </a:lnTo>
                  <a:lnTo>
                    <a:pt x="1132" y="29"/>
                  </a:lnTo>
                  <a:lnTo>
                    <a:pt x="9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5681;p40">
              <a:extLst>
                <a:ext uri="{FF2B5EF4-FFF2-40B4-BE49-F238E27FC236}">
                  <a16:creationId xmlns:a16="http://schemas.microsoft.com/office/drawing/2014/main" xmlns="" id="{3EF0D409-15F5-4369-AABA-4808A85584C5}"/>
                </a:ext>
              </a:extLst>
            </p:cNvPr>
            <p:cNvSpPr/>
            <p:nvPr/>
          </p:nvSpPr>
          <p:spPr>
            <a:xfrm>
              <a:off x="6777950" y="2410200"/>
              <a:ext cx="19125" cy="20525"/>
            </a:xfrm>
            <a:custGeom>
              <a:avLst/>
              <a:gdLst/>
              <a:ahLst/>
              <a:cxnLst/>
              <a:rect l="l" t="t" r="r" b="b"/>
              <a:pathLst>
                <a:path w="765" h="821" extrusionOk="0">
                  <a:moveTo>
                    <a:pt x="340" y="0"/>
                  </a:moveTo>
                  <a:lnTo>
                    <a:pt x="255" y="29"/>
                  </a:lnTo>
                  <a:lnTo>
                    <a:pt x="198" y="29"/>
                  </a:lnTo>
                  <a:lnTo>
                    <a:pt x="170" y="57"/>
                  </a:lnTo>
                  <a:lnTo>
                    <a:pt x="142" y="57"/>
                  </a:lnTo>
                  <a:lnTo>
                    <a:pt x="85" y="142"/>
                  </a:lnTo>
                  <a:lnTo>
                    <a:pt x="29" y="227"/>
                  </a:lnTo>
                  <a:lnTo>
                    <a:pt x="0" y="312"/>
                  </a:lnTo>
                  <a:lnTo>
                    <a:pt x="0" y="340"/>
                  </a:lnTo>
                  <a:lnTo>
                    <a:pt x="0" y="425"/>
                  </a:lnTo>
                  <a:lnTo>
                    <a:pt x="0" y="453"/>
                  </a:lnTo>
                  <a:lnTo>
                    <a:pt x="0" y="538"/>
                  </a:lnTo>
                  <a:lnTo>
                    <a:pt x="29" y="566"/>
                  </a:lnTo>
                  <a:lnTo>
                    <a:pt x="57" y="651"/>
                  </a:lnTo>
                  <a:lnTo>
                    <a:pt x="114" y="708"/>
                  </a:lnTo>
                  <a:lnTo>
                    <a:pt x="142" y="708"/>
                  </a:lnTo>
                  <a:lnTo>
                    <a:pt x="198" y="736"/>
                  </a:lnTo>
                  <a:lnTo>
                    <a:pt x="227" y="764"/>
                  </a:lnTo>
                  <a:lnTo>
                    <a:pt x="340" y="792"/>
                  </a:lnTo>
                  <a:lnTo>
                    <a:pt x="368" y="792"/>
                  </a:lnTo>
                  <a:lnTo>
                    <a:pt x="396" y="821"/>
                  </a:lnTo>
                  <a:lnTo>
                    <a:pt x="425" y="821"/>
                  </a:lnTo>
                  <a:lnTo>
                    <a:pt x="510" y="792"/>
                  </a:lnTo>
                  <a:lnTo>
                    <a:pt x="538" y="792"/>
                  </a:lnTo>
                  <a:lnTo>
                    <a:pt x="538" y="764"/>
                  </a:lnTo>
                  <a:lnTo>
                    <a:pt x="623" y="736"/>
                  </a:lnTo>
                  <a:lnTo>
                    <a:pt x="679" y="679"/>
                  </a:lnTo>
                  <a:lnTo>
                    <a:pt x="736" y="594"/>
                  </a:lnTo>
                  <a:lnTo>
                    <a:pt x="736" y="538"/>
                  </a:lnTo>
                  <a:lnTo>
                    <a:pt x="736" y="510"/>
                  </a:lnTo>
                  <a:lnTo>
                    <a:pt x="764" y="453"/>
                  </a:lnTo>
                  <a:lnTo>
                    <a:pt x="764" y="425"/>
                  </a:lnTo>
                  <a:lnTo>
                    <a:pt x="764" y="368"/>
                  </a:lnTo>
                  <a:lnTo>
                    <a:pt x="764" y="283"/>
                  </a:lnTo>
                  <a:lnTo>
                    <a:pt x="764" y="198"/>
                  </a:lnTo>
                  <a:lnTo>
                    <a:pt x="708" y="142"/>
                  </a:lnTo>
                  <a:lnTo>
                    <a:pt x="651" y="85"/>
                  </a:lnTo>
                  <a:lnTo>
                    <a:pt x="594" y="57"/>
                  </a:lnTo>
                  <a:lnTo>
                    <a:pt x="566" y="29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5682;p40">
              <a:extLst>
                <a:ext uri="{FF2B5EF4-FFF2-40B4-BE49-F238E27FC236}">
                  <a16:creationId xmlns:a16="http://schemas.microsoft.com/office/drawing/2014/main" xmlns="" id="{59CA2B01-96CA-4229-A005-A24EBC50066B}"/>
                </a:ext>
              </a:extLst>
            </p:cNvPr>
            <p:cNvSpPr/>
            <p:nvPr/>
          </p:nvSpPr>
          <p:spPr>
            <a:xfrm>
              <a:off x="6802000" y="2447675"/>
              <a:ext cx="46675" cy="48125"/>
            </a:xfrm>
            <a:custGeom>
              <a:avLst/>
              <a:gdLst/>
              <a:ahLst/>
              <a:cxnLst/>
              <a:rect l="l" t="t" r="r" b="b"/>
              <a:pathLst>
                <a:path w="1867" h="1925" extrusionOk="0">
                  <a:moveTo>
                    <a:pt x="424" y="1"/>
                  </a:moveTo>
                  <a:lnTo>
                    <a:pt x="283" y="29"/>
                  </a:lnTo>
                  <a:lnTo>
                    <a:pt x="142" y="114"/>
                  </a:lnTo>
                  <a:lnTo>
                    <a:pt x="57" y="227"/>
                  </a:lnTo>
                  <a:lnTo>
                    <a:pt x="0" y="397"/>
                  </a:lnTo>
                  <a:lnTo>
                    <a:pt x="28" y="538"/>
                  </a:lnTo>
                  <a:lnTo>
                    <a:pt x="85" y="679"/>
                  </a:lnTo>
                  <a:lnTo>
                    <a:pt x="198" y="793"/>
                  </a:lnTo>
                  <a:lnTo>
                    <a:pt x="340" y="849"/>
                  </a:lnTo>
                  <a:lnTo>
                    <a:pt x="226" y="877"/>
                  </a:lnTo>
                  <a:lnTo>
                    <a:pt x="142" y="934"/>
                  </a:lnTo>
                  <a:lnTo>
                    <a:pt x="85" y="1019"/>
                  </a:lnTo>
                  <a:lnTo>
                    <a:pt x="28" y="1132"/>
                  </a:lnTo>
                  <a:lnTo>
                    <a:pt x="28" y="1245"/>
                  </a:lnTo>
                  <a:lnTo>
                    <a:pt x="57" y="1358"/>
                  </a:lnTo>
                  <a:lnTo>
                    <a:pt x="142" y="1443"/>
                  </a:lnTo>
                  <a:lnTo>
                    <a:pt x="226" y="1528"/>
                  </a:lnTo>
                  <a:lnTo>
                    <a:pt x="340" y="1556"/>
                  </a:lnTo>
                  <a:lnTo>
                    <a:pt x="453" y="1528"/>
                  </a:lnTo>
                  <a:lnTo>
                    <a:pt x="566" y="1471"/>
                  </a:lnTo>
                  <a:lnTo>
                    <a:pt x="622" y="1387"/>
                  </a:lnTo>
                  <a:lnTo>
                    <a:pt x="622" y="1528"/>
                  </a:lnTo>
                  <a:lnTo>
                    <a:pt x="622" y="1669"/>
                  </a:lnTo>
                  <a:lnTo>
                    <a:pt x="707" y="1811"/>
                  </a:lnTo>
                  <a:lnTo>
                    <a:pt x="792" y="1896"/>
                  </a:lnTo>
                  <a:lnTo>
                    <a:pt x="934" y="1924"/>
                  </a:lnTo>
                  <a:lnTo>
                    <a:pt x="1047" y="1924"/>
                  </a:lnTo>
                  <a:lnTo>
                    <a:pt x="1188" y="1867"/>
                  </a:lnTo>
                  <a:lnTo>
                    <a:pt x="1273" y="1783"/>
                  </a:lnTo>
                  <a:lnTo>
                    <a:pt x="1330" y="1641"/>
                  </a:lnTo>
                  <a:lnTo>
                    <a:pt x="1330" y="1528"/>
                  </a:lnTo>
                  <a:lnTo>
                    <a:pt x="1273" y="1387"/>
                  </a:lnTo>
                  <a:lnTo>
                    <a:pt x="1188" y="1302"/>
                  </a:lnTo>
                  <a:lnTo>
                    <a:pt x="1386" y="1302"/>
                  </a:lnTo>
                  <a:lnTo>
                    <a:pt x="1471" y="1330"/>
                  </a:lnTo>
                  <a:lnTo>
                    <a:pt x="1556" y="1302"/>
                  </a:lnTo>
                  <a:lnTo>
                    <a:pt x="1641" y="1273"/>
                  </a:lnTo>
                  <a:lnTo>
                    <a:pt x="1726" y="1245"/>
                  </a:lnTo>
                  <a:lnTo>
                    <a:pt x="1782" y="1160"/>
                  </a:lnTo>
                  <a:lnTo>
                    <a:pt x="1839" y="1104"/>
                  </a:lnTo>
                  <a:lnTo>
                    <a:pt x="1867" y="991"/>
                  </a:lnTo>
                  <a:lnTo>
                    <a:pt x="1867" y="906"/>
                  </a:lnTo>
                  <a:lnTo>
                    <a:pt x="1810" y="793"/>
                  </a:lnTo>
                  <a:lnTo>
                    <a:pt x="1754" y="708"/>
                  </a:lnTo>
                  <a:lnTo>
                    <a:pt x="1669" y="679"/>
                  </a:lnTo>
                  <a:lnTo>
                    <a:pt x="1556" y="651"/>
                  </a:lnTo>
                  <a:lnTo>
                    <a:pt x="1443" y="679"/>
                  </a:lnTo>
                  <a:lnTo>
                    <a:pt x="1358" y="708"/>
                  </a:lnTo>
                  <a:lnTo>
                    <a:pt x="1386" y="679"/>
                  </a:lnTo>
                  <a:lnTo>
                    <a:pt x="1414" y="651"/>
                  </a:lnTo>
                  <a:lnTo>
                    <a:pt x="1443" y="538"/>
                  </a:lnTo>
                  <a:lnTo>
                    <a:pt x="1443" y="397"/>
                  </a:lnTo>
                  <a:lnTo>
                    <a:pt x="1386" y="312"/>
                  </a:lnTo>
                  <a:lnTo>
                    <a:pt x="1358" y="227"/>
                  </a:lnTo>
                  <a:lnTo>
                    <a:pt x="1273" y="170"/>
                  </a:lnTo>
                  <a:lnTo>
                    <a:pt x="1188" y="142"/>
                  </a:lnTo>
                  <a:lnTo>
                    <a:pt x="1075" y="142"/>
                  </a:lnTo>
                  <a:lnTo>
                    <a:pt x="990" y="170"/>
                  </a:lnTo>
                  <a:lnTo>
                    <a:pt x="934" y="227"/>
                  </a:lnTo>
                  <a:lnTo>
                    <a:pt x="877" y="283"/>
                  </a:lnTo>
                  <a:lnTo>
                    <a:pt x="877" y="368"/>
                  </a:lnTo>
                  <a:lnTo>
                    <a:pt x="820" y="227"/>
                  </a:lnTo>
                  <a:lnTo>
                    <a:pt x="736" y="114"/>
                  </a:lnTo>
                  <a:lnTo>
                    <a:pt x="594" y="29"/>
                  </a:lnTo>
                  <a:lnTo>
                    <a:pt x="4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683;p40">
              <a:extLst>
                <a:ext uri="{FF2B5EF4-FFF2-40B4-BE49-F238E27FC236}">
                  <a16:creationId xmlns:a16="http://schemas.microsoft.com/office/drawing/2014/main" xmlns="" id="{BF2B16A7-ED5F-42E4-A7CC-086837AC2E64}"/>
                </a:ext>
              </a:extLst>
            </p:cNvPr>
            <p:cNvSpPr/>
            <p:nvPr/>
          </p:nvSpPr>
          <p:spPr>
            <a:xfrm>
              <a:off x="6816125" y="2463225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255" y="1"/>
                  </a:moveTo>
                  <a:lnTo>
                    <a:pt x="171" y="29"/>
                  </a:lnTo>
                  <a:lnTo>
                    <a:pt x="114" y="57"/>
                  </a:lnTo>
                  <a:lnTo>
                    <a:pt x="114" y="86"/>
                  </a:lnTo>
                  <a:lnTo>
                    <a:pt x="86" y="114"/>
                  </a:lnTo>
                  <a:lnTo>
                    <a:pt x="57" y="142"/>
                  </a:lnTo>
                  <a:lnTo>
                    <a:pt x="29" y="199"/>
                  </a:lnTo>
                  <a:lnTo>
                    <a:pt x="1" y="227"/>
                  </a:lnTo>
                  <a:lnTo>
                    <a:pt x="1" y="255"/>
                  </a:lnTo>
                  <a:lnTo>
                    <a:pt x="1" y="284"/>
                  </a:lnTo>
                  <a:lnTo>
                    <a:pt x="1" y="369"/>
                  </a:lnTo>
                  <a:lnTo>
                    <a:pt x="29" y="425"/>
                  </a:lnTo>
                  <a:lnTo>
                    <a:pt x="29" y="453"/>
                  </a:lnTo>
                  <a:lnTo>
                    <a:pt x="57" y="482"/>
                  </a:lnTo>
                  <a:lnTo>
                    <a:pt x="142" y="538"/>
                  </a:lnTo>
                  <a:lnTo>
                    <a:pt x="171" y="538"/>
                  </a:lnTo>
                  <a:lnTo>
                    <a:pt x="199" y="567"/>
                  </a:lnTo>
                  <a:lnTo>
                    <a:pt x="227" y="595"/>
                  </a:lnTo>
                  <a:lnTo>
                    <a:pt x="284" y="595"/>
                  </a:lnTo>
                  <a:lnTo>
                    <a:pt x="340" y="623"/>
                  </a:lnTo>
                  <a:lnTo>
                    <a:pt x="425" y="595"/>
                  </a:lnTo>
                  <a:lnTo>
                    <a:pt x="538" y="538"/>
                  </a:lnTo>
                  <a:lnTo>
                    <a:pt x="567" y="510"/>
                  </a:lnTo>
                  <a:lnTo>
                    <a:pt x="595" y="482"/>
                  </a:lnTo>
                  <a:lnTo>
                    <a:pt x="623" y="425"/>
                  </a:lnTo>
                  <a:lnTo>
                    <a:pt x="623" y="397"/>
                  </a:lnTo>
                  <a:lnTo>
                    <a:pt x="623" y="340"/>
                  </a:lnTo>
                  <a:lnTo>
                    <a:pt x="623" y="312"/>
                  </a:lnTo>
                  <a:lnTo>
                    <a:pt x="623" y="255"/>
                  </a:lnTo>
                  <a:lnTo>
                    <a:pt x="623" y="227"/>
                  </a:lnTo>
                  <a:lnTo>
                    <a:pt x="623" y="199"/>
                  </a:lnTo>
                  <a:lnTo>
                    <a:pt x="595" y="171"/>
                  </a:lnTo>
                  <a:lnTo>
                    <a:pt x="567" y="114"/>
                  </a:lnTo>
                  <a:lnTo>
                    <a:pt x="538" y="86"/>
                  </a:lnTo>
                  <a:lnTo>
                    <a:pt x="482" y="57"/>
                  </a:lnTo>
                  <a:lnTo>
                    <a:pt x="4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684;p40">
              <a:extLst>
                <a:ext uri="{FF2B5EF4-FFF2-40B4-BE49-F238E27FC236}">
                  <a16:creationId xmlns:a16="http://schemas.microsoft.com/office/drawing/2014/main" xmlns="" id="{5A0D223A-E781-4A83-934A-58245B9658D2}"/>
                </a:ext>
              </a:extLst>
            </p:cNvPr>
            <p:cNvSpPr/>
            <p:nvPr/>
          </p:nvSpPr>
          <p:spPr>
            <a:xfrm>
              <a:off x="5768125" y="2480200"/>
              <a:ext cx="772950" cy="541000"/>
            </a:xfrm>
            <a:custGeom>
              <a:avLst/>
              <a:gdLst/>
              <a:ahLst/>
              <a:cxnLst/>
              <a:rect l="l" t="t" r="r" b="b"/>
              <a:pathLst>
                <a:path w="30918" h="21640" extrusionOk="0">
                  <a:moveTo>
                    <a:pt x="481" y="1"/>
                  </a:moveTo>
                  <a:lnTo>
                    <a:pt x="311" y="368"/>
                  </a:lnTo>
                  <a:lnTo>
                    <a:pt x="198" y="736"/>
                  </a:lnTo>
                  <a:lnTo>
                    <a:pt x="113" y="1104"/>
                  </a:lnTo>
                  <a:lnTo>
                    <a:pt x="29" y="1500"/>
                  </a:lnTo>
                  <a:lnTo>
                    <a:pt x="0" y="1896"/>
                  </a:lnTo>
                  <a:lnTo>
                    <a:pt x="0" y="2292"/>
                  </a:lnTo>
                  <a:lnTo>
                    <a:pt x="29" y="2688"/>
                  </a:lnTo>
                  <a:lnTo>
                    <a:pt x="113" y="3056"/>
                  </a:lnTo>
                  <a:lnTo>
                    <a:pt x="255" y="3452"/>
                  </a:lnTo>
                  <a:lnTo>
                    <a:pt x="425" y="3819"/>
                  </a:lnTo>
                  <a:lnTo>
                    <a:pt x="538" y="3989"/>
                  </a:lnTo>
                  <a:lnTo>
                    <a:pt x="679" y="4159"/>
                  </a:lnTo>
                  <a:lnTo>
                    <a:pt x="821" y="4300"/>
                  </a:lnTo>
                  <a:lnTo>
                    <a:pt x="962" y="4442"/>
                  </a:lnTo>
                  <a:lnTo>
                    <a:pt x="1273" y="4640"/>
                  </a:lnTo>
                  <a:lnTo>
                    <a:pt x="1584" y="4809"/>
                  </a:lnTo>
                  <a:lnTo>
                    <a:pt x="1952" y="4923"/>
                  </a:lnTo>
                  <a:lnTo>
                    <a:pt x="2291" y="5007"/>
                  </a:lnTo>
                  <a:lnTo>
                    <a:pt x="3027" y="5149"/>
                  </a:lnTo>
                  <a:lnTo>
                    <a:pt x="3762" y="5234"/>
                  </a:lnTo>
                  <a:lnTo>
                    <a:pt x="4187" y="5319"/>
                  </a:lnTo>
                  <a:lnTo>
                    <a:pt x="4611" y="5432"/>
                  </a:lnTo>
                  <a:lnTo>
                    <a:pt x="5035" y="5573"/>
                  </a:lnTo>
                  <a:lnTo>
                    <a:pt x="5403" y="5743"/>
                  </a:lnTo>
                  <a:lnTo>
                    <a:pt x="5771" y="5941"/>
                  </a:lnTo>
                  <a:lnTo>
                    <a:pt x="6138" y="6167"/>
                  </a:lnTo>
                  <a:lnTo>
                    <a:pt x="6450" y="6450"/>
                  </a:lnTo>
                  <a:lnTo>
                    <a:pt x="6732" y="6818"/>
                  </a:lnTo>
                  <a:lnTo>
                    <a:pt x="6959" y="7129"/>
                  </a:lnTo>
                  <a:lnTo>
                    <a:pt x="7157" y="7468"/>
                  </a:lnTo>
                  <a:lnTo>
                    <a:pt x="7326" y="7836"/>
                  </a:lnTo>
                  <a:lnTo>
                    <a:pt x="7496" y="8204"/>
                  </a:lnTo>
                  <a:lnTo>
                    <a:pt x="7751" y="8968"/>
                  </a:lnTo>
                  <a:lnTo>
                    <a:pt x="7977" y="9731"/>
                  </a:lnTo>
                  <a:lnTo>
                    <a:pt x="8203" y="10438"/>
                  </a:lnTo>
                  <a:lnTo>
                    <a:pt x="8401" y="11089"/>
                  </a:lnTo>
                  <a:lnTo>
                    <a:pt x="8684" y="11711"/>
                  </a:lnTo>
                  <a:lnTo>
                    <a:pt x="8826" y="12022"/>
                  </a:lnTo>
                  <a:lnTo>
                    <a:pt x="8995" y="12305"/>
                  </a:lnTo>
                  <a:lnTo>
                    <a:pt x="9165" y="12616"/>
                  </a:lnTo>
                  <a:lnTo>
                    <a:pt x="9363" y="12871"/>
                  </a:lnTo>
                  <a:lnTo>
                    <a:pt x="9589" y="13126"/>
                  </a:lnTo>
                  <a:lnTo>
                    <a:pt x="9787" y="13352"/>
                  </a:lnTo>
                  <a:lnTo>
                    <a:pt x="10042" y="13578"/>
                  </a:lnTo>
                  <a:lnTo>
                    <a:pt x="10297" y="13748"/>
                  </a:lnTo>
                  <a:lnTo>
                    <a:pt x="10579" y="13889"/>
                  </a:lnTo>
                  <a:lnTo>
                    <a:pt x="10862" y="14031"/>
                  </a:lnTo>
                  <a:lnTo>
                    <a:pt x="11145" y="14116"/>
                  </a:lnTo>
                  <a:lnTo>
                    <a:pt x="11485" y="14144"/>
                  </a:lnTo>
                  <a:lnTo>
                    <a:pt x="11767" y="14172"/>
                  </a:lnTo>
                  <a:lnTo>
                    <a:pt x="12050" y="14144"/>
                  </a:lnTo>
                  <a:lnTo>
                    <a:pt x="12333" y="14087"/>
                  </a:lnTo>
                  <a:lnTo>
                    <a:pt x="12616" y="14031"/>
                  </a:lnTo>
                  <a:lnTo>
                    <a:pt x="13182" y="13833"/>
                  </a:lnTo>
                  <a:lnTo>
                    <a:pt x="13747" y="13606"/>
                  </a:lnTo>
                  <a:lnTo>
                    <a:pt x="14313" y="13380"/>
                  </a:lnTo>
                  <a:lnTo>
                    <a:pt x="14879" y="13210"/>
                  </a:lnTo>
                  <a:lnTo>
                    <a:pt x="15162" y="13126"/>
                  </a:lnTo>
                  <a:lnTo>
                    <a:pt x="15445" y="13097"/>
                  </a:lnTo>
                  <a:lnTo>
                    <a:pt x="15728" y="13069"/>
                  </a:lnTo>
                  <a:lnTo>
                    <a:pt x="16010" y="13069"/>
                  </a:lnTo>
                  <a:lnTo>
                    <a:pt x="16322" y="13126"/>
                  </a:lnTo>
                  <a:lnTo>
                    <a:pt x="16633" y="13210"/>
                  </a:lnTo>
                  <a:lnTo>
                    <a:pt x="16916" y="13324"/>
                  </a:lnTo>
                  <a:lnTo>
                    <a:pt x="17170" y="13465"/>
                  </a:lnTo>
                  <a:lnTo>
                    <a:pt x="17425" y="13635"/>
                  </a:lnTo>
                  <a:lnTo>
                    <a:pt x="17651" y="13833"/>
                  </a:lnTo>
                  <a:lnTo>
                    <a:pt x="17877" y="14059"/>
                  </a:lnTo>
                  <a:lnTo>
                    <a:pt x="18075" y="14314"/>
                  </a:lnTo>
                  <a:lnTo>
                    <a:pt x="18273" y="14568"/>
                  </a:lnTo>
                  <a:lnTo>
                    <a:pt x="18471" y="14823"/>
                  </a:lnTo>
                  <a:lnTo>
                    <a:pt x="18782" y="15417"/>
                  </a:lnTo>
                  <a:lnTo>
                    <a:pt x="19065" y="16011"/>
                  </a:lnTo>
                  <a:lnTo>
                    <a:pt x="19263" y="16633"/>
                  </a:lnTo>
                  <a:lnTo>
                    <a:pt x="19659" y="17878"/>
                  </a:lnTo>
                  <a:lnTo>
                    <a:pt x="19886" y="18500"/>
                  </a:lnTo>
                  <a:lnTo>
                    <a:pt x="20112" y="19094"/>
                  </a:lnTo>
                  <a:lnTo>
                    <a:pt x="20395" y="19660"/>
                  </a:lnTo>
                  <a:lnTo>
                    <a:pt x="20565" y="19943"/>
                  </a:lnTo>
                  <a:lnTo>
                    <a:pt x="20734" y="20197"/>
                  </a:lnTo>
                  <a:lnTo>
                    <a:pt x="20932" y="20423"/>
                  </a:lnTo>
                  <a:lnTo>
                    <a:pt x="21159" y="20650"/>
                  </a:lnTo>
                  <a:lnTo>
                    <a:pt x="21385" y="20876"/>
                  </a:lnTo>
                  <a:lnTo>
                    <a:pt x="21639" y="21074"/>
                  </a:lnTo>
                  <a:lnTo>
                    <a:pt x="21894" y="21215"/>
                  </a:lnTo>
                  <a:lnTo>
                    <a:pt x="22149" y="21357"/>
                  </a:lnTo>
                  <a:lnTo>
                    <a:pt x="22403" y="21442"/>
                  </a:lnTo>
                  <a:lnTo>
                    <a:pt x="22686" y="21527"/>
                  </a:lnTo>
                  <a:lnTo>
                    <a:pt x="22969" y="21583"/>
                  </a:lnTo>
                  <a:lnTo>
                    <a:pt x="23252" y="21640"/>
                  </a:lnTo>
                  <a:lnTo>
                    <a:pt x="23846" y="21640"/>
                  </a:lnTo>
                  <a:lnTo>
                    <a:pt x="24129" y="21611"/>
                  </a:lnTo>
                  <a:lnTo>
                    <a:pt x="24440" y="21583"/>
                  </a:lnTo>
                  <a:lnTo>
                    <a:pt x="24723" y="21527"/>
                  </a:lnTo>
                  <a:lnTo>
                    <a:pt x="25006" y="21442"/>
                  </a:lnTo>
                  <a:lnTo>
                    <a:pt x="25571" y="21244"/>
                  </a:lnTo>
                  <a:lnTo>
                    <a:pt x="26109" y="20989"/>
                  </a:lnTo>
                  <a:lnTo>
                    <a:pt x="26590" y="20678"/>
                  </a:lnTo>
                  <a:lnTo>
                    <a:pt x="27070" y="20339"/>
                  </a:lnTo>
                  <a:lnTo>
                    <a:pt x="27495" y="19943"/>
                  </a:lnTo>
                  <a:lnTo>
                    <a:pt x="27919" y="19547"/>
                  </a:lnTo>
                  <a:lnTo>
                    <a:pt x="28315" y="19094"/>
                  </a:lnTo>
                  <a:lnTo>
                    <a:pt x="28711" y="18641"/>
                  </a:lnTo>
                  <a:lnTo>
                    <a:pt x="29418" y="17708"/>
                  </a:lnTo>
                  <a:lnTo>
                    <a:pt x="30210" y="16633"/>
                  </a:lnTo>
                  <a:lnTo>
                    <a:pt x="30550" y="16067"/>
                  </a:lnTo>
                  <a:lnTo>
                    <a:pt x="30917" y="15502"/>
                  </a:lnTo>
                  <a:lnTo>
                    <a:pt x="28881" y="14766"/>
                  </a:lnTo>
                  <a:lnTo>
                    <a:pt x="26872" y="14031"/>
                  </a:lnTo>
                  <a:lnTo>
                    <a:pt x="24864" y="13239"/>
                  </a:lnTo>
                  <a:lnTo>
                    <a:pt x="22884" y="12447"/>
                  </a:lnTo>
                  <a:lnTo>
                    <a:pt x="20904" y="11598"/>
                  </a:lnTo>
                  <a:lnTo>
                    <a:pt x="18952" y="10721"/>
                  </a:lnTo>
                  <a:lnTo>
                    <a:pt x="17000" y="9816"/>
                  </a:lnTo>
                  <a:lnTo>
                    <a:pt x="15077" y="8883"/>
                  </a:lnTo>
                  <a:lnTo>
                    <a:pt x="13182" y="7893"/>
                  </a:lnTo>
                  <a:lnTo>
                    <a:pt x="11315" y="6874"/>
                  </a:lnTo>
                  <a:lnTo>
                    <a:pt x="9448" y="5828"/>
                  </a:lnTo>
                  <a:lnTo>
                    <a:pt x="7609" y="4753"/>
                  </a:lnTo>
                  <a:lnTo>
                    <a:pt x="5771" y="3621"/>
                  </a:lnTo>
                  <a:lnTo>
                    <a:pt x="3989" y="2462"/>
                  </a:lnTo>
                  <a:lnTo>
                    <a:pt x="2207" y="1245"/>
                  </a:lnTo>
                  <a:lnTo>
                    <a:pt x="481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685;p40">
              <a:extLst>
                <a:ext uri="{FF2B5EF4-FFF2-40B4-BE49-F238E27FC236}">
                  <a16:creationId xmlns:a16="http://schemas.microsoft.com/office/drawing/2014/main" xmlns="" id="{88125569-D0B6-412E-8E9D-90B2B8FD86ED}"/>
                </a:ext>
              </a:extLst>
            </p:cNvPr>
            <p:cNvSpPr/>
            <p:nvPr/>
          </p:nvSpPr>
          <p:spPr>
            <a:xfrm>
              <a:off x="5780150" y="2428575"/>
              <a:ext cx="796275" cy="439175"/>
            </a:xfrm>
            <a:custGeom>
              <a:avLst/>
              <a:gdLst/>
              <a:ahLst/>
              <a:cxnLst/>
              <a:rect l="l" t="t" r="r" b="b"/>
              <a:pathLst>
                <a:path w="31851" h="17567" extrusionOk="0">
                  <a:moveTo>
                    <a:pt x="2546" y="1"/>
                  </a:moveTo>
                  <a:lnTo>
                    <a:pt x="2320" y="29"/>
                  </a:lnTo>
                  <a:lnTo>
                    <a:pt x="2122" y="57"/>
                  </a:lnTo>
                  <a:lnTo>
                    <a:pt x="1924" y="114"/>
                  </a:lnTo>
                  <a:lnTo>
                    <a:pt x="1726" y="171"/>
                  </a:lnTo>
                  <a:lnTo>
                    <a:pt x="1386" y="369"/>
                  </a:lnTo>
                  <a:lnTo>
                    <a:pt x="1047" y="623"/>
                  </a:lnTo>
                  <a:lnTo>
                    <a:pt x="736" y="906"/>
                  </a:lnTo>
                  <a:lnTo>
                    <a:pt x="481" y="1245"/>
                  </a:lnTo>
                  <a:lnTo>
                    <a:pt x="226" y="1585"/>
                  </a:lnTo>
                  <a:lnTo>
                    <a:pt x="0" y="2066"/>
                  </a:lnTo>
                  <a:lnTo>
                    <a:pt x="1726" y="3310"/>
                  </a:lnTo>
                  <a:lnTo>
                    <a:pt x="3508" y="4527"/>
                  </a:lnTo>
                  <a:lnTo>
                    <a:pt x="5290" y="5686"/>
                  </a:lnTo>
                  <a:lnTo>
                    <a:pt x="7128" y="6818"/>
                  </a:lnTo>
                  <a:lnTo>
                    <a:pt x="8967" y="7893"/>
                  </a:lnTo>
                  <a:lnTo>
                    <a:pt x="10834" y="8939"/>
                  </a:lnTo>
                  <a:lnTo>
                    <a:pt x="12701" y="9958"/>
                  </a:lnTo>
                  <a:lnTo>
                    <a:pt x="14596" y="10948"/>
                  </a:lnTo>
                  <a:lnTo>
                    <a:pt x="16519" y="11881"/>
                  </a:lnTo>
                  <a:lnTo>
                    <a:pt x="18471" y="12786"/>
                  </a:lnTo>
                  <a:lnTo>
                    <a:pt x="20423" y="13663"/>
                  </a:lnTo>
                  <a:lnTo>
                    <a:pt x="22403" y="14512"/>
                  </a:lnTo>
                  <a:lnTo>
                    <a:pt x="24383" y="15304"/>
                  </a:lnTo>
                  <a:lnTo>
                    <a:pt x="26391" y="16096"/>
                  </a:lnTo>
                  <a:lnTo>
                    <a:pt x="28400" y="16831"/>
                  </a:lnTo>
                  <a:lnTo>
                    <a:pt x="30436" y="17567"/>
                  </a:lnTo>
                  <a:lnTo>
                    <a:pt x="30691" y="17086"/>
                  </a:lnTo>
                  <a:lnTo>
                    <a:pt x="30917" y="16633"/>
                  </a:lnTo>
                  <a:lnTo>
                    <a:pt x="31144" y="16152"/>
                  </a:lnTo>
                  <a:lnTo>
                    <a:pt x="31342" y="15643"/>
                  </a:lnTo>
                  <a:lnTo>
                    <a:pt x="31511" y="15162"/>
                  </a:lnTo>
                  <a:lnTo>
                    <a:pt x="31653" y="14653"/>
                  </a:lnTo>
                  <a:lnTo>
                    <a:pt x="31766" y="14144"/>
                  </a:lnTo>
                  <a:lnTo>
                    <a:pt x="31822" y="13607"/>
                  </a:lnTo>
                  <a:lnTo>
                    <a:pt x="31851" y="13182"/>
                  </a:lnTo>
                  <a:lnTo>
                    <a:pt x="31851" y="12758"/>
                  </a:lnTo>
                  <a:lnTo>
                    <a:pt x="31794" y="12305"/>
                  </a:lnTo>
                  <a:lnTo>
                    <a:pt x="31738" y="11881"/>
                  </a:lnTo>
                  <a:lnTo>
                    <a:pt x="31624" y="11457"/>
                  </a:lnTo>
                  <a:lnTo>
                    <a:pt x="31483" y="11033"/>
                  </a:lnTo>
                  <a:lnTo>
                    <a:pt x="31342" y="10637"/>
                  </a:lnTo>
                  <a:lnTo>
                    <a:pt x="31144" y="10240"/>
                  </a:lnTo>
                  <a:lnTo>
                    <a:pt x="30917" y="9873"/>
                  </a:lnTo>
                  <a:lnTo>
                    <a:pt x="30663" y="9533"/>
                  </a:lnTo>
                  <a:lnTo>
                    <a:pt x="30408" y="9222"/>
                  </a:lnTo>
                  <a:lnTo>
                    <a:pt x="30097" y="8911"/>
                  </a:lnTo>
                  <a:lnTo>
                    <a:pt x="29758" y="8656"/>
                  </a:lnTo>
                  <a:lnTo>
                    <a:pt x="29418" y="8430"/>
                  </a:lnTo>
                  <a:lnTo>
                    <a:pt x="29050" y="8260"/>
                  </a:lnTo>
                  <a:lnTo>
                    <a:pt x="28626" y="8119"/>
                  </a:lnTo>
                  <a:lnTo>
                    <a:pt x="28145" y="8006"/>
                  </a:lnTo>
                  <a:lnTo>
                    <a:pt x="27636" y="7949"/>
                  </a:lnTo>
                  <a:lnTo>
                    <a:pt x="27099" y="7949"/>
                  </a:lnTo>
                  <a:lnTo>
                    <a:pt x="26589" y="8006"/>
                  </a:lnTo>
                  <a:lnTo>
                    <a:pt x="26080" y="8062"/>
                  </a:lnTo>
                  <a:lnTo>
                    <a:pt x="25571" y="8147"/>
                  </a:lnTo>
                  <a:lnTo>
                    <a:pt x="24525" y="8345"/>
                  </a:lnTo>
                  <a:lnTo>
                    <a:pt x="24015" y="8430"/>
                  </a:lnTo>
                  <a:lnTo>
                    <a:pt x="23506" y="8487"/>
                  </a:lnTo>
                  <a:lnTo>
                    <a:pt x="22969" y="8515"/>
                  </a:lnTo>
                  <a:lnTo>
                    <a:pt x="22431" y="8515"/>
                  </a:lnTo>
                  <a:lnTo>
                    <a:pt x="21922" y="8458"/>
                  </a:lnTo>
                  <a:lnTo>
                    <a:pt x="21441" y="8317"/>
                  </a:lnTo>
                  <a:lnTo>
                    <a:pt x="21215" y="8232"/>
                  </a:lnTo>
                  <a:lnTo>
                    <a:pt x="20960" y="8147"/>
                  </a:lnTo>
                  <a:lnTo>
                    <a:pt x="20762" y="8006"/>
                  </a:lnTo>
                  <a:lnTo>
                    <a:pt x="20536" y="7864"/>
                  </a:lnTo>
                  <a:lnTo>
                    <a:pt x="20338" y="7723"/>
                  </a:lnTo>
                  <a:lnTo>
                    <a:pt x="20168" y="7582"/>
                  </a:lnTo>
                  <a:lnTo>
                    <a:pt x="19886" y="7214"/>
                  </a:lnTo>
                  <a:lnTo>
                    <a:pt x="19603" y="6846"/>
                  </a:lnTo>
                  <a:lnTo>
                    <a:pt x="19376" y="6450"/>
                  </a:lnTo>
                  <a:lnTo>
                    <a:pt x="19178" y="5998"/>
                  </a:lnTo>
                  <a:lnTo>
                    <a:pt x="19009" y="5573"/>
                  </a:lnTo>
                  <a:lnTo>
                    <a:pt x="18669" y="4668"/>
                  </a:lnTo>
                  <a:lnTo>
                    <a:pt x="18499" y="4244"/>
                  </a:lnTo>
                  <a:lnTo>
                    <a:pt x="18301" y="3791"/>
                  </a:lnTo>
                  <a:lnTo>
                    <a:pt x="18075" y="3367"/>
                  </a:lnTo>
                  <a:lnTo>
                    <a:pt x="17849" y="2971"/>
                  </a:lnTo>
                  <a:lnTo>
                    <a:pt x="17538" y="2603"/>
                  </a:lnTo>
                  <a:lnTo>
                    <a:pt x="17227" y="2264"/>
                  </a:lnTo>
                  <a:lnTo>
                    <a:pt x="17057" y="2122"/>
                  </a:lnTo>
                  <a:lnTo>
                    <a:pt x="16859" y="2009"/>
                  </a:lnTo>
                  <a:lnTo>
                    <a:pt x="16661" y="1896"/>
                  </a:lnTo>
                  <a:lnTo>
                    <a:pt x="16435" y="1811"/>
                  </a:lnTo>
                  <a:lnTo>
                    <a:pt x="16208" y="1726"/>
                  </a:lnTo>
                  <a:lnTo>
                    <a:pt x="15954" y="1670"/>
                  </a:lnTo>
                  <a:lnTo>
                    <a:pt x="15699" y="1641"/>
                  </a:lnTo>
                  <a:lnTo>
                    <a:pt x="15445" y="1641"/>
                  </a:lnTo>
                  <a:lnTo>
                    <a:pt x="15190" y="1670"/>
                  </a:lnTo>
                  <a:lnTo>
                    <a:pt x="14935" y="1698"/>
                  </a:lnTo>
                  <a:lnTo>
                    <a:pt x="14426" y="1811"/>
                  </a:lnTo>
                  <a:lnTo>
                    <a:pt x="13945" y="2009"/>
                  </a:lnTo>
                  <a:lnTo>
                    <a:pt x="13464" y="2235"/>
                  </a:lnTo>
                  <a:lnTo>
                    <a:pt x="12984" y="2490"/>
                  </a:lnTo>
                  <a:lnTo>
                    <a:pt x="12531" y="2773"/>
                  </a:lnTo>
                  <a:lnTo>
                    <a:pt x="11626" y="3339"/>
                  </a:lnTo>
                  <a:lnTo>
                    <a:pt x="11145" y="3593"/>
                  </a:lnTo>
                  <a:lnTo>
                    <a:pt x="10692" y="3820"/>
                  </a:lnTo>
                  <a:lnTo>
                    <a:pt x="10183" y="4018"/>
                  </a:lnTo>
                  <a:lnTo>
                    <a:pt x="9957" y="4074"/>
                  </a:lnTo>
                  <a:lnTo>
                    <a:pt x="9702" y="4131"/>
                  </a:lnTo>
                  <a:lnTo>
                    <a:pt x="9448" y="4187"/>
                  </a:lnTo>
                  <a:lnTo>
                    <a:pt x="8939" y="4187"/>
                  </a:lnTo>
                  <a:lnTo>
                    <a:pt x="8684" y="4159"/>
                  </a:lnTo>
                  <a:lnTo>
                    <a:pt x="8458" y="4102"/>
                  </a:lnTo>
                  <a:lnTo>
                    <a:pt x="8232" y="4046"/>
                  </a:lnTo>
                  <a:lnTo>
                    <a:pt x="7807" y="3876"/>
                  </a:lnTo>
                  <a:lnTo>
                    <a:pt x="7439" y="3678"/>
                  </a:lnTo>
                  <a:lnTo>
                    <a:pt x="7072" y="3395"/>
                  </a:lnTo>
                  <a:lnTo>
                    <a:pt x="6732" y="3112"/>
                  </a:lnTo>
                  <a:lnTo>
                    <a:pt x="6421" y="2801"/>
                  </a:lnTo>
                  <a:lnTo>
                    <a:pt x="5799" y="2122"/>
                  </a:lnTo>
                  <a:lnTo>
                    <a:pt x="5205" y="1443"/>
                  </a:lnTo>
                  <a:lnTo>
                    <a:pt x="4865" y="1132"/>
                  </a:lnTo>
                  <a:lnTo>
                    <a:pt x="4554" y="821"/>
                  </a:lnTo>
                  <a:lnTo>
                    <a:pt x="4187" y="567"/>
                  </a:lnTo>
                  <a:lnTo>
                    <a:pt x="3819" y="340"/>
                  </a:lnTo>
                  <a:lnTo>
                    <a:pt x="3423" y="171"/>
                  </a:lnTo>
                  <a:lnTo>
                    <a:pt x="3197" y="86"/>
                  </a:lnTo>
                  <a:lnTo>
                    <a:pt x="2970" y="57"/>
                  </a:lnTo>
                  <a:lnTo>
                    <a:pt x="2744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686;p40">
              <a:extLst>
                <a:ext uri="{FF2B5EF4-FFF2-40B4-BE49-F238E27FC236}">
                  <a16:creationId xmlns:a16="http://schemas.microsoft.com/office/drawing/2014/main" xmlns="" id="{4E40746F-F778-46E2-A801-456C415D7275}"/>
                </a:ext>
              </a:extLst>
            </p:cNvPr>
            <p:cNvSpPr/>
            <p:nvPr/>
          </p:nvSpPr>
          <p:spPr>
            <a:xfrm>
              <a:off x="5801350" y="2505675"/>
              <a:ext cx="772950" cy="367025"/>
            </a:xfrm>
            <a:custGeom>
              <a:avLst/>
              <a:gdLst/>
              <a:ahLst/>
              <a:cxnLst/>
              <a:rect l="l" t="t" r="r" b="b"/>
              <a:pathLst>
                <a:path w="30918" h="14681" extrusionOk="0">
                  <a:moveTo>
                    <a:pt x="142" y="0"/>
                  </a:moveTo>
                  <a:lnTo>
                    <a:pt x="114" y="28"/>
                  </a:lnTo>
                  <a:lnTo>
                    <a:pt x="57" y="28"/>
                  </a:lnTo>
                  <a:lnTo>
                    <a:pt x="29" y="85"/>
                  </a:lnTo>
                  <a:lnTo>
                    <a:pt x="1" y="113"/>
                  </a:lnTo>
                  <a:lnTo>
                    <a:pt x="1" y="170"/>
                  </a:lnTo>
                  <a:lnTo>
                    <a:pt x="1" y="226"/>
                  </a:lnTo>
                  <a:lnTo>
                    <a:pt x="57" y="255"/>
                  </a:lnTo>
                  <a:lnTo>
                    <a:pt x="1443" y="1160"/>
                  </a:lnTo>
                  <a:lnTo>
                    <a:pt x="2829" y="2008"/>
                  </a:lnTo>
                  <a:lnTo>
                    <a:pt x="4244" y="2857"/>
                  </a:lnTo>
                  <a:lnTo>
                    <a:pt x="5686" y="3677"/>
                  </a:lnTo>
                  <a:lnTo>
                    <a:pt x="7129" y="4498"/>
                  </a:lnTo>
                  <a:lnTo>
                    <a:pt x="8572" y="5290"/>
                  </a:lnTo>
                  <a:lnTo>
                    <a:pt x="10042" y="6053"/>
                  </a:lnTo>
                  <a:lnTo>
                    <a:pt x="11485" y="6789"/>
                  </a:lnTo>
                  <a:lnTo>
                    <a:pt x="12984" y="7524"/>
                  </a:lnTo>
                  <a:lnTo>
                    <a:pt x="14483" y="8260"/>
                  </a:lnTo>
                  <a:lnTo>
                    <a:pt x="15983" y="8939"/>
                  </a:lnTo>
                  <a:lnTo>
                    <a:pt x="17482" y="9646"/>
                  </a:lnTo>
                  <a:lnTo>
                    <a:pt x="18981" y="10296"/>
                  </a:lnTo>
                  <a:lnTo>
                    <a:pt x="20508" y="10947"/>
                  </a:lnTo>
                  <a:lnTo>
                    <a:pt x="22036" y="11569"/>
                  </a:lnTo>
                  <a:lnTo>
                    <a:pt x="23592" y="12191"/>
                  </a:lnTo>
                  <a:lnTo>
                    <a:pt x="25317" y="12842"/>
                  </a:lnTo>
                  <a:lnTo>
                    <a:pt x="27071" y="13493"/>
                  </a:lnTo>
                  <a:lnTo>
                    <a:pt x="28825" y="14115"/>
                  </a:lnTo>
                  <a:lnTo>
                    <a:pt x="30607" y="14652"/>
                  </a:lnTo>
                  <a:lnTo>
                    <a:pt x="30692" y="14681"/>
                  </a:lnTo>
                  <a:lnTo>
                    <a:pt x="30776" y="14652"/>
                  </a:lnTo>
                  <a:lnTo>
                    <a:pt x="30861" y="14596"/>
                  </a:lnTo>
                  <a:lnTo>
                    <a:pt x="30890" y="14511"/>
                  </a:lnTo>
                  <a:lnTo>
                    <a:pt x="30918" y="14426"/>
                  </a:lnTo>
                  <a:lnTo>
                    <a:pt x="30890" y="14370"/>
                  </a:lnTo>
                  <a:lnTo>
                    <a:pt x="30861" y="14285"/>
                  </a:lnTo>
                  <a:lnTo>
                    <a:pt x="30776" y="14228"/>
                  </a:lnTo>
                  <a:lnTo>
                    <a:pt x="27665" y="13125"/>
                  </a:lnTo>
                  <a:lnTo>
                    <a:pt x="26109" y="12587"/>
                  </a:lnTo>
                  <a:lnTo>
                    <a:pt x="24553" y="11993"/>
                  </a:lnTo>
                  <a:lnTo>
                    <a:pt x="23026" y="11399"/>
                  </a:lnTo>
                  <a:lnTo>
                    <a:pt x="21498" y="10805"/>
                  </a:lnTo>
                  <a:lnTo>
                    <a:pt x="19971" y="10155"/>
                  </a:lnTo>
                  <a:lnTo>
                    <a:pt x="18444" y="9533"/>
                  </a:lnTo>
                  <a:lnTo>
                    <a:pt x="16944" y="8854"/>
                  </a:lnTo>
                  <a:lnTo>
                    <a:pt x="15473" y="8175"/>
                  </a:lnTo>
                  <a:lnTo>
                    <a:pt x="13974" y="7496"/>
                  </a:lnTo>
                  <a:lnTo>
                    <a:pt x="12503" y="6760"/>
                  </a:lnTo>
                  <a:lnTo>
                    <a:pt x="11032" y="6053"/>
                  </a:lnTo>
                  <a:lnTo>
                    <a:pt x="9562" y="5290"/>
                  </a:lnTo>
                  <a:lnTo>
                    <a:pt x="8119" y="4526"/>
                  </a:lnTo>
                  <a:lnTo>
                    <a:pt x="6676" y="3762"/>
                  </a:lnTo>
                  <a:lnTo>
                    <a:pt x="5036" y="2857"/>
                  </a:lnTo>
                  <a:lnTo>
                    <a:pt x="3423" y="1924"/>
                  </a:lnTo>
                  <a:lnTo>
                    <a:pt x="199" y="28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687;p40">
              <a:extLst>
                <a:ext uri="{FF2B5EF4-FFF2-40B4-BE49-F238E27FC236}">
                  <a16:creationId xmlns:a16="http://schemas.microsoft.com/office/drawing/2014/main" xmlns="" id="{FDCFE35B-3A6A-4D4F-8796-D2926430AA0D}"/>
                </a:ext>
              </a:extLst>
            </p:cNvPr>
            <p:cNvSpPr/>
            <p:nvPr/>
          </p:nvSpPr>
          <p:spPr>
            <a:xfrm>
              <a:off x="5817625" y="2466075"/>
              <a:ext cx="103975" cy="115275"/>
            </a:xfrm>
            <a:custGeom>
              <a:avLst/>
              <a:gdLst/>
              <a:ahLst/>
              <a:cxnLst/>
              <a:rect l="l" t="t" r="r" b="b"/>
              <a:pathLst>
                <a:path w="4159" h="4611" extrusionOk="0">
                  <a:moveTo>
                    <a:pt x="1641" y="0"/>
                  </a:moveTo>
                  <a:lnTo>
                    <a:pt x="1584" y="28"/>
                  </a:lnTo>
                  <a:lnTo>
                    <a:pt x="1528" y="57"/>
                  </a:lnTo>
                  <a:lnTo>
                    <a:pt x="1471" y="113"/>
                  </a:lnTo>
                  <a:lnTo>
                    <a:pt x="1443" y="198"/>
                  </a:lnTo>
                  <a:lnTo>
                    <a:pt x="1471" y="283"/>
                  </a:lnTo>
                  <a:lnTo>
                    <a:pt x="1641" y="792"/>
                  </a:lnTo>
                  <a:lnTo>
                    <a:pt x="1867" y="1301"/>
                  </a:lnTo>
                  <a:lnTo>
                    <a:pt x="2094" y="1810"/>
                  </a:lnTo>
                  <a:lnTo>
                    <a:pt x="2376" y="2320"/>
                  </a:lnTo>
                  <a:lnTo>
                    <a:pt x="2631" y="2800"/>
                  </a:lnTo>
                  <a:lnTo>
                    <a:pt x="2942" y="3281"/>
                  </a:lnTo>
                  <a:lnTo>
                    <a:pt x="3253" y="3734"/>
                  </a:lnTo>
                  <a:lnTo>
                    <a:pt x="3564" y="4186"/>
                  </a:lnTo>
                  <a:lnTo>
                    <a:pt x="1839" y="4271"/>
                  </a:lnTo>
                  <a:lnTo>
                    <a:pt x="85" y="4356"/>
                  </a:lnTo>
                  <a:lnTo>
                    <a:pt x="57" y="4384"/>
                  </a:lnTo>
                  <a:lnTo>
                    <a:pt x="29" y="4413"/>
                  </a:lnTo>
                  <a:lnTo>
                    <a:pt x="0" y="4469"/>
                  </a:lnTo>
                  <a:lnTo>
                    <a:pt x="29" y="4554"/>
                  </a:lnTo>
                  <a:lnTo>
                    <a:pt x="57" y="4582"/>
                  </a:lnTo>
                  <a:lnTo>
                    <a:pt x="85" y="4582"/>
                  </a:lnTo>
                  <a:lnTo>
                    <a:pt x="2009" y="4611"/>
                  </a:lnTo>
                  <a:lnTo>
                    <a:pt x="3932" y="4582"/>
                  </a:lnTo>
                  <a:lnTo>
                    <a:pt x="4045" y="4554"/>
                  </a:lnTo>
                  <a:lnTo>
                    <a:pt x="4130" y="4469"/>
                  </a:lnTo>
                  <a:lnTo>
                    <a:pt x="4158" y="4356"/>
                  </a:lnTo>
                  <a:lnTo>
                    <a:pt x="4130" y="4300"/>
                  </a:lnTo>
                  <a:lnTo>
                    <a:pt x="4102" y="4243"/>
                  </a:lnTo>
                  <a:lnTo>
                    <a:pt x="3762" y="3762"/>
                  </a:lnTo>
                  <a:lnTo>
                    <a:pt x="3423" y="3281"/>
                  </a:lnTo>
                  <a:lnTo>
                    <a:pt x="3112" y="2772"/>
                  </a:lnTo>
                  <a:lnTo>
                    <a:pt x="2801" y="2263"/>
                  </a:lnTo>
                  <a:lnTo>
                    <a:pt x="2546" y="1725"/>
                  </a:lnTo>
                  <a:lnTo>
                    <a:pt x="2292" y="1188"/>
                  </a:lnTo>
                  <a:lnTo>
                    <a:pt x="1811" y="113"/>
                  </a:lnTo>
                  <a:lnTo>
                    <a:pt x="1782" y="28"/>
                  </a:lnTo>
                  <a:lnTo>
                    <a:pt x="172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688;p40">
              <a:extLst>
                <a:ext uri="{FF2B5EF4-FFF2-40B4-BE49-F238E27FC236}">
                  <a16:creationId xmlns:a16="http://schemas.microsoft.com/office/drawing/2014/main" xmlns="" id="{87798381-40ED-4AAD-9FE3-D5F93FD221E2}"/>
                </a:ext>
              </a:extLst>
            </p:cNvPr>
            <p:cNvSpPr/>
            <p:nvPr/>
          </p:nvSpPr>
          <p:spPr>
            <a:xfrm>
              <a:off x="6027650" y="2569300"/>
              <a:ext cx="142875" cy="184600"/>
            </a:xfrm>
            <a:custGeom>
              <a:avLst/>
              <a:gdLst/>
              <a:ahLst/>
              <a:cxnLst/>
              <a:rect l="l" t="t" r="r" b="b"/>
              <a:pathLst>
                <a:path w="5715" h="7384" extrusionOk="0">
                  <a:moveTo>
                    <a:pt x="3395" y="1"/>
                  </a:moveTo>
                  <a:lnTo>
                    <a:pt x="3282" y="57"/>
                  </a:lnTo>
                  <a:lnTo>
                    <a:pt x="3225" y="114"/>
                  </a:lnTo>
                  <a:lnTo>
                    <a:pt x="3168" y="199"/>
                  </a:lnTo>
                  <a:lnTo>
                    <a:pt x="3168" y="312"/>
                  </a:lnTo>
                  <a:lnTo>
                    <a:pt x="3338" y="963"/>
                  </a:lnTo>
                  <a:lnTo>
                    <a:pt x="3508" y="1613"/>
                  </a:lnTo>
                  <a:lnTo>
                    <a:pt x="3706" y="2235"/>
                  </a:lnTo>
                  <a:lnTo>
                    <a:pt x="3932" y="2858"/>
                  </a:lnTo>
                  <a:lnTo>
                    <a:pt x="4187" y="3480"/>
                  </a:lnTo>
                  <a:lnTo>
                    <a:pt x="4470" y="4074"/>
                  </a:lnTo>
                  <a:lnTo>
                    <a:pt x="4781" y="4668"/>
                  </a:lnTo>
                  <a:lnTo>
                    <a:pt x="5092" y="5262"/>
                  </a:lnTo>
                  <a:lnTo>
                    <a:pt x="4441" y="5375"/>
                  </a:lnTo>
                  <a:lnTo>
                    <a:pt x="3763" y="5517"/>
                  </a:lnTo>
                  <a:lnTo>
                    <a:pt x="3112" y="5686"/>
                  </a:lnTo>
                  <a:lnTo>
                    <a:pt x="2461" y="5884"/>
                  </a:lnTo>
                  <a:lnTo>
                    <a:pt x="1839" y="6139"/>
                  </a:lnTo>
                  <a:lnTo>
                    <a:pt x="1217" y="6422"/>
                  </a:lnTo>
                  <a:lnTo>
                    <a:pt x="623" y="6761"/>
                  </a:lnTo>
                  <a:lnTo>
                    <a:pt x="57" y="7129"/>
                  </a:lnTo>
                  <a:lnTo>
                    <a:pt x="29" y="7157"/>
                  </a:lnTo>
                  <a:lnTo>
                    <a:pt x="0" y="7214"/>
                  </a:lnTo>
                  <a:lnTo>
                    <a:pt x="29" y="7299"/>
                  </a:lnTo>
                  <a:lnTo>
                    <a:pt x="114" y="7355"/>
                  </a:lnTo>
                  <a:lnTo>
                    <a:pt x="142" y="7384"/>
                  </a:lnTo>
                  <a:lnTo>
                    <a:pt x="198" y="7355"/>
                  </a:lnTo>
                  <a:lnTo>
                    <a:pt x="849" y="7044"/>
                  </a:lnTo>
                  <a:lnTo>
                    <a:pt x="1471" y="6761"/>
                  </a:lnTo>
                  <a:lnTo>
                    <a:pt x="2122" y="6478"/>
                  </a:lnTo>
                  <a:lnTo>
                    <a:pt x="2772" y="6252"/>
                  </a:lnTo>
                  <a:lnTo>
                    <a:pt x="3451" y="6054"/>
                  </a:lnTo>
                  <a:lnTo>
                    <a:pt x="4130" y="5884"/>
                  </a:lnTo>
                  <a:lnTo>
                    <a:pt x="4809" y="5771"/>
                  </a:lnTo>
                  <a:lnTo>
                    <a:pt x="5516" y="5686"/>
                  </a:lnTo>
                  <a:lnTo>
                    <a:pt x="5629" y="5630"/>
                  </a:lnTo>
                  <a:lnTo>
                    <a:pt x="5686" y="5545"/>
                  </a:lnTo>
                  <a:lnTo>
                    <a:pt x="5714" y="5460"/>
                  </a:lnTo>
                  <a:lnTo>
                    <a:pt x="5686" y="5347"/>
                  </a:lnTo>
                  <a:lnTo>
                    <a:pt x="5347" y="4753"/>
                  </a:lnTo>
                  <a:lnTo>
                    <a:pt x="5035" y="4131"/>
                  </a:lnTo>
                  <a:lnTo>
                    <a:pt x="4753" y="3508"/>
                  </a:lnTo>
                  <a:lnTo>
                    <a:pt x="4498" y="2858"/>
                  </a:lnTo>
                  <a:lnTo>
                    <a:pt x="4272" y="2207"/>
                  </a:lnTo>
                  <a:lnTo>
                    <a:pt x="4045" y="1557"/>
                  </a:lnTo>
                  <a:lnTo>
                    <a:pt x="3876" y="878"/>
                  </a:lnTo>
                  <a:lnTo>
                    <a:pt x="3706" y="227"/>
                  </a:lnTo>
                  <a:lnTo>
                    <a:pt x="3649" y="114"/>
                  </a:lnTo>
                  <a:lnTo>
                    <a:pt x="3564" y="57"/>
                  </a:lnTo>
                  <a:lnTo>
                    <a:pt x="348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689;p40">
              <a:extLst>
                <a:ext uri="{FF2B5EF4-FFF2-40B4-BE49-F238E27FC236}">
                  <a16:creationId xmlns:a16="http://schemas.microsoft.com/office/drawing/2014/main" xmlns="" id="{56498BD9-038A-4357-BF14-B9E9E30BD606}"/>
                </a:ext>
              </a:extLst>
            </p:cNvPr>
            <p:cNvSpPr/>
            <p:nvPr/>
          </p:nvSpPr>
          <p:spPr>
            <a:xfrm>
              <a:off x="6326075" y="2693775"/>
              <a:ext cx="148525" cy="203675"/>
            </a:xfrm>
            <a:custGeom>
              <a:avLst/>
              <a:gdLst/>
              <a:ahLst/>
              <a:cxnLst/>
              <a:rect l="l" t="t" r="r" b="b"/>
              <a:pathLst>
                <a:path w="5941" h="8147" extrusionOk="0">
                  <a:moveTo>
                    <a:pt x="3706" y="0"/>
                  </a:moveTo>
                  <a:lnTo>
                    <a:pt x="3649" y="29"/>
                  </a:lnTo>
                  <a:lnTo>
                    <a:pt x="3564" y="57"/>
                  </a:lnTo>
                  <a:lnTo>
                    <a:pt x="3536" y="85"/>
                  </a:lnTo>
                  <a:lnTo>
                    <a:pt x="3508" y="170"/>
                  </a:lnTo>
                  <a:lnTo>
                    <a:pt x="3508" y="255"/>
                  </a:lnTo>
                  <a:lnTo>
                    <a:pt x="3593" y="594"/>
                  </a:lnTo>
                  <a:lnTo>
                    <a:pt x="3734" y="934"/>
                  </a:lnTo>
                  <a:lnTo>
                    <a:pt x="3989" y="1613"/>
                  </a:lnTo>
                  <a:lnTo>
                    <a:pt x="4470" y="2942"/>
                  </a:lnTo>
                  <a:lnTo>
                    <a:pt x="5403" y="5403"/>
                  </a:lnTo>
                  <a:lnTo>
                    <a:pt x="4724" y="5601"/>
                  </a:lnTo>
                  <a:lnTo>
                    <a:pt x="4045" y="5827"/>
                  </a:lnTo>
                  <a:lnTo>
                    <a:pt x="3395" y="6110"/>
                  </a:lnTo>
                  <a:lnTo>
                    <a:pt x="2744" y="6365"/>
                  </a:lnTo>
                  <a:lnTo>
                    <a:pt x="2037" y="6704"/>
                  </a:lnTo>
                  <a:lnTo>
                    <a:pt x="1330" y="7072"/>
                  </a:lnTo>
                  <a:lnTo>
                    <a:pt x="679" y="7468"/>
                  </a:lnTo>
                  <a:lnTo>
                    <a:pt x="340" y="7666"/>
                  </a:lnTo>
                  <a:lnTo>
                    <a:pt x="29" y="7892"/>
                  </a:lnTo>
                  <a:lnTo>
                    <a:pt x="0" y="7949"/>
                  </a:lnTo>
                  <a:lnTo>
                    <a:pt x="0" y="7977"/>
                  </a:lnTo>
                  <a:lnTo>
                    <a:pt x="0" y="8090"/>
                  </a:lnTo>
                  <a:lnTo>
                    <a:pt x="85" y="8147"/>
                  </a:lnTo>
                  <a:lnTo>
                    <a:pt x="170" y="8147"/>
                  </a:lnTo>
                  <a:lnTo>
                    <a:pt x="1499" y="7440"/>
                  </a:lnTo>
                  <a:lnTo>
                    <a:pt x="2178" y="7100"/>
                  </a:lnTo>
                  <a:lnTo>
                    <a:pt x="2857" y="6761"/>
                  </a:lnTo>
                  <a:lnTo>
                    <a:pt x="3564" y="6478"/>
                  </a:lnTo>
                  <a:lnTo>
                    <a:pt x="4272" y="6223"/>
                  </a:lnTo>
                  <a:lnTo>
                    <a:pt x="5007" y="5997"/>
                  </a:lnTo>
                  <a:lnTo>
                    <a:pt x="5742" y="5799"/>
                  </a:lnTo>
                  <a:lnTo>
                    <a:pt x="5827" y="5742"/>
                  </a:lnTo>
                  <a:lnTo>
                    <a:pt x="5912" y="5657"/>
                  </a:lnTo>
                  <a:lnTo>
                    <a:pt x="5940" y="5573"/>
                  </a:lnTo>
                  <a:lnTo>
                    <a:pt x="5912" y="5459"/>
                  </a:lnTo>
                  <a:lnTo>
                    <a:pt x="5403" y="4130"/>
                  </a:lnTo>
                  <a:lnTo>
                    <a:pt x="4922" y="2801"/>
                  </a:lnTo>
                  <a:lnTo>
                    <a:pt x="4441" y="1471"/>
                  </a:lnTo>
                  <a:lnTo>
                    <a:pt x="4187" y="792"/>
                  </a:lnTo>
                  <a:lnTo>
                    <a:pt x="4045" y="453"/>
                  </a:lnTo>
                  <a:lnTo>
                    <a:pt x="3904" y="113"/>
                  </a:lnTo>
                  <a:lnTo>
                    <a:pt x="3847" y="57"/>
                  </a:lnTo>
                  <a:lnTo>
                    <a:pt x="3791" y="29"/>
                  </a:lnTo>
                  <a:lnTo>
                    <a:pt x="370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690;p40">
              <a:extLst>
                <a:ext uri="{FF2B5EF4-FFF2-40B4-BE49-F238E27FC236}">
                  <a16:creationId xmlns:a16="http://schemas.microsoft.com/office/drawing/2014/main" xmlns="" id="{067EB850-27DF-4B72-B9A1-482081098C11}"/>
                </a:ext>
              </a:extLst>
            </p:cNvPr>
            <p:cNvSpPr/>
            <p:nvPr/>
          </p:nvSpPr>
          <p:spPr>
            <a:xfrm>
              <a:off x="6611775" y="1927925"/>
              <a:ext cx="157700" cy="161250"/>
            </a:xfrm>
            <a:custGeom>
              <a:avLst/>
              <a:gdLst/>
              <a:ahLst/>
              <a:cxnLst/>
              <a:rect l="l" t="t" r="r" b="b"/>
              <a:pathLst>
                <a:path w="6308" h="6450" extrusionOk="0">
                  <a:moveTo>
                    <a:pt x="3649" y="0"/>
                  </a:moveTo>
                  <a:lnTo>
                    <a:pt x="3479" y="28"/>
                  </a:lnTo>
                  <a:lnTo>
                    <a:pt x="3310" y="57"/>
                  </a:lnTo>
                  <a:lnTo>
                    <a:pt x="3168" y="142"/>
                  </a:lnTo>
                  <a:lnTo>
                    <a:pt x="3027" y="226"/>
                  </a:lnTo>
                  <a:lnTo>
                    <a:pt x="2885" y="311"/>
                  </a:lnTo>
                  <a:lnTo>
                    <a:pt x="2772" y="453"/>
                  </a:lnTo>
                  <a:lnTo>
                    <a:pt x="2659" y="566"/>
                  </a:lnTo>
                  <a:lnTo>
                    <a:pt x="2602" y="736"/>
                  </a:lnTo>
                  <a:lnTo>
                    <a:pt x="2546" y="877"/>
                  </a:lnTo>
                  <a:lnTo>
                    <a:pt x="2489" y="1047"/>
                  </a:lnTo>
                  <a:lnTo>
                    <a:pt x="2461" y="1216"/>
                  </a:lnTo>
                  <a:lnTo>
                    <a:pt x="2461" y="1386"/>
                  </a:lnTo>
                  <a:lnTo>
                    <a:pt x="2489" y="1556"/>
                  </a:lnTo>
                  <a:lnTo>
                    <a:pt x="2518" y="1697"/>
                  </a:lnTo>
                  <a:lnTo>
                    <a:pt x="2376" y="1443"/>
                  </a:lnTo>
                  <a:lnTo>
                    <a:pt x="2206" y="1188"/>
                  </a:lnTo>
                  <a:lnTo>
                    <a:pt x="2008" y="934"/>
                  </a:lnTo>
                  <a:lnTo>
                    <a:pt x="1782" y="736"/>
                  </a:lnTo>
                  <a:lnTo>
                    <a:pt x="1641" y="622"/>
                  </a:lnTo>
                  <a:lnTo>
                    <a:pt x="1528" y="538"/>
                  </a:lnTo>
                  <a:lnTo>
                    <a:pt x="1358" y="453"/>
                  </a:lnTo>
                  <a:lnTo>
                    <a:pt x="1216" y="396"/>
                  </a:lnTo>
                  <a:lnTo>
                    <a:pt x="1047" y="368"/>
                  </a:lnTo>
                  <a:lnTo>
                    <a:pt x="905" y="368"/>
                  </a:lnTo>
                  <a:lnTo>
                    <a:pt x="735" y="396"/>
                  </a:lnTo>
                  <a:lnTo>
                    <a:pt x="594" y="453"/>
                  </a:lnTo>
                  <a:lnTo>
                    <a:pt x="424" y="566"/>
                  </a:lnTo>
                  <a:lnTo>
                    <a:pt x="283" y="707"/>
                  </a:lnTo>
                  <a:lnTo>
                    <a:pt x="170" y="877"/>
                  </a:lnTo>
                  <a:lnTo>
                    <a:pt x="113" y="1103"/>
                  </a:lnTo>
                  <a:lnTo>
                    <a:pt x="85" y="1301"/>
                  </a:lnTo>
                  <a:lnTo>
                    <a:pt x="113" y="1528"/>
                  </a:lnTo>
                  <a:lnTo>
                    <a:pt x="170" y="1726"/>
                  </a:lnTo>
                  <a:lnTo>
                    <a:pt x="255" y="1924"/>
                  </a:lnTo>
                  <a:lnTo>
                    <a:pt x="396" y="2093"/>
                  </a:lnTo>
                  <a:lnTo>
                    <a:pt x="537" y="2235"/>
                  </a:lnTo>
                  <a:lnTo>
                    <a:pt x="707" y="2348"/>
                  </a:lnTo>
                  <a:lnTo>
                    <a:pt x="905" y="2433"/>
                  </a:lnTo>
                  <a:lnTo>
                    <a:pt x="1103" y="2518"/>
                  </a:lnTo>
                  <a:lnTo>
                    <a:pt x="1330" y="2574"/>
                  </a:lnTo>
                  <a:lnTo>
                    <a:pt x="1528" y="2602"/>
                  </a:lnTo>
                  <a:lnTo>
                    <a:pt x="1754" y="2602"/>
                  </a:lnTo>
                  <a:lnTo>
                    <a:pt x="1386" y="2744"/>
                  </a:lnTo>
                  <a:lnTo>
                    <a:pt x="1047" y="2914"/>
                  </a:lnTo>
                  <a:lnTo>
                    <a:pt x="707" y="3140"/>
                  </a:lnTo>
                  <a:lnTo>
                    <a:pt x="396" y="3366"/>
                  </a:lnTo>
                  <a:lnTo>
                    <a:pt x="283" y="3508"/>
                  </a:lnTo>
                  <a:lnTo>
                    <a:pt x="170" y="3649"/>
                  </a:lnTo>
                  <a:lnTo>
                    <a:pt x="85" y="3819"/>
                  </a:lnTo>
                  <a:lnTo>
                    <a:pt x="28" y="3989"/>
                  </a:lnTo>
                  <a:lnTo>
                    <a:pt x="0" y="4158"/>
                  </a:lnTo>
                  <a:lnTo>
                    <a:pt x="0" y="4328"/>
                  </a:lnTo>
                  <a:lnTo>
                    <a:pt x="28" y="4498"/>
                  </a:lnTo>
                  <a:lnTo>
                    <a:pt x="85" y="4667"/>
                  </a:lnTo>
                  <a:lnTo>
                    <a:pt x="170" y="4837"/>
                  </a:lnTo>
                  <a:lnTo>
                    <a:pt x="311" y="4979"/>
                  </a:lnTo>
                  <a:lnTo>
                    <a:pt x="481" y="5092"/>
                  </a:lnTo>
                  <a:lnTo>
                    <a:pt x="679" y="5148"/>
                  </a:lnTo>
                  <a:lnTo>
                    <a:pt x="877" y="5205"/>
                  </a:lnTo>
                  <a:lnTo>
                    <a:pt x="1301" y="5205"/>
                  </a:lnTo>
                  <a:lnTo>
                    <a:pt x="1499" y="5148"/>
                  </a:lnTo>
                  <a:lnTo>
                    <a:pt x="1924" y="4979"/>
                  </a:lnTo>
                  <a:lnTo>
                    <a:pt x="2348" y="4752"/>
                  </a:lnTo>
                  <a:lnTo>
                    <a:pt x="2744" y="4469"/>
                  </a:lnTo>
                  <a:lnTo>
                    <a:pt x="3055" y="4187"/>
                  </a:lnTo>
                  <a:lnTo>
                    <a:pt x="2998" y="4498"/>
                  </a:lnTo>
                  <a:lnTo>
                    <a:pt x="2970" y="4837"/>
                  </a:lnTo>
                  <a:lnTo>
                    <a:pt x="2998" y="5148"/>
                  </a:lnTo>
                  <a:lnTo>
                    <a:pt x="3083" y="5488"/>
                  </a:lnTo>
                  <a:lnTo>
                    <a:pt x="3140" y="5629"/>
                  </a:lnTo>
                  <a:lnTo>
                    <a:pt x="3225" y="5771"/>
                  </a:lnTo>
                  <a:lnTo>
                    <a:pt x="3310" y="5912"/>
                  </a:lnTo>
                  <a:lnTo>
                    <a:pt x="3394" y="6053"/>
                  </a:lnTo>
                  <a:lnTo>
                    <a:pt x="3536" y="6167"/>
                  </a:lnTo>
                  <a:lnTo>
                    <a:pt x="3649" y="6251"/>
                  </a:lnTo>
                  <a:lnTo>
                    <a:pt x="3790" y="6336"/>
                  </a:lnTo>
                  <a:lnTo>
                    <a:pt x="3960" y="6393"/>
                  </a:lnTo>
                  <a:lnTo>
                    <a:pt x="4102" y="6421"/>
                  </a:lnTo>
                  <a:lnTo>
                    <a:pt x="4271" y="6449"/>
                  </a:lnTo>
                  <a:lnTo>
                    <a:pt x="4441" y="6421"/>
                  </a:lnTo>
                  <a:lnTo>
                    <a:pt x="4611" y="6393"/>
                  </a:lnTo>
                  <a:lnTo>
                    <a:pt x="4752" y="6308"/>
                  </a:lnTo>
                  <a:lnTo>
                    <a:pt x="4894" y="6223"/>
                  </a:lnTo>
                  <a:lnTo>
                    <a:pt x="5007" y="6110"/>
                  </a:lnTo>
                  <a:lnTo>
                    <a:pt x="5092" y="5969"/>
                  </a:lnTo>
                  <a:lnTo>
                    <a:pt x="5148" y="5855"/>
                  </a:lnTo>
                  <a:lnTo>
                    <a:pt x="5176" y="5714"/>
                  </a:lnTo>
                  <a:lnTo>
                    <a:pt x="5205" y="5601"/>
                  </a:lnTo>
                  <a:lnTo>
                    <a:pt x="5205" y="5459"/>
                  </a:lnTo>
                  <a:lnTo>
                    <a:pt x="5176" y="5205"/>
                  </a:lnTo>
                  <a:lnTo>
                    <a:pt x="5063" y="4950"/>
                  </a:lnTo>
                  <a:lnTo>
                    <a:pt x="4922" y="4724"/>
                  </a:lnTo>
                  <a:lnTo>
                    <a:pt x="4780" y="4498"/>
                  </a:lnTo>
                  <a:lnTo>
                    <a:pt x="4413" y="4102"/>
                  </a:lnTo>
                  <a:lnTo>
                    <a:pt x="4413" y="4102"/>
                  </a:lnTo>
                  <a:lnTo>
                    <a:pt x="4582" y="4187"/>
                  </a:lnTo>
                  <a:lnTo>
                    <a:pt x="4752" y="4215"/>
                  </a:lnTo>
                  <a:lnTo>
                    <a:pt x="4922" y="4271"/>
                  </a:lnTo>
                  <a:lnTo>
                    <a:pt x="5092" y="4271"/>
                  </a:lnTo>
                  <a:lnTo>
                    <a:pt x="5261" y="4243"/>
                  </a:lnTo>
                  <a:lnTo>
                    <a:pt x="5431" y="4215"/>
                  </a:lnTo>
                  <a:lnTo>
                    <a:pt x="5601" y="4158"/>
                  </a:lnTo>
                  <a:lnTo>
                    <a:pt x="5770" y="4102"/>
                  </a:lnTo>
                  <a:lnTo>
                    <a:pt x="5912" y="4017"/>
                  </a:lnTo>
                  <a:lnTo>
                    <a:pt x="6025" y="3904"/>
                  </a:lnTo>
                  <a:lnTo>
                    <a:pt x="6138" y="3762"/>
                  </a:lnTo>
                  <a:lnTo>
                    <a:pt x="6223" y="3621"/>
                  </a:lnTo>
                  <a:lnTo>
                    <a:pt x="6280" y="3451"/>
                  </a:lnTo>
                  <a:lnTo>
                    <a:pt x="6308" y="3281"/>
                  </a:lnTo>
                  <a:lnTo>
                    <a:pt x="6308" y="3112"/>
                  </a:lnTo>
                  <a:lnTo>
                    <a:pt x="6280" y="2942"/>
                  </a:lnTo>
                  <a:lnTo>
                    <a:pt x="6223" y="2772"/>
                  </a:lnTo>
                  <a:lnTo>
                    <a:pt x="6166" y="2631"/>
                  </a:lnTo>
                  <a:lnTo>
                    <a:pt x="6053" y="2489"/>
                  </a:lnTo>
                  <a:lnTo>
                    <a:pt x="5940" y="2348"/>
                  </a:lnTo>
                  <a:lnTo>
                    <a:pt x="5827" y="2235"/>
                  </a:lnTo>
                  <a:lnTo>
                    <a:pt x="5686" y="2150"/>
                  </a:lnTo>
                  <a:lnTo>
                    <a:pt x="5516" y="2065"/>
                  </a:lnTo>
                  <a:lnTo>
                    <a:pt x="5374" y="1980"/>
                  </a:lnTo>
                  <a:lnTo>
                    <a:pt x="5035" y="1895"/>
                  </a:lnTo>
                  <a:lnTo>
                    <a:pt x="4696" y="1895"/>
                  </a:lnTo>
                  <a:lnTo>
                    <a:pt x="4356" y="1924"/>
                  </a:lnTo>
                  <a:lnTo>
                    <a:pt x="4215" y="1959"/>
                  </a:lnTo>
                  <a:lnTo>
                    <a:pt x="4215" y="1959"/>
                  </a:lnTo>
                  <a:lnTo>
                    <a:pt x="4300" y="1895"/>
                  </a:lnTo>
                  <a:lnTo>
                    <a:pt x="4441" y="1810"/>
                  </a:lnTo>
                  <a:lnTo>
                    <a:pt x="4526" y="1697"/>
                  </a:lnTo>
                  <a:lnTo>
                    <a:pt x="4611" y="1528"/>
                  </a:lnTo>
                  <a:lnTo>
                    <a:pt x="4667" y="1386"/>
                  </a:lnTo>
                  <a:lnTo>
                    <a:pt x="4696" y="1216"/>
                  </a:lnTo>
                  <a:lnTo>
                    <a:pt x="4724" y="1047"/>
                  </a:lnTo>
                  <a:lnTo>
                    <a:pt x="4724" y="877"/>
                  </a:lnTo>
                  <a:lnTo>
                    <a:pt x="4667" y="707"/>
                  </a:lnTo>
                  <a:lnTo>
                    <a:pt x="4611" y="566"/>
                  </a:lnTo>
                  <a:lnTo>
                    <a:pt x="4526" y="424"/>
                  </a:lnTo>
                  <a:lnTo>
                    <a:pt x="4413" y="283"/>
                  </a:lnTo>
                  <a:lnTo>
                    <a:pt x="4271" y="198"/>
                  </a:lnTo>
                  <a:lnTo>
                    <a:pt x="4130" y="113"/>
                  </a:lnTo>
                  <a:lnTo>
                    <a:pt x="3988" y="57"/>
                  </a:lnTo>
                  <a:lnTo>
                    <a:pt x="3819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691;p40">
              <a:extLst>
                <a:ext uri="{FF2B5EF4-FFF2-40B4-BE49-F238E27FC236}">
                  <a16:creationId xmlns:a16="http://schemas.microsoft.com/office/drawing/2014/main" xmlns="" id="{BC61BFAA-DC96-49F3-A71C-E2557816267F}"/>
                </a:ext>
              </a:extLst>
            </p:cNvPr>
            <p:cNvSpPr/>
            <p:nvPr/>
          </p:nvSpPr>
          <p:spPr>
            <a:xfrm>
              <a:off x="6661275" y="1968925"/>
              <a:ext cx="58000" cy="59425"/>
            </a:xfrm>
            <a:custGeom>
              <a:avLst/>
              <a:gdLst/>
              <a:ahLst/>
              <a:cxnLst/>
              <a:rect l="l" t="t" r="r" b="b"/>
              <a:pathLst>
                <a:path w="2320" h="2377" extrusionOk="0">
                  <a:moveTo>
                    <a:pt x="1188" y="1"/>
                  </a:moveTo>
                  <a:lnTo>
                    <a:pt x="934" y="57"/>
                  </a:lnTo>
                  <a:lnTo>
                    <a:pt x="679" y="142"/>
                  </a:lnTo>
                  <a:lnTo>
                    <a:pt x="481" y="284"/>
                  </a:lnTo>
                  <a:lnTo>
                    <a:pt x="311" y="453"/>
                  </a:lnTo>
                  <a:lnTo>
                    <a:pt x="142" y="651"/>
                  </a:lnTo>
                  <a:lnTo>
                    <a:pt x="57" y="878"/>
                  </a:lnTo>
                  <a:lnTo>
                    <a:pt x="0" y="1132"/>
                  </a:lnTo>
                  <a:lnTo>
                    <a:pt x="0" y="1387"/>
                  </a:lnTo>
                  <a:lnTo>
                    <a:pt x="28" y="1528"/>
                  </a:lnTo>
                  <a:lnTo>
                    <a:pt x="85" y="1641"/>
                  </a:lnTo>
                  <a:lnTo>
                    <a:pt x="198" y="1839"/>
                  </a:lnTo>
                  <a:lnTo>
                    <a:pt x="340" y="2009"/>
                  </a:lnTo>
                  <a:lnTo>
                    <a:pt x="509" y="2151"/>
                  </a:lnTo>
                  <a:lnTo>
                    <a:pt x="707" y="2264"/>
                  </a:lnTo>
                  <a:lnTo>
                    <a:pt x="934" y="2320"/>
                  </a:lnTo>
                  <a:lnTo>
                    <a:pt x="1132" y="2377"/>
                  </a:lnTo>
                  <a:lnTo>
                    <a:pt x="1358" y="2349"/>
                  </a:lnTo>
                  <a:lnTo>
                    <a:pt x="1584" y="2292"/>
                  </a:lnTo>
                  <a:lnTo>
                    <a:pt x="1726" y="2235"/>
                  </a:lnTo>
                  <a:lnTo>
                    <a:pt x="1867" y="2151"/>
                  </a:lnTo>
                  <a:lnTo>
                    <a:pt x="1980" y="2037"/>
                  </a:lnTo>
                  <a:lnTo>
                    <a:pt x="2065" y="1953"/>
                  </a:lnTo>
                  <a:lnTo>
                    <a:pt x="2150" y="1811"/>
                  </a:lnTo>
                  <a:lnTo>
                    <a:pt x="2235" y="1698"/>
                  </a:lnTo>
                  <a:lnTo>
                    <a:pt x="2263" y="1556"/>
                  </a:lnTo>
                  <a:lnTo>
                    <a:pt x="2291" y="1415"/>
                  </a:lnTo>
                  <a:lnTo>
                    <a:pt x="2320" y="1245"/>
                  </a:lnTo>
                  <a:lnTo>
                    <a:pt x="2320" y="1104"/>
                  </a:lnTo>
                  <a:lnTo>
                    <a:pt x="2291" y="962"/>
                  </a:lnTo>
                  <a:lnTo>
                    <a:pt x="2263" y="821"/>
                  </a:lnTo>
                  <a:lnTo>
                    <a:pt x="2206" y="680"/>
                  </a:lnTo>
                  <a:lnTo>
                    <a:pt x="2122" y="538"/>
                  </a:lnTo>
                  <a:lnTo>
                    <a:pt x="2037" y="397"/>
                  </a:lnTo>
                  <a:lnTo>
                    <a:pt x="1924" y="284"/>
                  </a:lnTo>
                  <a:lnTo>
                    <a:pt x="1810" y="199"/>
                  </a:lnTo>
                  <a:lnTo>
                    <a:pt x="1697" y="114"/>
                  </a:lnTo>
                  <a:lnTo>
                    <a:pt x="1556" y="57"/>
                  </a:lnTo>
                  <a:lnTo>
                    <a:pt x="1443" y="29"/>
                  </a:lnTo>
                  <a:lnTo>
                    <a:pt x="13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692;p40">
              <a:extLst>
                <a:ext uri="{FF2B5EF4-FFF2-40B4-BE49-F238E27FC236}">
                  <a16:creationId xmlns:a16="http://schemas.microsoft.com/office/drawing/2014/main" xmlns="" id="{B5F8A965-7BE6-46C6-8E08-EF38C9A8B2F6}"/>
                </a:ext>
              </a:extLst>
            </p:cNvPr>
            <p:cNvSpPr/>
            <p:nvPr/>
          </p:nvSpPr>
          <p:spPr>
            <a:xfrm>
              <a:off x="5954800" y="2373425"/>
              <a:ext cx="117425" cy="121650"/>
            </a:xfrm>
            <a:custGeom>
              <a:avLst/>
              <a:gdLst/>
              <a:ahLst/>
              <a:cxnLst/>
              <a:rect l="l" t="t" r="r" b="b"/>
              <a:pathLst>
                <a:path w="4697" h="4866" extrusionOk="0">
                  <a:moveTo>
                    <a:pt x="1726" y="1"/>
                  </a:moveTo>
                  <a:lnTo>
                    <a:pt x="1613" y="29"/>
                  </a:lnTo>
                  <a:lnTo>
                    <a:pt x="1500" y="57"/>
                  </a:lnTo>
                  <a:lnTo>
                    <a:pt x="1387" y="114"/>
                  </a:lnTo>
                  <a:lnTo>
                    <a:pt x="1302" y="199"/>
                  </a:lnTo>
                  <a:lnTo>
                    <a:pt x="1217" y="368"/>
                  </a:lnTo>
                  <a:lnTo>
                    <a:pt x="1161" y="566"/>
                  </a:lnTo>
                  <a:lnTo>
                    <a:pt x="1132" y="764"/>
                  </a:lnTo>
                  <a:lnTo>
                    <a:pt x="1161" y="934"/>
                  </a:lnTo>
                  <a:lnTo>
                    <a:pt x="1217" y="1132"/>
                  </a:lnTo>
                  <a:lnTo>
                    <a:pt x="1302" y="1302"/>
                  </a:lnTo>
                  <a:lnTo>
                    <a:pt x="1500" y="1641"/>
                  </a:lnTo>
                  <a:lnTo>
                    <a:pt x="1274" y="1500"/>
                  </a:lnTo>
                  <a:lnTo>
                    <a:pt x="1047" y="1415"/>
                  </a:lnTo>
                  <a:lnTo>
                    <a:pt x="793" y="1415"/>
                  </a:lnTo>
                  <a:lnTo>
                    <a:pt x="538" y="1443"/>
                  </a:lnTo>
                  <a:lnTo>
                    <a:pt x="425" y="1471"/>
                  </a:lnTo>
                  <a:lnTo>
                    <a:pt x="312" y="1528"/>
                  </a:lnTo>
                  <a:lnTo>
                    <a:pt x="227" y="1613"/>
                  </a:lnTo>
                  <a:lnTo>
                    <a:pt x="142" y="1698"/>
                  </a:lnTo>
                  <a:lnTo>
                    <a:pt x="86" y="1811"/>
                  </a:lnTo>
                  <a:lnTo>
                    <a:pt x="29" y="1924"/>
                  </a:lnTo>
                  <a:lnTo>
                    <a:pt x="1" y="2065"/>
                  </a:lnTo>
                  <a:lnTo>
                    <a:pt x="1" y="2179"/>
                  </a:lnTo>
                  <a:lnTo>
                    <a:pt x="1" y="2292"/>
                  </a:lnTo>
                  <a:lnTo>
                    <a:pt x="29" y="2433"/>
                  </a:lnTo>
                  <a:lnTo>
                    <a:pt x="142" y="2659"/>
                  </a:lnTo>
                  <a:lnTo>
                    <a:pt x="284" y="2829"/>
                  </a:lnTo>
                  <a:lnTo>
                    <a:pt x="482" y="2999"/>
                  </a:lnTo>
                  <a:lnTo>
                    <a:pt x="708" y="3112"/>
                  </a:lnTo>
                  <a:lnTo>
                    <a:pt x="963" y="3169"/>
                  </a:lnTo>
                  <a:lnTo>
                    <a:pt x="1189" y="3197"/>
                  </a:lnTo>
                  <a:lnTo>
                    <a:pt x="1330" y="3197"/>
                  </a:lnTo>
                  <a:lnTo>
                    <a:pt x="1217" y="3225"/>
                  </a:lnTo>
                  <a:lnTo>
                    <a:pt x="1132" y="3282"/>
                  </a:lnTo>
                  <a:lnTo>
                    <a:pt x="1047" y="3338"/>
                  </a:lnTo>
                  <a:lnTo>
                    <a:pt x="963" y="3451"/>
                  </a:lnTo>
                  <a:lnTo>
                    <a:pt x="878" y="3536"/>
                  </a:lnTo>
                  <a:lnTo>
                    <a:pt x="793" y="3763"/>
                  </a:lnTo>
                  <a:lnTo>
                    <a:pt x="765" y="3904"/>
                  </a:lnTo>
                  <a:lnTo>
                    <a:pt x="765" y="4017"/>
                  </a:lnTo>
                  <a:lnTo>
                    <a:pt x="793" y="4130"/>
                  </a:lnTo>
                  <a:lnTo>
                    <a:pt x="849" y="4243"/>
                  </a:lnTo>
                  <a:lnTo>
                    <a:pt x="906" y="4357"/>
                  </a:lnTo>
                  <a:lnTo>
                    <a:pt x="991" y="4441"/>
                  </a:lnTo>
                  <a:lnTo>
                    <a:pt x="1076" y="4526"/>
                  </a:lnTo>
                  <a:lnTo>
                    <a:pt x="1161" y="4611"/>
                  </a:lnTo>
                  <a:lnTo>
                    <a:pt x="1274" y="4639"/>
                  </a:lnTo>
                  <a:lnTo>
                    <a:pt x="1387" y="4668"/>
                  </a:lnTo>
                  <a:lnTo>
                    <a:pt x="1528" y="4696"/>
                  </a:lnTo>
                  <a:lnTo>
                    <a:pt x="1642" y="4696"/>
                  </a:lnTo>
                  <a:lnTo>
                    <a:pt x="1868" y="4639"/>
                  </a:lnTo>
                  <a:lnTo>
                    <a:pt x="1981" y="4583"/>
                  </a:lnTo>
                  <a:lnTo>
                    <a:pt x="2094" y="4498"/>
                  </a:lnTo>
                  <a:lnTo>
                    <a:pt x="2264" y="4328"/>
                  </a:lnTo>
                  <a:lnTo>
                    <a:pt x="2377" y="4130"/>
                  </a:lnTo>
                  <a:lnTo>
                    <a:pt x="2462" y="3904"/>
                  </a:lnTo>
                  <a:lnTo>
                    <a:pt x="2462" y="3649"/>
                  </a:lnTo>
                  <a:lnTo>
                    <a:pt x="2518" y="3876"/>
                  </a:lnTo>
                  <a:lnTo>
                    <a:pt x="2603" y="4074"/>
                  </a:lnTo>
                  <a:lnTo>
                    <a:pt x="2716" y="4272"/>
                  </a:lnTo>
                  <a:lnTo>
                    <a:pt x="2830" y="4470"/>
                  </a:lnTo>
                  <a:lnTo>
                    <a:pt x="2999" y="4639"/>
                  </a:lnTo>
                  <a:lnTo>
                    <a:pt x="3197" y="4781"/>
                  </a:lnTo>
                  <a:lnTo>
                    <a:pt x="3282" y="4837"/>
                  </a:lnTo>
                  <a:lnTo>
                    <a:pt x="3395" y="4866"/>
                  </a:lnTo>
                  <a:lnTo>
                    <a:pt x="3650" y="4866"/>
                  </a:lnTo>
                  <a:lnTo>
                    <a:pt x="3791" y="4809"/>
                  </a:lnTo>
                  <a:lnTo>
                    <a:pt x="3904" y="4724"/>
                  </a:lnTo>
                  <a:lnTo>
                    <a:pt x="4018" y="4611"/>
                  </a:lnTo>
                  <a:lnTo>
                    <a:pt x="4074" y="4470"/>
                  </a:lnTo>
                  <a:lnTo>
                    <a:pt x="4131" y="4328"/>
                  </a:lnTo>
                  <a:lnTo>
                    <a:pt x="4159" y="4159"/>
                  </a:lnTo>
                  <a:lnTo>
                    <a:pt x="4131" y="4017"/>
                  </a:lnTo>
                  <a:lnTo>
                    <a:pt x="4102" y="3847"/>
                  </a:lnTo>
                  <a:lnTo>
                    <a:pt x="4046" y="3734"/>
                  </a:lnTo>
                  <a:lnTo>
                    <a:pt x="3961" y="3593"/>
                  </a:lnTo>
                  <a:lnTo>
                    <a:pt x="3848" y="3480"/>
                  </a:lnTo>
                  <a:lnTo>
                    <a:pt x="3735" y="3395"/>
                  </a:lnTo>
                  <a:lnTo>
                    <a:pt x="3593" y="3310"/>
                  </a:lnTo>
                  <a:lnTo>
                    <a:pt x="3452" y="3225"/>
                  </a:lnTo>
                  <a:lnTo>
                    <a:pt x="3141" y="3140"/>
                  </a:lnTo>
                  <a:lnTo>
                    <a:pt x="3424" y="3112"/>
                  </a:lnTo>
                  <a:lnTo>
                    <a:pt x="3706" y="3027"/>
                  </a:lnTo>
                  <a:lnTo>
                    <a:pt x="3989" y="2914"/>
                  </a:lnTo>
                  <a:lnTo>
                    <a:pt x="4244" y="2801"/>
                  </a:lnTo>
                  <a:lnTo>
                    <a:pt x="4442" y="2631"/>
                  </a:lnTo>
                  <a:lnTo>
                    <a:pt x="4527" y="2546"/>
                  </a:lnTo>
                  <a:lnTo>
                    <a:pt x="4583" y="2433"/>
                  </a:lnTo>
                  <a:lnTo>
                    <a:pt x="4640" y="2320"/>
                  </a:lnTo>
                  <a:lnTo>
                    <a:pt x="4668" y="2179"/>
                  </a:lnTo>
                  <a:lnTo>
                    <a:pt x="4696" y="2065"/>
                  </a:lnTo>
                  <a:lnTo>
                    <a:pt x="4668" y="1952"/>
                  </a:lnTo>
                  <a:lnTo>
                    <a:pt x="4612" y="1811"/>
                  </a:lnTo>
                  <a:lnTo>
                    <a:pt x="4555" y="1669"/>
                  </a:lnTo>
                  <a:lnTo>
                    <a:pt x="4442" y="1585"/>
                  </a:lnTo>
                  <a:lnTo>
                    <a:pt x="4329" y="1500"/>
                  </a:lnTo>
                  <a:lnTo>
                    <a:pt x="4187" y="1415"/>
                  </a:lnTo>
                  <a:lnTo>
                    <a:pt x="4046" y="1387"/>
                  </a:lnTo>
                  <a:lnTo>
                    <a:pt x="3876" y="1358"/>
                  </a:lnTo>
                  <a:lnTo>
                    <a:pt x="3735" y="1358"/>
                  </a:lnTo>
                  <a:lnTo>
                    <a:pt x="3424" y="1415"/>
                  </a:lnTo>
                  <a:lnTo>
                    <a:pt x="3084" y="1528"/>
                  </a:lnTo>
                  <a:lnTo>
                    <a:pt x="2745" y="1641"/>
                  </a:lnTo>
                  <a:lnTo>
                    <a:pt x="2462" y="1811"/>
                  </a:lnTo>
                  <a:lnTo>
                    <a:pt x="2575" y="1585"/>
                  </a:lnTo>
                  <a:lnTo>
                    <a:pt x="2632" y="1358"/>
                  </a:lnTo>
                  <a:lnTo>
                    <a:pt x="2660" y="1132"/>
                  </a:lnTo>
                  <a:lnTo>
                    <a:pt x="2660" y="877"/>
                  </a:lnTo>
                  <a:lnTo>
                    <a:pt x="2632" y="651"/>
                  </a:lnTo>
                  <a:lnTo>
                    <a:pt x="2518" y="425"/>
                  </a:lnTo>
                  <a:lnTo>
                    <a:pt x="2377" y="227"/>
                  </a:lnTo>
                  <a:lnTo>
                    <a:pt x="2292" y="170"/>
                  </a:lnTo>
                  <a:lnTo>
                    <a:pt x="2207" y="85"/>
                  </a:lnTo>
                  <a:lnTo>
                    <a:pt x="2094" y="29"/>
                  </a:lnTo>
                  <a:lnTo>
                    <a:pt x="1981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693;p40">
              <a:extLst>
                <a:ext uri="{FF2B5EF4-FFF2-40B4-BE49-F238E27FC236}">
                  <a16:creationId xmlns:a16="http://schemas.microsoft.com/office/drawing/2014/main" xmlns="" id="{36C60C9A-91EB-432C-A316-1C3781C5A9B7}"/>
                </a:ext>
              </a:extLst>
            </p:cNvPr>
            <p:cNvSpPr/>
            <p:nvPr/>
          </p:nvSpPr>
          <p:spPr>
            <a:xfrm>
              <a:off x="5988750" y="2420800"/>
              <a:ext cx="42450" cy="42450"/>
            </a:xfrm>
            <a:custGeom>
              <a:avLst/>
              <a:gdLst/>
              <a:ahLst/>
              <a:cxnLst/>
              <a:rect l="l" t="t" r="r" b="b"/>
              <a:pathLst>
                <a:path w="1698" h="1698" extrusionOk="0">
                  <a:moveTo>
                    <a:pt x="708" y="1"/>
                  </a:moveTo>
                  <a:lnTo>
                    <a:pt x="510" y="57"/>
                  </a:lnTo>
                  <a:lnTo>
                    <a:pt x="312" y="170"/>
                  </a:lnTo>
                  <a:lnTo>
                    <a:pt x="170" y="340"/>
                  </a:lnTo>
                  <a:lnTo>
                    <a:pt x="57" y="538"/>
                  </a:lnTo>
                  <a:lnTo>
                    <a:pt x="1" y="736"/>
                  </a:lnTo>
                  <a:lnTo>
                    <a:pt x="1" y="962"/>
                  </a:lnTo>
                  <a:lnTo>
                    <a:pt x="57" y="1160"/>
                  </a:lnTo>
                  <a:lnTo>
                    <a:pt x="170" y="1387"/>
                  </a:lnTo>
                  <a:lnTo>
                    <a:pt x="312" y="1528"/>
                  </a:lnTo>
                  <a:lnTo>
                    <a:pt x="453" y="1641"/>
                  </a:lnTo>
                  <a:lnTo>
                    <a:pt x="651" y="1698"/>
                  </a:lnTo>
                  <a:lnTo>
                    <a:pt x="849" y="1698"/>
                  </a:lnTo>
                  <a:lnTo>
                    <a:pt x="1019" y="1670"/>
                  </a:lnTo>
                  <a:lnTo>
                    <a:pt x="1189" y="1613"/>
                  </a:lnTo>
                  <a:lnTo>
                    <a:pt x="1330" y="1528"/>
                  </a:lnTo>
                  <a:lnTo>
                    <a:pt x="1472" y="1387"/>
                  </a:lnTo>
                  <a:lnTo>
                    <a:pt x="1585" y="1245"/>
                  </a:lnTo>
                  <a:lnTo>
                    <a:pt x="1670" y="1076"/>
                  </a:lnTo>
                  <a:lnTo>
                    <a:pt x="1698" y="906"/>
                  </a:lnTo>
                  <a:lnTo>
                    <a:pt x="1698" y="708"/>
                  </a:lnTo>
                  <a:lnTo>
                    <a:pt x="1641" y="538"/>
                  </a:lnTo>
                  <a:lnTo>
                    <a:pt x="1556" y="397"/>
                  </a:lnTo>
                  <a:lnTo>
                    <a:pt x="1472" y="284"/>
                  </a:lnTo>
                  <a:lnTo>
                    <a:pt x="1330" y="170"/>
                  </a:lnTo>
                  <a:lnTo>
                    <a:pt x="1189" y="86"/>
                  </a:lnTo>
                  <a:lnTo>
                    <a:pt x="1047" y="29"/>
                  </a:lnTo>
                  <a:lnTo>
                    <a:pt x="87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694;p40">
              <a:extLst>
                <a:ext uri="{FF2B5EF4-FFF2-40B4-BE49-F238E27FC236}">
                  <a16:creationId xmlns:a16="http://schemas.microsoft.com/office/drawing/2014/main" xmlns="" id="{F6B2322E-CC4D-4445-BA93-4605516DBF3E}"/>
                </a:ext>
              </a:extLst>
            </p:cNvPr>
            <p:cNvSpPr/>
            <p:nvPr/>
          </p:nvSpPr>
          <p:spPr>
            <a:xfrm>
              <a:off x="6149975" y="1900325"/>
              <a:ext cx="116000" cy="115300"/>
            </a:xfrm>
            <a:custGeom>
              <a:avLst/>
              <a:gdLst/>
              <a:ahLst/>
              <a:cxnLst/>
              <a:rect l="l" t="t" r="r" b="b"/>
              <a:pathLst>
                <a:path w="4640" h="4612" extrusionOk="0">
                  <a:moveTo>
                    <a:pt x="3367" y="1"/>
                  </a:moveTo>
                  <a:lnTo>
                    <a:pt x="3226" y="58"/>
                  </a:lnTo>
                  <a:lnTo>
                    <a:pt x="3084" y="142"/>
                  </a:lnTo>
                  <a:lnTo>
                    <a:pt x="2971" y="256"/>
                  </a:lnTo>
                  <a:lnTo>
                    <a:pt x="2858" y="369"/>
                  </a:lnTo>
                  <a:lnTo>
                    <a:pt x="2801" y="510"/>
                  </a:lnTo>
                  <a:lnTo>
                    <a:pt x="2716" y="652"/>
                  </a:lnTo>
                  <a:lnTo>
                    <a:pt x="2688" y="793"/>
                  </a:lnTo>
                  <a:lnTo>
                    <a:pt x="2660" y="963"/>
                  </a:lnTo>
                  <a:lnTo>
                    <a:pt x="2660" y="1274"/>
                  </a:lnTo>
                  <a:lnTo>
                    <a:pt x="2547" y="1019"/>
                  </a:lnTo>
                  <a:lnTo>
                    <a:pt x="2377" y="765"/>
                  </a:lnTo>
                  <a:lnTo>
                    <a:pt x="2207" y="510"/>
                  </a:lnTo>
                  <a:lnTo>
                    <a:pt x="2038" y="312"/>
                  </a:lnTo>
                  <a:lnTo>
                    <a:pt x="1811" y="171"/>
                  </a:lnTo>
                  <a:lnTo>
                    <a:pt x="1698" y="114"/>
                  </a:lnTo>
                  <a:lnTo>
                    <a:pt x="1557" y="86"/>
                  </a:lnTo>
                  <a:lnTo>
                    <a:pt x="1444" y="58"/>
                  </a:lnTo>
                  <a:lnTo>
                    <a:pt x="1302" y="86"/>
                  </a:lnTo>
                  <a:lnTo>
                    <a:pt x="1189" y="86"/>
                  </a:lnTo>
                  <a:lnTo>
                    <a:pt x="1076" y="142"/>
                  </a:lnTo>
                  <a:lnTo>
                    <a:pt x="963" y="227"/>
                  </a:lnTo>
                  <a:lnTo>
                    <a:pt x="850" y="340"/>
                  </a:lnTo>
                  <a:lnTo>
                    <a:pt x="793" y="482"/>
                  </a:lnTo>
                  <a:lnTo>
                    <a:pt x="736" y="623"/>
                  </a:lnTo>
                  <a:lnTo>
                    <a:pt x="736" y="765"/>
                  </a:lnTo>
                  <a:lnTo>
                    <a:pt x="736" y="906"/>
                  </a:lnTo>
                  <a:lnTo>
                    <a:pt x="736" y="1076"/>
                  </a:lnTo>
                  <a:lnTo>
                    <a:pt x="793" y="1217"/>
                  </a:lnTo>
                  <a:lnTo>
                    <a:pt x="934" y="1500"/>
                  </a:lnTo>
                  <a:lnTo>
                    <a:pt x="1132" y="1811"/>
                  </a:lnTo>
                  <a:lnTo>
                    <a:pt x="1359" y="2066"/>
                  </a:lnTo>
                  <a:lnTo>
                    <a:pt x="1585" y="2292"/>
                  </a:lnTo>
                  <a:lnTo>
                    <a:pt x="1330" y="2264"/>
                  </a:lnTo>
                  <a:lnTo>
                    <a:pt x="1104" y="2264"/>
                  </a:lnTo>
                  <a:lnTo>
                    <a:pt x="878" y="2292"/>
                  </a:lnTo>
                  <a:lnTo>
                    <a:pt x="623" y="2377"/>
                  </a:lnTo>
                  <a:lnTo>
                    <a:pt x="425" y="2490"/>
                  </a:lnTo>
                  <a:lnTo>
                    <a:pt x="227" y="2632"/>
                  </a:lnTo>
                  <a:lnTo>
                    <a:pt x="86" y="2830"/>
                  </a:lnTo>
                  <a:lnTo>
                    <a:pt x="58" y="2943"/>
                  </a:lnTo>
                  <a:lnTo>
                    <a:pt x="1" y="3056"/>
                  </a:lnTo>
                  <a:lnTo>
                    <a:pt x="1" y="3169"/>
                  </a:lnTo>
                  <a:lnTo>
                    <a:pt x="1" y="3282"/>
                  </a:lnTo>
                  <a:lnTo>
                    <a:pt x="29" y="3424"/>
                  </a:lnTo>
                  <a:lnTo>
                    <a:pt x="58" y="3537"/>
                  </a:lnTo>
                  <a:lnTo>
                    <a:pt x="114" y="3622"/>
                  </a:lnTo>
                  <a:lnTo>
                    <a:pt x="199" y="3735"/>
                  </a:lnTo>
                  <a:lnTo>
                    <a:pt x="284" y="3820"/>
                  </a:lnTo>
                  <a:lnTo>
                    <a:pt x="369" y="3876"/>
                  </a:lnTo>
                  <a:lnTo>
                    <a:pt x="567" y="3933"/>
                  </a:lnTo>
                  <a:lnTo>
                    <a:pt x="765" y="3933"/>
                  </a:lnTo>
                  <a:lnTo>
                    <a:pt x="934" y="3876"/>
                  </a:lnTo>
                  <a:lnTo>
                    <a:pt x="1132" y="3791"/>
                  </a:lnTo>
                  <a:lnTo>
                    <a:pt x="1302" y="3678"/>
                  </a:lnTo>
                  <a:lnTo>
                    <a:pt x="1444" y="3565"/>
                  </a:lnTo>
                  <a:lnTo>
                    <a:pt x="1698" y="3254"/>
                  </a:lnTo>
                  <a:lnTo>
                    <a:pt x="1642" y="3508"/>
                  </a:lnTo>
                  <a:lnTo>
                    <a:pt x="1613" y="3763"/>
                  </a:lnTo>
                  <a:lnTo>
                    <a:pt x="1670" y="4018"/>
                  </a:lnTo>
                  <a:lnTo>
                    <a:pt x="1783" y="4244"/>
                  </a:lnTo>
                  <a:lnTo>
                    <a:pt x="1840" y="4357"/>
                  </a:lnTo>
                  <a:lnTo>
                    <a:pt x="1924" y="4442"/>
                  </a:lnTo>
                  <a:lnTo>
                    <a:pt x="2038" y="4499"/>
                  </a:lnTo>
                  <a:lnTo>
                    <a:pt x="2151" y="4555"/>
                  </a:lnTo>
                  <a:lnTo>
                    <a:pt x="2264" y="4583"/>
                  </a:lnTo>
                  <a:lnTo>
                    <a:pt x="2405" y="4612"/>
                  </a:lnTo>
                  <a:lnTo>
                    <a:pt x="2518" y="4612"/>
                  </a:lnTo>
                  <a:lnTo>
                    <a:pt x="2632" y="4583"/>
                  </a:lnTo>
                  <a:lnTo>
                    <a:pt x="2773" y="4527"/>
                  </a:lnTo>
                  <a:lnTo>
                    <a:pt x="2858" y="4470"/>
                  </a:lnTo>
                  <a:lnTo>
                    <a:pt x="3056" y="4300"/>
                  </a:lnTo>
                  <a:lnTo>
                    <a:pt x="3197" y="4102"/>
                  </a:lnTo>
                  <a:lnTo>
                    <a:pt x="3282" y="3848"/>
                  </a:lnTo>
                  <a:lnTo>
                    <a:pt x="3339" y="3622"/>
                  </a:lnTo>
                  <a:lnTo>
                    <a:pt x="3339" y="3367"/>
                  </a:lnTo>
                  <a:lnTo>
                    <a:pt x="3282" y="3112"/>
                  </a:lnTo>
                  <a:lnTo>
                    <a:pt x="3271" y="3067"/>
                  </a:lnTo>
                  <a:lnTo>
                    <a:pt x="3282" y="3084"/>
                  </a:lnTo>
                  <a:lnTo>
                    <a:pt x="3367" y="3169"/>
                  </a:lnTo>
                  <a:lnTo>
                    <a:pt x="3452" y="3226"/>
                  </a:lnTo>
                  <a:lnTo>
                    <a:pt x="3565" y="3282"/>
                  </a:lnTo>
                  <a:lnTo>
                    <a:pt x="3706" y="3310"/>
                  </a:lnTo>
                  <a:lnTo>
                    <a:pt x="3933" y="3339"/>
                  </a:lnTo>
                  <a:lnTo>
                    <a:pt x="4074" y="3339"/>
                  </a:lnTo>
                  <a:lnTo>
                    <a:pt x="4187" y="3282"/>
                  </a:lnTo>
                  <a:lnTo>
                    <a:pt x="4272" y="3226"/>
                  </a:lnTo>
                  <a:lnTo>
                    <a:pt x="4385" y="3169"/>
                  </a:lnTo>
                  <a:lnTo>
                    <a:pt x="4470" y="3084"/>
                  </a:lnTo>
                  <a:lnTo>
                    <a:pt x="4527" y="2971"/>
                  </a:lnTo>
                  <a:lnTo>
                    <a:pt x="4583" y="2858"/>
                  </a:lnTo>
                  <a:lnTo>
                    <a:pt x="4640" y="2745"/>
                  </a:lnTo>
                  <a:lnTo>
                    <a:pt x="4640" y="2632"/>
                  </a:lnTo>
                  <a:lnTo>
                    <a:pt x="4640" y="2518"/>
                  </a:lnTo>
                  <a:lnTo>
                    <a:pt x="4612" y="2377"/>
                  </a:lnTo>
                  <a:lnTo>
                    <a:pt x="4583" y="2264"/>
                  </a:lnTo>
                  <a:lnTo>
                    <a:pt x="4442" y="2066"/>
                  </a:lnTo>
                  <a:lnTo>
                    <a:pt x="4385" y="1981"/>
                  </a:lnTo>
                  <a:lnTo>
                    <a:pt x="4272" y="1896"/>
                  </a:lnTo>
                  <a:lnTo>
                    <a:pt x="4074" y="1783"/>
                  </a:lnTo>
                  <a:lnTo>
                    <a:pt x="3820" y="1726"/>
                  </a:lnTo>
                  <a:lnTo>
                    <a:pt x="3593" y="1726"/>
                  </a:lnTo>
                  <a:lnTo>
                    <a:pt x="3339" y="1783"/>
                  </a:lnTo>
                  <a:lnTo>
                    <a:pt x="3537" y="1670"/>
                  </a:lnTo>
                  <a:lnTo>
                    <a:pt x="3706" y="1528"/>
                  </a:lnTo>
                  <a:lnTo>
                    <a:pt x="3876" y="1359"/>
                  </a:lnTo>
                  <a:lnTo>
                    <a:pt x="4018" y="1189"/>
                  </a:lnTo>
                  <a:lnTo>
                    <a:pt x="4159" y="991"/>
                  </a:lnTo>
                  <a:lnTo>
                    <a:pt x="4216" y="765"/>
                  </a:lnTo>
                  <a:lnTo>
                    <a:pt x="4244" y="652"/>
                  </a:lnTo>
                  <a:lnTo>
                    <a:pt x="4244" y="538"/>
                  </a:lnTo>
                  <a:lnTo>
                    <a:pt x="4216" y="425"/>
                  </a:lnTo>
                  <a:lnTo>
                    <a:pt x="4159" y="312"/>
                  </a:lnTo>
                  <a:lnTo>
                    <a:pt x="4074" y="199"/>
                  </a:lnTo>
                  <a:lnTo>
                    <a:pt x="3961" y="86"/>
                  </a:lnTo>
                  <a:lnTo>
                    <a:pt x="3820" y="29"/>
                  </a:lnTo>
                  <a:lnTo>
                    <a:pt x="3678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695;p40">
              <a:extLst>
                <a:ext uri="{FF2B5EF4-FFF2-40B4-BE49-F238E27FC236}">
                  <a16:creationId xmlns:a16="http://schemas.microsoft.com/office/drawing/2014/main" xmlns="" id="{A4E0078A-3787-47BF-B9DC-E83A0A46372C}"/>
                </a:ext>
              </a:extLst>
            </p:cNvPr>
            <p:cNvSpPr/>
            <p:nvPr/>
          </p:nvSpPr>
          <p:spPr>
            <a:xfrm>
              <a:off x="6192425" y="1936400"/>
              <a:ext cx="43150" cy="41750"/>
            </a:xfrm>
            <a:custGeom>
              <a:avLst/>
              <a:gdLst/>
              <a:ahLst/>
              <a:cxnLst/>
              <a:rect l="l" t="t" r="r" b="b"/>
              <a:pathLst>
                <a:path w="1726" h="1670" extrusionOk="0">
                  <a:moveTo>
                    <a:pt x="651" y="1"/>
                  </a:moveTo>
                  <a:lnTo>
                    <a:pt x="481" y="85"/>
                  </a:lnTo>
                  <a:lnTo>
                    <a:pt x="340" y="170"/>
                  </a:lnTo>
                  <a:lnTo>
                    <a:pt x="226" y="283"/>
                  </a:lnTo>
                  <a:lnTo>
                    <a:pt x="142" y="425"/>
                  </a:lnTo>
                  <a:lnTo>
                    <a:pt x="57" y="566"/>
                  </a:lnTo>
                  <a:lnTo>
                    <a:pt x="28" y="736"/>
                  </a:lnTo>
                  <a:lnTo>
                    <a:pt x="0" y="877"/>
                  </a:lnTo>
                  <a:lnTo>
                    <a:pt x="28" y="1047"/>
                  </a:lnTo>
                  <a:lnTo>
                    <a:pt x="85" y="1217"/>
                  </a:lnTo>
                  <a:lnTo>
                    <a:pt x="198" y="1415"/>
                  </a:lnTo>
                  <a:lnTo>
                    <a:pt x="368" y="1556"/>
                  </a:lnTo>
                  <a:lnTo>
                    <a:pt x="566" y="1641"/>
                  </a:lnTo>
                  <a:lnTo>
                    <a:pt x="764" y="1669"/>
                  </a:lnTo>
                  <a:lnTo>
                    <a:pt x="990" y="1669"/>
                  </a:lnTo>
                  <a:lnTo>
                    <a:pt x="1188" y="1613"/>
                  </a:lnTo>
                  <a:lnTo>
                    <a:pt x="1386" y="1500"/>
                  </a:lnTo>
                  <a:lnTo>
                    <a:pt x="1556" y="1358"/>
                  </a:lnTo>
                  <a:lnTo>
                    <a:pt x="1669" y="1160"/>
                  </a:lnTo>
                  <a:lnTo>
                    <a:pt x="1726" y="991"/>
                  </a:lnTo>
                  <a:lnTo>
                    <a:pt x="1726" y="793"/>
                  </a:lnTo>
                  <a:lnTo>
                    <a:pt x="1669" y="595"/>
                  </a:lnTo>
                  <a:lnTo>
                    <a:pt x="1612" y="453"/>
                  </a:lnTo>
                  <a:lnTo>
                    <a:pt x="1499" y="312"/>
                  </a:lnTo>
                  <a:lnTo>
                    <a:pt x="1358" y="170"/>
                  </a:lnTo>
                  <a:lnTo>
                    <a:pt x="1188" y="85"/>
                  </a:lnTo>
                  <a:lnTo>
                    <a:pt x="1018" y="29"/>
                  </a:lnTo>
                  <a:lnTo>
                    <a:pt x="84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696;p40">
              <a:extLst>
                <a:ext uri="{FF2B5EF4-FFF2-40B4-BE49-F238E27FC236}">
                  <a16:creationId xmlns:a16="http://schemas.microsoft.com/office/drawing/2014/main" xmlns="" id="{50717108-F9F2-4A2B-B569-3E8CF5A8322D}"/>
                </a:ext>
              </a:extLst>
            </p:cNvPr>
            <p:cNvSpPr/>
            <p:nvPr/>
          </p:nvSpPr>
          <p:spPr>
            <a:xfrm>
              <a:off x="6479525" y="2224225"/>
              <a:ext cx="159125" cy="158425"/>
            </a:xfrm>
            <a:custGeom>
              <a:avLst/>
              <a:gdLst/>
              <a:ahLst/>
              <a:cxnLst/>
              <a:rect l="l" t="t" r="r" b="b"/>
              <a:pathLst>
                <a:path w="6365" h="6337" extrusionOk="0">
                  <a:moveTo>
                    <a:pt x="4837" y="0"/>
                  </a:moveTo>
                  <a:lnTo>
                    <a:pt x="4611" y="28"/>
                  </a:lnTo>
                  <a:lnTo>
                    <a:pt x="4413" y="85"/>
                  </a:lnTo>
                  <a:lnTo>
                    <a:pt x="4215" y="198"/>
                  </a:lnTo>
                  <a:lnTo>
                    <a:pt x="4074" y="340"/>
                  </a:lnTo>
                  <a:lnTo>
                    <a:pt x="3932" y="509"/>
                  </a:lnTo>
                  <a:lnTo>
                    <a:pt x="3847" y="707"/>
                  </a:lnTo>
                  <a:lnTo>
                    <a:pt x="3763" y="905"/>
                  </a:lnTo>
                  <a:lnTo>
                    <a:pt x="3706" y="1103"/>
                  </a:lnTo>
                  <a:lnTo>
                    <a:pt x="3649" y="1301"/>
                  </a:lnTo>
                  <a:lnTo>
                    <a:pt x="3649" y="1528"/>
                  </a:lnTo>
                  <a:lnTo>
                    <a:pt x="3649" y="1754"/>
                  </a:lnTo>
                  <a:lnTo>
                    <a:pt x="3508" y="1414"/>
                  </a:lnTo>
                  <a:lnTo>
                    <a:pt x="3282" y="1047"/>
                  </a:lnTo>
                  <a:lnTo>
                    <a:pt x="3055" y="736"/>
                  </a:lnTo>
                  <a:lnTo>
                    <a:pt x="2773" y="453"/>
                  </a:lnTo>
                  <a:lnTo>
                    <a:pt x="2631" y="340"/>
                  </a:lnTo>
                  <a:lnTo>
                    <a:pt x="2490" y="255"/>
                  </a:lnTo>
                  <a:lnTo>
                    <a:pt x="2320" y="170"/>
                  </a:lnTo>
                  <a:lnTo>
                    <a:pt x="2150" y="142"/>
                  </a:lnTo>
                  <a:lnTo>
                    <a:pt x="1981" y="113"/>
                  </a:lnTo>
                  <a:lnTo>
                    <a:pt x="1811" y="113"/>
                  </a:lnTo>
                  <a:lnTo>
                    <a:pt x="1641" y="142"/>
                  </a:lnTo>
                  <a:lnTo>
                    <a:pt x="1471" y="226"/>
                  </a:lnTo>
                  <a:lnTo>
                    <a:pt x="1302" y="340"/>
                  </a:lnTo>
                  <a:lnTo>
                    <a:pt x="1188" y="481"/>
                  </a:lnTo>
                  <a:lnTo>
                    <a:pt x="1104" y="651"/>
                  </a:lnTo>
                  <a:lnTo>
                    <a:pt x="1019" y="849"/>
                  </a:lnTo>
                  <a:lnTo>
                    <a:pt x="990" y="1047"/>
                  </a:lnTo>
                  <a:lnTo>
                    <a:pt x="990" y="1273"/>
                  </a:lnTo>
                  <a:lnTo>
                    <a:pt x="1019" y="1471"/>
                  </a:lnTo>
                  <a:lnTo>
                    <a:pt x="1104" y="1669"/>
                  </a:lnTo>
                  <a:lnTo>
                    <a:pt x="1273" y="2065"/>
                  </a:lnTo>
                  <a:lnTo>
                    <a:pt x="1556" y="2489"/>
                  </a:lnTo>
                  <a:lnTo>
                    <a:pt x="1867" y="2857"/>
                  </a:lnTo>
                  <a:lnTo>
                    <a:pt x="2179" y="3168"/>
                  </a:lnTo>
                  <a:lnTo>
                    <a:pt x="2179" y="3168"/>
                  </a:lnTo>
                  <a:lnTo>
                    <a:pt x="1839" y="3140"/>
                  </a:lnTo>
                  <a:lnTo>
                    <a:pt x="1528" y="3140"/>
                  </a:lnTo>
                  <a:lnTo>
                    <a:pt x="1188" y="3168"/>
                  </a:lnTo>
                  <a:lnTo>
                    <a:pt x="877" y="3281"/>
                  </a:lnTo>
                  <a:lnTo>
                    <a:pt x="736" y="3338"/>
                  </a:lnTo>
                  <a:lnTo>
                    <a:pt x="594" y="3423"/>
                  </a:lnTo>
                  <a:lnTo>
                    <a:pt x="453" y="3536"/>
                  </a:lnTo>
                  <a:lnTo>
                    <a:pt x="340" y="3649"/>
                  </a:lnTo>
                  <a:lnTo>
                    <a:pt x="227" y="3762"/>
                  </a:lnTo>
                  <a:lnTo>
                    <a:pt x="142" y="3904"/>
                  </a:lnTo>
                  <a:lnTo>
                    <a:pt x="57" y="4045"/>
                  </a:lnTo>
                  <a:lnTo>
                    <a:pt x="29" y="4215"/>
                  </a:lnTo>
                  <a:lnTo>
                    <a:pt x="0" y="4384"/>
                  </a:lnTo>
                  <a:lnTo>
                    <a:pt x="0" y="4526"/>
                  </a:lnTo>
                  <a:lnTo>
                    <a:pt x="29" y="4696"/>
                  </a:lnTo>
                  <a:lnTo>
                    <a:pt x="85" y="4865"/>
                  </a:lnTo>
                  <a:lnTo>
                    <a:pt x="170" y="5007"/>
                  </a:lnTo>
                  <a:lnTo>
                    <a:pt x="255" y="5120"/>
                  </a:lnTo>
                  <a:lnTo>
                    <a:pt x="368" y="5233"/>
                  </a:lnTo>
                  <a:lnTo>
                    <a:pt x="510" y="5318"/>
                  </a:lnTo>
                  <a:lnTo>
                    <a:pt x="651" y="5375"/>
                  </a:lnTo>
                  <a:lnTo>
                    <a:pt x="764" y="5403"/>
                  </a:lnTo>
                  <a:lnTo>
                    <a:pt x="1047" y="5403"/>
                  </a:lnTo>
                  <a:lnTo>
                    <a:pt x="1302" y="5318"/>
                  </a:lnTo>
                  <a:lnTo>
                    <a:pt x="1556" y="5205"/>
                  </a:lnTo>
                  <a:lnTo>
                    <a:pt x="1783" y="5063"/>
                  </a:lnTo>
                  <a:lnTo>
                    <a:pt x="1981" y="4894"/>
                  </a:lnTo>
                  <a:lnTo>
                    <a:pt x="2348" y="4498"/>
                  </a:lnTo>
                  <a:lnTo>
                    <a:pt x="2292" y="4667"/>
                  </a:lnTo>
                  <a:lnTo>
                    <a:pt x="2235" y="4837"/>
                  </a:lnTo>
                  <a:lnTo>
                    <a:pt x="2235" y="5007"/>
                  </a:lnTo>
                  <a:lnTo>
                    <a:pt x="2235" y="5177"/>
                  </a:lnTo>
                  <a:lnTo>
                    <a:pt x="2263" y="5346"/>
                  </a:lnTo>
                  <a:lnTo>
                    <a:pt x="2292" y="5516"/>
                  </a:lnTo>
                  <a:lnTo>
                    <a:pt x="2348" y="5686"/>
                  </a:lnTo>
                  <a:lnTo>
                    <a:pt x="2433" y="5855"/>
                  </a:lnTo>
                  <a:lnTo>
                    <a:pt x="2546" y="5997"/>
                  </a:lnTo>
                  <a:lnTo>
                    <a:pt x="2659" y="6110"/>
                  </a:lnTo>
                  <a:lnTo>
                    <a:pt x="2801" y="6195"/>
                  </a:lnTo>
                  <a:lnTo>
                    <a:pt x="2971" y="6280"/>
                  </a:lnTo>
                  <a:lnTo>
                    <a:pt x="3112" y="6308"/>
                  </a:lnTo>
                  <a:lnTo>
                    <a:pt x="3282" y="6336"/>
                  </a:lnTo>
                  <a:lnTo>
                    <a:pt x="3480" y="6336"/>
                  </a:lnTo>
                  <a:lnTo>
                    <a:pt x="3649" y="6280"/>
                  </a:lnTo>
                  <a:lnTo>
                    <a:pt x="3791" y="6223"/>
                  </a:lnTo>
                  <a:lnTo>
                    <a:pt x="3932" y="6138"/>
                  </a:lnTo>
                  <a:lnTo>
                    <a:pt x="4074" y="6025"/>
                  </a:lnTo>
                  <a:lnTo>
                    <a:pt x="4187" y="5912"/>
                  </a:lnTo>
                  <a:lnTo>
                    <a:pt x="4300" y="5771"/>
                  </a:lnTo>
                  <a:lnTo>
                    <a:pt x="4385" y="5629"/>
                  </a:lnTo>
                  <a:lnTo>
                    <a:pt x="4470" y="5488"/>
                  </a:lnTo>
                  <a:lnTo>
                    <a:pt x="4526" y="5318"/>
                  </a:lnTo>
                  <a:lnTo>
                    <a:pt x="4583" y="4979"/>
                  </a:lnTo>
                  <a:lnTo>
                    <a:pt x="4583" y="4639"/>
                  </a:lnTo>
                  <a:lnTo>
                    <a:pt x="4526" y="4300"/>
                  </a:lnTo>
                  <a:lnTo>
                    <a:pt x="4492" y="4198"/>
                  </a:lnTo>
                  <a:lnTo>
                    <a:pt x="4526" y="4243"/>
                  </a:lnTo>
                  <a:lnTo>
                    <a:pt x="4639" y="4356"/>
                  </a:lnTo>
                  <a:lnTo>
                    <a:pt x="4753" y="4441"/>
                  </a:lnTo>
                  <a:lnTo>
                    <a:pt x="4922" y="4526"/>
                  </a:lnTo>
                  <a:lnTo>
                    <a:pt x="5064" y="4554"/>
                  </a:lnTo>
                  <a:lnTo>
                    <a:pt x="5233" y="4582"/>
                  </a:lnTo>
                  <a:lnTo>
                    <a:pt x="5431" y="4611"/>
                  </a:lnTo>
                  <a:lnTo>
                    <a:pt x="5573" y="4582"/>
                  </a:lnTo>
                  <a:lnTo>
                    <a:pt x="5743" y="4526"/>
                  </a:lnTo>
                  <a:lnTo>
                    <a:pt x="5884" y="4441"/>
                  </a:lnTo>
                  <a:lnTo>
                    <a:pt x="6025" y="4356"/>
                  </a:lnTo>
                  <a:lnTo>
                    <a:pt x="6139" y="4243"/>
                  </a:lnTo>
                  <a:lnTo>
                    <a:pt x="6223" y="4102"/>
                  </a:lnTo>
                  <a:lnTo>
                    <a:pt x="6308" y="3932"/>
                  </a:lnTo>
                  <a:lnTo>
                    <a:pt x="6365" y="3790"/>
                  </a:lnTo>
                  <a:lnTo>
                    <a:pt x="6365" y="3621"/>
                  </a:lnTo>
                  <a:lnTo>
                    <a:pt x="6365" y="3451"/>
                  </a:lnTo>
                  <a:lnTo>
                    <a:pt x="6337" y="3281"/>
                  </a:lnTo>
                  <a:lnTo>
                    <a:pt x="6280" y="3140"/>
                  </a:lnTo>
                  <a:lnTo>
                    <a:pt x="6223" y="2970"/>
                  </a:lnTo>
                  <a:lnTo>
                    <a:pt x="6110" y="2829"/>
                  </a:lnTo>
                  <a:lnTo>
                    <a:pt x="5997" y="2716"/>
                  </a:lnTo>
                  <a:lnTo>
                    <a:pt x="5884" y="2602"/>
                  </a:lnTo>
                  <a:lnTo>
                    <a:pt x="5743" y="2518"/>
                  </a:lnTo>
                  <a:lnTo>
                    <a:pt x="5573" y="2461"/>
                  </a:lnTo>
                  <a:lnTo>
                    <a:pt x="5431" y="2404"/>
                  </a:lnTo>
                  <a:lnTo>
                    <a:pt x="5262" y="2376"/>
                  </a:lnTo>
                  <a:lnTo>
                    <a:pt x="4922" y="2376"/>
                  </a:lnTo>
                  <a:lnTo>
                    <a:pt x="4753" y="2404"/>
                  </a:lnTo>
                  <a:lnTo>
                    <a:pt x="4611" y="2461"/>
                  </a:lnTo>
                  <a:lnTo>
                    <a:pt x="4611" y="2461"/>
                  </a:lnTo>
                  <a:lnTo>
                    <a:pt x="4866" y="2291"/>
                  </a:lnTo>
                  <a:lnTo>
                    <a:pt x="5092" y="2093"/>
                  </a:lnTo>
                  <a:lnTo>
                    <a:pt x="5318" y="1867"/>
                  </a:lnTo>
                  <a:lnTo>
                    <a:pt x="5516" y="1641"/>
                  </a:lnTo>
                  <a:lnTo>
                    <a:pt x="5629" y="1499"/>
                  </a:lnTo>
                  <a:lnTo>
                    <a:pt x="5714" y="1358"/>
                  </a:lnTo>
                  <a:lnTo>
                    <a:pt x="5771" y="1216"/>
                  </a:lnTo>
                  <a:lnTo>
                    <a:pt x="5799" y="1047"/>
                  </a:lnTo>
                  <a:lnTo>
                    <a:pt x="5827" y="905"/>
                  </a:lnTo>
                  <a:lnTo>
                    <a:pt x="5827" y="736"/>
                  </a:lnTo>
                  <a:lnTo>
                    <a:pt x="5771" y="566"/>
                  </a:lnTo>
                  <a:lnTo>
                    <a:pt x="5714" y="424"/>
                  </a:lnTo>
                  <a:lnTo>
                    <a:pt x="5601" y="255"/>
                  </a:lnTo>
                  <a:lnTo>
                    <a:pt x="5431" y="142"/>
                  </a:lnTo>
                  <a:lnTo>
                    <a:pt x="5262" y="57"/>
                  </a:lnTo>
                  <a:lnTo>
                    <a:pt x="5035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697;p40">
              <a:extLst>
                <a:ext uri="{FF2B5EF4-FFF2-40B4-BE49-F238E27FC236}">
                  <a16:creationId xmlns:a16="http://schemas.microsoft.com/office/drawing/2014/main" xmlns="" id="{982BD279-3274-4D7D-B228-42C5F33B6EFD}"/>
                </a:ext>
              </a:extLst>
            </p:cNvPr>
            <p:cNvSpPr/>
            <p:nvPr/>
          </p:nvSpPr>
          <p:spPr>
            <a:xfrm>
              <a:off x="6538225" y="2273725"/>
              <a:ext cx="59425" cy="58000"/>
            </a:xfrm>
            <a:custGeom>
              <a:avLst/>
              <a:gdLst/>
              <a:ahLst/>
              <a:cxnLst/>
              <a:rect l="l" t="t" r="r" b="b"/>
              <a:pathLst>
                <a:path w="2377" h="2320" extrusionOk="0">
                  <a:moveTo>
                    <a:pt x="1160" y="0"/>
                  </a:moveTo>
                  <a:lnTo>
                    <a:pt x="905" y="28"/>
                  </a:lnTo>
                  <a:lnTo>
                    <a:pt x="764" y="57"/>
                  </a:lnTo>
                  <a:lnTo>
                    <a:pt x="623" y="113"/>
                  </a:lnTo>
                  <a:lnTo>
                    <a:pt x="453" y="255"/>
                  </a:lnTo>
                  <a:lnTo>
                    <a:pt x="283" y="396"/>
                  </a:lnTo>
                  <a:lnTo>
                    <a:pt x="170" y="594"/>
                  </a:lnTo>
                  <a:lnTo>
                    <a:pt x="85" y="792"/>
                  </a:lnTo>
                  <a:lnTo>
                    <a:pt x="29" y="1018"/>
                  </a:lnTo>
                  <a:lnTo>
                    <a:pt x="0" y="1245"/>
                  </a:lnTo>
                  <a:lnTo>
                    <a:pt x="29" y="1443"/>
                  </a:lnTo>
                  <a:lnTo>
                    <a:pt x="85" y="1669"/>
                  </a:lnTo>
                  <a:lnTo>
                    <a:pt x="170" y="1810"/>
                  </a:lnTo>
                  <a:lnTo>
                    <a:pt x="255" y="1924"/>
                  </a:lnTo>
                  <a:lnTo>
                    <a:pt x="368" y="2037"/>
                  </a:lnTo>
                  <a:lnTo>
                    <a:pt x="481" y="2122"/>
                  </a:lnTo>
                  <a:lnTo>
                    <a:pt x="623" y="2206"/>
                  </a:lnTo>
                  <a:lnTo>
                    <a:pt x="764" y="2263"/>
                  </a:lnTo>
                  <a:lnTo>
                    <a:pt x="905" y="2291"/>
                  </a:lnTo>
                  <a:lnTo>
                    <a:pt x="1047" y="2320"/>
                  </a:lnTo>
                  <a:lnTo>
                    <a:pt x="1330" y="2320"/>
                  </a:lnTo>
                  <a:lnTo>
                    <a:pt x="1471" y="2291"/>
                  </a:lnTo>
                  <a:lnTo>
                    <a:pt x="1641" y="2235"/>
                  </a:lnTo>
                  <a:lnTo>
                    <a:pt x="1754" y="2178"/>
                  </a:lnTo>
                  <a:lnTo>
                    <a:pt x="1895" y="2093"/>
                  </a:lnTo>
                  <a:lnTo>
                    <a:pt x="2009" y="1980"/>
                  </a:lnTo>
                  <a:lnTo>
                    <a:pt x="2122" y="1867"/>
                  </a:lnTo>
                  <a:lnTo>
                    <a:pt x="2207" y="1754"/>
                  </a:lnTo>
                  <a:lnTo>
                    <a:pt x="2291" y="1612"/>
                  </a:lnTo>
                  <a:lnTo>
                    <a:pt x="2320" y="1499"/>
                  </a:lnTo>
                  <a:lnTo>
                    <a:pt x="2348" y="1358"/>
                  </a:lnTo>
                  <a:lnTo>
                    <a:pt x="2376" y="1216"/>
                  </a:lnTo>
                  <a:lnTo>
                    <a:pt x="2348" y="1103"/>
                  </a:lnTo>
                  <a:lnTo>
                    <a:pt x="2291" y="849"/>
                  </a:lnTo>
                  <a:lnTo>
                    <a:pt x="2178" y="622"/>
                  </a:lnTo>
                  <a:lnTo>
                    <a:pt x="2037" y="424"/>
                  </a:lnTo>
                  <a:lnTo>
                    <a:pt x="1839" y="255"/>
                  </a:lnTo>
                  <a:lnTo>
                    <a:pt x="1641" y="113"/>
                  </a:lnTo>
                  <a:lnTo>
                    <a:pt x="1415" y="28"/>
                  </a:lnTo>
                  <a:lnTo>
                    <a:pt x="116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5698;p40">
              <a:extLst>
                <a:ext uri="{FF2B5EF4-FFF2-40B4-BE49-F238E27FC236}">
                  <a16:creationId xmlns:a16="http://schemas.microsoft.com/office/drawing/2014/main" xmlns="" id="{7E8BCD0E-7AD8-4F4D-8C3D-70F7AEA26CE0}"/>
                </a:ext>
              </a:extLst>
            </p:cNvPr>
            <p:cNvSpPr/>
            <p:nvPr/>
          </p:nvSpPr>
          <p:spPr>
            <a:xfrm>
              <a:off x="6998575" y="1826075"/>
              <a:ext cx="74275" cy="87025"/>
            </a:xfrm>
            <a:custGeom>
              <a:avLst/>
              <a:gdLst/>
              <a:ahLst/>
              <a:cxnLst/>
              <a:rect l="l" t="t" r="r" b="b"/>
              <a:pathLst>
                <a:path w="2971" h="3481" extrusionOk="0">
                  <a:moveTo>
                    <a:pt x="1528" y="1"/>
                  </a:moveTo>
                  <a:lnTo>
                    <a:pt x="1387" y="29"/>
                  </a:lnTo>
                  <a:lnTo>
                    <a:pt x="1274" y="114"/>
                  </a:lnTo>
                  <a:lnTo>
                    <a:pt x="1189" y="199"/>
                  </a:lnTo>
                  <a:lnTo>
                    <a:pt x="1132" y="312"/>
                  </a:lnTo>
                  <a:lnTo>
                    <a:pt x="1104" y="453"/>
                  </a:lnTo>
                  <a:lnTo>
                    <a:pt x="1076" y="567"/>
                  </a:lnTo>
                  <a:lnTo>
                    <a:pt x="1076" y="708"/>
                  </a:lnTo>
                  <a:lnTo>
                    <a:pt x="1104" y="963"/>
                  </a:lnTo>
                  <a:lnTo>
                    <a:pt x="1019" y="821"/>
                  </a:lnTo>
                  <a:lnTo>
                    <a:pt x="906" y="708"/>
                  </a:lnTo>
                  <a:lnTo>
                    <a:pt x="764" y="623"/>
                  </a:lnTo>
                  <a:lnTo>
                    <a:pt x="595" y="567"/>
                  </a:lnTo>
                  <a:lnTo>
                    <a:pt x="425" y="567"/>
                  </a:lnTo>
                  <a:lnTo>
                    <a:pt x="255" y="651"/>
                  </a:lnTo>
                  <a:lnTo>
                    <a:pt x="142" y="736"/>
                  </a:lnTo>
                  <a:lnTo>
                    <a:pt x="57" y="878"/>
                  </a:lnTo>
                  <a:lnTo>
                    <a:pt x="1" y="1048"/>
                  </a:lnTo>
                  <a:lnTo>
                    <a:pt x="29" y="1217"/>
                  </a:lnTo>
                  <a:lnTo>
                    <a:pt x="57" y="1359"/>
                  </a:lnTo>
                  <a:lnTo>
                    <a:pt x="142" y="1500"/>
                  </a:lnTo>
                  <a:lnTo>
                    <a:pt x="255" y="1642"/>
                  </a:lnTo>
                  <a:lnTo>
                    <a:pt x="368" y="1726"/>
                  </a:lnTo>
                  <a:lnTo>
                    <a:pt x="510" y="1811"/>
                  </a:lnTo>
                  <a:lnTo>
                    <a:pt x="566" y="1840"/>
                  </a:lnTo>
                  <a:lnTo>
                    <a:pt x="538" y="1840"/>
                  </a:lnTo>
                  <a:lnTo>
                    <a:pt x="368" y="1868"/>
                  </a:lnTo>
                  <a:lnTo>
                    <a:pt x="227" y="1953"/>
                  </a:lnTo>
                  <a:lnTo>
                    <a:pt x="114" y="2066"/>
                  </a:lnTo>
                  <a:lnTo>
                    <a:pt x="57" y="2207"/>
                  </a:lnTo>
                  <a:lnTo>
                    <a:pt x="29" y="2349"/>
                  </a:lnTo>
                  <a:lnTo>
                    <a:pt x="57" y="2518"/>
                  </a:lnTo>
                  <a:lnTo>
                    <a:pt x="142" y="2660"/>
                  </a:lnTo>
                  <a:lnTo>
                    <a:pt x="255" y="2773"/>
                  </a:lnTo>
                  <a:lnTo>
                    <a:pt x="397" y="2830"/>
                  </a:lnTo>
                  <a:lnTo>
                    <a:pt x="538" y="2858"/>
                  </a:lnTo>
                  <a:lnTo>
                    <a:pt x="708" y="2830"/>
                  </a:lnTo>
                  <a:lnTo>
                    <a:pt x="849" y="2773"/>
                  </a:lnTo>
                  <a:lnTo>
                    <a:pt x="991" y="2688"/>
                  </a:lnTo>
                  <a:lnTo>
                    <a:pt x="1104" y="2575"/>
                  </a:lnTo>
                  <a:lnTo>
                    <a:pt x="1160" y="2434"/>
                  </a:lnTo>
                  <a:lnTo>
                    <a:pt x="1132" y="2575"/>
                  </a:lnTo>
                  <a:lnTo>
                    <a:pt x="1132" y="2716"/>
                  </a:lnTo>
                  <a:lnTo>
                    <a:pt x="1189" y="3028"/>
                  </a:lnTo>
                  <a:lnTo>
                    <a:pt x="1217" y="3169"/>
                  </a:lnTo>
                  <a:lnTo>
                    <a:pt x="1302" y="3310"/>
                  </a:lnTo>
                  <a:lnTo>
                    <a:pt x="1415" y="3395"/>
                  </a:lnTo>
                  <a:lnTo>
                    <a:pt x="1557" y="3452"/>
                  </a:lnTo>
                  <a:lnTo>
                    <a:pt x="1670" y="3480"/>
                  </a:lnTo>
                  <a:lnTo>
                    <a:pt x="1755" y="3452"/>
                  </a:lnTo>
                  <a:lnTo>
                    <a:pt x="1839" y="3395"/>
                  </a:lnTo>
                  <a:lnTo>
                    <a:pt x="1924" y="3339"/>
                  </a:lnTo>
                  <a:lnTo>
                    <a:pt x="2009" y="3254"/>
                  </a:lnTo>
                  <a:lnTo>
                    <a:pt x="2037" y="3169"/>
                  </a:lnTo>
                  <a:lnTo>
                    <a:pt x="2094" y="3084"/>
                  </a:lnTo>
                  <a:lnTo>
                    <a:pt x="2094" y="2971"/>
                  </a:lnTo>
                  <a:lnTo>
                    <a:pt x="2094" y="2773"/>
                  </a:lnTo>
                  <a:lnTo>
                    <a:pt x="2009" y="2603"/>
                  </a:lnTo>
                  <a:lnTo>
                    <a:pt x="1868" y="2434"/>
                  </a:lnTo>
                  <a:lnTo>
                    <a:pt x="1726" y="2292"/>
                  </a:lnTo>
                  <a:lnTo>
                    <a:pt x="1896" y="2349"/>
                  </a:lnTo>
                  <a:lnTo>
                    <a:pt x="2094" y="2377"/>
                  </a:lnTo>
                  <a:lnTo>
                    <a:pt x="2462" y="2377"/>
                  </a:lnTo>
                  <a:lnTo>
                    <a:pt x="2631" y="2320"/>
                  </a:lnTo>
                  <a:lnTo>
                    <a:pt x="2773" y="2236"/>
                  </a:lnTo>
                  <a:lnTo>
                    <a:pt x="2886" y="2122"/>
                  </a:lnTo>
                  <a:lnTo>
                    <a:pt x="2914" y="2038"/>
                  </a:lnTo>
                  <a:lnTo>
                    <a:pt x="2943" y="1981"/>
                  </a:lnTo>
                  <a:lnTo>
                    <a:pt x="2971" y="1868"/>
                  </a:lnTo>
                  <a:lnTo>
                    <a:pt x="2943" y="1783"/>
                  </a:lnTo>
                  <a:lnTo>
                    <a:pt x="2914" y="1698"/>
                  </a:lnTo>
                  <a:lnTo>
                    <a:pt x="2858" y="1613"/>
                  </a:lnTo>
                  <a:lnTo>
                    <a:pt x="2716" y="1472"/>
                  </a:lnTo>
                  <a:lnTo>
                    <a:pt x="2547" y="1387"/>
                  </a:lnTo>
                  <a:lnTo>
                    <a:pt x="2320" y="1330"/>
                  </a:lnTo>
                  <a:lnTo>
                    <a:pt x="2094" y="1302"/>
                  </a:lnTo>
                  <a:lnTo>
                    <a:pt x="1641" y="1302"/>
                  </a:lnTo>
                  <a:lnTo>
                    <a:pt x="1755" y="1189"/>
                  </a:lnTo>
                  <a:lnTo>
                    <a:pt x="1868" y="1076"/>
                  </a:lnTo>
                  <a:lnTo>
                    <a:pt x="1953" y="934"/>
                  </a:lnTo>
                  <a:lnTo>
                    <a:pt x="2009" y="793"/>
                  </a:lnTo>
                  <a:lnTo>
                    <a:pt x="2037" y="651"/>
                  </a:lnTo>
                  <a:lnTo>
                    <a:pt x="2037" y="482"/>
                  </a:lnTo>
                  <a:lnTo>
                    <a:pt x="2009" y="340"/>
                  </a:lnTo>
                  <a:lnTo>
                    <a:pt x="1924" y="199"/>
                  </a:lnTo>
                  <a:lnTo>
                    <a:pt x="1811" y="86"/>
                  </a:lnTo>
                  <a:lnTo>
                    <a:pt x="1670" y="29"/>
                  </a:lnTo>
                  <a:lnTo>
                    <a:pt x="1528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5699;p40">
              <a:extLst>
                <a:ext uri="{FF2B5EF4-FFF2-40B4-BE49-F238E27FC236}">
                  <a16:creationId xmlns:a16="http://schemas.microsoft.com/office/drawing/2014/main" xmlns="" id="{EF4A8307-BF90-46C0-87DE-FD0147E4BBB8}"/>
                </a:ext>
              </a:extLst>
            </p:cNvPr>
            <p:cNvSpPr/>
            <p:nvPr/>
          </p:nvSpPr>
          <p:spPr>
            <a:xfrm>
              <a:off x="7015550" y="1857200"/>
              <a:ext cx="28325" cy="27600"/>
            </a:xfrm>
            <a:custGeom>
              <a:avLst/>
              <a:gdLst/>
              <a:ahLst/>
              <a:cxnLst/>
              <a:rect l="l" t="t" r="r" b="b"/>
              <a:pathLst>
                <a:path w="1133" h="1104" extrusionOk="0">
                  <a:moveTo>
                    <a:pt x="566" y="1"/>
                  </a:moveTo>
                  <a:lnTo>
                    <a:pt x="425" y="29"/>
                  </a:lnTo>
                  <a:lnTo>
                    <a:pt x="283" y="85"/>
                  </a:lnTo>
                  <a:lnTo>
                    <a:pt x="170" y="170"/>
                  </a:lnTo>
                  <a:lnTo>
                    <a:pt x="85" y="283"/>
                  </a:lnTo>
                  <a:lnTo>
                    <a:pt x="29" y="397"/>
                  </a:lnTo>
                  <a:lnTo>
                    <a:pt x="1" y="538"/>
                  </a:lnTo>
                  <a:lnTo>
                    <a:pt x="1" y="708"/>
                  </a:lnTo>
                  <a:lnTo>
                    <a:pt x="57" y="821"/>
                  </a:lnTo>
                  <a:lnTo>
                    <a:pt x="114" y="934"/>
                  </a:lnTo>
                  <a:lnTo>
                    <a:pt x="227" y="1019"/>
                  </a:lnTo>
                  <a:lnTo>
                    <a:pt x="340" y="1075"/>
                  </a:lnTo>
                  <a:lnTo>
                    <a:pt x="453" y="1104"/>
                  </a:lnTo>
                  <a:lnTo>
                    <a:pt x="679" y="1104"/>
                  </a:lnTo>
                  <a:lnTo>
                    <a:pt x="793" y="1047"/>
                  </a:lnTo>
                  <a:lnTo>
                    <a:pt x="906" y="991"/>
                  </a:lnTo>
                  <a:lnTo>
                    <a:pt x="991" y="906"/>
                  </a:lnTo>
                  <a:lnTo>
                    <a:pt x="1076" y="821"/>
                  </a:lnTo>
                  <a:lnTo>
                    <a:pt x="1104" y="679"/>
                  </a:lnTo>
                  <a:lnTo>
                    <a:pt x="1132" y="595"/>
                  </a:lnTo>
                  <a:lnTo>
                    <a:pt x="1104" y="481"/>
                  </a:lnTo>
                  <a:lnTo>
                    <a:pt x="1076" y="368"/>
                  </a:lnTo>
                  <a:lnTo>
                    <a:pt x="1047" y="283"/>
                  </a:lnTo>
                  <a:lnTo>
                    <a:pt x="991" y="199"/>
                  </a:lnTo>
                  <a:lnTo>
                    <a:pt x="906" y="114"/>
                  </a:lnTo>
                  <a:lnTo>
                    <a:pt x="821" y="57"/>
                  </a:lnTo>
                  <a:lnTo>
                    <a:pt x="708" y="29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5700;p40">
              <a:extLst>
                <a:ext uri="{FF2B5EF4-FFF2-40B4-BE49-F238E27FC236}">
                  <a16:creationId xmlns:a16="http://schemas.microsoft.com/office/drawing/2014/main" xmlns="" id="{4AF28FEF-7FD3-4B2F-8899-47A144CDC773}"/>
                </a:ext>
              </a:extLst>
            </p:cNvPr>
            <p:cNvSpPr/>
            <p:nvPr/>
          </p:nvSpPr>
          <p:spPr>
            <a:xfrm>
              <a:off x="7093350" y="2239775"/>
              <a:ext cx="106800" cy="106100"/>
            </a:xfrm>
            <a:custGeom>
              <a:avLst/>
              <a:gdLst/>
              <a:ahLst/>
              <a:cxnLst/>
              <a:rect l="l" t="t" r="r" b="b"/>
              <a:pathLst>
                <a:path w="4272" h="4244" extrusionOk="0">
                  <a:moveTo>
                    <a:pt x="3225" y="0"/>
                  </a:moveTo>
                  <a:lnTo>
                    <a:pt x="3083" y="29"/>
                  </a:lnTo>
                  <a:lnTo>
                    <a:pt x="2942" y="57"/>
                  </a:lnTo>
                  <a:lnTo>
                    <a:pt x="2829" y="142"/>
                  </a:lnTo>
                  <a:lnTo>
                    <a:pt x="2716" y="227"/>
                  </a:lnTo>
                  <a:lnTo>
                    <a:pt x="2631" y="340"/>
                  </a:lnTo>
                  <a:lnTo>
                    <a:pt x="2574" y="481"/>
                  </a:lnTo>
                  <a:lnTo>
                    <a:pt x="2518" y="594"/>
                  </a:lnTo>
                  <a:lnTo>
                    <a:pt x="2461" y="877"/>
                  </a:lnTo>
                  <a:lnTo>
                    <a:pt x="2433" y="1160"/>
                  </a:lnTo>
                  <a:lnTo>
                    <a:pt x="2348" y="934"/>
                  </a:lnTo>
                  <a:lnTo>
                    <a:pt x="2206" y="708"/>
                  </a:lnTo>
                  <a:lnTo>
                    <a:pt x="2037" y="481"/>
                  </a:lnTo>
                  <a:lnTo>
                    <a:pt x="1867" y="312"/>
                  </a:lnTo>
                  <a:lnTo>
                    <a:pt x="1669" y="170"/>
                  </a:lnTo>
                  <a:lnTo>
                    <a:pt x="1443" y="85"/>
                  </a:lnTo>
                  <a:lnTo>
                    <a:pt x="1216" y="85"/>
                  </a:lnTo>
                  <a:lnTo>
                    <a:pt x="1103" y="114"/>
                  </a:lnTo>
                  <a:lnTo>
                    <a:pt x="990" y="142"/>
                  </a:lnTo>
                  <a:lnTo>
                    <a:pt x="877" y="227"/>
                  </a:lnTo>
                  <a:lnTo>
                    <a:pt x="792" y="340"/>
                  </a:lnTo>
                  <a:lnTo>
                    <a:pt x="736" y="453"/>
                  </a:lnTo>
                  <a:lnTo>
                    <a:pt x="707" y="566"/>
                  </a:lnTo>
                  <a:lnTo>
                    <a:pt x="679" y="708"/>
                  </a:lnTo>
                  <a:lnTo>
                    <a:pt x="679" y="849"/>
                  </a:lnTo>
                  <a:lnTo>
                    <a:pt x="707" y="990"/>
                  </a:lnTo>
                  <a:lnTo>
                    <a:pt x="736" y="1132"/>
                  </a:lnTo>
                  <a:lnTo>
                    <a:pt x="877" y="1386"/>
                  </a:lnTo>
                  <a:lnTo>
                    <a:pt x="1047" y="1669"/>
                  </a:lnTo>
                  <a:lnTo>
                    <a:pt x="1245" y="1896"/>
                  </a:lnTo>
                  <a:lnTo>
                    <a:pt x="1471" y="2122"/>
                  </a:lnTo>
                  <a:lnTo>
                    <a:pt x="1245" y="2094"/>
                  </a:lnTo>
                  <a:lnTo>
                    <a:pt x="1018" y="2094"/>
                  </a:lnTo>
                  <a:lnTo>
                    <a:pt x="792" y="2122"/>
                  </a:lnTo>
                  <a:lnTo>
                    <a:pt x="594" y="2178"/>
                  </a:lnTo>
                  <a:lnTo>
                    <a:pt x="396" y="2292"/>
                  </a:lnTo>
                  <a:lnTo>
                    <a:pt x="226" y="2433"/>
                  </a:lnTo>
                  <a:lnTo>
                    <a:pt x="113" y="2603"/>
                  </a:lnTo>
                  <a:lnTo>
                    <a:pt x="28" y="2801"/>
                  </a:lnTo>
                  <a:lnTo>
                    <a:pt x="0" y="2914"/>
                  </a:lnTo>
                  <a:lnTo>
                    <a:pt x="0" y="3027"/>
                  </a:lnTo>
                  <a:lnTo>
                    <a:pt x="57" y="3253"/>
                  </a:lnTo>
                  <a:lnTo>
                    <a:pt x="113" y="3338"/>
                  </a:lnTo>
                  <a:lnTo>
                    <a:pt x="170" y="3423"/>
                  </a:lnTo>
                  <a:lnTo>
                    <a:pt x="255" y="3508"/>
                  </a:lnTo>
                  <a:lnTo>
                    <a:pt x="368" y="3564"/>
                  </a:lnTo>
                  <a:lnTo>
                    <a:pt x="538" y="3593"/>
                  </a:lnTo>
                  <a:lnTo>
                    <a:pt x="707" y="3593"/>
                  </a:lnTo>
                  <a:lnTo>
                    <a:pt x="877" y="3564"/>
                  </a:lnTo>
                  <a:lnTo>
                    <a:pt x="1047" y="3480"/>
                  </a:lnTo>
                  <a:lnTo>
                    <a:pt x="1188" y="3395"/>
                  </a:lnTo>
                  <a:lnTo>
                    <a:pt x="1330" y="3253"/>
                  </a:lnTo>
                  <a:lnTo>
                    <a:pt x="1584" y="2999"/>
                  </a:lnTo>
                  <a:lnTo>
                    <a:pt x="1499" y="3225"/>
                  </a:lnTo>
                  <a:lnTo>
                    <a:pt x="1499" y="3451"/>
                  </a:lnTo>
                  <a:lnTo>
                    <a:pt x="1528" y="3678"/>
                  </a:lnTo>
                  <a:lnTo>
                    <a:pt x="1641" y="3904"/>
                  </a:lnTo>
                  <a:lnTo>
                    <a:pt x="1697" y="3989"/>
                  </a:lnTo>
                  <a:lnTo>
                    <a:pt x="1782" y="4074"/>
                  </a:lnTo>
                  <a:lnTo>
                    <a:pt x="1867" y="4130"/>
                  </a:lnTo>
                  <a:lnTo>
                    <a:pt x="1980" y="4187"/>
                  </a:lnTo>
                  <a:lnTo>
                    <a:pt x="2093" y="4215"/>
                  </a:lnTo>
                  <a:lnTo>
                    <a:pt x="2206" y="4243"/>
                  </a:lnTo>
                  <a:lnTo>
                    <a:pt x="2320" y="4215"/>
                  </a:lnTo>
                  <a:lnTo>
                    <a:pt x="2433" y="4187"/>
                  </a:lnTo>
                  <a:lnTo>
                    <a:pt x="2631" y="4102"/>
                  </a:lnTo>
                  <a:lnTo>
                    <a:pt x="2800" y="3960"/>
                  </a:lnTo>
                  <a:lnTo>
                    <a:pt x="2942" y="3762"/>
                  </a:lnTo>
                  <a:lnTo>
                    <a:pt x="3027" y="3536"/>
                  </a:lnTo>
                  <a:lnTo>
                    <a:pt x="3055" y="3310"/>
                  </a:lnTo>
                  <a:lnTo>
                    <a:pt x="3055" y="3084"/>
                  </a:lnTo>
                  <a:lnTo>
                    <a:pt x="3027" y="2857"/>
                  </a:lnTo>
                  <a:lnTo>
                    <a:pt x="2993" y="2778"/>
                  </a:lnTo>
                  <a:lnTo>
                    <a:pt x="3027" y="2829"/>
                  </a:lnTo>
                  <a:lnTo>
                    <a:pt x="3083" y="2914"/>
                  </a:lnTo>
                  <a:lnTo>
                    <a:pt x="3197" y="2970"/>
                  </a:lnTo>
                  <a:lnTo>
                    <a:pt x="3395" y="3055"/>
                  </a:lnTo>
                  <a:lnTo>
                    <a:pt x="3621" y="3084"/>
                  </a:lnTo>
                  <a:lnTo>
                    <a:pt x="3734" y="3055"/>
                  </a:lnTo>
                  <a:lnTo>
                    <a:pt x="3847" y="3027"/>
                  </a:lnTo>
                  <a:lnTo>
                    <a:pt x="3932" y="2970"/>
                  </a:lnTo>
                  <a:lnTo>
                    <a:pt x="4017" y="2914"/>
                  </a:lnTo>
                  <a:lnTo>
                    <a:pt x="4102" y="2829"/>
                  </a:lnTo>
                  <a:lnTo>
                    <a:pt x="4158" y="2744"/>
                  </a:lnTo>
                  <a:lnTo>
                    <a:pt x="4215" y="2631"/>
                  </a:lnTo>
                  <a:lnTo>
                    <a:pt x="4243" y="2518"/>
                  </a:lnTo>
                  <a:lnTo>
                    <a:pt x="4271" y="2433"/>
                  </a:lnTo>
                  <a:lnTo>
                    <a:pt x="4271" y="2320"/>
                  </a:lnTo>
                  <a:lnTo>
                    <a:pt x="4215" y="2094"/>
                  </a:lnTo>
                  <a:lnTo>
                    <a:pt x="4102" y="1896"/>
                  </a:lnTo>
                  <a:lnTo>
                    <a:pt x="3932" y="1754"/>
                  </a:lnTo>
                  <a:lnTo>
                    <a:pt x="3734" y="1641"/>
                  </a:lnTo>
                  <a:lnTo>
                    <a:pt x="3508" y="1584"/>
                  </a:lnTo>
                  <a:lnTo>
                    <a:pt x="3281" y="1584"/>
                  </a:lnTo>
                  <a:lnTo>
                    <a:pt x="3083" y="1641"/>
                  </a:lnTo>
                  <a:lnTo>
                    <a:pt x="3253" y="1528"/>
                  </a:lnTo>
                  <a:lnTo>
                    <a:pt x="3423" y="1415"/>
                  </a:lnTo>
                  <a:lnTo>
                    <a:pt x="3564" y="1273"/>
                  </a:lnTo>
                  <a:lnTo>
                    <a:pt x="3706" y="1104"/>
                  </a:lnTo>
                  <a:lnTo>
                    <a:pt x="3819" y="906"/>
                  </a:lnTo>
                  <a:lnTo>
                    <a:pt x="3875" y="708"/>
                  </a:lnTo>
                  <a:lnTo>
                    <a:pt x="3875" y="510"/>
                  </a:lnTo>
                  <a:lnTo>
                    <a:pt x="3875" y="396"/>
                  </a:lnTo>
                  <a:lnTo>
                    <a:pt x="3819" y="283"/>
                  </a:lnTo>
                  <a:lnTo>
                    <a:pt x="3734" y="170"/>
                  </a:lnTo>
                  <a:lnTo>
                    <a:pt x="3621" y="85"/>
                  </a:lnTo>
                  <a:lnTo>
                    <a:pt x="3508" y="29"/>
                  </a:lnTo>
                  <a:lnTo>
                    <a:pt x="3366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5701;p40">
              <a:extLst>
                <a:ext uri="{FF2B5EF4-FFF2-40B4-BE49-F238E27FC236}">
                  <a16:creationId xmlns:a16="http://schemas.microsoft.com/office/drawing/2014/main" xmlns="" id="{D04BA1D5-373B-4A80-B9E7-60AB5005CA93}"/>
                </a:ext>
              </a:extLst>
            </p:cNvPr>
            <p:cNvSpPr/>
            <p:nvPr/>
          </p:nvSpPr>
          <p:spPr>
            <a:xfrm>
              <a:off x="7132950" y="2273000"/>
              <a:ext cx="38900" cy="38925"/>
            </a:xfrm>
            <a:custGeom>
              <a:avLst/>
              <a:gdLst/>
              <a:ahLst/>
              <a:cxnLst/>
              <a:rect l="l" t="t" r="r" b="b"/>
              <a:pathLst>
                <a:path w="1556" h="1557" extrusionOk="0">
                  <a:moveTo>
                    <a:pt x="764" y="1"/>
                  </a:moveTo>
                  <a:lnTo>
                    <a:pt x="594" y="29"/>
                  </a:lnTo>
                  <a:lnTo>
                    <a:pt x="424" y="86"/>
                  </a:lnTo>
                  <a:lnTo>
                    <a:pt x="283" y="171"/>
                  </a:lnTo>
                  <a:lnTo>
                    <a:pt x="198" y="255"/>
                  </a:lnTo>
                  <a:lnTo>
                    <a:pt x="113" y="397"/>
                  </a:lnTo>
                  <a:lnTo>
                    <a:pt x="28" y="538"/>
                  </a:lnTo>
                  <a:lnTo>
                    <a:pt x="0" y="680"/>
                  </a:lnTo>
                  <a:lnTo>
                    <a:pt x="0" y="821"/>
                  </a:lnTo>
                  <a:lnTo>
                    <a:pt x="0" y="963"/>
                  </a:lnTo>
                  <a:lnTo>
                    <a:pt x="57" y="1104"/>
                  </a:lnTo>
                  <a:lnTo>
                    <a:pt x="170" y="1302"/>
                  </a:lnTo>
                  <a:lnTo>
                    <a:pt x="311" y="1415"/>
                  </a:lnTo>
                  <a:lnTo>
                    <a:pt x="481" y="1500"/>
                  </a:lnTo>
                  <a:lnTo>
                    <a:pt x="679" y="1557"/>
                  </a:lnTo>
                  <a:lnTo>
                    <a:pt x="877" y="1528"/>
                  </a:lnTo>
                  <a:lnTo>
                    <a:pt x="1075" y="1500"/>
                  </a:lnTo>
                  <a:lnTo>
                    <a:pt x="1245" y="1387"/>
                  </a:lnTo>
                  <a:lnTo>
                    <a:pt x="1414" y="1245"/>
                  </a:lnTo>
                  <a:lnTo>
                    <a:pt x="1499" y="1076"/>
                  </a:lnTo>
                  <a:lnTo>
                    <a:pt x="1556" y="906"/>
                  </a:lnTo>
                  <a:lnTo>
                    <a:pt x="1556" y="736"/>
                  </a:lnTo>
                  <a:lnTo>
                    <a:pt x="1528" y="567"/>
                  </a:lnTo>
                  <a:lnTo>
                    <a:pt x="1443" y="425"/>
                  </a:lnTo>
                  <a:lnTo>
                    <a:pt x="1358" y="284"/>
                  </a:lnTo>
                  <a:lnTo>
                    <a:pt x="1216" y="171"/>
                  </a:lnTo>
                  <a:lnTo>
                    <a:pt x="1075" y="86"/>
                  </a:lnTo>
                  <a:lnTo>
                    <a:pt x="934" y="29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5702;p40">
              <a:extLst>
                <a:ext uri="{FF2B5EF4-FFF2-40B4-BE49-F238E27FC236}">
                  <a16:creationId xmlns:a16="http://schemas.microsoft.com/office/drawing/2014/main" xmlns="" id="{F294ED19-6E58-4B92-88AD-60CC78AE8BB9}"/>
                </a:ext>
              </a:extLst>
            </p:cNvPr>
            <p:cNvSpPr/>
            <p:nvPr/>
          </p:nvSpPr>
          <p:spPr>
            <a:xfrm>
              <a:off x="6483050" y="1584225"/>
              <a:ext cx="158450" cy="159850"/>
            </a:xfrm>
            <a:custGeom>
              <a:avLst/>
              <a:gdLst/>
              <a:ahLst/>
              <a:cxnLst/>
              <a:rect l="l" t="t" r="r" b="b"/>
              <a:pathLst>
                <a:path w="6338" h="6394" extrusionOk="0">
                  <a:moveTo>
                    <a:pt x="1811" y="1"/>
                  </a:moveTo>
                  <a:lnTo>
                    <a:pt x="1642" y="29"/>
                  </a:lnTo>
                  <a:lnTo>
                    <a:pt x="1500" y="86"/>
                  </a:lnTo>
                  <a:lnTo>
                    <a:pt x="1330" y="171"/>
                  </a:lnTo>
                  <a:lnTo>
                    <a:pt x="1217" y="284"/>
                  </a:lnTo>
                  <a:lnTo>
                    <a:pt x="1104" y="397"/>
                  </a:lnTo>
                  <a:lnTo>
                    <a:pt x="1019" y="538"/>
                  </a:lnTo>
                  <a:lnTo>
                    <a:pt x="991" y="652"/>
                  </a:lnTo>
                  <a:lnTo>
                    <a:pt x="963" y="793"/>
                  </a:lnTo>
                  <a:lnTo>
                    <a:pt x="934" y="906"/>
                  </a:lnTo>
                  <a:lnTo>
                    <a:pt x="963" y="1048"/>
                  </a:lnTo>
                  <a:lnTo>
                    <a:pt x="1019" y="1302"/>
                  </a:lnTo>
                  <a:lnTo>
                    <a:pt x="1132" y="1557"/>
                  </a:lnTo>
                  <a:lnTo>
                    <a:pt x="1274" y="1783"/>
                  </a:lnTo>
                  <a:lnTo>
                    <a:pt x="1444" y="1981"/>
                  </a:lnTo>
                  <a:lnTo>
                    <a:pt x="1840" y="2349"/>
                  </a:lnTo>
                  <a:lnTo>
                    <a:pt x="1670" y="2292"/>
                  </a:lnTo>
                  <a:lnTo>
                    <a:pt x="1500" y="2264"/>
                  </a:lnTo>
                  <a:lnTo>
                    <a:pt x="1330" y="2236"/>
                  </a:lnTo>
                  <a:lnTo>
                    <a:pt x="1161" y="2236"/>
                  </a:lnTo>
                  <a:lnTo>
                    <a:pt x="991" y="2264"/>
                  </a:lnTo>
                  <a:lnTo>
                    <a:pt x="821" y="2320"/>
                  </a:lnTo>
                  <a:lnTo>
                    <a:pt x="651" y="2377"/>
                  </a:lnTo>
                  <a:lnTo>
                    <a:pt x="482" y="2462"/>
                  </a:lnTo>
                  <a:lnTo>
                    <a:pt x="340" y="2547"/>
                  </a:lnTo>
                  <a:lnTo>
                    <a:pt x="227" y="2660"/>
                  </a:lnTo>
                  <a:lnTo>
                    <a:pt x="142" y="2801"/>
                  </a:lnTo>
                  <a:lnTo>
                    <a:pt x="57" y="2971"/>
                  </a:lnTo>
                  <a:lnTo>
                    <a:pt x="29" y="3141"/>
                  </a:lnTo>
                  <a:lnTo>
                    <a:pt x="1" y="3310"/>
                  </a:lnTo>
                  <a:lnTo>
                    <a:pt x="29" y="3480"/>
                  </a:lnTo>
                  <a:lnTo>
                    <a:pt x="57" y="3650"/>
                  </a:lnTo>
                  <a:lnTo>
                    <a:pt x="114" y="3820"/>
                  </a:lnTo>
                  <a:lnTo>
                    <a:pt x="199" y="3961"/>
                  </a:lnTo>
                  <a:lnTo>
                    <a:pt x="312" y="4074"/>
                  </a:lnTo>
                  <a:lnTo>
                    <a:pt x="425" y="4216"/>
                  </a:lnTo>
                  <a:lnTo>
                    <a:pt x="567" y="4301"/>
                  </a:lnTo>
                  <a:lnTo>
                    <a:pt x="708" y="4414"/>
                  </a:lnTo>
                  <a:lnTo>
                    <a:pt x="878" y="4470"/>
                  </a:lnTo>
                  <a:lnTo>
                    <a:pt x="1047" y="4527"/>
                  </a:lnTo>
                  <a:lnTo>
                    <a:pt x="1359" y="4583"/>
                  </a:lnTo>
                  <a:lnTo>
                    <a:pt x="1726" y="4583"/>
                  </a:lnTo>
                  <a:lnTo>
                    <a:pt x="2066" y="4527"/>
                  </a:lnTo>
                  <a:lnTo>
                    <a:pt x="2155" y="4503"/>
                  </a:lnTo>
                  <a:lnTo>
                    <a:pt x="2155" y="4503"/>
                  </a:lnTo>
                  <a:lnTo>
                    <a:pt x="2094" y="4527"/>
                  </a:lnTo>
                  <a:lnTo>
                    <a:pt x="1981" y="4640"/>
                  </a:lnTo>
                  <a:lnTo>
                    <a:pt x="1896" y="4781"/>
                  </a:lnTo>
                  <a:lnTo>
                    <a:pt x="1811" y="4923"/>
                  </a:lnTo>
                  <a:lnTo>
                    <a:pt x="1783" y="5093"/>
                  </a:lnTo>
                  <a:lnTo>
                    <a:pt x="1755" y="5262"/>
                  </a:lnTo>
                  <a:lnTo>
                    <a:pt x="1755" y="5432"/>
                  </a:lnTo>
                  <a:lnTo>
                    <a:pt x="1755" y="5602"/>
                  </a:lnTo>
                  <a:lnTo>
                    <a:pt x="1811" y="5743"/>
                  </a:lnTo>
                  <a:lnTo>
                    <a:pt x="1896" y="5913"/>
                  </a:lnTo>
                  <a:lnTo>
                    <a:pt x="1981" y="6026"/>
                  </a:lnTo>
                  <a:lnTo>
                    <a:pt x="2122" y="6139"/>
                  </a:lnTo>
                  <a:lnTo>
                    <a:pt x="2264" y="6252"/>
                  </a:lnTo>
                  <a:lnTo>
                    <a:pt x="2405" y="6309"/>
                  </a:lnTo>
                  <a:lnTo>
                    <a:pt x="2547" y="6365"/>
                  </a:lnTo>
                  <a:lnTo>
                    <a:pt x="2716" y="6394"/>
                  </a:lnTo>
                  <a:lnTo>
                    <a:pt x="2886" y="6394"/>
                  </a:lnTo>
                  <a:lnTo>
                    <a:pt x="3056" y="6365"/>
                  </a:lnTo>
                  <a:lnTo>
                    <a:pt x="3226" y="6309"/>
                  </a:lnTo>
                  <a:lnTo>
                    <a:pt x="3367" y="6224"/>
                  </a:lnTo>
                  <a:lnTo>
                    <a:pt x="3508" y="6139"/>
                  </a:lnTo>
                  <a:lnTo>
                    <a:pt x="3622" y="6026"/>
                  </a:lnTo>
                  <a:lnTo>
                    <a:pt x="3735" y="5885"/>
                  </a:lnTo>
                  <a:lnTo>
                    <a:pt x="3820" y="5743"/>
                  </a:lnTo>
                  <a:lnTo>
                    <a:pt x="3904" y="5602"/>
                  </a:lnTo>
                  <a:lnTo>
                    <a:pt x="3933" y="5432"/>
                  </a:lnTo>
                  <a:lnTo>
                    <a:pt x="3961" y="5262"/>
                  </a:lnTo>
                  <a:lnTo>
                    <a:pt x="3989" y="5093"/>
                  </a:lnTo>
                  <a:lnTo>
                    <a:pt x="3961" y="4923"/>
                  </a:lnTo>
                  <a:lnTo>
                    <a:pt x="3933" y="4781"/>
                  </a:lnTo>
                  <a:lnTo>
                    <a:pt x="3904" y="4612"/>
                  </a:lnTo>
                  <a:lnTo>
                    <a:pt x="4046" y="4866"/>
                  </a:lnTo>
                  <a:lnTo>
                    <a:pt x="4244" y="5121"/>
                  </a:lnTo>
                  <a:lnTo>
                    <a:pt x="4470" y="5347"/>
                  </a:lnTo>
                  <a:lnTo>
                    <a:pt x="4696" y="5545"/>
                  </a:lnTo>
                  <a:lnTo>
                    <a:pt x="4838" y="5630"/>
                  </a:lnTo>
                  <a:lnTo>
                    <a:pt x="4979" y="5715"/>
                  </a:lnTo>
                  <a:lnTo>
                    <a:pt x="5121" y="5771"/>
                  </a:lnTo>
                  <a:lnTo>
                    <a:pt x="5290" y="5828"/>
                  </a:lnTo>
                  <a:lnTo>
                    <a:pt x="5602" y="5828"/>
                  </a:lnTo>
                  <a:lnTo>
                    <a:pt x="5771" y="5800"/>
                  </a:lnTo>
                  <a:lnTo>
                    <a:pt x="5913" y="5743"/>
                  </a:lnTo>
                  <a:lnTo>
                    <a:pt x="6082" y="5602"/>
                  </a:lnTo>
                  <a:lnTo>
                    <a:pt x="6196" y="5460"/>
                  </a:lnTo>
                  <a:lnTo>
                    <a:pt x="6281" y="5262"/>
                  </a:lnTo>
                  <a:lnTo>
                    <a:pt x="6337" y="5064"/>
                  </a:lnTo>
                  <a:lnTo>
                    <a:pt x="6337" y="4838"/>
                  </a:lnTo>
                  <a:lnTo>
                    <a:pt x="6309" y="4640"/>
                  </a:lnTo>
                  <a:lnTo>
                    <a:pt x="6252" y="4414"/>
                  </a:lnTo>
                  <a:lnTo>
                    <a:pt x="6139" y="4244"/>
                  </a:lnTo>
                  <a:lnTo>
                    <a:pt x="5998" y="4074"/>
                  </a:lnTo>
                  <a:lnTo>
                    <a:pt x="5828" y="3961"/>
                  </a:lnTo>
                  <a:lnTo>
                    <a:pt x="5658" y="3848"/>
                  </a:lnTo>
                  <a:lnTo>
                    <a:pt x="5460" y="3763"/>
                  </a:lnTo>
                  <a:lnTo>
                    <a:pt x="5234" y="3707"/>
                  </a:lnTo>
                  <a:lnTo>
                    <a:pt x="5036" y="3678"/>
                  </a:lnTo>
                  <a:lnTo>
                    <a:pt x="4810" y="3650"/>
                  </a:lnTo>
                  <a:lnTo>
                    <a:pt x="4612" y="3678"/>
                  </a:lnTo>
                  <a:lnTo>
                    <a:pt x="4951" y="3508"/>
                  </a:lnTo>
                  <a:lnTo>
                    <a:pt x="5290" y="3310"/>
                  </a:lnTo>
                  <a:lnTo>
                    <a:pt x="5630" y="3056"/>
                  </a:lnTo>
                  <a:lnTo>
                    <a:pt x="5884" y="2801"/>
                  </a:lnTo>
                  <a:lnTo>
                    <a:pt x="5998" y="2660"/>
                  </a:lnTo>
                  <a:lnTo>
                    <a:pt x="6082" y="2490"/>
                  </a:lnTo>
                  <a:lnTo>
                    <a:pt x="6167" y="2349"/>
                  </a:lnTo>
                  <a:lnTo>
                    <a:pt x="6224" y="2179"/>
                  </a:lnTo>
                  <a:lnTo>
                    <a:pt x="6252" y="1981"/>
                  </a:lnTo>
                  <a:lnTo>
                    <a:pt x="6224" y="1811"/>
                  </a:lnTo>
                  <a:lnTo>
                    <a:pt x="6196" y="1642"/>
                  </a:lnTo>
                  <a:lnTo>
                    <a:pt x="6139" y="1500"/>
                  </a:lnTo>
                  <a:lnTo>
                    <a:pt x="5998" y="1330"/>
                  </a:lnTo>
                  <a:lnTo>
                    <a:pt x="5856" y="1189"/>
                  </a:lnTo>
                  <a:lnTo>
                    <a:pt x="5686" y="1104"/>
                  </a:lnTo>
                  <a:lnTo>
                    <a:pt x="5488" y="1048"/>
                  </a:lnTo>
                  <a:lnTo>
                    <a:pt x="5290" y="1019"/>
                  </a:lnTo>
                  <a:lnTo>
                    <a:pt x="5064" y="1019"/>
                  </a:lnTo>
                  <a:lnTo>
                    <a:pt x="4866" y="1048"/>
                  </a:lnTo>
                  <a:lnTo>
                    <a:pt x="4668" y="1104"/>
                  </a:lnTo>
                  <a:lnTo>
                    <a:pt x="4272" y="1302"/>
                  </a:lnTo>
                  <a:lnTo>
                    <a:pt x="3876" y="1557"/>
                  </a:lnTo>
                  <a:lnTo>
                    <a:pt x="3480" y="1868"/>
                  </a:lnTo>
                  <a:lnTo>
                    <a:pt x="3169" y="2179"/>
                  </a:lnTo>
                  <a:lnTo>
                    <a:pt x="3226" y="1868"/>
                  </a:lnTo>
                  <a:lnTo>
                    <a:pt x="3226" y="1528"/>
                  </a:lnTo>
                  <a:lnTo>
                    <a:pt x="3169" y="1189"/>
                  </a:lnTo>
                  <a:lnTo>
                    <a:pt x="3084" y="878"/>
                  </a:lnTo>
                  <a:lnTo>
                    <a:pt x="2999" y="736"/>
                  </a:lnTo>
                  <a:lnTo>
                    <a:pt x="2914" y="595"/>
                  </a:lnTo>
                  <a:lnTo>
                    <a:pt x="2830" y="454"/>
                  </a:lnTo>
                  <a:lnTo>
                    <a:pt x="2716" y="340"/>
                  </a:lnTo>
                  <a:lnTo>
                    <a:pt x="2575" y="227"/>
                  </a:lnTo>
                  <a:lnTo>
                    <a:pt x="2434" y="142"/>
                  </a:lnTo>
                  <a:lnTo>
                    <a:pt x="2292" y="86"/>
                  </a:lnTo>
                  <a:lnTo>
                    <a:pt x="2151" y="29"/>
                  </a:lnTo>
                  <a:lnTo>
                    <a:pt x="1981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5703;p40">
              <a:extLst>
                <a:ext uri="{FF2B5EF4-FFF2-40B4-BE49-F238E27FC236}">
                  <a16:creationId xmlns:a16="http://schemas.microsoft.com/office/drawing/2014/main" xmlns="" id="{EDC64837-2839-472D-8EF2-E2ADF1FE31B2}"/>
                </a:ext>
              </a:extLst>
            </p:cNvPr>
            <p:cNvSpPr/>
            <p:nvPr/>
          </p:nvSpPr>
          <p:spPr>
            <a:xfrm>
              <a:off x="6533975" y="1643650"/>
              <a:ext cx="58000" cy="58700"/>
            </a:xfrm>
            <a:custGeom>
              <a:avLst/>
              <a:gdLst/>
              <a:ahLst/>
              <a:cxnLst/>
              <a:rect l="l" t="t" r="r" b="b"/>
              <a:pathLst>
                <a:path w="2320" h="2348" extrusionOk="0">
                  <a:moveTo>
                    <a:pt x="877" y="0"/>
                  </a:moveTo>
                  <a:lnTo>
                    <a:pt x="651" y="85"/>
                  </a:lnTo>
                  <a:lnTo>
                    <a:pt x="510" y="170"/>
                  </a:lnTo>
                  <a:lnTo>
                    <a:pt x="397" y="255"/>
                  </a:lnTo>
                  <a:lnTo>
                    <a:pt x="283" y="368"/>
                  </a:lnTo>
                  <a:lnTo>
                    <a:pt x="199" y="481"/>
                  </a:lnTo>
                  <a:lnTo>
                    <a:pt x="114" y="594"/>
                  </a:lnTo>
                  <a:lnTo>
                    <a:pt x="57" y="735"/>
                  </a:lnTo>
                  <a:lnTo>
                    <a:pt x="29" y="877"/>
                  </a:lnTo>
                  <a:lnTo>
                    <a:pt x="1" y="1018"/>
                  </a:lnTo>
                  <a:lnTo>
                    <a:pt x="1" y="1160"/>
                  </a:lnTo>
                  <a:lnTo>
                    <a:pt x="1" y="1330"/>
                  </a:lnTo>
                  <a:lnTo>
                    <a:pt x="57" y="1471"/>
                  </a:lnTo>
                  <a:lnTo>
                    <a:pt x="85" y="1612"/>
                  </a:lnTo>
                  <a:lnTo>
                    <a:pt x="170" y="1754"/>
                  </a:lnTo>
                  <a:lnTo>
                    <a:pt x="227" y="1867"/>
                  </a:lnTo>
                  <a:lnTo>
                    <a:pt x="340" y="2008"/>
                  </a:lnTo>
                  <a:lnTo>
                    <a:pt x="453" y="2093"/>
                  </a:lnTo>
                  <a:lnTo>
                    <a:pt x="566" y="2206"/>
                  </a:lnTo>
                  <a:lnTo>
                    <a:pt x="708" y="2263"/>
                  </a:lnTo>
                  <a:lnTo>
                    <a:pt x="849" y="2320"/>
                  </a:lnTo>
                  <a:lnTo>
                    <a:pt x="962" y="2348"/>
                  </a:lnTo>
                  <a:lnTo>
                    <a:pt x="1217" y="2348"/>
                  </a:lnTo>
                  <a:lnTo>
                    <a:pt x="1471" y="2291"/>
                  </a:lnTo>
                  <a:lnTo>
                    <a:pt x="1698" y="2178"/>
                  </a:lnTo>
                  <a:lnTo>
                    <a:pt x="1896" y="2008"/>
                  </a:lnTo>
                  <a:lnTo>
                    <a:pt x="2065" y="1839"/>
                  </a:lnTo>
                  <a:lnTo>
                    <a:pt x="2207" y="1612"/>
                  </a:lnTo>
                  <a:lnTo>
                    <a:pt x="2292" y="1386"/>
                  </a:lnTo>
                  <a:lnTo>
                    <a:pt x="2320" y="1131"/>
                  </a:lnTo>
                  <a:lnTo>
                    <a:pt x="2292" y="877"/>
                  </a:lnTo>
                  <a:lnTo>
                    <a:pt x="2263" y="735"/>
                  </a:lnTo>
                  <a:lnTo>
                    <a:pt x="2207" y="622"/>
                  </a:lnTo>
                  <a:lnTo>
                    <a:pt x="2065" y="424"/>
                  </a:lnTo>
                  <a:lnTo>
                    <a:pt x="1924" y="283"/>
                  </a:lnTo>
                  <a:lnTo>
                    <a:pt x="1726" y="141"/>
                  </a:lnTo>
                  <a:lnTo>
                    <a:pt x="1528" y="57"/>
                  </a:lnTo>
                  <a:lnTo>
                    <a:pt x="133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5704;p40">
              <a:extLst>
                <a:ext uri="{FF2B5EF4-FFF2-40B4-BE49-F238E27FC236}">
                  <a16:creationId xmlns:a16="http://schemas.microsoft.com/office/drawing/2014/main" xmlns="" id="{3B9DB881-F869-482F-A96D-9078B5E79C81}"/>
                </a:ext>
              </a:extLst>
            </p:cNvPr>
            <p:cNvSpPr/>
            <p:nvPr/>
          </p:nvSpPr>
          <p:spPr>
            <a:xfrm>
              <a:off x="6343750" y="3140700"/>
              <a:ext cx="664050" cy="777175"/>
            </a:xfrm>
            <a:custGeom>
              <a:avLst/>
              <a:gdLst/>
              <a:ahLst/>
              <a:cxnLst/>
              <a:rect l="l" t="t" r="r" b="b"/>
              <a:pathLst>
                <a:path w="26562" h="31087" extrusionOk="0">
                  <a:moveTo>
                    <a:pt x="11343" y="0"/>
                  </a:moveTo>
                  <a:lnTo>
                    <a:pt x="7892" y="4441"/>
                  </a:lnTo>
                  <a:lnTo>
                    <a:pt x="0" y="24609"/>
                  </a:lnTo>
                  <a:lnTo>
                    <a:pt x="19773" y="31087"/>
                  </a:lnTo>
                  <a:lnTo>
                    <a:pt x="26561" y="9278"/>
                  </a:lnTo>
                  <a:lnTo>
                    <a:pt x="11343" y="0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5705;p40">
              <a:extLst>
                <a:ext uri="{FF2B5EF4-FFF2-40B4-BE49-F238E27FC236}">
                  <a16:creationId xmlns:a16="http://schemas.microsoft.com/office/drawing/2014/main" xmlns="" id="{AEFEF118-2469-4512-812F-5C67F110E9A5}"/>
                </a:ext>
              </a:extLst>
            </p:cNvPr>
            <p:cNvSpPr/>
            <p:nvPr/>
          </p:nvSpPr>
          <p:spPr>
            <a:xfrm>
              <a:off x="6560850" y="3140700"/>
              <a:ext cx="446950" cy="523325"/>
            </a:xfrm>
            <a:custGeom>
              <a:avLst/>
              <a:gdLst/>
              <a:ahLst/>
              <a:cxnLst/>
              <a:rect l="l" t="t" r="r" b="b"/>
              <a:pathLst>
                <a:path w="17878" h="20933" extrusionOk="0">
                  <a:moveTo>
                    <a:pt x="2659" y="0"/>
                  </a:moveTo>
                  <a:lnTo>
                    <a:pt x="0" y="3423"/>
                  </a:lnTo>
                  <a:lnTo>
                    <a:pt x="708" y="4724"/>
                  </a:lnTo>
                  <a:lnTo>
                    <a:pt x="1471" y="5940"/>
                  </a:lnTo>
                  <a:lnTo>
                    <a:pt x="2235" y="7157"/>
                  </a:lnTo>
                  <a:lnTo>
                    <a:pt x="3027" y="8316"/>
                  </a:lnTo>
                  <a:lnTo>
                    <a:pt x="3847" y="9420"/>
                  </a:lnTo>
                  <a:lnTo>
                    <a:pt x="4696" y="10523"/>
                  </a:lnTo>
                  <a:lnTo>
                    <a:pt x="5545" y="11598"/>
                  </a:lnTo>
                  <a:lnTo>
                    <a:pt x="6450" y="12644"/>
                  </a:lnTo>
                  <a:lnTo>
                    <a:pt x="7327" y="13691"/>
                  </a:lnTo>
                  <a:lnTo>
                    <a:pt x="8260" y="14737"/>
                  </a:lnTo>
                  <a:lnTo>
                    <a:pt x="9222" y="15756"/>
                  </a:lnTo>
                  <a:lnTo>
                    <a:pt x="10184" y="16774"/>
                  </a:lnTo>
                  <a:lnTo>
                    <a:pt x="12164" y="18839"/>
                  </a:lnTo>
                  <a:lnTo>
                    <a:pt x="14257" y="20932"/>
                  </a:lnTo>
                  <a:lnTo>
                    <a:pt x="17877" y="9278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5706;p40">
              <a:extLst>
                <a:ext uri="{FF2B5EF4-FFF2-40B4-BE49-F238E27FC236}">
                  <a16:creationId xmlns:a16="http://schemas.microsoft.com/office/drawing/2014/main" xmlns="" id="{B5F73603-A95B-49A5-9F49-42D882CF7B8B}"/>
                </a:ext>
              </a:extLst>
            </p:cNvPr>
            <p:cNvSpPr/>
            <p:nvPr/>
          </p:nvSpPr>
          <p:spPr>
            <a:xfrm>
              <a:off x="6210100" y="2492225"/>
              <a:ext cx="1160475" cy="773650"/>
            </a:xfrm>
            <a:custGeom>
              <a:avLst/>
              <a:gdLst/>
              <a:ahLst/>
              <a:cxnLst/>
              <a:rect l="l" t="t" r="r" b="b"/>
              <a:pathLst>
                <a:path w="46419" h="30946" extrusionOk="0">
                  <a:moveTo>
                    <a:pt x="42232" y="1"/>
                  </a:moveTo>
                  <a:lnTo>
                    <a:pt x="40818" y="170"/>
                  </a:lnTo>
                  <a:lnTo>
                    <a:pt x="39403" y="368"/>
                  </a:lnTo>
                  <a:lnTo>
                    <a:pt x="37989" y="595"/>
                  </a:lnTo>
                  <a:lnTo>
                    <a:pt x="36575" y="849"/>
                  </a:lnTo>
                  <a:lnTo>
                    <a:pt x="35189" y="1132"/>
                  </a:lnTo>
                  <a:lnTo>
                    <a:pt x="33774" y="1443"/>
                  </a:lnTo>
                  <a:lnTo>
                    <a:pt x="32388" y="1754"/>
                  </a:lnTo>
                  <a:lnTo>
                    <a:pt x="31002" y="2122"/>
                  </a:lnTo>
                  <a:lnTo>
                    <a:pt x="29616" y="2490"/>
                  </a:lnTo>
                  <a:lnTo>
                    <a:pt x="28259" y="2914"/>
                  </a:lnTo>
                  <a:lnTo>
                    <a:pt x="26901" y="3338"/>
                  </a:lnTo>
                  <a:lnTo>
                    <a:pt x="25543" y="3819"/>
                  </a:lnTo>
                  <a:lnTo>
                    <a:pt x="24185" y="4300"/>
                  </a:lnTo>
                  <a:lnTo>
                    <a:pt x="22856" y="4809"/>
                  </a:lnTo>
                  <a:lnTo>
                    <a:pt x="21498" y="5347"/>
                  </a:lnTo>
                  <a:lnTo>
                    <a:pt x="20197" y="5884"/>
                  </a:lnTo>
                  <a:lnTo>
                    <a:pt x="18867" y="6478"/>
                  </a:lnTo>
                  <a:lnTo>
                    <a:pt x="17566" y="7072"/>
                  </a:lnTo>
                  <a:lnTo>
                    <a:pt x="16293" y="7694"/>
                  </a:lnTo>
                  <a:lnTo>
                    <a:pt x="14992" y="8345"/>
                  </a:lnTo>
                  <a:lnTo>
                    <a:pt x="13748" y="9024"/>
                  </a:lnTo>
                  <a:lnTo>
                    <a:pt x="12475" y="9731"/>
                  </a:lnTo>
                  <a:lnTo>
                    <a:pt x="11230" y="10438"/>
                  </a:lnTo>
                  <a:lnTo>
                    <a:pt x="9985" y="11174"/>
                  </a:lnTo>
                  <a:lnTo>
                    <a:pt x="8769" y="11937"/>
                  </a:lnTo>
                  <a:lnTo>
                    <a:pt x="7581" y="12729"/>
                  </a:lnTo>
                  <a:lnTo>
                    <a:pt x="6365" y="13521"/>
                  </a:lnTo>
                  <a:lnTo>
                    <a:pt x="5205" y="14342"/>
                  </a:lnTo>
                  <a:lnTo>
                    <a:pt x="4017" y="15190"/>
                  </a:lnTo>
                  <a:lnTo>
                    <a:pt x="2886" y="16039"/>
                  </a:lnTo>
                  <a:lnTo>
                    <a:pt x="1726" y="16916"/>
                  </a:lnTo>
                  <a:lnTo>
                    <a:pt x="623" y="17821"/>
                  </a:lnTo>
                  <a:lnTo>
                    <a:pt x="481" y="17962"/>
                  </a:lnTo>
                  <a:lnTo>
                    <a:pt x="368" y="18104"/>
                  </a:lnTo>
                  <a:lnTo>
                    <a:pt x="255" y="18245"/>
                  </a:lnTo>
                  <a:lnTo>
                    <a:pt x="170" y="18415"/>
                  </a:lnTo>
                  <a:lnTo>
                    <a:pt x="85" y="18556"/>
                  </a:lnTo>
                  <a:lnTo>
                    <a:pt x="57" y="18726"/>
                  </a:lnTo>
                  <a:lnTo>
                    <a:pt x="0" y="18896"/>
                  </a:lnTo>
                  <a:lnTo>
                    <a:pt x="0" y="19094"/>
                  </a:lnTo>
                  <a:lnTo>
                    <a:pt x="0" y="19264"/>
                  </a:lnTo>
                  <a:lnTo>
                    <a:pt x="29" y="19433"/>
                  </a:lnTo>
                  <a:lnTo>
                    <a:pt x="57" y="19603"/>
                  </a:lnTo>
                  <a:lnTo>
                    <a:pt x="113" y="19773"/>
                  </a:lnTo>
                  <a:lnTo>
                    <a:pt x="198" y="19942"/>
                  </a:lnTo>
                  <a:lnTo>
                    <a:pt x="311" y="20084"/>
                  </a:lnTo>
                  <a:lnTo>
                    <a:pt x="425" y="20225"/>
                  </a:lnTo>
                  <a:lnTo>
                    <a:pt x="538" y="20367"/>
                  </a:lnTo>
                  <a:lnTo>
                    <a:pt x="736" y="20536"/>
                  </a:lnTo>
                  <a:lnTo>
                    <a:pt x="962" y="20678"/>
                  </a:lnTo>
                  <a:lnTo>
                    <a:pt x="1160" y="20819"/>
                  </a:lnTo>
                  <a:lnTo>
                    <a:pt x="1386" y="20961"/>
                  </a:lnTo>
                  <a:lnTo>
                    <a:pt x="1641" y="21046"/>
                  </a:lnTo>
                  <a:lnTo>
                    <a:pt x="1896" y="21130"/>
                  </a:lnTo>
                  <a:lnTo>
                    <a:pt x="2150" y="21187"/>
                  </a:lnTo>
                  <a:lnTo>
                    <a:pt x="2405" y="21244"/>
                  </a:lnTo>
                  <a:lnTo>
                    <a:pt x="2348" y="21555"/>
                  </a:lnTo>
                  <a:lnTo>
                    <a:pt x="2320" y="21866"/>
                  </a:lnTo>
                  <a:lnTo>
                    <a:pt x="2320" y="22177"/>
                  </a:lnTo>
                  <a:lnTo>
                    <a:pt x="2320" y="22517"/>
                  </a:lnTo>
                  <a:lnTo>
                    <a:pt x="2348" y="22828"/>
                  </a:lnTo>
                  <a:lnTo>
                    <a:pt x="2405" y="23139"/>
                  </a:lnTo>
                  <a:lnTo>
                    <a:pt x="2490" y="23450"/>
                  </a:lnTo>
                  <a:lnTo>
                    <a:pt x="2574" y="23761"/>
                  </a:lnTo>
                  <a:lnTo>
                    <a:pt x="2688" y="24044"/>
                  </a:lnTo>
                  <a:lnTo>
                    <a:pt x="2829" y="24355"/>
                  </a:lnTo>
                  <a:lnTo>
                    <a:pt x="2970" y="24638"/>
                  </a:lnTo>
                  <a:lnTo>
                    <a:pt x="3112" y="24921"/>
                  </a:lnTo>
                  <a:lnTo>
                    <a:pt x="3310" y="25175"/>
                  </a:lnTo>
                  <a:lnTo>
                    <a:pt x="3508" y="25430"/>
                  </a:lnTo>
                  <a:lnTo>
                    <a:pt x="3706" y="25656"/>
                  </a:lnTo>
                  <a:lnTo>
                    <a:pt x="3932" y="25883"/>
                  </a:lnTo>
                  <a:lnTo>
                    <a:pt x="4187" y="26081"/>
                  </a:lnTo>
                  <a:lnTo>
                    <a:pt x="4441" y="26279"/>
                  </a:lnTo>
                  <a:lnTo>
                    <a:pt x="4696" y="26448"/>
                  </a:lnTo>
                  <a:lnTo>
                    <a:pt x="4979" y="26618"/>
                  </a:lnTo>
                  <a:lnTo>
                    <a:pt x="5262" y="26759"/>
                  </a:lnTo>
                  <a:lnTo>
                    <a:pt x="5573" y="26873"/>
                  </a:lnTo>
                  <a:lnTo>
                    <a:pt x="5856" y="26986"/>
                  </a:lnTo>
                  <a:lnTo>
                    <a:pt x="6167" y="27042"/>
                  </a:lnTo>
                  <a:lnTo>
                    <a:pt x="6478" y="27127"/>
                  </a:lnTo>
                  <a:lnTo>
                    <a:pt x="6817" y="27155"/>
                  </a:lnTo>
                  <a:lnTo>
                    <a:pt x="7129" y="27184"/>
                  </a:lnTo>
                  <a:lnTo>
                    <a:pt x="7751" y="27184"/>
                  </a:lnTo>
                  <a:lnTo>
                    <a:pt x="8090" y="27155"/>
                  </a:lnTo>
                  <a:lnTo>
                    <a:pt x="8401" y="27099"/>
                  </a:lnTo>
                  <a:lnTo>
                    <a:pt x="8713" y="27014"/>
                  </a:lnTo>
                  <a:lnTo>
                    <a:pt x="8628" y="27184"/>
                  </a:lnTo>
                  <a:lnTo>
                    <a:pt x="8571" y="27353"/>
                  </a:lnTo>
                  <a:lnTo>
                    <a:pt x="8543" y="27551"/>
                  </a:lnTo>
                  <a:lnTo>
                    <a:pt x="8543" y="27721"/>
                  </a:lnTo>
                  <a:lnTo>
                    <a:pt x="8543" y="27891"/>
                  </a:lnTo>
                  <a:lnTo>
                    <a:pt x="8571" y="28089"/>
                  </a:lnTo>
                  <a:lnTo>
                    <a:pt x="8656" y="28428"/>
                  </a:lnTo>
                  <a:lnTo>
                    <a:pt x="8826" y="28796"/>
                  </a:lnTo>
                  <a:lnTo>
                    <a:pt x="9024" y="29107"/>
                  </a:lnTo>
                  <a:lnTo>
                    <a:pt x="9278" y="29390"/>
                  </a:lnTo>
                  <a:lnTo>
                    <a:pt x="9589" y="29616"/>
                  </a:lnTo>
                  <a:lnTo>
                    <a:pt x="9957" y="29871"/>
                  </a:lnTo>
                  <a:lnTo>
                    <a:pt x="10353" y="30097"/>
                  </a:lnTo>
                  <a:lnTo>
                    <a:pt x="10749" y="30295"/>
                  </a:lnTo>
                  <a:lnTo>
                    <a:pt x="11173" y="30465"/>
                  </a:lnTo>
                  <a:lnTo>
                    <a:pt x="11626" y="30635"/>
                  </a:lnTo>
                  <a:lnTo>
                    <a:pt x="12079" y="30776"/>
                  </a:lnTo>
                  <a:lnTo>
                    <a:pt x="12560" y="30861"/>
                  </a:lnTo>
                  <a:lnTo>
                    <a:pt x="13012" y="30946"/>
                  </a:lnTo>
                  <a:lnTo>
                    <a:pt x="14568" y="30182"/>
                  </a:lnTo>
                  <a:lnTo>
                    <a:pt x="16124" y="29390"/>
                  </a:lnTo>
                  <a:lnTo>
                    <a:pt x="17651" y="28598"/>
                  </a:lnTo>
                  <a:lnTo>
                    <a:pt x="19179" y="27749"/>
                  </a:lnTo>
                  <a:lnTo>
                    <a:pt x="19575" y="26929"/>
                  </a:lnTo>
                  <a:lnTo>
                    <a:pt x="19914" y="26081"/>
                  </a:lnTo>
                  <a:lnTo>
                    <a:pt x="20565" y="24497"/>
                  </a:lnTo>
                  <a:lnTo>
                    <a:pt x="21187" y="22913"/>
                  </a:lnTo>
                  <a:lnTo>
                    <a:pt x="21781" y="21329"/>
                  </a:lnTo>
                  <a:lnTo>
                    <a:pt x="22431" y="19716"/>
                  </a:lnTo>
                  <a:lnTo>
                    <a:pt x="22912" y="18585"/>
                  </a:lnTo>
                  <a:lnTo>
                    <a:pt x="23450" y="17453"/>
                  </a:lnTo>
                  <a:lnTo>
                    <a:pt x="24016" y="16322"/>
                  </a:lnTo>
                  <a:lnTo>
                    <a:pt x="24327" y="15784"/>
                  </a:lnTo>
                  <a:lnTo>
                    <a:pt x="24666" y="15247"/>
                  </a:lnTo>
                  <a:lnTo>
                    <a:pt x="25006" y="14738"/>
                  </a:lnTo>
                  <a:lnTo>
                    <a:pt x="25345" y="14229"/>
                  </a:lnTo>
                  <a:lnTo>
                    <a:pt x="25713" y="13719"/>
                  </a:lnTo>
                  <a:lnTo>
                    <a:pt x="26109" y="13239"/>
                  </a:lnTo>
                  <a:lnTo>
                    <a:pt x="26505" y="12758"/>
                  </a:lnTo>
                  <a:lnTo>
                    <a:pt x="26957" y="12333"/>
                  </a:lnTo>
                  <a:lnTo>
                    <a:pt x="27382" y="11881"/>
                  </a:lnTo>
                  <a:lnTo>
                    <a:pt x="27863" y="11485"/>
                  </a:lnTo>
                  <a:lnTo>
                    <a:pt x="27947" y="11400"/>
                  </a:lnTo>
                  <a:lnTo>
                    <a:pt x="28202" y="11202"/>
                  </a:lnTo>
                  <a:lnTo>
                    <a:pt x="28485" y="11004"/>
                  </a:lnTo>
                  <a:lnTo>
                    <a:pt x="28768" y="10834"/>
                  </a:lnTo>
                  <a:lnTo>
                    <a:pt x="29051" y="10693"/>
                  </a:lnTo>
                  <a:lnTo>
                    <a:pt x="29362" y="10580"/>
                  </a:lnTo>
                  <a:lnTo>
                    <a:pt x="29645" y="10467"/>
                  </a:lnTo>
                  <a:lnTo>
                    <a:pt x="29956" y="10410"/>
                  </a:lnTo>
                  <a:lnTo>
                    <a:pt x="30267" y="10325"/>
                  </a:lnTo>
                  <a:lnTo>
                    <a:pt x="30578" y="10297"/>
                  </a:lnTo>
                  <a:lnTo>
                    <a:pt x="30861" y="10269"/>
                  </a:lnTo>
                  <a:lnTo>
                    <a:pt x="31172" y="10269"/>
                  </a:lnTo>
                  <a:lnTo>
                    <a:pt x="31483" y="10297"/>
                  </a:lnTo>
                  <a:lnTo>
                    <a:pt x="31794" y="10325"/>
                  </a:lnTo>
                  <a:lnTo>
                    <a:pt x="32077" y="10382"/>
                  </a:lnTo>
                  <a:lnTo>
                    <a:pt x="32388" y="10438"/>
                  </a:lnTo>
                  <a:lnTo>
                    <a:pt x="32671" y="10523"/>
                  </a:lnTo>
                  <a:lnTo>
                    <a:pt x="32954" y="10636"/>
                  </a:lnTo>
                  <a:lnTo>
                    <a:pt x="33237" y="10749"/>
                  </a:lnTo>
                  <a:lnTo>
                    <a:pt x="33492" y="10891"/>
                  </a:lnTo>
                  <a:lnTo>
                    <a:pt x="33774" y="11061"/>
                  </a:lnTo>
                  <a:lnTo>
                    <a:pt x="34029" y="11230"/>
                  </a:lnTo>
                  <a:lnTo>
                    <a:pt x="34284" y="11400"/>
                  </a:lnTo>
                  <a:lnTo>
                    <a:pt x="34510" y="11626"/>
                  </a:lnTo>
                  <a:lnTo>
                    <a:pt x="34736" y="11824"/>
                  </a:lnTo>
                  <a:lnTo>
                    <a:pt x="34934" y="12051"/>
                  </a:lnTo>
                  <a:lnTo>
                    <a:pt x="35132" y="12305"/>
                  </a:lnTo>
                  <a:lnTo>
                    <a:pt x="35330" y="12560"/>
                  </a:lnTo>
                  <a:lnTo>
                    <a:pt x="35500" y="12843"/>
                  </a:lnTo>
                  <a:lnTo>
                    <a:pt x="35641" y="13125"/>
                  </a:lnTo>
                  <a:lnTo>
                    <a:pt x="35783" y="13437"/>
                  </a:lnTo>
                  <a:lnTo>
                    <a:pt x="35924" y="13748"/>
                  </a:lnTo>
                  <a:lnTo>
                    <a:pt x="36009" y="14059"/>
                  </a:lnTo>
                  <a:lnTo>
                    <a:pt x="36150" y="14455"/>
                  </a:lnTo>
                  <a:lnTo>
                    <a:pt x="36320" y="14851"/>
                  </a:lnTo>
                  <a:lnTo>
                    <a:pt x="36518" y="15219"/>
                  </a:lnTo>
                  <a:lnTo>
                    <a:pt x="36744" y="15558"/>
                  </a:lnTo>
                  <a:lnTo>
                    <a:pt x="37027" y="15869"/>
                  </a:lnTo>
                  <a:lnTo>
                    <a:pt x="37310" y="16180"/>
                  </a:lnTo>
                  <a:lnTo>
                    <a:pt x="37650" y="16435"/>
                  </a:lnTo>
                  <a:lnTo>
                    <a:pt x="37989" y="16661"/>
                  </a:lnTo>
                  <a:lnTo>
                    <a:pt x="38357" y="16888"/>
                  </a:lnTo>
                  <a:lnTo>
                    <a:pt x="38725" y="17057"/>
                  </a:lnTo>
                  <a:lnTo>
                    <a:pt x="39121" y="17199"/>
                  </a:lnTo>
                  <a:lnTo>
                    <a:pt x="39517" y="17340"/>
                  </a:lnTo>
                  <a:lnTo>
                    <a:pt x="39913" y="17425"/>
                  </a:lnTo>
                  <a:lnTo>
                    <a:pt x="40337" y="17482"/>
                  </a:lnTo>
                  <a:lnTo>
                    <a:pt x="40761" y="17510"/>
                  </a:lnTo>
                  <a:lnTo>
                    <a:pt x="41185" y="17482"/>
                  </a:lnTo>
                  <a:lnTo>
                    <a:pt x="41581" y="17453"/>
                  </a:lnTo>
                  <a:lnTo>
                    <a:pt x="42006" y="17368"/>
                  </a:lnTo>
                  <a:lnTo>
                    <a:pt x="42402" y="17284"/>
                  </a:lnTo>
                  <a:lnTo>
                    <a:pt x="42798" y="17142"/>
                  </a:lnTo>
                  <a:lnTo>
                    <a:pt x="43194" y="16972"/>
                  </a:lnTo>
                  <a:lnTo>
                    <a:pt x="43561" y="16774"/>
                  </a:lnTo>
                  <a:lnTo>
                    <a:pt x="43901" y="16548"/>
                  </a:lnTo>
                  <a:lnTo>
                    <a:pt x="44240" y="16294"/>
                  </a:lnTo>
                  <a:lnTo>
                    <a:pt x="44552" y="16011"/>
                  </a:lnTo>
                  <a:lnTo>
                    <a:pt x="44834" y="15700"/>
                  </a:lnTo>
                  <a:lnTo>
                    <a:pt x="45089" y="15388"/>
                  </a:lnTo>
                  <a:lnTo>
                    <a:pt x="45344" y="15049"/>
                  </a:lnTo>
                  <a:lnTo>
                    <a:pt x="45570" y="14710"/>
                  </a:lnTo>
                  <a:lnTo>
                    <a:pt x="45768" y="14313"/>
                  </a:lnTo>
                  <a:lnTo>
                    <a:pt x="45938" y="13946"/>
                  </a:lnTo>
                  <a:lnTo>
                    <a:pt x="46107" y="13550"/>
                  </a:lnTo>
                  <a:lnTo>
                    <a:pt x="46220" y="13154"/>
                  </a:lnTo>
                  <a:lnTo>
                    <a:pt x="46305" y="12729"/>
                  </a:lnTo>
                  <a:lnTo>
                    <a:pt x="46390" y="12333"/>
                  </a:lnTo>
                  <a:lnTo>
                    <a:pt x="46418" y="11909"/>
                  </a:lnTo>
                  <a:lnTo>
                    <a:pt x="46418" y="11485"/>
                  </a:lnTo>
                  <a:lnTo>
                    <a:pt x="46390" y="11089"/>
                  </a:lnTo>
                  <a:lnTo>
                    <a:pt x="46334" y="10665"/>
                  </a:lnTo>
                  <a:lnTo>
                    <a:pt x="46277" y="10240"/>
                  </a:lnTo>
                  <a:lnTo>
                    <a:pt x="46164" y="9844"/>
                  </a:lnTo>
                  <a:lnTo>
                    <a:pt x="46022" y="9448"/>
                  </a:lnTo>
                  <a:lnTo>
                    <a:pt x="45881" y="9052"/>
                  </a:lnTo>
                  <a:lnTo>
                    <a:pt x="45711" y="8685"/>
                  </a:lnTo>
                  <a:lnTo>
                    <a:pt x="45513" y="8317"/>
                  </a:lnTo>
                  <a:lnTo>
                    <a:pt x="45287" y="7949"/>
                  </a:lnTo>
                  <a:lnTo>
                    <a:pt x="45032" y="7610"/>
                  </a:lnTo>
                  <a:lnTo>
                    <a:pt x="44778" y="7270"/>
                  </a:lnTo>
                  <a:lnTo>
                    <a:pt x="44495" y="6959"/>
                  </a:lnTo>
                  <a:lnTo>
                    <a:pt x="44212" y="6676"/>
                  </a:lnTo>
                  <a:lnTo>
                    <a:pt x="43901" y="6393"/>
                  </a:lnTo>
                  <a:lnTo>
                    <a:pt x="43561" y="6139"/>
                  </a:lnTo>
                  <a:lnTo>
                    <a:pt x="43986" y="5460"/>
                  </a:lnTo>
                  <a:lnTo>
                    <a:pt x="44354" y="4781"/>
                  </a:lnTo>
                  <a:lnTo>
                    <a:pt x="44693" y="4046"/>
                  </a:lnTo>
                  <a:lnTo>
                    <a:pt x="44948" y="3282"/>
                  </a:lnTo>
                  <a:lnTo>
                    <a:pt x="45032" y="2971"/>
                  </a:lnTo>
                  <a:lnTo>
                    <a:pt x="45061" y="2631"/>
                  </a:lnTo>
                  <a:lnTo>
                    <a:pt x="45032" y="2320"/>
                  </a:lnTo>
                  <a:lnTo>
                    <a:pt x="45004" y="2009"/>
                  </a:lnTo>
                  <a:lnTo>
                    <a:pt x="44919" y="1726"/>
                  </a:lnTo>
                  <a:lnTo>
                    <a:pt x="44806" y="1443"/>
                  </a:lnTo>
                  <a:lnTo>
                    <a:pt x="44636" y="1160"/>
                  </a:lnTo>
                  <a:lnTo>
                    <a:pt x="44467" y="934"/>
                  </a:lnTo>
                  <a:lnTo>
                    <a:pt x="44269" y="708"/>
                  </a:lnTo>
                  <a:lnTo>
                    <a:pt x="44042" y="510"/>
                  </a:lnTo>
                  <a:lnTo>
                    <a:pt x="43788" y="340"/>
                  </a:lnTo>
                  <a:lnTo>
                    <a:pt x="43505" y="199"/>
                  </a:lnTo>
                  <a:lnTo>
                    <a:pt x="43222" y="85"/>
                  </a:lnTo>
                  <a:lnTo>
                    <a:pt x="42911" y="29"/>
                  </a:lnTo>
                  <a:lnTo>
                    <a:pt x="4257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5707;p40">
              <a:extLst>
                <a:ext uri="{FF2B5EF4-FFF2-40B4-BE49-F238E27FC236}">
                  <a16:creationId xmlns:a16="http://schemas.microsoft.com/office/drawing/2014/main" xmlns="" id="{82876F67-9AEC-4B8B-9FE8-BBE558B1BC48}"/>
                </a:ext>
              </a:extLst>
            </p:cNvPr>
            <p:cNvSpPr/>
            <p:nvPr/>
          </p:nvSpPr>
          <p:spPr>
            <a:xfrm>
              <a:off x="6647125" y="2575675"/>
              <a:ext cx="236225" cy="250350"/>
            </a:xfrm>
            <a:custGeom>
              <a:avLst/>
              <a:gdLst/>
              <a:ahLst/>
              <a:cxnLst/>
              <a:rect l="l" t="t" r="r" b="b"/>
              <a:pathLst>
                <a:path w="9449" h="10014" extrusionOk="0">
                  <a:moveTo>
                    <a:pt x="9448" y="0"/>
                  </a:moveTo>
                  <a:lnTo>
                    <a:pt x="8005" y="481"/>
                  </a:lnTo>
                  <a:lnTo>
                    <a:pt x="6563" y="1019"/>
                  </a:lnTo>
                  <a:lnTo>
                    <a:pt x="6450" y="1273"/>
                  </a:lnTo>
                  <a:lnTo>
                    <a:pt x="6308" y="1528"/>
                  </a:lnTo>
                  <a:lnTo>
                    <a:pt x="6139" y="1782"/>
                  </a:lnTo>
                  <a:lnTo>
                    <a:pt x="5969" y="2009"/>
                  </a:lnTo>
                  <a:lnTo>
                    <a:pt x="5771" y="2235"/>
                  </a:lnTo>
                  <a:lnTo>
                    <a:pt x="5573" y="2461"/>
                  </a:lnTo>
                  <a:lnTo>
                    <a:pt x="5347" y="2659"/>
                  </a:lnTo>
                  <a:lnTo>
                    <a:pt x="5120" y="2857"/>
                  </a:lnTo>
                  <a:lnTo>
                    <a:pt x="4894" y="3027"/>
                  </a:lnTo>
                  <a:lnTo>
                    <a:pt x="4639" y="3168"/>
                  </a:lnTo>
                  <a:lnTo>
                    <a:pt x="4356" y="3338"/>
                  </a:lnTo>
                  <a:lnTo>
                    <a:pt x="4102" y="3451"/>
                  </a:lnTo>
                  <a:lnTo>
                    <a:pt x="3791" y="3564"/>
                  </a:lnTo>
                  <a:lnTo>
                    <a:pt x="3508" y="3649"/>
                  </a:lnTo>
                  <a:lnTo>
                    <a:pt x="3197" y="3734"/>
                  </a:lnTo>
                  <a:lnTo>
                    <a:pt x="2886" y="3791"/>
                  </a:lnTo>
                  <a:lnTo>
                    <a:pt x="2999" y="4243"/>
                  </a:lnTo>
                  <a:lnTo>
                    <a:pt x="3055" y="4668"/>
                  </a:lnTo>
                  <a:lnTo>
                    <a:pt x="3055" y="5120"/>
                  </a:lnTo>
                  <a:lnTo>
                    <a:pt x="2999" y="5545"/>
                  </a:lnTo>
                  <a:lnTo>
                    <a:pt x="2886" y="5969"/>
                  </a:lnTo>
                  <a:lnTo>
                    <a:pt x="2716" y="6365"/>
                  </a:lnTo>
                  <a:lnTo>
                    <a:pt x="2518" y="6789"/>
                  </a:lnTo>
                  <a:lnTo>
                    <a:pt x="2292" y="7185"/>
                  </a:lnTo>
                  <a:lnTo>
                    <a:pt x="2037" y="7553"/>
                  </a:lnTo>
                  <a:lnTo>
                    <a:pt x="1782" y="7949"/>
                  </a:lnTo>
                  <a:lnTo>
                    <a:pt x="1188" y="8684"/>
                  </a:lnTo>
                  <a:lnTo>
                    <a:pt x="0" y="10014"/>
                  </a:lnTo>
                  <a:lnTo>
                    <a:pt x="453" y="9929"/>
                  </a:lnTo>
                  <a:lnTo>
                    <a:pt x="906" y="9844"/>
                  </a:lnTo>
                  <a:lnTo>
                    <a:pt x="1358" y="9703"/>
                  </a:lnTo>
                  <a:lnTo>
                    <a:pt x="1782" y="9589"/>
                  </a:lnTo>
                  <a:lnTo>
                    <a:pt x="2207" y="9420"/>
                  </a:lnTo>
                  <a:lnTo>
                    <a:pt x="2631" y="9250"/>
                  </a:lnTo>
                  <a:lnTo>
                    <a:pt x="3055" y="9052"/>
                  </a:lnTo>
                  <a:lnTo>
                    <a:pt x="3480" y="8854"/>
                  </a:lnTo>
                  <a:lnTo>
                    <a:pt x="3876" y="8628"/>
                  </a:lnTo>
                  <a:lnTo>
                    <a:pt x="4300" y="8373"/>
                  </a:lnTo>
                  <a:lnTo>
                    <a:pt x="4668" y="8119"/>
                  </a:lnTo>
                  <a:lnTo>
                    <a:pt x="5064" y="7864"/>
                  </a:lnTo>
                  <a:lnTo>
                    <a:pt x="5431" y="7581"/>
                  </a:lnTo>
                  <a:lnTo>
                    <a:pt x="5799" y="7270"/>
                  </a:lnTo>
                  <a:lnTo>
                    <a:pt x="6139" y="6959"/>
                  </a:lnTo>
                  <a:lnTo>
                    <a:pt x="6478" y="6648"/>
                  </a:lnTo>
                  <a:lnTo>
                    <a:pt x="6789" y="6308"/>
                  </a:lnTo>
                  <a:lnTo>
                    <a:pt x="7100" y="5941"/>
                  </a:lnTo>
                  <a:lnTo>
                    <a:pt x="7383" y="5573"/>
                  </a:lnTo>
                  <a:lnTo>
                    <a:pt x="7666" y="5205"/>
                  </a:lnTo>
                  <a:lnTo>
                    <a:pt x="7921" y="4837"/>
                  </a:lnTo>
                  <a:lnTo>
                    <a:pt x="8147" y="4441"/>
                  </a:lnTo>
                  <a:lnTo>
                    <a:pt x="8373" y="4017"/>
                  </a:lnTo>
                  <a:lnTo>
                    <a:pt x="8571" y="3621"/>
                  </a:lnTo>
                  <a:lnTo>
                    <a:pt x="8769" y="3197"/>
                  </a:lnTo>
                  <a:lnTo>
                    <a:pt x="8939" y="2744"/>
                  </a:lnTo>
                  <a:lnTo>
                    <a:pt x="9080" y="2320"/>
                  </a:lnTo>
                  <a:lnTo>
                    <a:pt x="9193" y="1867"/>
                  </a:lnTo>
                  <a:lnTo>
                    <a:pt x="9307" y="1415"/>
                  </a:lnTo>
                  <a:lnTo>
                    <a:pt x="9363" y="934"/>
                  </a:lnTo>
                  <a:lnTo>
                    <a:pt x="9420" y="481"/>
                  </a:lnTo>
                  <a:lnTo>
                    <a:pt x="9448" y="0"/>
                  </a:lnTo>
                  <a:close/>
                </a:path>
              </a:pathLst>
            </a:custGeom>
            <a:solidFill>
              <a:srgbClr val="315A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5708;p40">
              <a:extLst>
                <a:ext uri="{FF2B5EF4-FFF2-40B4-BE49-F238E27FC236}">
                  <a16:creationId xmlns:a16="http://schemas.microsoft.com/office/drawing/2014/main" xmlns="" id="{682B78E7-0C69-4F06-8605-0E1AA0C500E8}"/>
                </a:ext>
              </a:extLst>
            </p:cNvPr>
            <p:cNvSpPr/>
            <p:nvPr/>
          </p:nvSpPr>
          <p:spPr>
            <a:xfrm>
              <a:off x="7183850" y="2492225"/>
              <a:ext cx="186725" cy="437750"/>
            </a:xfrm>
            <a:custGeom>
              <a:avLst/>
              <a:gdLst/>
              <a:ahLst/>
              <a:cxnLst/>
              <a:rect l="l" t="t" r="r" b="b"/>
              <a:pathLst>
                <a:path w="7469" h="17510" extrusionOk="0">
                  <a:moveTo>
                    <a:pt x="3282" y="1"/>
                  </a:moveTo>
                  <a:lnTo>
                    <a:pt x="2575" y="85"/>
                  </a:lnTo>
                  <a:lnTo>
                    <a:pt x="2801" y="425"/>
                  </a:lnTo>
                  <a:lnTo>
                    <a:pt x="2999" y="764"/>
                  </a:lnTo>
                  <a:lnTo>
                    <a:pt x="3141" y="1132"/>
                  </a:lnTo>
                  <a:lnTo>
                    <a:pt x="3254" y="1500"/>
                  </a:lnTo>
                  <a:lnTo>
                    <a:pt x="3339" y="1896"/>
                  </a:lnTo>
                  <a:lnTo>
                    <a:pt x="3367" y="2292"/>
                  </a:lnTo>
                  <a:lnTo>
                    <a:pt x="3367" y="2688"/>
                  </a:lnTo>
                  <a:lnTo>
                    <a:pt x="3310" y="3084"/>
                  </a:lnTo>
                  <a:lnTo>
                    <a:pt x="3197" y="3565"/>
                  </a:lnTo>
                  <a:lnTo>
                    <a:pt x="3056" y="4017"/>
                  </a:lnTo>
                  <a:lnTo>
                    <a:pt x="2858" y="4442"/>
                  </a:lnTo>
                  <a:lnTo>
                    <a:pt x="2603" y="4838"/>
                  </a:lnTo>
                  <a:lnTo>
                    <a:pt x="2320" y="5205"/>
                  </a:lnTo>
                  <a:lnTo>
                    <a:pt x="2009" y="5573"/>
                  </a:lnTo>
                  <a:lnTo>
                    <a:pt x="1641" y="5884"/>
                  </a:lnTo>
                  <a:lnTo>
                    <a:pt x="1274" y="6167"/>
                  </a:lnTo>
                  <a:lnTo>
                    <a:pt x="1500" y="6252"/>
                  </a:lnTo>
                  <a:lnTo>
                    <a:pt x="1953" y="6450"/>
                  </a:lnTo>
                  <a:lnTo>
                    <a:pt x="2349" y="6704"/>
                  </a:lnTo>
                  <a:lnTo>
                    <a:pt x="2745" y="6987"/>
                  </a:lnTo>
                  <a:lnTo>
                    <a:pt x="3112" y="7298"/>
                  </a:lnTo>
                  <a:lnTo>
                    <a:pt x="3423" y="7666"/>
                  </a:lnTo>
                  <a:lnTo>
                    <a:pt x="3735" y="8034"/>
                  </a:lnTo>
                  <a:lnTo>
                    <a:pt x="3989" y="8458"/>
                  </a:lnTo>
                  <a:lnTo>
                    <a:pt x="4215" y="8883"/>
                  </a:lnTo>
                  <a:lnTo>
                    <a:pt x="4413" y="9335"/>
                  </a:lnTo>
                  <a:lnTo>
                    <a:pt x="4555" y="9788"/>
                  </a:lnTo>
                  <a:lnTo>
                    <a:pt x="4668" y="10269"/>
                  </a:lnTo>
                  <a:lnTo>
                    <a:pt x="4753" y="10778"/>
                  </a:lnTo>
                  <a:lnTo>
                    <a:pt x="4781" y="11259"/>
                  </a:lnTo>
                  <a:lnTo>
                    <a:pt x="4753" y="11768"/>
                  </a:lnTo>
                  <a:lnTo>
                    <a:pt x="4696" y="12249"/>
                  </a:lnTo>
                  <a:lnTo>
                    <a:pt x="4583" y="12729"/>
                  </a:lnTo>
                  <a:lnTo>
                    <a:pt x="4413" y="13239"/>
                  </a:lnTo>
                  <a:lnTo>
                    <a:pt x="4187" y="13748"/>
                  </a:lnTo>
                  <a:lnTo>
                    <a:pt x="3904" y="14229"/>
                  </a:lnTo>
                  <a:lnTo>
                    <a:pt x="3593" y="14681"/>
                  </a:lnTo>
                  <a:lnTo>
                    <a:pt x="3282" y="15106"/>
                  </a:lnTo>
                  <a:lnTo>
                    <a:pt x="2914" y="15502"/>
                  </a:lnTo>
                  <a:lnTo>
                    <a:pt x="2518" y="15841"/>
                  </a:lnTo>
                  <a:lnTo>
                    <a:pt x="2094" y="16180"/>
                  </a:lnTo>
                  <a:lnTo>
                    <a:pt x="1613" y="16492"/>
                  </a:lnTo>
                  <a:lnTo>
                    <a:pt x="1076" y="16746"/>
                  </a:lnTo>
                  <a:lnTo>
                    <a:pt x="567" y="16972"/>
                  </a:lnTo>
                  <a:lnTo>
                    <a:pt x="1" y="17142"/>
                  </a:lnTo>
                  <a:lnTo>
                    <a:pt x="482" y="17312"/>
                  </a:lnTo>
                  <a:lnTo>
                    <a:pt x="963" y="17397"/>
                  </a:lnTo>
                  <a:lnTo>
                    <a:pt x="1443" y="17482"/>
                  </a:lnTo>
                  <a:lnTo>
                    <a:pt x="1924" y="17510"/>
                  </a:lnTo>
                  <a:lnTo>
                    <a:pt x="2433" y="17482"/>
                  </a:lnTo>
                  <a:lnTo>
                    <a:pt x="2914" y="17397"/>
                  </a:lnTo>
                  <a:lnTo>
                    <a:pt x="3395" y="17284"/>
                  </a:lnTo>
                  <a:lnTo>
                    <a:pt x="3848" y="17142"/>
                  </a:lnTo>
                  <a:lnTo>
                    <a:pt x="4244" y="16972"/>
                  </a:lnTo>
                  <a:lnTo>
                    <a:pt x="4611" y="16774"/>
                  </a:lnTo>
                  <a:lnTo>
                    <a:pt x="4951" y="16548"/>
                  </a:lnTo>
                  <a:lnTo>
                    <a:pt x="5290" y="16294"/>
                  </a:lnTo>
                  <a:lnTo>
                    <a:pt x="5602" y="16011"/>
                  </a:lnTo>
                  <a:lnTo>
                    <a:pt x="5884" y="15700"/>
                  </a:lnTo>
                  <a:lnTo>
                    <a:pt x="6139" y="15388"/>
                  </a:lnTo>
                  <a:lnTo>
                    <a:pt x="6394" y="15049"/>
                  </a:lnTo>
                  <a:lnTo>
                    <a:pt x="6620" y="14710"/>
                  </a:lnTo>
                  <a:lnTo>
                    <a:pt x="6818" y="14313"/>
                  </a:lnTo>
                  <a:lnTo>
                    <a:pt x="6988" y="13946"/>
                  </a:lnTo>
                  <a:lnTo>
                    <a:pt x="7157" y="13550"/>
                  </a:lnTo>
                  <a:lnTo>
                    <a:pt x="7270" y="13154"/>
                  </a:lnTo>
                  <a:lnTo>
                    <a:pt x="7355" y="12729"/>
                  </a:lnTo>
                  <a:lnTo>
                    <a:pt x="7440" y="12333"/>
                  </a:lnTo>
                  <a:lnTo>
                    <a:pt x="7468" y="11909"/>
                  </a:lnTo>
                  <a:lnTo>
                    <a:pt x="7468" y="11485"/>
                  </a:lnTo>
                  <a:lnTo>
                    <a:pt x="7440" y="11089"/>
                  </a:lnTo>
                  <a:lnTo>
                    <a:pt x="7384" y="10665"/>
                  </a:lnTo>
                  <a:lnTo>
                    <a:pt x="7327" y="10240"/>
                  </a:lnTo>
                  <a:lnTo>
                    <a:pt x="7214" y="9844"/>
                  </a:lnTo>
                  <a:lnTo>
                    <a:pt x="7072" y="9448"/>
                  </a:lnTo>
                  <a:lnTo>
                    <a:pt x="6931" y="9052"/>
                  </a:lnTo>
                  <a:lnTo>
                    <a:pt x="6761" y="8685"/>
                  </a:lnTo>
                  <a:lnTo>
                    <a:pt x="6563" y="8317"/>
                  </a:lnTo>
                  <a:lnTo>
                    <a:pt x="6337" y="7949"/>
                  </a:lnTo>
                  <a:lnTo>
                    <a:pt x="6082" y="7610"/>
                  </a:lnTo>
                  <a:lnTo>
                    <a:pt x="5828" y="7270"/>
                  </a:lnTo>
                  <a:lnTo>
                    <a:pt x="5545" y="6959"/>
                  </a:lnTo>
                  <a:lnTo>
                    <a:pt x="5262" y="6676"/>
                  </a:lnTo>
                  <a:lnTo>
                    <a:pt x="4951" y="6393"/>
                  </a:lnTo>
                  <a:lnTo>
                    <a:pt x="4611" y="6139"/>
                  </a:lnTo>
                  <a:lnTo>
                    <a:pt x="5036" y="5460"/>
                  </a:lnTo>
                  <a:lnTo>
                    <a:pt x="5404" y="4781"/>
                  </a:lnTo>
                  <a:lnTo>
                    <a:pt x="5743" y="4046"/>
                  </a:lnTo>
                  <a:lnTo>
                    <a:pt x="5998" y="3282"/>
                  </a:lnTo>
                  <a:lnTo>
                    <a:pt x="6082" y="2971"/>
                  </a:lnTo>
                  <a:lnTo>
                    <a:pt x="6111" y="2631"/>
                  </a:lnTo>
                  <a:lnTo>
                    <a:pt x="6082" y="2320"/>
                  </a:lnTo>
                  <a:lnTo>
                    <a:pt x="6054" y="2009"/>
                  </a:lnTo>
                  <a:lnTo>
                    <a:pt x="5969" y="1726"/>
                  </a:lnTo>
                  <a:lnTo>
                    <a:pt x="5856" y="1443"/>
                  </a:lnTo>
                  <a:lnTo>
                    <a:pt x="5686" y="1160"/>
                  </a:lnTo>
                  <a:lnTo>
                    <a:pt x="5517" y="934"/>
                  </a:lnTo>
                  <a:lnTo>
                    <a:pt x="5319" y="708"/>
                  </a:lnTo>
                  <a:lnTo>
                    <a:pt x="5092" y="510"/>
                  </a:lnTo>
                  <a:lnTo>
                    <a:pt x="4838" y="340"/>
                  </a:lnTo>
                  <a:lnTo>
                    <a:pt x="4555" y="199"/>
                  </a:lnTo>
                  <a:lnTo>
                    <a:pt x="4272" y="85"/>
                  </a:lnTo>
                  <a:lnTo>
                    <a:pt x="3961" y="29"/>
                  </a:lnTo>
                  <a:lnTo>
                    <a:pt x="3621" y="1"/>
                  </a:lnTo>
                  <a:close/>
                </a:path>
              </a:pathLst>
            </a:custGeom>
            <a:solidFill>
              <a:srgbClr val="315A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5709;p40">
              <a:extLst>
                <a:ext uri="{FF2B5EF4-FFF2-40B4-BE49-F238E27FC236}">
                  <a16:creationId xmlns:a16="http://schemas.microsoft.com/office/drawing/2014/main" xmlns="" id="{40EA2BBC-6B14-4919-852B-0A58B27771E9}"/>
                </a:ext>
              </a:extLst>
            </p:cNvPr>
            <p:cNvSpPr/>
            <p:nvPr/>
          </p:nvSpPr>
          <p:spPr>
            <a:xfrm>
              <a:off x="6210100" y="2926425"/>
              <a:ext cx="378350" cy="339450"/>
            </a:xfrm>
            <a:custGeom>
              <a:avLst/>
              <a:gdLst/>
              <a:ahLst/>
              <a:cxnLst/>
              <a:rect l="l" t="t" r="r" b="b"/>
              <a:pathLst>
                <a:path w="15134" h="13578" extrusionOk="0">
                  <a:moveTo>
                    <a:pt x="1188" y="0"/>
                  </a:moveTo>
                  <a:lnTo>
                    <a:pt x="623" y="453"/>
                  </a:lnTo>
                  <a:lnTo>
                    <a:pt x="481" y="594"/>
                  </a:lnTo>
                  <a:lnTo>
                    <a:pt x="368" y="736"/>
                  </a:lnTo>
                  <a:lnTo>
                    <a:pt x="255" y="877"/>
                  </a:lnTo>
                  <a:lnTo>
                    <a:pt x="170" y="1019"/>
                  </a:lnTo>
                  <a:lnTo>
                    <a:pt x="113" y="1188"/>
                  </a:lnTo>
                  <a:lnTo>
                    <a:pt x="57" y="1358"/>
                  </a:lnTo>
                  <a:lnTo>
                    <a:pt x="29" y="1528"/>
                  </a:lnTo>
                  <a:lnTo>
                    <a:pt x="0" y="1726"/>
                  </a:lnTo>
                  <a:lnTo>
                    <a:pt x="0" y="1896"/>
                  </a:lnTo>
                  <a:lnTo>
                    <a:pt x="29" y="2065"/>
                  </a:lnTo>
                  <a:lnTo>
                    <a:pt x="57" y="2235"/>
                  </a:lnTo>
                  <a:lnTo>
                    <a:pt x="113" y="2405"/>
                  </a:lnTo>
                  <a:lnTo>
                    <a:pt x="198" y="2574"/>
                  </a:lnTo>
                  <a:lnTo>
                    <a:pt x="311" y="2716"/>
                  </a:lnTo>
                  <a:lnTo>
                    <a:pt x="425" y="2857"/>
                  </a:lnTo>
                  <a:lnTo>
                    <a:pt x="538" y="2999"/>
                  </a:lnTo>
                  <a:lnTo>
                    <a:pt x="736" y="3168"/>
                  </a:lnTo>
                  <a:lnTo>
                    <a:pt x="962" y="3310"/>
                  </a:lnTo>
                  <a:lnTo>
                    <a:pt x="1160" y="3451"/>
                  </a:lnTo>
                  <a:lnTo>
                    <a:pt x="1386" y="3593"/>
                  </a:lnTo>
                  <a:lnTo>
                    <a:pt x="1641" y="3678"/>
                  </a:lnTo>
                  <a:lnTo>
                    <a:pt x="1896" y="3762"/>
                  </a:lnTo>
                  <a:lnTo>
                    <a:pt x="2150" y="3819"/>
                  </a:lnTo>
                  <a:lnTo>
                    <a:pt x="2405" y="3876"/>
                  </a:lnTo>
                  <a:lnTo>
                    <a:pt x="2348" y="4187"/>
                  </a:lnTo>
                  <a:lnTo>
                    <a:pt x="2320" y="4498"/>
                  </a:lnTo>
                  <a:lnTo>
                    <a:pt x="2320" y="4809"/>
                  </a:lnTo>
                  <a:lnTo>
                    <a:pt x="2320" y="5149"/>
                  </a:lnTo>
                  <a:lnTo>
                    <a:pt x="2348" y="5460"/>
                  </a:lnTo>
                  <a:lnTo>
                    <a:pt x="2405" y="5771"/>
                  </a:lnTo>
                  <a:lnTo>
                    <a:pt x="2490" y="6082"/>
                  </a:lnTo>
                  <a:lnTo>
                    <a:pt x="2574" y="6393"/>
                  </a:lnTo>
                  <a:lnTo>
                    <a:pt x="2688" y="6676"/>
                  </a:lnTo>
                  <a:lnTo>
                    <a:pt x="2829" y="6987"/>
                  </a:lnTo>
                  <a:lnTo>
                    <a:pt x="2970" y="7270"/>
                  </a:lnTo>
                  <a:lnTo>
                    <a:pt x="3112" y="7553"/>
                  </a:lnTo>
                  <a:lnTo>
                    <a:pt x="3310" y="7807"/>
                  </a:lnTo>
                  <a:lnTo>
                    <a:pt x="3508" y="8062"/>
                  </a:lnTo>
                  <a:lnTo>
                    <a:pt x="3706" y="8288"/>
                  </a:lnTo>
                  <a:lnTo>
                    <a:pt x="3932" y="8515"/>
                  </a:lnTo>
                  <a:lnTo>
                    <a:pt x="4187" y="8713"/>
                  </a:lnTo>
                  <a:lnTo>
                    <a:pt x="4441" y="8911"/>
                  </a:lnTo>
                  <a:lnTo>
                    <a:pt x="4696" y="9080"/>
                  </a:lnTo>
                  <a:lnTo>
                    <a:pt x="4979" y="9250"/>
                  </a:lnTo>
                  <a:lnTo>
                    <a:pt x="5262" y="9391"/>
                  </a:lnTo>
                  <a:lnTo>
                    <a:pt x="5573" y="9505"/>
                  </a:lnTo>
                  <a:lnTo>
                    <a:pt x="5856" y="9618"/>
                  </a:lnTo>
                  <a:lnTo>
                    <a:pt x="6167" y="9674"/>
                  </a:lnTo>
                  <a:lnTo>
                    <a:pt x="6478" y="9759"/>
                  </a:lnTo>
                  <a:lnTo>
                    <a:pt x="6817" y="9787"/>
                  </a:lnTo>
                  <a:lnTo>
                    <a:pt x="7129" y="9816"/>
                  </a:lnTo>
                  <a:lnTo>
                    <a:pt x="7751" y="9816"/>
                  </a:lnTo>
                  <a:lnTo>
                    <a:pt x="8090" y="9787"/>
                  </a:lnTo>
                  <a:lnTo>
                    <a:pt x="8401" y="9731"/>
                  </a:lnTo>
                  <a:lnTo>
                    <a:pt x="8713" y="9646"/>
                  </a:lnTo>
                  <a:lnTo>
                    <a:pt x="8628" y="9816"/>
                  </a:lnTo>
                  <a:lnTo>
                    <a:pt x="8571" y="9985"/>
                  </a:lnTo>
                  <a:lnTo>
                    <a:pt x="8543" y="10183"/>
                  </a:lnTo>
                  <a:lnTo>
                    <a:pt x="8543" y="10353"/>
                  </a:lnTo>
                  <a:lnTo>
                    <a:pt x="8543" y="10523"/>
                  </a:lnTo>
                  <a:lnTo>
                    <a:pt x="8571" y="10721"/>
                  </a:lnTo>
                  <a:lnTo>
                    <a:pt x="8656" y="11060"/>
                  </a:lnTo>
                  <a:lnTo>
                    <a:pt x="8826" y="11428"/>
                  </a:lnTo>
                  <a:lnTo>
                    <a:pt x="9024" y="11739"/>
                  </a:lnTo>
                  <a:lnTo>
                    <a:pt x="9278" y="12022"/>
                  </a:lnTo>
                  <a:lnTo>
                    <a:pt x="9589" y="12248"/>
                  </a:lnTo>
                  <a:lnTo>
                    <a:pt x="9957" y="12503"/>
                  </a:lnTo>
                  <a:lnTo>
                    <a:pt x="10353" y="12729"/>
                  </a:lnTo>
                  <a:lnTo>
                    <a:pt x="10749" y="12927"/>
                  </a:lnTo>
                  <a:lnTo>
                    <a:pt x="11173" y="13097"/>
                  </a:lnTo>
                  <a:lnTo>
                    <a:pt x="11626" y="13267"/>
                  </a:lnTo>
                  <a:lnTo>
                    <a:pt x="12079" y="13408"/>
                  </a:lnTo>
                  <a:lnTo>
                    <a:pt x="12560" y="13493"/>
                  </a:lnTo>
                  <a:lnTo>
                    <a:pt x="13012" y="13578"/>
                  </a:lnTo>
                  <a:lnTo>
                    <a:pt x="15134" y="12531"/>
                  </a:lnTo>
                  <a:lnTo>
                    <a:pt x="14624" y="12475"/>
                  </a:lnTo>
                  <a:lnTo>
                    <a:pt x="14030" y="12333"/>
                  </a:lnTo>
                  <a:lnTo>
                    <a:pt x="13465" y="12135"/>
                  </a:lnTo>
                  <a:lnTo>
                    <a:pt x="12927" y="11881"/>
                  </a:lnTo>
                  <a:lnTo>
                    <a:pt x="12418" y="11570"/>
                  </a:lnTo>
                  <a:lnTo>
                    <a:pt x="11965" y="11230"/>
                  </a:lnTo>
                  <a:lnTo>
                    <a:pt x="11767" y="11032"/>
                  </a:lnTo>
                  <a:lnTo>
                    <a:pt x="11569" y="10834"/>
                  </a:lnTo>
                  <a:lnTo>
                    <a:pt x="11400" y="10636"/>
                  </a:lnTo>
                  <a:lnTo>
                    <a:pt x="11230" y="10410"/>
                  </a:lnTo>
                  <a:lnTo>
                    <a:pt x="11117" y="10155"/>
                  </a:lnTo>
                  <a:lnTo>
                    <a:pt x="11004" y="9901"/>
                  </a:lnTo>
                  <a:lnTo>
                    <a:pt x="10919" y="9646"/>
                  </a:lnTo>
                  <a:lnTo>
                    <a:pt x="10891" y="9391"/>
                  </a:lnTo>
                  <a:lnTo>
                    <a:pt x="10862" y="9165"/>
                  </a:lnTo>
                  <a:lnTo>
                    <a:pt x="10891" y="8911"/>
                  </a:lnTo>
                  <a:lnTo>
                    <a:pt x="10919" y="8656"/>
                  </a:lnTo>
                  <a:lnTo>
                    <a:pt x="11004" y="8401"/>
                  </a:lnTo>
                  <a:lnTo>
                    <a:pt x="11089" y="8175"/>
                  </a:lnTo>
                  <a:lnTo>
                    <a:pt x="11202" y="7949"/>
                  </a:lnTo>
                  <a:lnTo>
                    <a:pt x="9957" y="7949"/>
                  </a:lnTo>
                  <a:lnTo>
                    <a:pt x="9363" y="7921"/>
                  </a:lnTo>
                  <a:lnTo>
                    <a:pt x="8741" y="7864"/>
                  </a:lnTo>
                  <a:lnTo>
                    <a:pt x="8288" y="7779"/>
                  </a:lnTo>
                  <a:lnTo>
                    <a:pt x="7836" y="7638"/>
                  </a:lnTo>
                  <a:lnTo>
                    <a:pt x="7383" y="7496"/>
                  </a:lnTo>
                  <a:lnTo>
                    <a:pt x="6987" y="7298"/>
                  </a:lnTo>
                  <a:lnTo>
                    <a:pt x="6591" y="7044"/>
                  </a:lnTo>
                  <a:lnTo>
                    <a:pt x="6223" y="6761"/>
                  </a:lnTo>
                  <a:lnTo>
                    <a:pt x="5884" y="6393"/>
                  </a:lnTo>
                  <a:lnTo>
                    <a:pt x="5742" y="6195"/>
                  </a:lnTo>
                  <a:lnTo>
                    <a:pt x="5601" y="5997"/>
                  </a:lnTo>
                  <a:lnTo>
                    <a:pt x="5460" y="5771"/>
                  </a:lnTo>
                  <a:lnTo>
                    <a:pt x="5346" y="5516"/>
                  </a:lnTo>
                  <a:lnTo>
                    <a:pt x="5205" y="5092"/>
                  </a:lnTo>
                  <a:lnTo>
                    <a:pt x="5092" y="4639"/>
                  </a:lnTo>
                  <a:lnTo>
                    <a:pt x="5035" y="4187"/>
                  </a:lnTo>
                  <a:lnTo>
                    <a:pt x="5007" y="3706"/>
                  </a:lnTo>
                  <a:lnTo>
                    <a:pt x="5035" y="3536"/>
                  </a:lnTo>
                  <a:lnTo>
                    <a:pt x="5092" y="3338"/>
                  </a:lnTo>
                  <a:lnTo>
                    <a:pt x="5148" y="3168"/>
                  </a:lnTo>
                  <a:lnTo>
                    <a:pt x="5205" y="2999"/>
                  </a:lnTo>
                  <a:lnTo>
                    <a:pt x="5205" y="2999"/>
                  </a:lnTo>
                  <a:lnTo>
                    <a:pt x="4950" y="3084"/>
                  </a:lnTo>
                  <a:lnTo>
                    <a:pt x="4696" y="3112"/>
                  </a:lnTo>
                  <a:lnTo>
                    <a:pt x="4441" y="3140"/>
                  </a:lnTo>
                  <a:lnTo>
                    <a:pt x="4158" y="3140"/>
                  </a:lnTo>
                  <a:lnTo>
                    <a:pt x="3819" y="3112"/>
                  </a:lnTo>
                  <a:lnTo>
                    <a:pt x="3508" y="3055"/>
                  </a:lnTo>
                  <a:lnTo>
                    <a:pt x="3197" y="2970"/>
                  </a:lnTo>
                  <a:lnTo>
                    <a:pt x="2886" y="2829"/>
                  </a:lnTo>
                  <a:lnTo>
                    <a:pt x="2603" y="2659"/>
                  </a:lnTo>
                  <a:lnTo>
                    <a:pt x="2348" y="2433"/>
                  </a:lnTo>
                  <a:lnTo>
                    <a:pt x="2094" y="2207"/>
                  </a:lnTo>
                  <a:lnTo>
                    <a:pt x="1896" y="1952"/>
                  </a:lnTo>
                  <a:lnTo>
                    <a:pt x="1726" y="1726"/>
                  </a:lnTo>
                  <a:lnTo>
                    <a:pt x="1613" y="1500"/>
                  </a:lnTo>
                  <a:lnTo>
                    <a:pt x="1499" y="1273"/>
                  </a:lnTo>
                  <a:lnTo>
                    <a:pt x="1415" y="1019"/>
                  </a:lnTo>
                  <a:lnTo>
                    <a:pt x="1330" y="764"/>
                  </a:lnTo>
                  <a:lnTo>
                    <a:pt x="1273" y="510"/>
                  </a:lnTo>
                  <a:lnTo>
                    <a:pt x="1188" y="0"/>
                  </a:lnTo>
                  <a:close/>
                </a:path>
              </a:pathLst>
            </a:custGeom>
            <a:solidFill>
              <a:srgbClr val="315A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5710;p40">
              <a:extLst>
                <a:ext uri="{FF2B5EF4-FFF2-40B4-BE49-F238E27FC236}">
                  <a16:creationId xmlns:a16="http://schemas.microsoft.com/office/drawing/2014/main" xmlns="" id="{553303A4-AD69-49D0-BFD4-6D5658FBF558}"/>
                </a:ext>
              </a:extLst>
            </p:cNvPr>
            <p:cNvSpPr/>
            <p:nvPr/>
          </p:nvSpPr>
          <p:spPr>
            <a:xfrm>
              <a:off x="6390425" y="2514850"/>
              <a:ext cx="977325" cy="939850"/>
            </a:xfrm>
            <a:custGeom>
              <a:avLst/>
              <a:gdLst/>
              <a:ahLst/>
              <a:cxnLst/>
              <a:rect l="l" t="t" r="r" b="b"/>
              <a:pathLst>
                <a:path w="39093" h="37594" extrusionOk="0">
                  <a:moveTo>
                    <a:pt x="29079" y="1"/>
                  </a:moveTo>
                  <a:lnTo>
                    <a:pt x="27721" y="255"/>
                  </a:lnTo>
                  <a:lnTo>
                    <a:pt x="26392" y="567"/>
                  </a:lnTo>
                  <a:lnTo>
                    <a:pt x="25062" y="878"/>
                  </a:lnTo>
                  <a:lnTo>
                    <a:pt x="23704" y="1245"/>
                  </a:lnTo>
                  <a:lnTo>
                    <a:pt x="22403" y="1613"/>
                  </a:lnTo>
                  <a:lnTo>
                    <a:pt x="21074" y="2009"/>
                  </a:lnTo>
                  <a:lnTo>
                    <a:pt x="19744" y="2405"/>
                  </a:lnTo>
                  <a:lnTo>
                    <a:pt x="18443" y="2858"/>
                  </a:lnTo>
                  <a:lnTo>
                    <a:pt x="18415" y="3254"/>
                  </a:lnTo>
                  <a:lnTo>
                    <a:pt x="18330" y="3650"/>
                  </a:lnTo>
                  <a:lnTo>
                    <a:pt x="18189" y="4046"/>
                  </a:lnTo>
                  <a:lnTo>
                    <a:pt x="17991" y="4413"/>
                  </a:lnTo>
                  <a:lnTo>
                    <a:pt x="17877" y="4611"/>
                  </a:lnTo>
                  <a:lnTo>
                    <a:pt x="17736" y="4809"/>
                  </a:lnTo>
                  <a:lnTo>
                    <a:pt x="17425" y="5177"/>
                  </a:lnTo>
                  <a:lnTo>
                    <a:pt x="17057" y="5488"/>
                  </a:lnTo>
                  <a:lnTo>
                    <a:pt x="16633" y="5743"/>
                  </a:lnTo>
                  <a:lnTo>
                    <a:pt x="16209" y="5969"/>
                  </a:lnTo>
                  <a:lnTo>
                    <a:pt x="15756" y="6111"/>
                  </a:lnTo>
                  <a:lnTo>
                    <a:pt x="15275" y="6195"/>
                  </a:lnTo>
                  <a:lnTo>
                    <a:pt x="15049" y="6224"/>
                  </a:lnTo>
                  <a:lnTo>
                    <a:pt x="14794" y="6224"/>
                  </a:lnTo>
                  <a:lnTo>
                    <a:pt x="14822" y="6507"/>
                  </a:lnTo>
                  <a:lnTo>
                    <a:pt x="14822" y="6761"/>
                  </a:lnTo>
                  <a:lnTo>
                    <a:pt x="14794" y="7044"/>
                  </a:lnTo>
                  <a:lnTo>
                    <a:pt x="14738" y="7327"/>
                  </a:lnTo>
                  <a:lnTo>
                    <a:pt x="14681" y="7582"/>
                  </a:lnTo>
                  <a:lnTo>
                    <a:pt x="14596" y="7836"/>
                  </a:lnTo>
                  <a:lnTo>
                    <a:pt x="14370" y="8374"/>
                  </a:lnTo>
                  <a:lnTo>
                    <a:pt x="14115" y="8854"/>
                  </a:lnTo>
                  <a:lnTo>
                    <a:pt x="13804" y="9307"/>
                  </a:lnTo>
                  <a:lnTo>
                    <a:pt x="13436" y="9760"/>
                  </a:lnTo>
                  <a:lnTo>
                    <a:pt x="13040" y="10156"/>
                  </a:lnTo>
                  <a:lnTo>
                    <a:pt x="12616" y="10495"/>
                  </a:lnTo>
                  <a:lnTo>
                    <a:pt x="12164" y="10834"/>
                  </a:lnTo>
                  <a:lnTo>
                    <a:pt x="11711" y="11146"/>
                  </a:lnTo>
                  <a:lnTo>
                    <a:pt x="11230" y="11428"/>
                  </a:lnTo>
                  <a:lnTo>
                    <a:pt x="10721" y="11683"/>
                  </a:lnTo>
                  <a:lnTo>
                    <a:pt x="10212" y="11938"/>
                  </a:lnTo>
                  <a:lnTo>
                    <a:pt x="9222" y="12418"/>
                  </a:lnTo>
                  <a:lnTo>
                    <a:pt x="8741" y="12616"/>
                  </a:lnTo>
                  <a:lnTo>
                    <a:pt x="8599" y="13041"/>
                  </a:lnTo>
                  <a:lnTo>
                    <a:pt x="8486" y="13493"/>
                  </a:lnTo>
                  <a:lnTo>
                    <a:pt x="8401" y="13974"/>
                  </a:lnTo>
                  <a:lnTo>
                    <a:pt x="8345" y="14483"/>
                  </a:lnTo>
                  <a:lnTo>
                    <a:pt x="8317" y="15021"/>
                  </a:lnTo>
                  <a:lnTo>
                    <a:pt x="8288" y="15671"/>
                  </a:lnTo>
                  <a:lnTo>
                    <a:pt x="8317" y="17199"/>
                  </a:lnTo>
                  <a:lnTo>
                    <a:pt x="6704" y="17340"/>
                  </a:lnTo>
                  <a:lnTo>
                    <a:pt x="5997" y="16746"/>
                  </a:lnTo>
                  <a:lnTo>
                    <a:pt x="5347" y="16265"/>
                  </a:lnTo>
                  <a:lnTo>
                    <a:pt x="5035" y="16067"/>
                  </a:lnTo>
                  <a:lnTo>
                    <a:pt x="4724" y="15898"/>
                  </a:lnTo>
                  <a:lnTo>
                    <a:pt x="4413" y="15756"/>
                  </a:lnTo>
                  <a:lnTo>
                    <a:pt x="4130" y="15643"/>
                  </a:lnTo>
                  <a:lnTo>
                    <a:pt x="3847" y="15530"/>
                  </a:lnTo>
                  <a:lnTo>
                    <a:pt x="3564" y="15445"/>
                  </a:lnTo>
                  <a:lnTo>
                    <a:pt x="3310" y="15417"/>
                  </a:lnTo>
                  <a:lnTo>
                    <a:pt x="3055" y="15360"/>
                  </a:lnTo>
                  <a:lnTo>
                    <a:pt x="2603" y="15360"/>
                  </a:lnTo>
                  <a:lnTo>
                    <a:pt x="2376" y="15417"/>
                  </a:lnTo>
                  <a:lnTo>
                    <a:pt x="2150" y="15445"/>
                  </a:lnTo>
                  <a:lnTo>
                    <a:pt x="1952" y="15530"/>
                  </a:lnTo>
                  <a:lnTo>
                    <a:pt x="1754" y="15615"/>
                  </a:lnTo>
                  <a:lnTo>
                    <a:pt x="1584" y="15700"/>
                  </a:lnTo>
                  <a:lnTo>
                    <a:pt x="1415" y="15813"/>
                  </a:lnTo>
                  <a:lnTo>
                    <a:pt x="1245" y="15954"/>
                  </a:lnTo>
                  <a:lnTo>
                    <a:pt x="1104" y="16096"/>
                  </a:lnTo>
                  <a:lnTo>
                    <a:pt x="821" y="16435"/>
                  </a:lnTo>
                  <a:lnTo>
                    <a:pt x="594" y="16831"/>
                  </a:lnTo>
                  <a:lnTo>
                    <a:pt x="396" y="17255"/>
                  </a:lnTo>
                  <a:lnTo>
                    <a:pt x="227" y="17736"/>
                  </a:lnTo>
                  <a:lnTo>
                    <a:pt x="114" y="18245"/>
                  </a:lnTo>
                  <a:lnTo>
                    <a:pt x="29" y="18755"/>
                  </a:lnTo>
                  <a:lnTo>
                    <a:pt x="0" y="19320"/>
                  </a:lnTo>
                  <a:lnTo>
                    <a:pt x="0" y="19886"/>
                  </a:lnTo>
                  <a:lnTo>
                    <a:pt x="57" y="20480"/>
                  </a:lnTo>
                  <a:lnTo>
                    <a:pt x="142" y="21046"/>
                  </a:lnTo>
                  <a:lnTo>
                    <a:pt x="255" y="21640"/>
                  </a:lnTo>
                  <a:lnTo>
                    <a:pt x="425" y="22234"/>
                  </a:lnTo>
                  <a:lnTo>
                    <a:pt x="651" y="22800"/>
                  </a:lnTo>
                  <a:lnTo>
                    <a:pt x="877" y="23337"/>
                  </a:lnTo>
                  <a:lnTo>
                    <a:pt x="1188" y="23874"/>
                  </a:lnTo>
                  <a:lnTo>
                    <a:pt x="1500" y="24384"/>
                  </a:lnTo>
                  <a:lnTo>
                    <a:pt x="1867" y="24836"/>
                  </a:lnTo>
                  <a:lnTo>
                    <a:pt x="2292" y="25260"/>
                  </a:lnTo>
                  <a:lnTo>
                    <a:pt x="2744" y="25628"/>
                  </a:lnTo>
                  <a:lnTo>
                    <a:pt x="2970" y="25798"/>
                  </a:lnTo>
                  <a:lnTo>
                    <a:pt x="3225" y="25968"/>
                  </a:lnTo>
                  <a:lnTo>
                    <a:pt x="3508" y="26109"/>
                  </a:lnTo>
                  <a:lnTo>
                    <a:pt x="3762" y="26250"/>
                  </a:lnTo>
                  <a:lnTo>
                    <a:pt x="3989" y="26364"/>
                  </a:lnTo>
                  <a:lnTo>
                    <a:pt x="4187" y="26477"/>
                  </a:lnTo>
                  <a:lnTo>
                    <a:pt x="4328" y="26646"/>
                  </a:lnTo>
                  <a:lnTo>
                    <a:pt x="4498" y="26816"/>
                  </a:lnTo>
                  <a:lnTo>
                    <a:pt x="4752" y="27184"/>
                  </a:lnTo>
                  <a:lnTo>
                    <a:pt x="5007" y="27523"/>
                  </a:lnTo>
                  <a:lnTo>
                    <a:pt x="5120" y="27693"/>
                  </a:lnTo>
                  <a:lnTo>
                    <a:pt x="5262" y="27835"/>
                  </a:lnTo>
                  <a:lnTo>
                    <a:pt x="5431" y="27976"/>
                  </a:lnTo>
                  <a:lnTo>
                    <a:pt x="5601" y="28089"/>
                  </a:lnTo>
                  <a:lnTo>
                    <a:pt x="5799" y="28174"/>
                  </a:lnTo>
                  <a:lnTo>
                    <a:pt x="6054" y="28202"/>
                  </a:lnTo>
                  <a:lnTo>
                    <a:pt x="6308" y="28231"/>
                  </a:lnTo>
                  <a:lnTo>
                    <a:pt x="6619" y="28174"/>
                  </a:lnTo>
                  <a:lnTo>
                    <a:pt x="6874" y="28117"/>
                  </a:lnTo>
                  <a:lnTo>
                    <a:pt x="7100" y="28061"/>
                  </a:lnTo>
                  <a:lnTo>
                    <a:pt x="7298" y="27976"/>
                  </a:lnTo>
                  <a:lnTo>
                    <a:pt x="7468" y="27891"/>
                  </a:lnTo>
                  <a:lnTo>
                    <a:pt x="7638" y="27778"/>
                  </a:lnTo>
                  <a:lnTo>
                    <a:pt x="7751" y="27665"/>
                  </a:lnTo>
                  <a:lnTo>
                    <a:pt x="7949" y="27467"/>
                  </a:lnTo>
                  <a:lnTo>
                    <a:pt x="8090" y="27241"/>
                  </a:lnTo>
                  <a:lnTo>
                    <a:pt x="8175" y="27071"/>
                  </a:lnTo>
                  <a:lnTo>
                    <a:pt x="8232" y="26901"/>
                  </a:lnTo>
                  <a:lnTo>
                    <a:pt x="8571" y="27354"/>
                  </a:lnTo>
                  <a:lnTo>
                    <a:pt x="8882" y="27806"/>
                  </a:lnTo>
                  <a:lnTo>
                    <a:pt x="9448" y="28740"/>
                  </a:lnTo>
                  <a:lnTo>
                    <a:pt x="9986" y="29673"/>
                  </a:lnTo>
                  <a:lnTo>
                    <a:pt x="10523" y="30550"/>
                  </a:lnTo>
                  <a:lnTo>
                    <a:pt x="10778" y="30974"/>
                  </a:lnTo>
                  <a:lnTo>
                    <a:pt x="11032" y="31370"/>
                  </a:lnTo>
                  <a:lnTo>
                    <a:pt x="11315" y="31738"/>
                  </a:lnTo>
                  <a:lnTo>
                    <a:pt x="11626" y="32077"/>
                  </a:lnTo>
                  <a:lnTo>
                    <a:pt x="11937" y="32360"/>
                  </a:lnTo>
                  <a:lnTo>
                    <a:pt x="12248" y="32643"/>
                  </a:lnTo>
                  <a:lnTo>
                    <a:pt x="12616" y="32869"/>
                  </a:lnTo>
                  <a:lnTo>
                    <a:pt x="13012" y="33039"/>
                  </a:lnTo>
                  <a:lnTo>
                    <a:pt x="14681" y="33633"/>
                  </a:lnTo>
                  <a:lnTo>
                    <a:pt x="16463" y="34199"/>
                  </a:lnTo>
                  <a:lnTo>
                    <a:pt x="18358" y="34793"/>
                  </a:lnTo>
                  <a:lnTo>
                    <a:pt x="20367" y="35330"/>
                  </a:lnTo>
                  <a:lnTo>
                    <a:pt x="22545" y="35896"/>
                  </a:lnTo>
                  <a:lnTo>
                    <a:pt x="24864" y="36434"/>
                  </a:lnTo>
                  <a:lnTo>
                    <a:pt x="27353" y="36999"/>
                  </a:lnTo>
                  <a:lnTo>
                    <a:pt x="30041" y="37537"/>
                  </a:lnTo>
                  <a:lnTo>
                    <a:pt x="30323" y="37565"/>
                  </a:lnTo>
                  <a:lnTo>
                    <a:pt x="30635" y="37593"/>
                  </a:lnTo>
                  <a:lnTo>
                    <a:pt x="31229" y="37593"/>
                  </a:lnTo>
                  <a:lnTo>
                    <a:pt x="31512" y="37565"/>
                  </a:lnTo>
                  <a:lnTo>
                    <a:pt x="31823" y="37508"/>
                  </a:lnTo>
                  <a:lnTo>
                    <a:pt x="32106" y="37424"/>
                  </a:lnTo>
                  <a:lnTo>
                    <a:pt x="32388" y="37339"/>
                  </a:lnTo>
                  <a:lnTo>
                    <a:pt x="32643" y="37226"/>
                  </a:lnTo>
                  <a:lnTo>
                    <a:pt x="32898" y="37084"/>
                  </a:lnTo>
                  <a:lnTo>
                    <a:pt x="33124" y="36943"/>
                  </a:lnTo>
                  <a:lnTo>
                    <a:pt x="33350" y="36773"/>
                  </a:lnTo>
                  <a:lnTo>
                    <a:pt x="33548" y="36575"/>
                  </a:lnTo>
                  <a:lnTo>
                    <a:pt x="33718" y="36377"/>
                  </a:lnTo>
                  <a:lnTo>
                    <a:pt x="33859" y="36151"/>
                  </a:lnTo>
                  <a:lnTo>
                    <a:pt x="33972" y="35924"/>
                  </a:lnTo>
                  <a:lnTo>
                    <a:pt x="34057" y="35613"/>
                  </a:lnTo>
                  <a:lnTo>
                    <a:pt x="34086" y="35302"/>
                  </a:lnTo>
                  <a:lnTo>
                    <a:pt x="34057" y="35019"/>
                  </a:lnTo>
                  <a:lnTo>
                    <a:pt x="34029" y="34708"/>
                  </a:lnTo>
                  <a:lnTo>
                    <a:pt x="34001" y="34623"/>
                  </a:lnTo>
                  <a:lnTo>
                    <a:pt x="33972" y="34482"/>
                  </a:lnTo>
                  <a:lnTo>
                    <a:pt x="33916" y="34284"/>
                  </a:lnTo>
                  <a:lnTo>
                    <a:pt x="33859" y="34086"/>
                  </a:lnTo>
                  <a:lnTo>
                    <a:pt x="33831" y="34058"/>
                  </a:lnTo>
                  <a:lnTo>
                    <a:pt x="33774" y="33888"/>
                  </a:lnTo>
                  <a:lnTo>
                    <a:pt x="33576" y="33265"/>
                  </a:lnTo>
                  <a:lnTo>
                    <a:pt x="33463" y="32926"/>
                  </a:lnTo>
                  <a:lnTo>
                    <a:pt x="33407" y="32587"/>
                  </a:lnTo>
                  <a:lnTo>
                    <a:pt x="33378" y="32247"/>
                  </a:lnTo>
                  <a:lnTo>
                    <a:pt x="33407" y="31879"/>
                  </a:lnTo>
                  <a:lnTo>
                    <a:pt x="33463" y="31540"/>
                  </a:lnTo>
                  <a:lnTo>
                    <a:pt x="33548" y="31201"/>
                  </a:lnTo>
                  <a:lnTo>
                    <a:pt x="33633" y="31059"/>
                  </a:lnTo>
                  <a:lnTo>
                    <a:pt x="33718" y="30918"/>
                  </a:lnTo>
                  <a:lnTo>
                    <a:pt x="33831" y="30776"/>
                  </a:lnTo>
                  <a:lnTo>
                    <a:pt x="33944" y="30635"/>
                  </a:lnTo>
                  <a:lnTo>
                    <a:pt x="34086" y="30493"/>
                  </a:lnTo>
                  <a:lnTo>
                    <a:pt x="34199" y="30352"/>
                  </a:lnTo>
                  <a:lnTo>
                    <a:pt x="34312" y="30239"/>
                  </a:lnTo>
                  <a:lnTo>
                    <a:pt x="34425" y="30069"/>
                  </a:lnTo>
                  <a:lnTo>
                    <a:pt x="34595" y="29786"/>
                  </a:lnTo>
                  <a:lnTo>
                    <a:pt x="34595" y="29758"/>
                  </a:lnTo>
                  <a:lnTo>
                    <a:pt x="34736" y="29419"/>
                  </a:lnTo>
                  <a:lnTo>
                    <a:pt x="34821" y="29079"/>
                  </a:lnTo>
                  <a:lnTo>
                    <a:pt x="34849" y="28740"/>
                  </a:lnTo>
                  <a:lnTo>
                    <a:pt x="34821" y="28400"/>
                  </a:lnTo>
                  <a:lnTo>
                    <a:pt x="34764" y="28089"/>
                  </a:lnTo>
                  <a:lnTo>
                    <a:pt x="34651" y="27750"/>
                  </a:lnTo>
                  <a:lnTo>
                    <a:pt x="34482" y="27439"/>
                  </a:lnTo>
                  <a:lnTo>
                    <a:pt x="34284" y="27156"/>
                  </a:lnTo>
                  <a:lnTo>
                    <a:pt x="34057" y="26929"/>
                  </a:lnTo>
                  <a:lnTo>
                    <a:pt x="34284" y="26675"/>
                  </a:lnTo>
                  <a:lnTo>
                    <a:pt x="34482" y="26477"/>
                  </a:lnTo>
                  <a:lnTo>
                    <a:pt x="34623" y="26222"/>
                  </a:lnTo>
                  <a:lnTo>
                    <a:pt x="34764" y="25996"/>
                  </a:lnTo>
                  <a:lnTo>
                    <a:pt x="34849" y="25741"/>
                  </a:lnTo>
                  <a:lnTo>
                    <a:pt x="34906" y="25487"/>
                  </a:lnTo>
                  <a:lnTo>
                    <a:pt x="34878" y="25260"/>
                  </a:lnTo>
                  <a:lnTo>
                    <a:pt x="34849" y="25147"/>
                  </a:lnTo>
                  <a:lnTo>
                    <a:pt x="34821" y="25034"/>
                  </a:lnTo>
                  <a:lnTo>
                    <a:pt x="34736" y="24921"/>
                  </a:lnTo>
                  <a:lnTo>
                    <a:pt x="34680" y="24836"/>
                  </a:lnTo>
                  <a:lnTo>
                    <a:pt x="34368" y="24468"/>
                  </a:lnTo>
                  <a:lnTo>
                    <a:pt x="34142" y="24129"/>
                  </a:lnTo>
                  <a:lnTo>
                    <a:pt x="34057" y="23931"/>
                  </a:lnTo>
                  <a:lnTo>
                    <a:pt x="33972" y="23761"/>
                  </a:lnTo>
                  <a:lnTo>
                    <a:pt x="33944" y="23592"/>
                  </a:lnTo>
                  <a:lnTo>
                    <a:pt x="33916" y="23422"/>
                  </a:lnTo>
                  <a:lnTo>
                    <a:pt x="33888" y="23054"/>
                  </a:lnTo>
                  <a:lnTo>
                    <a:pt x="33944" y="22658"/>
                  </a:lnTo>
                  <a:lnTo>
                    <a:pt x="34029" y="22234"/>
                  </a:lnTo>
                  <a:lnTo>
                    <a:pt x="34170" y="21781"/>
                  </a:lnTo>
                  <a:lnTo>
                    <a:pt x="34482" y="21583"/>
                  </a:lnTo>
                  <a:lnTo>
                    <a:pt x="34764" y="21442"/>
                  </a:lnTo>
                  <a:lnTo>
                    <a:pt x="35019" y="21329"/>
                  </a:lnTo>
                  <a:lnTo>
                    <a:pt x="35302" y="21216"/>
                  </a:lnTo>
                  <a:lnTo>
                    <a:pt x="35783" y="21074"/>
                  </a:lnTo>
                  <a:lnTo>
                    <a:pt x="36207" y="20961"/>
                  </a:lnTo>
                  <a:lnTo>
                    <a:pt x="36660" y="20820"/>
                  </a:lnTo>
                  <a:lnTo>
                    <a:pt x="36858" y="20735"/>
                  </a:lnTo>
                  <a:lnTo>
                    <a:pt x="37084" y="20622"/>
                  </a:lnTo>
                  <a:lnTo>
                    <a:pt x="37310" y="20508"/>
                  </a:lnTo>
                  <a:lnTo>
                    <a:pt x="37537" y="20339"/>
                  </a:lnTo>
                  <a:lnTo>
                    <a:pt x="37763" y="20112"/>
                  </a:lnTo>
                  <a:lnTo>
                    <a:pt x="37989" y="19886"/>
                  </a:lnTo>
                  <a:lnTo>
                    <a:pt x="38300" y="19547"/>
                  </a:lnTo>
                  <a:lnTo>
                    <a:pt x="38583" y="19179"/>
                  </a:lnTo>
                  <a:lnTo>
                    <a:pt x="38809" y="18811"/>
                  </a:lnTo>
                  <a:lnTo>
                    <a:pt x="38923" y="18613"/>
                  </a:lnTo>
                  <a:lnTo>
                    <a:pt x="39007" y="18415"/>
                  </a:lnTo>
                  <a:lnTo>
                    <a:pt x="39064" y="18245"/>
                  </a:lnTo>
                  <a:lnTo>
                    <a:pt x="39064" y="18104"/>
                  </a:lnTo>
                  <a:lnTo>
                    <a:pt x="39092" y="17934"/>
                  </a:lnTo>
                  <a:lnTo>
                    <a:pt x="39064" y="17793"/>
                  </a:lnTo>
                  <a:lnTo>
                    <a:pt x="39036" y="17595"/>
                  </a:lnTo>
                  <a:lnTo>
                    <a:pt x="38979" y="17397"/>
                  </a:lnTo>
                  <a:lnTo>
                    <a:pt x="38866" y="17227"/>
                  </a:lnTo>
                  <a:lnTo>
                    <a:pt x="38753" y="17057"/>
                  </a:lnTo>
                  <a:lnTo>
                    <a:pt x="38640" y="16916"/>
                  </a:lnTo>
                  <a:lnTo>
                    <a:pt x="38498" y="16775"/>
                  </a:lnTo>
                  <a:lnTo>
                    <a:pt x="38329" y="16661"/>
                  </a:lnTo>
                  <a:lnTo>
                    <a:pt x="38131" y="16577"/>
                  </a:lnTo>
                  <a:lnTo>
                    <a:pt x="37593" y="16294"/>
                  </a:lnTo>
                  <a:lnTo>
                    <a:pt x="37112" y="15954"/>
                  </a:lnTo>
                  <a:lnTo>
                    <a:pt x="36688" y="15615"/>
                  </a:lnTo>
                  <a:lnTo>
                    <a:pt x="36292" y="15219"/>
                  </a:lnTo>
                  <a:lnTo>
                    <a:pt x="35924" y="14795"/>
                  </a:lnTo>
                  <a:lnTo>
                    <a:pt x="35613" y="14370"/>
                  </a:lnTo>
                  <a:lnTo>
                    <a:pt x="35302" y="13918"/>
                  </a:lnTo>
                  <a:lnTo>
                    <a:pt x="34991" y="13437"/>
                  </a:lnTo>
                  <a:lnTo>
                    <a:pt x="34425" y="12447"/>
                  </a:lnTo>
                  <a:lnTo>
                    <a:pt x="33803" y="11457"/>
                  </a:lnTo>
                  <a:lnTo>
                    <a:pt x="33492" y="10976"/>
                  </a:lnTo>
                  <a:lnTo>
                    <a:pt x="33152" y="10467"/>
                  </a:lnTo>
                  <a:lnTo>
                    <a:pt x="32784" y="9986"/>
                  </a:lnTo>
                  <a:lnTo>
                    <a:pt x="32360" y="9533"/>
                  </a:lnTo>
                  <a:lnTo>
                    <a:pt x="32162" y="9279"/>
                  </a:lnTo>
                  <a:lnTo>
                    <a:pt x="32021" y="9024"/>
                  </a:lnTo>
                  <a:lnTo>
                    <a:pt x="31879" y="8741"/>
                  </a:lnTo>
                  <a:lnTo>
                    <a:pt x="31794" y="8430"/>
                  </a:lnTo>
                  <a:lnTo>
                    <a:pt x="31738" y="8147"/>
                  </a:lnTo>
                  <a:lnTo>
                    <a:pt x="31710" y="7836"/>
                  </a:lnTo>
                  <a:lnTo>
                    <a:pt x="31681" y="7525"/>
                  </a:lnTo>
                  <a:lnTo>
                    <a:pt x="31681" y="7214"/>
                  </a:lnTo>
                  <a:lnTo>
                    <a:pt x="31738" y="6705"/>
                  </a:lnTo>
                  <a:lnTo>
                    <a:pt x="31823" y="6195"/>
                  </a:lnTo>
                  <a:lnTo>
                    <a:pt x="31851" y="5969"/>
                  </a:lnTo>
                  <a:lnTo>
                    <a:pt x="31851" y="5715"/>
                  </a:lnTo>
                  <a:lnTo>
                    <a:pt x="31823" y="5460"/>
                  </a:lnTo>
                  <a:lnTo>
                    <a:pt x="31766" y="5205"/>
                  </a:lnTo>
                  <a:lnTo>
                    <a:pt x="31625" y="4838"/>
                  </a:lnTo>
                  <a:lnTo>
                    <a:pt x="31455" y="4498"/>
                  </a:lnTo>
                  <a:lnTo>
                    <a:pt x="31087" y="3791"/>
                  </a:lnTo>
                  <a:lnTo>
                    <a:pt x="30097" y="1896"/>
                  </a:lnTo>
                  <a:lnTo>
                    <a:pt x="29079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5711;p40">
              <a:extLst>
                <a:ext uri="{FF2B5EF4-FFF2-40B4-BE49-F238E27FC236}">
                  <a16:creationId xmlns:a16="http://schemas.microsoft.com/office/drawing/2014/main" xmlns="" id="{D1AA5F4C-6943-477B-9308-34137E8A01B3}"/>
                </a:ext>
              </a:extLst>
            </p:cNvPr>
            <p:cNvSpPr/>
            <p:nvPr/>
          </p:nvSpPr>
          <p:spPr>
            <a:xfrm>
              <a:off x="7154875" y="3250300"/>
              <a:ext cx="103975" cy="137225"/>
            </a:xfrm>
            <a:custGeom>
              <a:avLst/>
              <a:gdLst/>
              <a:ahLst/>
              <a:cxnLst/>
              <a:rect l="l" t="t" r="r" b="b"/>
              <a:pathLst>
                <a:path w="4159" h="5489" extrusionOk="0">
                  <a:moveTo>
                    <a:pt x="4158" y="1"/>
                  </a:moveTo>
                  <a:lnTo>
                    <a:pt x="3394" y="283"/>
                  </a:lnTo>
                  <a:lnTo>
                    <a:pt x="2631" y="510"/>
                  </a:lnTo>
                  <a:lnTo>
                    <a:pt x="1867" y="736"/>
                  </a:lnTo>
                  <a:lnTo>
                    <a:pt x="1160" y="962"/>
                  </a:lnTo>
                  <a:lnTo>
                    <a:pt x="849" y="1104"/>
                  </a:lnTo>
                  <a:lnTo>
                    <a:pt x="594" y="1217"/>
                  </a:lnTo>
                  <a:lnTo>
                    <a:pt x="339" y="1358"/>
                  </a:lnTo>
                  <a:lnTo>
                    <a:pt x="170" y="1500"/>
                  </a:lnTo>
                  <a:lnTo>
                    <a:pt x="57" y="1669"/>
                  </a:lnTo>
                  <a:lnTo>
                    <a:pt x="0" y="1839"/>
                  </a:lnTo>
                  <a:lnTo>
                    <a:pt x="0" y="1924"/>
                  </a:lnTo>
                  <a:lnTo>
                    <a:pt x="0" y="2009"/>
                  </a:lnTo>
                  <a:lnTo>
                    <a:pt x="85" y="2207"/>
                  </a:lnTo>
                  <a:lnTo>
                    <a:pt x="198" y="2461"/>
                  </a:lnTo>
                  <a:lnTo>
                    <a:pt x="339" y="2688"/>
                  </a:lnTo>
                  <a:lnTo>
                    <a:pt x="481" y="2914"/>
                  </a:lnTo>
                  <a:lnTo>
                    <a:pt x="679" y="3140"/>
                  </a:lnTo>
                  <a:lnTo>
                    <a:pt x="1075" y="3536"/>
                  </a:lnTo>
                  <a:lnTo>
                    <a:pt x="1556" y="3932"/>
                  </a:lnTo>
                  <a:lnTo>
                    <a:pt x="2546" y="4668"/>
                  </a:lnTo>
                  <a:lnTo>
                    <a:pt x="3027" y="5064"/>
                  </a:lnTo>
                  <a:lnTo>
                    <a:pt x="3479" y="5488"/>
                  </a:lnTo>
                  <a:lnTo>
                    <a:pt x="3394" y="5064"/>
                  </a:lnTo>
                  <a:lnTo>
                    <a:pt x="3281" y="4668"/>
                  </a:lnTo>
                  <a:lnTo>
                    <a:pt x="2998" y="3847"/>
                  </a:lnTo>
                  <a:lnTo>
                    <a:pt x="2885" y="3508"/>
                  </a:lnTo>
                  <a:lnTo>
                    <a:pt x="2829" y="3169"/>
                  </a:lnTo>
                  <a:lnTo>
                    <a:pt x="2800" y="2829"/>
                  </a:lnTo>
                  <a:lnTo>
                    <a:pt x="2829" y="2461"/>
                  </a:lnTo>
                  <a:lnTo>
                    <a:pt x="2885" y="2122"/>
                  </a:lnTo>
                  <a:lnTo>
                    <a:pt x="2970" y="1783"/>
                  </a:lnTo>
                  <a:lnTo>
                    <a:pt x="3140" y="1500"/>
                  </a:lnTo>
                  <a:lnTo>
                    <a:pt x="3253" y="1358"/>
                  </a:lnTo>
                  <a:lnTo>
                    <a:pt x="3366" y="1217"/>
                  </a:lnTo>
                  <a:lnTo>
                    <a:pt x="3621" y="934"/>
                  </a:lnTo>
                  <a:lnTo>
                    <a:pt x="3847" y="651"/>
                  </a:lnTo>
                  <a:lnTo>
                    <a:pt x="4017" y="340"/>
                  </a:lnTo>
                  <a:lnTo>
                    <a:pt x="4158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5712;p40">
              <a:extLst>
                <a:ext uri="{FF2B5EF4-FFF2-40B4-BE49-F238E27FC236}">
                  <a16:creationId xmlns:a16="http://schemas.microsoft.com/office/drawing/2014/main" xmlns="" id="{E7344ECF-38E5-4C23-9A0C-1D1E7A28E827}"/>
                </a:ext>
              </a:extLst>
            </p:cNvPr>
            <p:cNvSpPr/>
            <p:nvPr/>
          </p:nvSpPr>
          <p:spPr>
            <a:xfrm>
              <a:off x="6911600" y="2658400"/>
              <a:ext cx="232675" cy="125900"/>
            </a:xfrm>
            <a:custGeom>
              <a:avLst/>
              <a:gdLst/>
              <a:ahLst/>
              <a:cxnLst/>
              <a:rect l="l" t="t" r="r" b="b"/>
              <a:pathLst>
                <a:path w="9307" h="5036" extrusionOk="0">
                  <a:moveTo>
                    <a:pt x="7468" y="1"/>
                  </a:moveTo>
                  <a:lnTo>
                    <a:pt x="7157" y="29"/>
                  </a:lnTo>
                  <a:lnTo>
                    <a:pt x="6846" y="57"/>
                  </a:lnTo>
                  <a:lnTo>
                    <a:pt x="6478" y="142"/>
                  </a:lnTo>
                  <a:lnTo>
                    <a:pt x="5771" y="312"/>
                  </a:lnTo>
                  <a:lnTo>
                    <a:pt x="5007" y="538"/>
                  </a:lnTo>
                  <a:lnTo>
                    <a:pt x="4243" y="793"/>
                  </a:lnTo>
                  <a:lnTo>
                    <a:pt x="3565" y="1076"/>
                  </a:lnTo>
                  <a:lnTo>
                    <a:pt x="2942" y="1359"/>
                  </a:lnTo>
                  <a:lnTo>
                    <a:pt x="2235" y="1726"/>
                  </a:lnTo>
                  <a:lnTo>
                    <a:pt x="1528" y="2122"/>
                  </a:lnTo>
                  <a:lnTo>
                    <a:pt x="1358" y="2264"/>
                  </a:lnTo>
                  <a:lnTo>
                    <a:pt x="1160" y="2434"/>
                  </a:lnTo>
                  <a:lnTo>
                    <a:pt x="708" y="2886"/>
                  </a:lnTo>
                  <a:lnTo>
                    <a:pt x="312" y="3395"/>
                  </a:lnTo>
                  <a:lnTo>
                    <a:pt x="1" y="3820"/>
                  </a:lnTo>
                  <a:lnTo>
                    <a:pt x="1" y="3820"/>
                  </a:lnTo>
                  <a:lnTo>
                    <a:pt x="85" y="3791"/>
                  </a:lnTo>
                  <a:lnTo>
                    <a:pt x="425" y="3593"/>
                  </a:lnTo>
                  <a:lnTo>
                    <a:pt x="991" y="3282"/>
                  </a:lnTo>
                  <a:lnTo>
                    <a:pt x="1726" y="2886"/>
                  </a:lnTo>
                  <a:lnTo>
                    <a:pt x="2659" y="2434"/>
                  </a:lnTo>
                  <a:lnTo>
                    <a:pt x="3169" y="2236"/>
                  </a:lnTo>
                  <a:lnTo>
                    <a:pt x="3706" y="2009"/>
                  </a:lnTo>
                  <a:lnTo>
                    <a:pt x="4300" y="1811"/>
                  </a:lnTo>
                  <a:lnTo>
                    <a:pt x="4894" y="1642"/>
                  </a:lnTo>
                  <a:lnTo>
                    <a:pt x="5488" y="1500"/>
                  </a:lnTo>
                  <a:lnTo>
                    <a:pt x="6139" y="1387"/>
                  </a:lnTo>
                  <a:lnTo>
                    <a:pt x="6422" y="1359"/>
                  </a:lnTo>
                  <a:lnTo>
                    <a:pt x="6676" y="1387"/>
                  </a:lnTo>
                  <a:lnTo>
                    <a:pt x="6959" y="1444"/>
                  </a:lnTo>
                  <a:lnTo>
                    <a:pt x="7185" y="1557"/>
                  </a:lnTo>
                  <a:lnTo>
                    <a:pt x="7440" y="1698"/>
                  </a:lnTo>
                  <a:lnTo>
                    <a:pt x="7638" y="1868"/>
                  </a:lnTo>
                  <a:lnTo>
                    <a:pt x="7808" y="2066"/>
                  </a:lnTo>
                  <a:lnTo>
                    <a:pt x="7977" y="2320"/>
                  </a:lnTo>
                  <a:lnTo>
                    <a:pt x="8090" y="2603"/>
                  </a:lnTo>
                  <a:lnTo>
                    <a:pt x="8175" y="2886"/>
                  </a:lnTo>
                  <a:lnTo>
                    <a:pt x="8232" y="3197"/>
                  </a:lnTo>
                  <a:lnTo>
                    <a:pt x="8232" y="3508"/>
                  </a:lnTo>
                  <a:lnTo>
                    <a:pt x="8204" y="3820"/>
                  </a:lnTo>
                  <a:lnTo>
                    <a:pt x="8147" y="4131"/>
                  </a:lnTo>
                  <a:lnTo>
                    <a:pt x="8034" y="4414"/>
                  </a:lnTo>
                  <a:lnTo>
                    <a:pt x="7921" y="4668"/>
                  </a:lnTo>
                  <a:lnTo>
                    <a:pt x="7836" y="4838"/>
                  </a:lnTo>
                  <a:lnTo>
                    <a:pt x="7836" y="4951"/>
                  </a:lnTo>
                  <a:lnTo>
                    <a:pt x="7836" y="4979"/>
                  </a:lnTo>
                  <a:lnTo>
                    <a:pt x="7864" y="5008"/>
                  </a:lnTo>
                  <a:lnTo>
                    <a:pt x="7949" y="5036"/>
                  </a:lnTo>
                  <a:lnTo>
                    <a:pt x="8090" y="5008"/>
                  </a:lnTo>
                  <a:lnTo>
                    <a:pt x="8232" y="4923"/>
                  </a:lnTo>
                  <a:lnTo>
                    <a:pt x="8402" y="4838"/>
                  </a:lnTo>
                  <a:lnTo>
                    <a:pt x="8571" y="4696"/>
                  </a:lnTo>
                  <a:lnTo>
                    <a:pt x="8769" y="4470"/>
                  </a:lnTo>
                  <a:lnTo>
                    <a:pt x="8967" y="4272"/>
                  </a:lnTo>
                  <a:lnTo>
                    <a:pt x="9109" y="4046"/>
                  </a:lnTo>
                  <a:lnTo>
                    <a:pt x="9194" y="3791"/>
                  </a:lnTo>
                  <a:lnTo>
                    <a:pt x="9278" y="3565"/>
                  </a:lnTo>
                  <a:lnTo>
                    <a:pt x="9307" y="3310"/>
                  </a:lnTo>
                  <a:lnTo>
                    <a:pt x="9307" y="3028"/>
                  </a:lnTo>
                  <a:lnTo>
                    <a:pt x="9278" y="2745"/>
                  </a:lnTo>
                  <a:lnTo>
                    <a:pt x="9194" y="2038"/>
                  </a:lnTo>
                  <a:lnTo>
                    <a:pt x="9109" y="1642"/>
                  </a:lnTo>
                  <a:lnTo>
                    <a:pt x="8996" y="1217"/>
                  </a:lnTo>
                  <a:lnTo>
                    <a:pt x="8854" y="849"/>
                  </a:lnTo>
                  <a:lnTo>
                    <a:pt x="8684" y="538"/>
                  </a:lnTo>
                  <a:lnTo>
                    <a:pt x="8571" y="397"/>
                  </a:lnTo>
                  <a:lnTo>
                    <a:pt x="8458" y="284"/>
                  </a:lnTo>
                  <a:lnTo>
                    <a:pt x="8345" y="171"/>
                  </a:lnTo>
                  <a:lnTo>
                    <a:pt x="8204" y="114"/>
                  </a:lnTo>
                  <a:lnTo>
                    <a:pt x="8006" y="57"/>
                  </a:lnTo>
                  <a:lnTo>
                    <a:pt x="7751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5713;p40">
              <a:extLst>
                <a:ext uri="{FF2B5EF4-FFF2-40B4-BE49-F238E27FC236}">
                  <a16:creationId xmlns:a16="http://schemas.microsoft.com/office/drawing/2014/main" xmlns="" id="{DC412796-AA7A-4D83-B1BE-0B87173E220B}"/>
                </a:ext>
              </a:extLst>
            </p:cNvPr>
            <p:cNvSpPr/>
            <p:nvPr/>
          </p:nvSpPr>
          <p:spPr>
            <a:xfrm>
              <a:off x="6905225" y="2624475"/>
              <a:ext cx="218550" cy="129425"/>
            </a:xfrm>
            <a:custGeom>
              <a:avLst/>
              <a:gdLst/>
              <a:ahLst/>
              <a:cxnLst/>
              <a:rect l="l" t="t" r="r" b="b"/>
              <a:pathLst>
                <a:path w="8742" h="5177" extrusionOk="0">
                  <a:moveTo>
                    <a:pt x="7384" y="0"/>
                  </a:moveTo>
                  <a:lnTo>
                    <a:pt x="6988" y="57"/>
                  </a:lnTo>
                  <a:lnTo>
                    <a:pt x="6563" y="142"/>
                  </a:lnTo>
                  <a:lnTo>
                    <a:pt x="6196" y="255"/>
                  </a:lnTo>
                  <a:lnTo>
                    <a:pt x="5800" y="368"/>
                  </a:lnTo>
                  <a:lnTo>
                    <a:pt x="5064" y="651"/>
                  </a:lnTo>
                  <a:lnTo>
                    <a:pt x="4385" y="962"/>
                  </a:lnTo>
                  <a:lnTo>
                    <a:pt x="3735" y="1330"/>
                  </a:lnTo>
                  <a:lnTo>
                    <a:pt x="3112" y="1726"/>
                  </a:lnTo>
                  <a:lnTo>
                    <a:pt x="2547" y="2122"/>
                  </a:lnTo>
                  <a:lnTo>
                    <a:pt x="2038" y="2518"/>
                  </a:lnTo>
                  <a:lnTo>
                    <a:pt x="1585" y="2942"/>
                  </a:lnTo>
                  <a:lnTo>
                    <a:pt x="1189" y="3338"/>
                  </a:lnTo>
                  <a:lnTo>
                    <a:pt x="821" y="3706"/>
                  </a:lnTo>
                  <a:lnTo>
                    <a:pt x="538" y="4045"/>
                  </a:lnTo>
                  <a:lnTo>
                    <a:pt x="312" y="4356"/>
                  </a:lnTo>
                  <a:lnTo>
                    <a:pt x="142" y="4583"/>
                  </a:lnTo>
                  <a:lnTo>
                    <a:pt x="29" y="4781"/>
                  </a:lnTo>
                  <a:lnTo>
                    <a:pt x="1" y="4894"/>
                  </a:lnTo>
                  <a:lnTo>
                    <a:pt x="29" y="4979"/>
                  </a:lnTo>
                  <a:lnTo>
                    <a:pt x="58" y="5092"/>
                  </a:lnTo>
                  <a:lnTo>
                    <a:pt x="142" y="5148"/>
                  </a:lnTo>
                  <a:lnTo>
                    <a:pt x="256" y="5177"/>
                  </a:lnTo>
                  <a:lnTo>
                    <a:pt x="397" y="5148"/>
                  </a:lnTo>
                  <a:lnTo>
                    <a:pt x="510" y="5092"/>
                  </a:lnTo>
                  <a:lnTo>
                    <a:pt x="736" y="4979"/>
                  </a:lnTo>
                  <a:lnTo>
                    <a:pt x="934" y="4809"/>
                  </a:lnTo>
                  <a:lnTo>
                    <a:pt x="1132" y="4639"/>
                  </a:lnTo>
                  <a:lnTo>
                    <a:pt x="1557" y="4328"/>
                  </a:lnTo>
                  <a:lnTo>
                    <a:pt x="1981" y="4017"/>
                  </a:lnTo>
                  <a:lnTo>
                    <a:pt x="2434" y="3734"/>
                  </a:lnTo>
                  <a:lnTo>
                    <a:pt x="2914" y="3479"/>
                  </a:lnTo>
                  <a:lnTo>
                    <a:pt x="3395" y="3225"/>
                  </a:lnTo>
                  <a:lnTo>
                    <a:pt x="3876" y="2999"/>
                  </a:lnTo>
                  <a:lnTo>
                    <a:pt x="4357" y="2801"/>
                  </a:lnTo>
                  <a:lnTo>
                    <a:pt x="4866" y="2631"/>
                  </a:lnTo>
                  <a:lnTo>
                    <a:pt x="5375" y="2489"/>
                  </a:lnTo>
                  <a:lnTo>
                    <a:pt x="5885" y="2376"/>
                  </a:lnTo>
                  <a:lnTo>
                    <a:pt x="6394" y="2291"/>
                  </a:lnTo>
                  <a:lnTo>
                    <a:pt x="6931" y="2235"/>
                  </a:lnTo>
                  <a:lnTo>
                    <a:pt x="7978" y="2150"/>
                  </a:lnTo>
                  <a:lnTo>
                    <a:pt x="8204" y="2093"/>
                  </a:lnTo>
                  <a:lnTo>
                    <a:pt x="8402" y="2008"/>
                  </a:lnTo>
                  <a:lnTo>
                    <a:pt x="8543" y="1895"/>
                  </a:lnTo>
                  <a:lnTo>
                    <a:pt x="8657" y="1726"/>
                  </a:lnTo>
                  <a:lnTo>
                    <a:pt x="8713" y="1556"/>
                  </a:lnTo>
                  <a:lnTo>
                    <a:pt x="8741" y="1358"/>
                  </a:lnTo>
                  <a:lnTo>
                    <a:pt x="8741" y="1160"/>
                  </a:lnTo>
                  <a:lnTo>
                    <a:pt x="8713" y="962"/>
                  </a:lnTo>
                  <a:lnTo>
                    <a:pt x="8628" y="764"/>
                  </a:lnTo>
                  <a:lnTo>
                    <a:pt x="8515" y="566"/>
                  </a:lnTo>
                  <a:lnTo>
                    <a:pt x="8402" y="396"/>
                  </a:lnTo>
                  <a:lnTo>
                    <a:pt x="8232" y="255"/>
                  </a:lnTo>
                  <a:lnTo>
                    <a:pt x="8063" y="113"/>
                  </a:lnTo>
                  <a:lnTo>
                    <a:pt x="7865" y="28"/>
                  </a:lnTo>
                  <a:lnTo>
                    <a:pt x="76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5714;p40">
              <a:extLst>
                <a:ext uri="{FF2B5EF4-FFF2-40B4-BE49-F238E27FC236}">
                  <a16:creationId xmlns:a16="http://schemas.microsoft.com/office/drawing/2014/main" xmlns="" id="{59D23748-7D1B-4BE6-A6CE-1EE12DA6B28F}"/>
                </a:ext>
              </a:extLst>
            </p:cNvPr>
            <p:cNvSpPr/>
            <p:nvPr/>
          </p:nvSpPr>
          <p:spPr>
            <a:xfrm>
              <a:off x="6971700" y="2760250"/>
              <a:ext cx="167625" cy="62250"/>
            </a:xfrm>
            <a:custGeom>
              <a:avLst/>
              <a:gdLst/>
              <a:ahLst/>
              <a:cxnLst/>
              <a:rect l="l" t="t" r="r" b="b"/>
              <a:pathLst>
                <a:path w="6705" h="2490" extrusionOk="0">
                  <a:moveTo>
                    <a:pt x="6280" y="0"/>
                  </a:moveTo>
                  <a:lnTo>
                    <a:pt x="6167" y="28"/>
                  </a:lnTo>
                  <a:lnTo>
                    <a:pt x="5998" y="170"/>
                  </a:lnTo>
                  <a:lnTo>
                    <a:pt x="5828" y="311"/>
                  </a:lnTo>
                  <a:lnTo>
                    <a:pt x="5517" y="594"/>
                  </a:lnTo>
                  <a:lnTo>
                    <a:pt x="5206" y="820"/>
                  </a:lnTo>
                  <a:lnTo>
                    <a:pt x="4866" y="1047"/>
                  </a:lnTo>
                  <a:lnTo>
                    <a:pt x="4527" y="1245"/>
                  </a:lnTo>
                  <a:lnTo>
                    <a:pt x="4159" y="1414"/>
                  </a:lnTo>
                  <a:lnTo>
                    <a:pt x="3763" y="1556"/>
                  </a:lnTo>
                  <a:lnTo>
                    <a:pt x="3395" y="1697"/>
                  </a:lnTo>
                  <a:lnTo>
                    <a:pt x="2999" y="1782"/>
                  </a:lnTo>
                  <a:lnTo>
                    <a:pt x="2603" y="1867"/>
                  </a:lnTo>
                  <a:lnTo>
                    <a:pt x="2207" y="1895"/>
                  </a:lnTo>
                  <a:lnTo>
                    <a:pt x="1811" y="1924"/>
                  </a:lnTo>
                  <a:lnTo>
                    <a:pt x="1387" y="1924"/>
                  </a:lnTo>
                  <a:lnTo>
                    <a:pt x="963" y="1895"/>
                  </a:lnTo>
                  <a:lnTo>
                    <a:pt x="567" y="1810"/>
                  </a:lnTo>
                  <a:lnTo>
                    <a:pt x="369" y="1810"/>
                  </a:lnTo>
                  <a:lnTo>
                    <a:pt x="142" y="1782"/>
                  </a:lnTo>
                  <a:lnTo>
                    <a:pt x="86" y="1810"/>
                  </a:lnTo>
                  <a:lnTo>
                    <a:pt x="57" y="1839"/>
                  </a:lnTo>
                  <a:lnTo>
                    <a:pt x="1" y="1895"/>
                  </a:lnTo>
                  <a:lnTo>
                    <a:pt x="1" y="1980"/>
                  </a:lnTo>
                  <a:lnTo>
                    <a:pt x="29" y="2037"/>
                  </a:lnTo>
                  <a:lnTo>
                    <a:pt x="57" y="2065"/>
                  </a:lnTo>
                  <a:lnTo>
                    <a:pt x="255" y="2178"/>
                  </a:lnTo>
                  <a:lnTo>
                    <a:pt x="453" y="2263"/>
                  </a:lnTo>
                  <a:lnTo>
                    <a:pt x="651" y="2348"/>
                  </a:lnTo>
                  <a:lnTo>
                    <a:pt x="878" y="2376"/>
                  </a:lnTo>
                  <a:lnTo>
                    <a:pt x="1302" y="2461"/>
                  </a:lnTo>
                  <a:lnTo>
                    <a:pt x="1755" y="2489"/>
                  </a:lnTo>
                  <a:lnTo>
                    <a:pt x="2207" y="2489"/>
                  </a:lnTo>
                  <a:lnTo>
                    <a:pt x="2632" y="2461"/>
                  </a:lnTo>
                  <a:lnTo>
                    <a:pt x="3084" y="2404"/>
                  </a:lnTo>
                  <a:lnTo>
                    <a:pt x="3537" y="2320"/>
                  </a:lnTo>
                  <a:lnTo>
                    <a:pt x="3961" y="2206"/>
                  </a:lnTo>
                  <a:lnTo>
                    <a:pt x="4385" y="2065"/>
                  </a:lnTo>
                  <a:lnTo>
                    <a:pt x="4781" y="1895"/>
                  </a:lnTo>
                  <a:lnTo>
                    <a:pt x="5177" y="1697"/>
                  </a:lnTo>
                  <a:lnTo>
                    <a:pt x="5602" y="1471"/>
                  </a:lnTo>
                  <a:lnTo>
                    <a:pt x="5969" y="1188"/>
                  </a:lnTo>
                  <a:lnTo>
                    <a:pt x="6365" y="905"/>
                  </a:lnTo>
                  <a:lnTo>
                    <a:pt x="6535" y="736"/>
                  </a:lnTo>
                  <a:lnTo>
                    <a:pt x="6648" y="566"/>
                  </a:lnTo>
                  <a:lnTo>
                    <a:pt x="6705" y="453"/>
                  </a:lnTo>
                  <a:lnTo>
                    <a:pt x="6705" y="311"/>
                  </a:lnTo>
                  <a:lnTo>
                    <a:pt x="6676" y="198"/>
                  </a:lnTo>
                  <a:lnTo>
                    <a:pt x="6592" y="113"/>
                  </a:lnTo>
                  <a:lnTo>
                    <a:pt x="6507" y="28"/>
                  </a:lnTo>
                  <a:lnTo>
                    <a:pt x="639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5715;p40">
              <a:extLst>
                <a:ext uri="{FF2B5EF4-FFF2-40B4-BE49-F238E27FC236}">
                  <a16:creationId xmlns:a16="http://schemas.microsoft.com/office/drawing/2014/main" xmlns="" id="{721CFB2B-177E-49EB-A321-A4D07AE72C11}"/>
                </a:ext>
              </a:extLst>
            </p:cNvPr>
            <p:cNvSpPr/>
            <p:nvPr/>
          </p:nvSpPr>
          <p:spPr>
            <a:xfrm>
              <a:off x="6997175" y="2786400"/>
              <a:ext cx="154175" cy="57300"/>
            </a:xfrm>
            <a:custGeom>
              <a:avLst/>
              <a:gdLst/>
              <a:ahLst/>
              <a:cxnLst/>
              <a:rect l="l" t="t" r="r" b="b"/>
              <a:pathLst>
                <a:path w="6167" h="2292" extrusionOk="0">
                  <a:moveTo>
                    <a:pt x="5799" y="1"/>
                  </a:moveTo>
                  <a:lnTo>
                    <a:pt x="5686" y="57"/>
                  </a:lnTo>
                  <a:lnTo>
                    <a:pt x="5431" y="312"/>
                  </a:lnTo>
                  <a:lnTo>
                    <a:pt x="5120" y="538"/>
                  </a:lnTo>
                  <a:lnTo>
                    <a:pt x="4809" y="764"/>
                  </a:lnTo>
                  <a:lnTo>
                    <a:pt x="4498" y="962"/>
                  </a:lnTo>
                  <a:lnTo>
                    <a:pt x="4187" y="1132"/>
                  </a:lnTo>
                  <a:lnTo>
                    <a:pt x="3847" y="1274"/>
                  </a:lnTo>
                  <a:lnTo>
                    <a:pt x="3479" y="1415"/>
                  </a:lnTo>
                  <a:lnTo>
                    <a:pt x="3140" y="1556"/>
                  </a:lnTo>
                  <a:lnTo>
                    <a:pt x="2772" y="1641"/>
                  </a:lnTo>
                  <a:lnTo>
                    <a:pt x="2405" y="1726"/>
                  </a:lnTo>
                  <a:lnTo>
                    <a:pt x="2037" y="1811"/>
                  </a:lnTo>
                  <a:lnTo>
                    <a:pt x="1669" y="1839"/>
                  </a:lnTo>
                  <a:lnTo>
                    <a:pt x="1301" y="1868"/>
                  </a:lnTo>
                  <a:lnTo>
                    <a:pt x="538" y="1868"/>
                  </a:lnTo>
                  <a:lnTo>
                    <a:pt x="170" y="1839"/>
                  </a:lnTo>
                  <a:lnTo>
                    <a:pt x="113" y="1839"/>
                  </a:lnTo>
                  <a:lnTo>
                    <a:pt x="57" y="1868"/>
                  </a:lnTo>
                  <a:lnTo>
                    <a:pt x="28" y="1924"/>
                  </a:lnTo>
                  <a:lnTo>
                    <a:pt x="0" y="1981"/>
                  </a:lnTo>
                  <a:lnTo>
                    <a:pt x="28" y="2037"/>
                  </a:lnTo>
                  <a:lnTo>
                    <a:pt x="57" y="2122"/>
                  </a:lnTo>
                  <a:lnTo>
                    <a:pt x="85" y="2150"/>
                  </a:lnTo>
                  <a:lnTo>
                    <a:pt x="170" y="2179"/>
                  </a:lnTo>
                  <a:lnTo>
                    <a:pt x="566" y="2235"/>
                  </a:lnTo>
                  <a:lnTo>
                    <a:pt x="962" y="2264"/>
                  </a:lnTo>
                  <a:lnTo>
                    <a:pt x="1358" y="2292"/>
                  </a:lnTo>
                  <a:lnTo>
                    <a:pt x="1754" y="2264"/>
                  </a:lnTo>
                  <a:lnTo>
                    <a:pt x="2150" y="2235"/>
                  </a:lnTo>
                  <a:lnTo>
                    <a:pt x="2546" y="2179"/>
                  </a:lnTo>
                  <a:lnTo>
                    <a:pt x="2942" y="2094"/>
                  </a:lnTo>
                  <a:lnTo>
                    <a:pt x="3310" y="1981"/>
                  </a:lnTo>
                  <a:lnTo>
                    <a:pt x="3706" y="1868"/>
                  </a:lnTo>
                  <a:lnTo>
                    <a:pt x="4045" y="1698"/>
                  </a:lnTo>
                  <a:lnTo>
                    <a:pt x="4413" y="1556"/>
                  </a:lnTo>
                  <a:lnTo>
                    <a:pt x="4781" y="1358"/>
                  </a:lnTo>
                  <a:lnTo>
                    <a:pt x="5120" y="1160"/>
                  </a:lnTo>
                  <a:lnTo>
                    <a:pt x="5431" y="934"/>
                  </a:lnTo>
                  <a:lnTo>
                    <a:pt x="5771" y="708"/>
                  </a:lnTo>
                  <a:lnTo>
                    <a:pt x="6053" y="453"/>
                  </a:lnTo>
                  <a:lnTo>
                    <a:pt x="6138" y="368"/>
                  </a:lnTo>
                  <a:lnTo>
                    <a:pt x="6167" y="255"/>
                  </a:lnTo>
                  <a:lnTo>
                    <a:pt x="6138" y="170"/>
                  </a:lnTo>
                  <a:lnTo>
                    <a:pt x="6082" y="86"/>
                  </a:lnTo>
                  <a:lnTo>
                    <a:pt x="5997" y="29"/>
                  </a:lnTo>
                  <a:lnTo>
                    <a:pt x="5884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5716;p40">
              <a:extLst>
                <a:ext uri="{FF2B5EF4-FFF2-40B4-BE49-F238E27FC236}">
                  <a16:creationId xmlns:a16="http://schemas.microsoft.com/office/drawing/2014/main" xmlns="" id="{C242CE5A-CFC8-49DF-867E-97F4E8D01B5E}"/>
                </a:ext>
              </a:extLst>
            </p:cNvPr>
            <p:cNvSpPr/>
            <p:nvPr/>
          </p:nvSpPr>
          <p:spPr>
            <a:xfrm>
              <a:off x="6424375" y="2951175"/>
              <a:ext cx="154875" cy="154900"/>
            </a:xfrm>
            <a:custGeom>
              <a:avLst/>
              <a:gdLst/>
              <a:ahLst/>
              <a:cxnLst/>
              <a:rect l="l" t="t" r="r" b="b"/>
              <a:pathLst>
                <a:path w="6195" h="6196" extrusionOk="0">
                  <a:moveTo>
                    <a:pt x="2461" y="0"/>
                  </a:moveTo>
                  <a:lnTo>
                    <a:pt x="2150" y="29"/>
                  </a:lnTo>
                  <a:lnTo>
                    <a:pt x="1839" y="114"/>
                  </a:lnTo>
                  <a:lnTo>
                    <a:pt x="1528" y="227"/>
                  </a:lnTo>
                  <a:lnTo>
                    <a:pt x="1245" y="396"/>
                  </a:lnTo>
                  <a:lnTo>
                    <a:pt x="990" y="566"/>
                  </a:lnTo>
                  <a:lnTo>
                    <a:pt x="764" y="792"/>
                  </a:lnTo>
                  <a:lnTo>
                    <a:pt x="566" y="1047"/>
                  </a:lnTo>
                  <a:lnTo>
                    <a:pt x="368" y="1330"/>
                  </a:lnTo>
                  <a:lnTo>
                    <a:pt x="226" y="1613"/>
                  </a:lnTo>
                  <a:lnTo>
                    <a:pt x="113" y="1924"/>
                  </a:lnTo>
                  <a:lnTo>
                    <a:pt x="28" y="2292"/>
                  </a:lnTo>
                  <a:lnTo>
                    <a:pt x="0" y="2659"/>
                  </a:lnTo>
                  <a:lnTo>
                    <a:pt x="0" y="3027"/>
                  </a:lnTo>
                  <a:lnTo>
                    <a:pt x="28" y="3367"/>
                  </a:lnTo>
                  <a:lnTo>
                    <a:pt x="113" y="3734"/>
                  </a:lnTo>
                  <a:lnTo>
                    <a:pt x="198" y="4074"/>
                  </a:lnTo>
                  <a:lnTo>
                    <a:pt x="340" y="4441"/>
                  </a:lnTo>
                  <a:lnTo>
                    <a:pt x="481" y="4781"/>
                  </a:lnTo>
                  <a:lnTo>
                    <a:pt x="509" y="4837"/>
                  </a:lnTo>
                  <a:lnTo>
                    <a:pt x="566" y="4837"/>
                  </a:lnTo>
                  <a:lnTo>
                    <a:pt x="594" y="4866"/>
                  </a:lnTo>
                  <a:lnTo>
                    <a:pt x="651" y="4837"/>
                  </a:lnTo>
                  <a:lnTo>
                    <a:pt x="707" y="4809"/>
                  </a:lnTo>
                  <a:lnTo>
                    <a:pt x="736" y="4781"/>
                  </a:lnTo>
                  <a:lnTo>
                    <a:pt x="764" y="4724"/>
                  </a:lnTo>
                  <a:lnTo>
                    <a:pt x="764" y="4668"/>
                  </a:lnTo>
                  <a:lnTo>
                    <a:pt x="651" y="4385"/>
                  </a:lnTo>
                  <a:lnTo>
                    <a:pt x="594" y="4074"/>
                  </a:lnTo>
                  <a:lnTo>
                    <a:pt x="538" y="3734"/>
                  </a:lnTo>
                  <a:lnTo>
                    <a:pt x="481" y="3423"/>
                  </a:lnTo>
                  <a:lnTo>
                    <a:pt x="481" y="3112"/>
                  </a:lnTo>
                  <a:lnTo>
                    <a:pt x="481" y="2772"/>
                  </a:lnTo>
                  <a:lnTo>
                    <a:pt x="509" y="2461"/>
                  </a:lnTo>
                  <a:lnTo>
                    <a:pt x="594" y="2150"/>
                  </a:lnTo>
                  <a:lnTo>
                    <a:pt x="679" y="1896"/>
                  </a:lnTo>
                  <a:lnTo>
                    <a:pt x="792" y="1669"/>
                  </a:lnTo>
                  <a:lnTo>
                    <a:pt x="934" y="1415"/>
                  </a:lnTo>
                  <a:lnTo>
                    <a:pt x="1103" y="1217"/>
                  </a:lnTo>
                  <a:lnTo>
                    <a:pt x="1301" y="1019"/>
                  </a:lnTo>
                  <a:lnTo>
                    <a:pt x="1499" y="849"/>
                  </a:lnTo>
                  <a:lnTo>
                    <a:pt x="1754" y="736"/>
                  </a:lnTo>
                  <a:lnTo>
                    <a:pt x="2008" y="623"/>
                  </a:lnTo>
                  <a:lnTo>
                    <a:pt x="2291" y="566"/>
                  </a:lnTo>
                  <a:lnTo>
                    <a:pt x="2546" y="566"/>
                  </a:lnTo>
                  <a:lnTo>
                    <a:pt x="2800" y="594"/>
                  </a:lnTo>
                  <a:lnTo>
                    <a:pt x="3027" y="651"/>
                  </a:lnTo>
                  <a:lnTo>
                    <a:pt x="3253" y="764"/>
                  </a:lnTo>
                  <a:lnTo>
                    <a:pt x="3451" y="906"/>
                  </a:lnTo>
                  <a:lnTo>
                    <a:pt x="3649" y="1047"/>
                  </a:lnTo>
                  <a:lnTo>
                    <a:pt x="3819" y="1245"/>
                  </a:lnTo>
                  <a:lnTo>
                    <a:pt x="3989" y="1443"/>
                  </a:lnTo>
                  <a:lnTo>
                    <a:pt x="4130" y="1669"/>
                  </a:lnTo>
                  <a:lnTo>
                    <a:pt x="4413" y="2150"/>
                  </a:lnTo>
                  <a:lnTo>
                    <a:pt x="4639" y="2659"/>
                  </a:lnTo>
                  <a:lnTo>
                    <a:pt x="4809" y="3140"/>
                  </a:lnTo>
                  <a:lnTo>
                    <a:pt x="4526" y="3225"/>
                  </a:lnTo>
                  <a:lnTo>
                    <a:pt x="4271" y="3367"/>
                  </a:lnTo>
                  <a:lnTo>
                    <a:pt x="4073" y="3565"/>
                  </a:lnTo>
                  <a:lnTo>
                    <a:pt x="3875" y="3791"/>
                  </a:lnTo>
                  <a:lnTo>
                    <a:pt x="3762" y="4045"/>
                  </a:lnTo>
                  <a:lnTo>
                    <a:pt x="3677" y="4328"/>
                  </a:lnTo>
                  <a:lnTo>
                    <a:pt x="3677" y="4639"/>
                  </a:lnTo>
                  <a:lnTo>
                    <a:pt x="3706" y="4781"/>
                  </a:lnTo>
                  <a:lnTo>
                    <a:pt x="3734" y="4951"/>
                  </a:lnTo>
                  <a:lnTo>
                    <a:pt x="3791" y="5092"/>
                  </a:lnTo>
                  <a:lnTo>
                    <a:pt x="3847" y="5233"/>
                  </a:lnTo>
                  <a:lnTo>
                    <a:pt x="3932" y="5375"/>
                  </a:lnTo>
                  <a:lnTo>
                    <a:pt x="4045" y="5488"/>
                  </a:lnTo>
                  <a:lnTo>
                    <a:pt x="4271" y="5686"/>
                  </a:lnTo>
                  <a:lnTo>
                    <a:pt x="4554" y="5856"/>
                  </a:lnTo>
                  <a:lnTo>
                    <a:pt x="4696" y="5912"/>
                  </a:lnTo>
                  <a:lnTo>
                    <a:pt x="4865" y="5941"/>
                  </a:lnTo>
                  <a:lnTo>
                    <a:pt x="5318" y="5941"/>
                  </a:lnTo>
                  <a:lnTo>
                    <a:pt x="5459" y="5884"/>
                  </a:lnTo>
                  <a:lnTo>
                    <a:pt x="5601" y="5827"/>
                  </a:lnTo>
                  <a:lnTo>
                    <a:pt x="5742" y="5771"/>
                  </a:lnTo>
                  <a:lnTo>
                    <a:pt x="5855" y="6082"/>
                  </a:lnTo>
                  <a:lnTo>
                    <a:pt x="5884" y="6139"/>
                  </a:lnTo>
                  <a:lnTo>
                    <a:pt x="5940" y="6195"/>
                  </a:lnTo>
                  <a:lnTo>
                    <a:pt x="6082" y="6195"/>
                  </a:lnTo>
                  <a:lnTo>
                    <a:pt x="6138" y="6167"/>
                  </a:lnTo>
                  <a:lnTo>
                    <a:pt x="6195" y="6139"/>
                  </a:lnTo>
                  <a:lnTo>
                    <a:pt x="6195" y="6082"/>
                  </a:lnTo>
                  <a:lnTo>
                    <a:pt x="6195" y="5997"/>
                  </a:lnTo>
                  <a:lnTo>
                    <a:pt x="5997" y="5431"/>
                  </a:lnTo>
                  <a:lnTo>
                    <a:pt x="5969" y="5347"/>
                  </a:lnTo>
                  <a:lnTo>
                    <a:pt x="5912" y="5290"/>
                  </a:lnTo>
                  <a:lnTo>
                    <a:pt x="5827" y="5290"/>
                  </a:lnTo>
                  <a:lnTo>
                    <a:pt x="5742" y="5318"/>
                  </a:lnTo>
                  <a:lnTo>
                    <a:pt x="5516" y="5403"/>
                  </a:lnTo>
                  <a:lnTo>
                    <a:pt x="5290" y="5460"/>
                  </a:lnTo>
                  <a:lnTo>
                    <a:pt x="5063" y="5460"/>
                  </a:lnTo>
                  <a:lnTo>
                    <a:pt x="4837" y="5403"/>
                  </a:lnTo>
                  <a:lnTo>
                    <a:pt x="4639" y="5318"/>
                  </a:lnTo>
                  <a:lnTo>
                    <a:pt x="4469" y="5205"/>
                  </a:lnTo>
                  <a:lnTo>
                    <a:pt x="4328" y="5007"/>
                  </a:lnTo>
                  <a:lnTo>
                    <a:pt x="4271" y="4894"/>
                  </a:lnTo>
                  <a:lnTo>
                    <a:pt x="4243" y="4781"/>
                  </a:lnTo>
                  <a:lnTo>
                    <a:pt x="4215" y="4555"/>
                  </a:lnTo>
                  <a:lnTo>
                    <a:pt x="4243" y="4328"/>
                  </a:lnTo>
                  <a:lnTo>
                    <a:pt x="4328" y="4159"/>
                  </a:lnTo>
                  <a:lnTo>
                    <a:pt x="4441" y="3989"/>
                  </a:lnTo>
                  <a:lnTo>
                    <a:pt x="4611" y="3876"/>
                  </a:lnTo>
                  <a:lnTo>
                    <a:pt x="4781" y="3763"/>
                  </a:lnTo>
                  <a:lnTo>
                    <a:pt x="5007" y="3706"/>
                  </a:lnTo>
                  <a:lnTo>
                    <a:pt x="5290" y="3706"/>
                  </a:lnTo>
                  <a:lnTo>
                    <a:pt x="5346" y="3678"/>
                  </a:lnTo>
                  <a:lnTo>
                    <a:pt x="5459" y="3593"/>
                  </a:lnTo>
                  <a:lnTo>
                    <a:pt x="5544" y="3480"/>
                  </a:lnTo>
                  <a:lnTo>
                    <a:pt x="5544" y="3395"/>
                  </a:lnTo>
                  <a:lnTo>
                    <a:pt x="5544" y="3338"/>
                  </a:lnTo>
                  <a:lnTo>
                    <a:pt x="5290" y="2631"/>
                  </a:lnTo>
                  <a:lnTo>
                    <a:pt x="5177" y="2292"/>
                  </a:lnTo>
                  <a:lnTo>
                    <a:pt x="5035" y="1952"/>
                  </a:lnTo>
                  <a:lnTo>
                    <a:pt x="4865" y="1613"/>
                  </a:lnTo>
                  <a:lnTo>
                    <a:pt x="4667" y="1302"/>
                  </a:lnTo>
                  <a:lnTo>
                    <a:pt x="4441" y="1019"/>
                  </a:lnTo>
                  <a:lnTo>
                    <a:pt x="4187" y="736"/>
                  </a:lnTo>
                  <a:lnTo>
                    <a:pt x="3932" y="538"/>
                  </a:lnTo>
                  <a:lnTo>
                    <a:pt x="3677" y="368"/>
                  </a:lnTo>
                  <a:lnTo>
                    <a:pt x="3394" y="198"/>
                  </a:lnTo>
                  <a:lnTo>
                    <a:pt x="3083" y="85"/>
                  </a:lnTo>
                  <a:lnTo>
                    <a:pt x="2800" y="29"/>
                  </a:lnTo>
                  <a:lnTo>
                    <a:pt x="2461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5717;p40">
              <a:extLst>
                <a:ext uri="{FF2B5EF4-FFF2-40B4-BE49-F238E27FC236}">
                  <a16:creationId xmlns:a16="http://schemas.microsoft.com/office/drawing/2014/main" xmlns="" id="{A2D3F803-9AAD-4A64-B728-1EA64E3813FA}"/>
                </a:ext>
              </a:extLst>
            </p:cNvPr>
            <p:cNvSpPr/>
            <p:nvPr/>
          </p:nvSpPr>
          <p:spPr>
            <a:xfrm>
              <a:off x="6468200" y="2964600"/>
              <a:ext cx="43875" cy="98325"/>
            </a:xfrm>
            <a:custGeom>
              <a:avLst/>
              <a:gdLst/>
              <a:ahLst/>
              <a:cxnLst/>
              <a:rect l="l" t="t" r="r" b="b"/>
              <a:pathLst>
                <a:path w="1755" h="3933" extrusionOk="0">
                  <a:moveTo>
                    <a:pt x="1387" y="1"/>
                  </a:moveTo>
                  <a:lnTo>
                    <a:pt x="1245" y="29"/>
                  </a:lnTo>
                  <a:lnTo>
                    <a:pt x="1019" y="199"/>
                  </a:lnTo>
                  <a:lnTo>
                    <a:pt x="821" y="369"/>
                  </a:lnTo>
                  <a:lnTo>
                    <a:pt x="651" y="567"/>
                  </a:lnTo>
                  <a:lnTo>
                    <a:pt x="482" y="765"/>
                  </a:lnTo>
                  <a:lnTo>
                    <a:pt x="312" y="991"/>
                  </a:lnTo>
                  <a:lnTo>
                    <a:pt x="199" y="1245"/>
                  </a:lnTo>
                  <a:lnTo>
                    <a:pt x="114" y="1500"/>
                  </a:lnTo>
                  <a:lnTo>
                    <a:pt x="29" y="1755"/>
                  </a:lnTo>
                  <a:lnTo>
                    <a:pt x="1" y="2037"/>
                  </a:lnTo>
                  <a:lnTo>
                    <a:pt x="1" y="2320"/>
                  </a:lnTo>
                  <a:lnTo>
                    <a:pt x="29" y="2603"/>
                  </a:lnTo>
                  <a:lnTo>
                    <a:pt x="86" y="2886"/>
                  </a:lnTo>
                  <a:lnTo>
                    <a:pt x="171" y="3169"/>
                  </a:lnTo>
                  <a:lnTo>
                    <a:pt x="312" y="3424"/>
                  </a:lnTo>
                  <a:lnTo>
                    <a:pt x="453" y="3678"/>
                  </a:lnTo>
                  <a:lnTo>
                    <a:pt x="651" y="3876"/>
                  </a:lnTo>
                  <a:lnTo>
                    <a:pt x="680" y="3904"/>
                  </a:lnTo>
                  <a:lnTo>
                    <a:pt x="736" y="3933"/>
                  </a:lnTo>
                  <a:lnTo>
                    <a:pt x="821" y="3904"/>
                  </a:lnTo>
                  <a:lnTo>
                    <a:pt x="849" y="3820"/>
                  </a:lnTo>
                  <a:lnTo>
                    <a:pt x="849" y="3791"/>
                  </a:lnTo>
                  <a:lnTo>
                    <a:pt x="849" y="3735"/>
                  </a:lnTo>
                  <a:lnTo>
                    <a:pt x="765" y="3537"/>
                  </a:lnTo>
                  <a:lnTo>
                    <a:pt x="680" y="3339"/>
                  </a:lnTo>
                  <a:lnTo>
                    <a:pt x="623" y="3112"/>
                  </a:lnTo>
                  <a:lnTo>
                    <a:pt x="595" y="2914"/>
                  </a:lnTo>
                  <a:lnTo>
                    <a:pt x="567" y="2688"/>
                  </a:lnTo>
                  <a:lnTo>
                    <a:pt x="567" y="2462"/>
                  </a:lnTo>
                  <a:lnTo>
                    <a:pt x="595" y="2264"/>
                  </a:lnTo>
                  <a:lnTo>
                    <a:pt x="623" y="2037"/>
                  </a:lnTo>
                  <a:lnTo>
                    <a:pt x="680" y="1839"/>
                  </a:lnTo>
                  <a:lnTo>
                    <a:pt x="736" y="1641"/>
                  </a:lnTo>
                  <a:lnTo>
                    <a:pt x="849" y="1443"/>
                  </a:lnTo>
                  <a:lnTo>
                    <a:pt x="934" y="1245"/>
                  </a:lnTo>
                  <a:lnTo>
                    <a:pt x="1076" y="1076"/>
                  </a:lnTo>
                  <a:lnTo>
                    <a:pt x="1217" y="906"/>
                  </a:lnTo>
                  <a:lnTo>
                    <a:pt x="1387" y="765"/>
                  </a:lnTo>
                  <a:lnTo>
                    <a:pt x="1585" y="623"/>
                  </a:lnTo>
                  <a:lnTo>
                    <a:pt x="1670" y="538"/>
                  </a:lnTo>
                  <a:lnTo>
                    <a:pt x="1726" y="425"/>
                  </a:lnTo>
                  <a:lnTo>
                    <a:pt x="1755" y="312"/>
                  </a:lnTo>
                  <a:lnTo>
                    <a:pt x="1726" y="171"/>
                  </a:lnTo>
                  <a:lnTo>
                    <a:pt x="1613" y="57"/>
                  </a:lnTo>
                  <a:lnTo>
                    <a:pt x="1500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5718;p40">
              <a:extLst>
                <a:ext uri="{FF2B5EF4-FFF2-40B4-BE49-F238E27FC236}">
                  <a16:creationId xmlns:a16="http://schemas.microsoft.com/office/drawing/2014/main" xmlns="" id="{3B02F4D1-C1F0-4E4E-9FDE-FE4D01201E84}"/>
                </a:ext>
              </a:extLst>
            </p:cNvPr>
            <p:cNvSpPr/>
            <p:nvPr/>
          </p:nvSpPr>
          <p:spPr>
            <a:xfrm>
              <a:off x="6487300" y="3118075"/>
              <a:ext cx="74975" cy="36775"/>
            </a:xfrm>
            <a:custGeom>
              <a:avLst/>
              <a:gdLst/>
              <a:ahLst/>
              <a:cxnLst/>
              <a:rect l="l" t="t" r="r" b="b"/>
              <a:pathLst>
                <a:path w="2999" h="1471" extrusionOk="0">
                  <a:moveTo>
                    <a:pt x="227" y="0"/>
                  </a:moveTo>
                  <a:lnTo>
                    <a:pt x="114" y="85"/>
                  </a:lnTo>
                  <a:lnTo>
                    <a:pt x="29" y="170"/>
                  </a:lnTo>
                  <a:lnTo>
                    <a:pt x="1" y="311"/>
                  </a:lnTo>
                  <a:lnTo>
                    <a:pt x="29" y="424"/>
                  </a:lnTo>
                  <a:lnTo>
                    <a:pt x="85" y="537"/>
                  </a:lnTo>
                  <a:lnTo>
                    <a:pt x="397" y="792"/>
                  </a:lnTo>
                  <a:lnTo>
                    <a:pt x="708" y="990"/>
                  </a:lnTo>
                  <a:lnTo>
                    <a:pt x="1047" y="1160"/>
                  </a:lnTo>
                  <a:lnTo>
                    <a:pt x="1415" y="1301"/>
                  </a:lnTo>
                  <a:lnTo>
                    <a:pt x="1783" y="1414"/>
                  </a:lnTo>
                  <a:lnTo>
                    <a:pt x="2150" y="1471"/>
                  </a:lnTo>
                  <a:lnTo>
                    <a:pt x="2320" y="1471"/>
                  </a:lnTo>
                  <a:lnTo>
                    <a:pt x="2518" y="1443"/>
                  </a:lnTo>
                  <a:lnTo>
                    <a:pt x="2886" y="1386"/>
                  </a:lnTo>
                  <a:lnTo>
                    <a:pt x="2942" y="1386"/>
                  </a:lnTo>
                  <a:lnTo>
                    <a:pt x="2971" y="1358"/>
                  </a:lnTo>
                  <a:lnTo>
                    <a:pt x="2999" y="1301"/>
                  </a:lnTo>
                  <a:lnTo>
                    <a:pt x="2999" y="1245"/>
                  </a:lnTo>
                  <a:lnTo>
                    <a:pt x="2942" y="1160"/>
                  </a:lnTo>
                  <a:lnTo>
                    <a:pt x="2914" y="1131"/>
                  </a:lnTo>
                  <a:lnTo>
                    <a:pt x="2858" y="1103"/>
                  </a:lnTo>
                  <a:lnTo>
                    <a:pt x="2688" y="1103"/>
                  </a:lnTo>
                  <a:lnTo>
                    <a:pt x="2546" y="1075"/>
                  </a:lnTo>
                  <a:lnTo>
                    <a:pt x="2235" y="990"/>
                  </a:lnTo>
                  <a:lnTo>
                    <a:pt x="1896" y="877"/>
                  </a:lnTo>
                  <a:lnTo>
                    <a:pt x="1585" y="764"/>
                  </a:lnTo>
                  <a:lnTo>
                    <a:pt x="1302" y="651"/>
                  </a:lnTo>
                  <a:lnTo>
                    <a:pt x="1047" y="481"/>
                  </a:lnTo>
                  <a:lnTo>
                    <a:pt x="793" y="283"/>
                  </a:lnTo>
                  <a:lnTo>
                    <a:pt x="566" y="85"/>
                  </a:lnTo>
                  <a:lnTo>
                    <a:pt x="453" y="28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5719;p40">
              <a:extLst>
                <a:ext uri="{FF2B5EF4-FFF2-40B4-BE49-F238E27FC236}">
                  <a16:creationId xmlns:a16="http://schemas.microsoft.com/office/drawing/2014/main" xmlns="" id="{93E2EC2C-2145-4A1A-9F38-8D82734B7D09}"/>
                </a:ext>
              </a:extLst>
            </p:cNvPr>
            <p:cNvSpPr/>
            <p:nvPr/>
          </p:nvSpPr>
          <p:spPr>
            <a:xfrm>
              <a:off x="7218500" y="3014825"/>
              <a:ext cx="77825" cy="30425"/>
            </a:xfrm>
            <a:custGeom>
              <a:avLst/>
              <a:gdLst/>
              <a:ahLst/>
              <a:cxnLst/>
              <a:rect l="l" t="t" r="r" b="b"/>
              <a:pathLst>
                <a:path w="3113" h="1217" extrusionOk="0">
                  <a:moveTo>
                    <a:pt x="2858" y="0"/>
                  </a:moveTo>
                  <a:lnTo>
                    <a:pt x="2660" y="28"/>
                  </a:lnTo>
                  <a:lnTo>
                    <a:pt x="2320" y="113"/>
                  </a:lnTo>
                  <a:lnTo>
                    <a:pt x="1585" y="255"/>
                  </a:lnTo>
                  <a:lnTo>
                    <a:pt x="849" y="453"/>
                  </a:lnTo>
                  <a:lnTo>
                    <a:pt x="453" y="538"/>
                  </a:lnTo>
                  <a:lnTo>
                    <a:pt x="255" y="623"/>
                  </a:lnTo>
                  <a:lnTo>
                    <a:pt x="86" y="707"/>
                  </a:lnTo>
                  <a:lnTo>
                    <a:pt x="29" y="792"/>
                  </a:lnTo>
                  <a:lnTo>
                    <a:pt x="1" y="877"/>
                  </a:lnTo>
                  <a:lnTo>
                    <a:pt x="1" y="934"/>
                  </a:lnTo>
                  <a:lnTo>
                    <a:pt x="29" y="1019"/>
                  </a:lnTo>
                  <a:lnTo>
                    <a:pt x="57" y="1103"/>
                  </a:lnTo>
                  <a:lnTo>
                    <a:pt x="142" y="1160"/>
                  </a:lnTo>
                  <a:lnTo>
                    <a:pt x="199" y="1188"/>
                  </a:lnTo>
                  <a:lnTo>
                    <a:pt x="284" y="1217"/>
                  </a:lnTo>
                  <a:lnTo>
                    <a:pt x="482" y="1217"/>
                  </a:lnTo>
                  <a:lnTo>
                    <a:pt x="680" y="1160"/>
                  </a:lnTo>
                  <a:lnTo>
                    <a:pt x="1047" y="1019"/>
                  </a:lnTo>
                  <a:lnTo>
                    <a:pt x="1726" y="764"/>
                  </a:lnTo>
                  <a:lnTo>
                    <a:pt x="2405" y="509"/>
                  </a:lnTo>
                  <a:lnTo>
                    <a:pt x="2773" y="368"/>
                  </a:lnTo>
                  <a:lnTo>
                    <a:pt x="2914" y="311"/>
                  </a:lnTo>
                  <a:lnTo>
                    <a:pt x="2999" y="255"/>
                  </a:lnTo>
                  <a:lnTo>
                    <a:pt x="3056" y="198"/>
                  </a:lnTo>
                  <a:lnTo>
                    <a:pt x="3084" y="142"/>
                  </a:lnTo>
                  <a:lnTo>
                    <a:pt x="3112" y="85"/>
                  </a:lnTo>
                  <a:lnTo>
                    <a:pt x="3084" y="57"/>
                  </a:lnTo>
                  <a:lnTo>
                    <a:pt x="3027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5720;p40">
              <a:extLst>
                <a:ext uri="{FF2B5EF4-FFF2-40B4-BE49-F238E27FC236}">
                  <a16:creationId xmlns:a16="http://schemas.microsoft.com/office/drawing/2014/main" xmlns="" id="{00092D1E-1EA6-4260-84F2-C53E8E143BBE}"/>
                </a:ext>
              </a:extLst>
            </p:cNvPr>
            <p:cNvSpPr/>
            <p:nvPr/>
          </p:nvSpPr>
          <p:spPr>
            <a:xfrm>
              <a:off x="7109600" y="3181700"/>
              <a:ext cx="137925" cy="24775"/>
            </a:xfrm>
            <a:custGeom>
              <a:avLst/>
              <a:gdLst/>
              <a:ahLst/>
              <a:cxnLst/>
              <a:rect l="l" t="t" r="r" b="b"/>
              <a:pathLst>
                <a:path w="5517" h="991" extrusionOk="0">
                  <a:moveTo>
                    <a:pt x="5517" y="1"/>
                  </a:moveTo>
                  <a:lnTo>
                    <a:pt x="3537" y="255"/>
                  </a:lnTo>
                  <a:lnTo>
                    <a:pt x="1783" y="425"/>
                  </a:lnTo>
                  <a:lnTo>
                    <a:pt x="906" y="538"/>
                  </a:lnTo>
                  <a:lnTo>
                    <a:pt x="482" y="567"/>
                  </a:lnTo>
                  <a:lnTo>
                    <a:pt x="284" y="623"/>
                  </a:lnTo>
                  <a:lnTo>
                    <a:pt x="86" y="680"/>
                  </a:lnTo>
                  <a:lnTo>
                    <a:pt x="29" y="765"/>
                  </a:lnTo>
                  <a:lnTo>
                    <a:pt x="1" y="821"/>
                  </a:lnTo>
                  <a:lnTo>
                    <a:pt x="29" y="906"/>
                  </a:lnTo>
                  <a:lnTo>
                    <a:pt x="114" y="963"/>
                  </a:lnTo>
                  <a:lnTo>
                    <a:pt x="284" y="991"/>
                  </a:lnTo>
                  <a:lnTo>
                    <a:pt x="482" y="991"/>
                  </a:lnTo>
                  <a:lnTo>
                    <a:pt x="849" y="934"/>
                  </a:lnTo>
                  <a:lnTo>
                    <a:pt x="1726" y="849"/>
                  </a:lnTo>
                  <a:lnTo>
                    <a:pt x="3508" y="680"/>
                  </a:lnTo>
                  <a:lnTo>
                    <a:pt x="5517" y="482"/>
                  </a:lnTo>
                  <a:lnTo>
                    <a:pt x="5290" y="255"/>
                  </a:lnTo>
                  <a:lnTo>
                    <a:pt x="5517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5721;p40">
              <a:extLst>
                <a:ext uri="{FF2B5EF4-FFF2-40B4-BE49-F238E27FC236}">
                  <a16:creationId xmlns:a16="http://schemas.microsoft.com/office/drawing/2014/main" xmlns="" id="{2DBC0F0D-E5CC-4D7E-A59B-556FB4DAD0BE}"/>
                </a:ext>
              </a:extLst>
            </p:cNvPr>
            <p:cNvSpPr/>
            <p:nvPr/>
          </p:nvSpPr>
          <p:spPr>
            <a:xfrm>
              <a:off x="7025450" y="4209200"/>
              <a:ext cx="2150" cy="750"/>
            </a:xfrm>
            <a:custGeom>
              <a:avLst/>
              <a:gdLst/>
              <a:ahLst/>
              <a:cxnLst/>
              <a:rect l="l" t="t" r="r" b="b"/>
              <a:pathLst>
                <a:path w="86" h="30" extrusionOk="0">
                  <a:moveTo>
                    <a:pt x="1" y="1"/>
                  </a:moveTo>
                  <a:lnTo>
                    <a:pt x="57" y="29"/>
                  </a:lnTo>
                  <a:lnTo>
                    <a:pt x="85" y="29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5722;p40">
              <a:extLst>
                <a:ext uri="{FF2B5EF4-FFF2-40B4-BE49-F238E27FC236}">
                  <a16:creationId xmlns:a16="http://schemas.microsoft.com/office/drawing/2014/main" xmlns="" id="{1F704D75-5974-43CF-A047-12B8B207F572}"/>
                </a:ext>
              </a:extLst>
            </p:cNvPr>
            <p:cNvSpPr/>
            <p:nvPr/>
          </p:nvSpPr>
          <p:spPr>
            <a:xfrm>
              <a:off x="5840950" y="3623675"/>
              <a:ext cx="1184525" cy="585550"/>
            </a:xfrm>
            <a:custGeom>
              <a:avLst/>
              <a:gdLst/>
              <a:ahLst/>
              <a:cxnLst/>
              <a:rect l="l" t="t" r="r" b="b"/>
              <a:pathLst>
                <a:path w="47381" h="23422" extrusionOk="0">
                  <a:moveTo>
                    <a:pt x="22517" y="1"/>
                  </a:moveTo>
                  <a:lnTo>
                    <a:pt x="21753" y="312"/>
                  </a:lnTo>
                  <a:lnTo>
                    <a:pt x="20848" y="708"/>
                  </a:lnTo>
                  <a:lnTo>
                    <a:pt x="19660" y="1274"/>
                  </a:lnTo>
                  <a:lnTo>
                    <a:pt x="18217" y="2009"/>
                  </a:lnTo>
                  <a:lnTo>
                    <a:pt x="17454" y="2462"/>
                  </a:lnTo>
                  <a:lnTo>
                    <a:pt x="16605" y="2943"/>
                  </a:lnTo>
                  <a:lnTo>
                    <a:pt x="15756" y="3480"/>
                  </a:lnTo>
                  <a:lnTo>
                    <a:pt x="14851" y="4046"/>
                  </a:lnTo>
                  <a:lnTo>
                    <a:pt x="13946" y="4668"/>
                  </a:lnTo>
                  <a:lnTo>
                    <a:pt x="12984" y="5347"/>
                  </a:lnTo>
                  <a:lnTo>
                    <a:pt x="12051" y="6082"/>
                  </a:lnTo>
                  <a:lnTo>
                    <a:pt x="11089" y="6846"/>
                  </a:lnTo>
                  <a:lnTo>
                    <a:pt x="10127" y="7666"/>
                  </a:lnTo>
                  <a:lnTo>
                    <a:pt x="9166" y="8543"/>
                  </a:lnTo>
                  <a:lnTo>
                    <a:pt x="8204" y="9477"/>
                  </a:lnTo>
                  <a:lnTo>
                    <a:pt x="7270" y="10467"/>
                  </a:lnTo>
                  <a:lnTo>
                    <a:pt x="6365" y="11513"/>
                  </a:lnTo>
                  <a:lnTo>
                    <a:pt x="5460" y="12616"/>
                  </a:lnTo>
                  <a:lnTo>
                    <a:pt x="4611" y="13748"/>
                  </a:lnTo>
                  <a:lnTo>
                    <a:pt x="3791" y="14964"/>
                  </a:lnTo>
                  <a:lnTo>
                    <a:pt x="3395" y="15586"/>
                  </a:lnTo>
                  <a:lnTo>
                    <a:pt x="3027" y="16209"/>
                  </a:lnTo>
                  <a:lnTo>
                    <a:pt x="2660" y="16888"/>
                  </a:lnTo>
                  <a:lnTo>
                    <a:pt x="2292" y="17538"/>
                  </a:lnTo>
                  <a:lnTo>
                    <a:pt x="1953" y="18217"/>
                  </a:lnTo>
                  <a:lnTo>
                    <a:pt x="1613" y="18924"/>
                  </a:lnTo>
                  <a:lnTo>
                    <a:pt x="1302" y="19631"/>
                  </a:lnTo>
                  <a:lnTo>
                    <a:pt x="1019" y="20367"/>
                  </a:lnTo>
                  <a:lnTo>
                    <a:pt x="736" y="21102"/>
                  </a:lnTo>
                  <a:lnTo>
                    <a:pt x="453" y="21866"/>
                  </a:lnTo>
                  <a:lnTo>
                    <a:pt x="227" y="22630"/>
                  </a:lnTo>
                  <a:lnTo>
                    <a:pt x="1" y="23422"/>
                  </a:lnTo>
                  <a:lnTo>
                    <a:pt x="47381" y="23422"/>
                  </a:lnTo>
                  <a:lnTo>
                    <a:pt x="47324" y="23337"/>
                  </a:lnTo>
                  <a:lnTo>
                    <a:pt x="47267" y="23111"/>
                  </a:lnTo>
                  <a:lnTo>
                    <a:pt x="47069" y="22375"/>
                  </a:lnTo>
                  <a:lnTo>
                    <a:pt x="46730" y="21187"/>
                  </a:lnTo>
                  <a:lnTo>
                    <a:pt x="46504" y="20423"/>
                  </a:lnTo>
                  <a:lnTo>
                    <a:pt x="46221" y="19547"/>
                  </a:lnTo>
                  <a:lnTo>
                    <a:pt x="45881" y="18557"/>
                  </a:lnTo>
                  <a:lnTo>
                    <a:pt x="45457" y="17453"/>
                  </a:lnTo>
                  <a:lnTo>
                    <a:pt x="44948" y="16237"/>
                  </a:lnTo>
                  <a:lnTo>
                    <a:pt x="44354" y="14908"/>
                  </a:lnTo>
                  <a:lnTo>
                    <a:pt x="43675" y="13465"/>
                  </a:lnTo>
                  <a:lnTo>
                    <a:pt x="42855" y="11909"/>
                  </a:lnTo>
                  <a:lnTo>
                    <a:pt x="41950" y="10212"/>
                  </a:lnTo>
                  <a:lnTo>
                    <a:pt x="40931" y="8430"/>
                  </a:lnTo>
                  <a:lnTo>
                    <a:pt x="22517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5723;p40">
              <a:extLst>
                <a:ext uri="{FF2B5EF4-FFF2-40B4-BE49-F238E27FC236}">
                  <a16:creationId xmlns:a16="http://schemas.microsoft.com/office/drawing/2014/main" xmlns="" id="{190CCFE9-8A2C-48CF-81CA-5A762491C93F}"/>
                </a:ext>
              </a:extLst>
            </p:cNvPr>
            <p:cNvSpPr/>
            <p:nvPr/>
          </p:nvSpPr>
          <p:spPr>
            <a:xfrm>
              <a:off x="6490850" y="4018975"/>
              <a:ext cx="82050" cy="190250"/>
            </a:xfrm>
            <a:custGeom>
              <a:avLst/>
              <a:gdLst/>
              <a:ahLst/>
              <a:cxnLst/>
              <a:rect l="l" t="t" r="r" b="b"/>
              <a:pathLst>
                <a:path w="3282" h="7610" extrusionOk="0">
                  <a:moveTo>
                    <a:pt x="0" y="1"/>
                  </a:moveTo>
                  <a:lnTo>
                    <a:pt x="226" y="453"/>
                  </a:lnTo>
                  <a:lnTo>
                    <a:pt x="424" y="878"/>
                  </a:lnTo>
                  <a:lnTo>
                    <a:pt x="594" y="1359"/>
                  </a:lnTo>
                  <a:lnTo>
                    <a:pt x="764" y="1811"/>
                  </a:lnTo>
                  <a:lnTo>
                    <a:pt x="1047" y="2745"/>
                  </a:lnTo>
                  <a:lnTo>
                    <a:pt x="1273" y="3706"/>
                  </a:lnTo>
                  <a:lnTo>
                    <a:pt x="1414" y="4668"/>
                  </a:lnTo>
                  <a:lnTo>
                    <a:pt x="1499" y="5658"/>
                  </a:lnTo>
                  <a:lnTo>
                    <a:pt x="1528" y="6620"/>
                  </a:lnTo>
                  <a:lnTo>
                    <a:pt x="1471" y="7610"/>
                  </a:lnTo>
                  <a:lnTo>
                    <a:pt x="3281" y="7610"/>
                  </a:lnTo>
                  <a:lnTo>
                    <a:pt x="3083" y="6591"/>
                  </a:lnTo>
                  <a:lnTo>
                    <a:pt x="2829" y="5573"/>
                  </a:lnTo>
                  <a:lnTo>
                    <a:pt x="2489" y="4583"/>
                  </a:lnTo>
                  <a:lnTo>
                    <a:pt x="2122" y="3593"/>
                  </a:lnTo>
                  <a:lnTo>
                    <a:pt x="1669" y="2660"/>
                  </a:lnTo>
                  <a:lnTo>
                    <a:pt x="1188" y="1726"/>
                  </a:lnTo>
                  <a:lnTo>
                    <a:pt x="905" y="1274"/>
                  </a:lnTo>
                  <a:lnTo>
                    <a:pt x="622" y="849"/>
                  </a:lnTo>
                  <a:lnTo>
                    <a:pt x="311" y="4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6238;p54">
            <a:extLst>
              <a:ext uri="{FF2B5EF4-FFF2-40B4-BE49-F238E27FC236}">
                <a16:creationId xmlns:a16="http://schemas.microsoft.com/office/drawing/2014/main" xmlns="" id="{60D3A527-F13E-4937-A91A-2865DB8E30CF}"/>
              </a:ext>
            </a:extLst>
          </p:cNvPr>
          <p:cNvSpPr txBox="1">
            <a:spLocks/>
          </p:cNvSpPr>
          <p:nvPr/>
        </p:nvSpPr>
        <p:spPr>
          <a:xfrm>
            <a:off x="765065" y="2694008"/>
            <a:ext cx="3802500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14350" indent="-514350" algn="ctr">
              <a:buNone/>
            </a:pPr>
            <a:r>
              <a:rPr lang="es-ES" sz="1600" b="1" dirty="0"/>
              <a:t>Práctica identificar tus emociones</a:t>
            </a:r>
          </a:p>
          <a:p>
            <a:pPr marL="514350" indent="-514350" algn="ctr">
              <a:buNone/>
            </a:pPr>
            <a:endParaRPr lang="es-ES" sz="1600" b="1" dirty="0"/>
          </a:p>
          <a:p>
            <a:pPr marL="0" indent="0" algn="ctr">
              <a:buNone/>
            </a:pPr>
            <a:r>
              <a:rPr lang="es-ES" sz="1600" dirty="0"/>
              <a:t>Etiqueta e identifica tus emociones más frecuentes y desarrolla conciencia sobre lo que recuerdas haber sentido a lo largo del día.</a:t>
            </a:r>
            <a:endParaRPr lang="es-ES" sz="1600" b="1" dirty="0"/>
          </a:p>
          <a:p>
            <a:pPr algn="ctr"/>
            <a:endParaRPr lang="es-MX" dirty="0"/>
          </a:p>
        </p:txBody>
      </p:sp>
      <p:pic>
        <p:nvPicPr>
          <p:cNvPr id="120" name="Imagen 119" descr="Texto&#10;&#10;Descripción generada automáticamente">
            <a:extLst>
              <a:ext uri="{FF2B5EF4-FFF2-40B4-BE49-F238E27FC236}">
                <a16:creationId xmlns:a16="http://schemas.microsoft.com/office/drawing/2014/main" xmlns="" id="{DE8B0F08-F1FC-4F29-9C87-3C32995649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834" y="464213"/>
            <a:ext cx="2556118" cy="5095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0" name="Google Shape;6220;p51"/>
          <p:cNvSpPr txBox="1">
            <a:spLocks noGrp="1"/>
          </p:cNvSpPr>
          <p:nvPr>
            <p:ph type="title"/>
          </p:nvPr>
        </p:nvSpPr>
        <p:spPr>
          <a:xfrm>
            <a:off x="4416173" y="1216730"/>
            <a:ext cx="3256005" cy="12646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400" dirty="0"/>
              <a:t>Autoevalúate antes de mirar a los demás</a:t>
            </a:r>
            <a:endParaRPr sz="3400" dirty="0"/>
          </a:p>
        </p:txBody>
      </p:sp>
      <p:sp>
        <p:nvSpPr>
          <p:cNvPr id="119" name="Google Shape;6238;p54">
            <a:extLst>
              <a:ext uri="{FF2B5EF4-FFF2-40B4-BE49-F238E27FC236}">
                <a16:creationId xmlns:a16="http://schemas.microsoft.com/office/drawing/2014/main" xmlns="" id="{60D3A527-F13E-4937-A91A-2865DB8E30CF}"/>
              </a:ext>
            </a:extLst>
          </p:cNvPr>
          <p:cNvSpPr txBox="1">
            <a:spLocks/>
          </p:cNvSpPr>
          <p:nvPr/>
        </p:nvSpPr>
        <p:spPr>
          <a:xfrm>
            <a:off x="4052036" y="2781330"/>
            <a:ext cx="3802500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None/>
            </a:pPr>
            <a:r>
              <a:rPr lang="es-ES" dirty="0"/>
              <a:t>Observarte y comprenderte buscando mejorar, fomenta la humildad y el acercamiento hacia lo que sientes.</a:t>
            </a:r>
          </a:p>
          <a:p>
            <a:pPr algn="ctr"/>
            <a:endParaRPr lang="es-MX" dirty="0"/>
          </a:p>
        </p:txBody>
      </p:sp>
      <p:grpSp>
        <p:nvGrpSpPr>
          <p:cNvPr id="120" name="Google Shape;5848;p43">
            <a:extLst>
              <a:ext uri="{FF2B5EF4-FFF2-40B4-BE49-F238E27FC236}">
                <a16:creationId xmlns:a16="http://schemas.microsoft.com/office/drawing/2014/main" xmlns="" id="{70205447-F8CF-4252-8953-1E1F813C38FD}"/>
              </a:ext>
            </a:extLst>
          </p:cNvPr>
          <p:cNvGrpSpPr/>
          <p:nvPr/>
        </p:nvGrpSpPr>
        <p:grpSpPr>
          <a:xfrm>
            <a:off x="128547" y="1790545"/>
            <a:ext cx="4287626" cy="3352955"/>
            <a:chOff x="5652575" y="2652525"/>
            <a:chExt cx="1729300" cy="1352325"/>
          </a:xfrm>
        </p:grpSpPr>
        <p:sp>
          <p:nvSpPr>
            <p:cNvPr id="121" name="Google Shape;5849;p43">
              <a:extLst>
                <a:ext uri="{FF2B5EF4-FFF2-40B4-BE49-F238E27FC236}">
                  <a16:creationId xmlns:a16="http://schemas.microsoft.com/office/drawing/2014/main" xmlns="" id="{7C31BB45-364A-4A0E-A293-2A9C25339CA1}"/>
                </a:ext>
              </a:extLst>
            </p:cNvPr>
            <p:cNvSpPr/>
            <p:nvPr/>
          </p:nvSpPr>
          <p:spPr>
            <a:xfrm>
              <a:off x="6724400" y="2787925"/>
              <a:ext cx="441325" cy="824250"/>
            </a:xfrm>
            <a:custGeom>
              <a:avLst/>
              <a:gdLst/>
              <a:ahLst/>
              <a:cxnLst/>
              <a:rect l="l" t="t" r="r" b="b"/>
              <a:pathLst>
                <a:path w="17653" h="32970" extrusionOk="0">
                  <a:moveTo>
                    <a:pt x="17653" y="0"/>
                  </a:moveTo>
                  <a:lnTo>
                    <a:pt x="16605" y="598"/>
                  </a:lnTo>
                  <a:lnTo>
                    <a:pt x="15618" y="1227"/>
                  </a:lnTo>
                  <a:lnTo>
                    <a:pt x="14631" y="1885"/>
                  </a:lnTo>
                  <a:lnTo>
                    <a:pt x="13673" y="2573"/>
                  </a:lnTo>
                  <a:lnTo>
                    <a:pt x="12746" y="3291"/>
                  </a:lnTo>
                  <a:lnTo>
                    <a:pt x="11819" y="4039"/>
                  </a:lnTo>
                  <a:lnTo>
                    <a:pt x="10951" y="4817"/>
                  </a:lnTo>
                  <a:lnTo>
                    <a:pt x="10083" y="5625"/>
                  </a:lnTo>
                  <a:lnTo>
                    <a:pt x="9275" y="6462"/>
                  </a:lnTo>
                  <a:lnTo>
                    <a:pt x="8468" y="7330"/>
                  </a:lnTo>
                  <a:lnTo>
                    <a:pt x="7690" y="8228"/>
                  </a:lnTo>
                  <a:lnTo>
                    <a:pt x="6972" y="9155"/>
                  </a:lnTo>
                  <a:lnTo>
                    <a:pt x="6254" y="10112"/>
                  </a:lnTo>
                  <a:lnTo>
                    <a:pt x="5596" y="11070"/>
                  </a:lnTo>
                  <a:lnTo>
                    <a:pt x="4967" y="12087"/>
                  </a:lnTo>
                  <a:lnTo>
                    <a:pt x="4369" y="13104"/>
                  </a:lnTo>
                  <a:lnTo>
                    <a:pt x="3950" y="13882"/>
                  </a:lnTo>
                  <a:lnTo>
                    <a:pt x="3531" y="14660"/>
                  </a:lnTo>
                  <a:lnTo>
                    <a:pt x="3142" y="15468"/>
                  </a:lnTo>
                  <a:lnTo>
                    <a:pt x="2783" y="16305"/>
                  </a:lnTo>
                  <a:lnTo>
                    <a:pt x="2454" y="17113"/>
                  </a:lnTo>
                  <a:lnTo>
                    <a:pt x="2125" y="17951"/>
                  </a:lnTo>
                  <a:lnTo>
                    <a:pt x="1826" y="18819"/>
                  </a:lnTo>
                  <a:lnTo>
                    <a:pt x="1557" y="19656"/>
                  </a:lnTo>
                  <a:lnTo>
                    <a:pt x="1287" y="20524"/>
                  </a:lnTo>
                  <a:lnTo>
                    <a:pt x="1078" y="21392"/>
                  </a:lnTo>
                  <a:lnTo>
                    <a:pt x="868" y="22259"/>
                  </a:lnTo>
                  <a:lnTo>
                    <a:pt x="659" y="23157"/>
                  </a:lnTo>
                  <a:lnTo>
                    <a:pt x="509" y="24024"/>
                  </a:lnTo>
                  <a:lnTo>
                    <a:pt x="360" y="24922"/>
                  </a:lnTo>
                  <a:lnTo>
                    <a:pt x="270" y="25790"/>
                  </a:lnTo>
                  <a:lnTo>
                    <a:pt x="150" y="26687"/>
                  </a:lnTo>
                  <a:lnTo>
                    <a:pt x="91" y="27585"/>
                  </a:lnTo>
                  <a:lnTo>
                    <a:pt x="61" y="28482"/>
                  </a:lnTo>
                  <a:lnTo>
                    <a:pt x="31" y="29589"/>
                  </a:lnTo>
                  <a:lnTo>
                    <a:pt x="1" y="30726"/>
                  </a:lnTo>
                  <a:lnTo>
                    <a:pt x="61" y="31863"/>
                  </a:lnTo>
                  <a:lnTo>
                    <a:pt x="120" y="32431"/>
                  </a:lnTo>
                  <a:lnTo>
                    <a:pt x="180" y="32970"/>
                  </a:lnTo>
                  <a:lnTo>
                    <a:pt x="420" y="30756"/>
                  </a:lnTo>
                  <a:lnTo>
                    <a:pt x="659" y="28482"/>
                  </a:lnTo>
                  <a:lnTo>
                    <a:pt x="809" y="27375"/>
                  </a:lnTo>
                  <a:lnTo>
                    <a:pt x="988" y="26238"/>
                  </a:lnTo>
                  <a:lnTo>
                    <a:pt x="1227" y="25101"/>
                  </a:lnTo>
                  <a:lnTo>
                    <a:pt x="1467" y="23964"/>
                  </a:lnTo>
                  <a:lnTo>
                    <a:pt x="1646" y="23217"/>
                  </a:lnTo>
                  <a:lnTo>
                    <a:pt x="1856" y="22469"/>
                  </a:lnTo>
                  <a:lnTo>
                    <a:pt x="2305" y="21003"/>
                  </a:lnTo>
                  <a:lnTo>
                    <a:pt x="2843" y="19567"/>
                  </a:lnTo>
                  <a:lnTo>
                    <a:pt x="3411" y="18130"/>
                  </a:lnTo>
                  <a:lnTo>
                    <a:pt x="4040" y="16754"/>
                  </a:lnTo>
                  <a:lnTo>
                    <a:pt x="4758" y="15408"/>
                  </a:lnTo>
                  <a:lnTo>
                    <a:pt x="5506" y="14062"/>
                  </a:lnTo>
                  <a:lnTo>
                    <a:pt x="6314" y="12745"/>
                  </a:lnTo>
                  <a:lnTo>
                    <a:pt x="7151" y="11489"/>
                  </a:lnTo>
                  <a:lnTo>
                    <a:pt x="8079" y="10202"/>
                  </a:lnTo>
                  <a:lnTo>
                    <a:pt x="9006" y="8976"/>
                  </a:lnTo>
                  <a:lnTo>
                    <a:pt x="10023" y="7779"/>
                  </a:lnTo>
                  <a:lnTo>
                    <a:pt x="11071" y="6582"/>
                  </a:lnTo>
                  <a:lnTo>
                    <a:pt x="12148" y="5415"/>
                  </a:lnTo>
                  <a:lnTo>
                    <a:pt x="13255" y="4278"/>
                  </a:lnTo>
                  <a:lnTo>
                    <a:pt x="14421" y="3142"/>
                  </a:lnTo>
                  <a:lnTo>
                    <a:pt x="16037" y="1556"/>
                  </a:lnTo>
                  <a:lnTo>
                    <a:pt x="17653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5850;p43">
              <a:extLst>
                <a:ext uri="{FF2B5EF4-FFF2-40B4-BE49-F238E27FC236}">
                  <a16:creationId xmlns:a16="http://schemas.microsoft.com/office/drawing/2014/main" xmlns="" id="{F68A7D31-7620-4C6C-A1F4-C28EB4C69FD6}"/>
                </a:ext>
              </a:extLst>
            </p:cNvPr>
            <p:cNvSpPr/>
            <p:nvPr/>
          </p:nvSpPr>
          <p:spPr>
            <a:xfrm>
              <a:off x="6728900" y="2746025"/>
              <a:ext cx="525075" cy="937225"/>
            </a:xfrm>
            <a:custGeom>
              <a:avLst/>
              <a:gdLst/>
              <a:ahLst/>
              <a:cxnLst/>
              <a:rect l="l" t="t" r="r" b="b"/>
              <a:pathLst>
                <a:path w="21003" h="37489" extrusionOk="0">
                  <a:moveTo>
                    <a:pt x="21003" y="1"/>
                  </a:moveTo>
                  <a:lnTo>
                    <a:pt x="20105" y="390"/>
                  </a:lnTo>
                  <a:lnTo>
                    <a:pt x="19208" y="808"/>
                  </a:lnTo>
                  <a:lnTo>
                    <a:pt x="18340" y="1227"/>
                  </a:lnTo>
                  <a:lnTo>
                    <a:pt x="17473" y="1676"/>
                  </a:lnTo>
                  <a:lnTo>
                    <a:pt x="15857" y="3232"/>
                  </a:lnTo>
                  <a:lnTo>
                    <a:pt x="14241" y="4818"/>
                  </a:lnTo>
                  <a:lnTo>
                    <a:pt x="13075" y="5954"/>
                  </a:lnTo>
                  <a:lnTo>
                    <a:pt x="11968" y="7091"/>
                  </a:lnTo>
                  <a:lnTo>
                    <a:pt x="10891" y="8258"/>
                  </a:lnTo>
                  <a:lnTo>
                    <a:pt x="9843" y="9455"/>
                  </a:lnTo>
                  <a:lnTo>
                    <a:pt x="8826" y="10652"/>
                  </a:lnTo>
                  <a:lnTo>
                    <a:pt x="7899" y="11878"/>
                  </a:lnTo>
                  <a:lnTo>
                    <a:pt x="6971" y="13165"/>
                  </a:lnTo>
                  <a:lnTo>
                    <a:pt x="6134" y="14421"/>
                  </a:lnTo>
                  <a:lnTo>
                    <a:pt x="5326" y="15738"/>
                  </a:lnTo>
                  <a:lnTo>
                    <a:pt x="4578" y="17084"/>
                  </a:lnTo>
                  <a:lnTo>
                    <a:pt x="3860" y="18430"/>
                  </a:lnTo>
                  <a:lnTo>
                    <a:pt x="3231" y="19806"/>
                  </a:lnTo>
                  <a:lnTo>
                    <a:pt x="2663" y="21243"/>
                  </a:lnTo>
                  <a:lnTo>
                    <a:pt x="2125" y="22679"/>
                  </a:lnTo>
                  <a:lnTo>
                    <a:pt x="1676" y="24145"/>
                  </a:lnTo>
                  <a:lnTo>
                    <a:pt x="1466" y="24893"/>
                  </a:lnTo>
                  <a:lnTo>
                    <a:pt x="1287" y="25640"/>
                  </a:lnTo>
                  <a:lnTo>
                    <a:pt x="1047" y="26777"/>
                  </a:lnTo>
                  <a:lnTo>
                    <a:pt x="808" y="27914"/>
                  </a:lnTo>
                  <a:lnTo>
                    <a:pt x="629" y="29051"/>
                  </a:lnTo>
                  <a:lnTo>
                    <a:pt x="479" y="30158"/>
                  </a:lnTo>
                  <a:lnTo>
                    <a:pt x="240" y="32432"/>
                  </a:lnTo>
                  <a:lnTo>
                    <a:pt x="0" y="34646"/>
                  </a:lnTo>
                  <a:lnTo>
                    <a:pt x="150" y="35394"/>
                  </a:lnTo>
                  <a:lnTo>
                    <a:pt x="359" y="36142"/>
                  </a:lnTo>
                  <a:lnTo>
                    <a:pt x="479" y="36531"/>
                  </a:lnTo>
                  <a:lnTo>
                    <a:pt x="569" y="36740"/>
                  </a:lnTo>
                  <a:lnTo>
                    <a:pt x="688" y="36950"/>
                  </a:lnTo>
                  <a:lnTo>
                    <a:pt x="808" y="37159"/>
                  </a:lnTo>
                  <a:lnTo>
                    <a:pt x="958" y="37309"/>
                  </a:lnTo>
                  <a:lnTo>
                    <a:pt x="1137" y="37428"/>
                  </a:lnTo>
                  <a:lnTo>
                    <a:pt x="1347" y="37488"/>
                  </a:lnTo>
                  <a:lnTo>
                    <a:pt x="1556" y="37458"/>
                  </a:lnTo>
                  <a:lnTo>
                    <a:pt x="1736" y="37398"/>
                  </a:lnTo>
                  <a:lnTo>
                    <a:pt x="1945" y="37309"/>
                  </a:lnTo>
                  <a:lnTo>
                    <a:pt x="2125" y="37159"/>
                  </a:lnTo>
                  <a:lnTo>
                    <a:pt x="3680" y="35065"/>
                  </a:lnTo>
                  <a:lnTo>
                    <a:pt x="5176" y="32911"/>
                  </a:lnTo>
                  <a:lnTo>
                    <a:pt x="6642" y="30727"/>
                  </a:lnTo>
                  <a:lnTo>
                    <a:pt x="8048" y="28513"/>
                  </a:lnTo>
                  <a:lnTo>
                    <a:pt x="9425" y="26299"/>
                  </a:lnTo>
                  <a:lnTo>
                    <a:pt x="10741" y="24025"/>
                  </a:lnTo>
                  <a:lnTo>
                    <a:pt x="11998" y="21751"/>
                  </a:lnTo>
                  <a:lnTo>
                    <a:pt x="13224" y="19418"/>
                  </a:lnTo>
                  <a:lnTo>
                    <a:pt x="14391" y="17084"/>
                  </a:lnTo>
                  <a:lnTo>
                    <a:pt x="15498" y="14720"/>
                  </a:lnTo>
                  <a:lnTo>
                    <a:pt x="16575" y="12327"/>
                  </a:lnTo>
                  <a:lnTo>
                    <a:pt x="17562" y="9904"/>
                  </a:lnTo>
                  <a:lnTo>
                    <a:pt x="18520" y="7480"/>
                  </a:lnTo>
                  <a:lnTo>
                    <a:pt x="19417" y="4997"/>
                  </a:lnTo>
                  <a:lnTo>
                    <a:pt x="20225" y="2514"/>
                  </a:lnTo>
                  <a:lnTo>
                    <a:pt x="21003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5851;p43">
              <a:extLst>
                <a:ext uri="{FF2B5EF4-FFF2-40B4-BE49-F238E27FC236}">
                  <a16:creationId xmlns:a16="http://schemas.microsoft.com/office/drawing/2014/main" xmlns="" id="{C53041D5-859C-483B-A485-F8A0E3882A02}"/>
                </a:ext>
              </a:extLst>
            </p:cNvPr>
            <p:cNvSpPr/>
            <p:nvPr/>
          </p:nvSpPr>
          <p:spPr>
            <a:xfrm>
              <a:off x="6782000" y="2741550"/>
              <a:ext cx="483950" cy="933450"/>
            </a:xfrm>
            <a:custGeom>
              <a:avLst/>
              <a:gdLst/>
              <a:ahLst/>
              <a:cxnLst/>
              <a:rect l="l" t="t" r="r" b="b"/>
              <a:pathLst>
                <a:path w="19358" h="37338" extrusionOk="0">
                  <a:moveTo>
                    <a:pt x="19358" y="0"/>
                  </a:moveTo>
                  <a:lnTo>
                    <a:pt x="18879" y="180"/>
                  </a:lnTo>
                  <a:lnTo>
                    <a:pt x="18101" y="2693"/>
                  </a:lnTo>
                  <a:lnTo>
                    <a:pt x="17293" y="5176"/>
                  </a:lnTo>
                  <a:lnTo>
                    <a:pt x="16396" y="7659"/>
                  </a:lnTo>
                  <a:lnTo>
                    <a:pt x="15438" y="10083"/>
                  </a:lnTo>
                  <a:lnTo>
                    <a:pt x="14451" y="12506"/>
                  </a:lnTo>
                  <a:lnTo>
                    <a:pt x="13374" y="14899"/>
                  </a:lnTo>
                  <a:lnTo>
                    <a:pt x="12267" y="17263"/>
                  </a:lnTo>
                  <a:lnTo>
                    <a:pt x="11100" y="19597"/>
                  </a:lnTo>
                  <a:lnTo>
                    <a:pt x="9874" y="21930"/>
                  </a:lnTo>
                  <a:lnTo>
                    <a:pt x="8617" y="24204"/>
                  </a:lnTo>
                  <a:lnTo>
                    <a:pt x="7301" y="26478"/>
                  </a:lnTo>
                  <a:lnTo>
                    <a:pt x="5924" y="28692"/>
                  </a:lnTo>
                  <a:lnTo>
                    <a:pt x="4518" y="30906"/>
                  </a:lnTo>
                  <a:lnTo>
                    <a:pt x="3052" y="33090"/>
                  </a:lnTo>
                  <a:lnTo>
                    <a:pt x="1556" y="35244"/>
                  </a:lnTo>
                  <a:lnTo>
                    <a:pt x="1" y="37338"/>
                  </a:lnTo>
                  <a:lnTo>
                    <a:pt x="330" y="37039"/>
                  </a:lnTo>
                  <a:lnTo>
                    <a:pt x="629" y="36710"/>
                  </a:lnTo>
                  <a:lnTo>
                    <a:pt x="1107" y="36141"/>
                  </a:lnTo>
                  <a:lnTo>
                    <a:pt x="2274" y="34885"/>
                  </a:lnTo>
                  <a:lnTo>
                    <a:pt x="3381" y="33598"/>
                  </a:lnTo>
                  <a:lnTo>
                    <a:pt x="4458" y="32282"/>
                  </a:lnTo>
                  <a:lnTo>
                    <a:pt x="5535" y="30935"/>
                  </a:lnTo>
                  <a:lnTo>
                    <a:pt x="6553" y="29559"/>
                  </a:lnTo>
                  <a:lnTo>
                    <a:pt x="7540" y="28183"/>
                  </a:lnTo>
                  <a:lnTo>
                    <a:pt x="8497" y="26777"/>
                  </a:lnTo>
                  <a:lnTo>
                    <a:pt x="9425" y="25341"/>
                  </a:lnTo>
                  <a:lnTo>
                    <a:pt x="10322" y="23875"/>
                  </a:lnTo>
                  <a:lnTo>
                    <a:pt x="11190" y="22379"/>
                  </a:lnTo>
                  <a:lnTo>
                    <a:pt x="12028" y="20883"/>
                  </a:lnTo>
                  <a:lnTo>
                    <a:pt x="12806" y="19357"/>
                  </a:lnTo>
                  <a:lnTo>
                    <a:pt x="13554" y="17831"/>
                  </a:lnTo>
                  <a:lnTo>
                    <a:pt x="14272" y="16276"/>
                  </a:lnTo>
                  <a:lnTo>
                    <a:pt x="14960" y="14690"/>
                  </a:lnTo>
                  <a:lnTo>
                    <a:pt x="15618" y="13104"/>
                  </a:lnTo>
                  <a:lnTo>
                    <a:pt x="16216" y="11489"/>
                  </a:lnTo>
                  <a:lnTo>
                    <a:pt x="16785" y="9873"/>
                  </a:lnTo>
                  <a:lnTo>
                    <a:pt x="17323" y="8258"/>
                  </a:lnTo>
                  <a:lnTo>
                    <a:pt x="17802" y="6612"/>
                  </a:lnTo>
                  <a:lnTo>
                    <a:pt x="18251" y="4967"/>
                  </a:lnTo>
                  <a:lnTo>
                    <a:pt x="18670" y="3321"/>
                  </a:lnTo>
                  <a:lnTo>
                    <a:pt x="19029" y="1646"/>
                  </a:lnTo>
                  <a:lnTo>
                    <a:pt x="19178" y="778"/>
                  </a:lnTo>
                  <a:lnTo>
                    <a:pt x="19268" y="240"/>
                  </a:lnTo>
                  <a:lnTo>
                    <a:pt x="19328" y="60"/>
                  </a:lnTo>
                  <a:lnTo>
                    <a:pt x="1935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5852;p43">
              <a:extLst>
                <a:ext uri="{FF2B5EF4-FFF2-40B4-BE49-F238E27FC236}">
                  <a16:creationId xmlns:a16="http://schemas.microsoft.com/office/drawing/2014/main" xmlns="" id="{B1A1246F-8E03-4FE4-92AE-CC982219CB76}"/>
                </a:ext>
              </a:extLst>
            </p:cNvPr>
            <p:cNvSpPr/>
            <p:nvPr/>
          </p:nvSpPr>
          <p:spPr>
            <a:xfrm>
              <a:off x="6718425" y="2906850"/>
              <a:ext cx="424125" cy="908775"/>
            </a:xfrm>
            <a:custGeom>
              <a:avLst/>
              <a:gdLst/>
              <a:ahLst/>
              <a:cxnLst/>
              <a:rect l="l" t="t" r="r" b="b"/>
              <a:pathLst>
                <a:path w="16965" h="36351" extrusionOk="0">
                  <a:moveTo>
                    <a:pt x="16755" y="0"/>
                  </a:moveTo>
                  <a:lnTo>
                    <a:pt x="16665" y="30"/>
                  </a:lnTo>
                  <a:lnTo>
                    <a:pt x="16605" y="90"/>
                  </a:lnTo>
                  <a:lnTo>
                    <a:pt x="15438" y="1676"/>
                  </a:lnTo>
                  <a:lnTo>
                    <a:pt x="14331" y="3261"/>
                  </a:lnTo>
                  <a:lnTo>
                    <a:pt x="13254" y="4907"/>
                  </a:lnTo>
                  <a:lnTo>
                    <a:pt x="12207" y="6552"/>
                  </a:lnTo>
                  <a:lnTo>
                    <a:pt x="11190" y="8198"/>
                  </a:lnTo>
                  <a:lnTo>
                    <a:pt x="10203" y="9903"/>
                  </a:lnTo>
                  <a:lnTo>
                    <a:pt x="9245" y="11608"/>
                  </a:lnTo>
                  <a:lnTo>
                    <a:pt x="8348" y="13314"/>
                  </a:lnTo>
                  <a:lnTo>
                    <a:pt x="7480" y="15049"/>
                  </a:lnTo>
                  <a:lnTo>
                    <a:pt x="6642" y="16814"/>
                  </a:lnTo>
                  <a:lnTo>
                    <a:pt x="5835" y="18579"/>
                  </a:lnTo>
                  <a:lnTo>
                    <a:pt x="5057" y="20344"/>
                  </a:lnTo>
                  <a:lnTo>
                    <a:pt x="4339" y="22139"/>
                  </a:lnTo>
                  <a:lnTo>
                    <a:pt x="3650" y="23964"/>
                  </a:lnTo>
                  <a:lnTo>
                    <a:pt x="2992" y="25789"/>
                  </a:lnTo>
                  <a:lnTo>
                    <a:pt x="2364" y="27614"/>
                  </a:lnTo>
                  <a:lnTo>
                    <a:pt x="1706" y="29739"/>
                  </a:lnTo>
                  <a:lnTo>
                    <a:pt x="1078" y="31833"/>
                  </a:lnTo>
                  <a:lnTo>
                    <a:pt x="509" y="33957"/>
                  </a:lnTo>
                  <a:lnTo>
                    <a:pt x="0" y="36111"/>
                  </a:lnTo>
                  <a:lnTo>
                    <a:pt x="0" y="36201"/>
                  </a:lnTo>
                  <a:lnTo>
                    <a:pt x="30" y="36261"/>
                  </a:lnTo>
                  <a:lnTo>
                    <a:pt x="90" y="36321"/>
                  </a:lnTo>
                  <a:lnTo>
                    <a:pt x="180" y="36351"/>
                  </a:lnTo>
                  <a:lnTo>
                    <a:pt x="270" y="36351"/>
                  </a:lnTo>
                  <a:lnTo>
                    <a:pt x="330" y="36321"/>
                  </a:lnTo>
                  <a:lnTo>
                    <a:pt x="389" y="36291"/>
                  </a:lnTo>
                  <a:lnTo>
                    <a:pt x="419" y="36201"/>
                  </a:lnTo>
                  <a:lnTo>
                    <a:pt x="898" y="34316"/>
                  </a:lnTo>
                  <a:lnTo>
                    <a:pt x="1377" y="32431"/>
                  </a:lnTo>
                  <a:lnTo>
                    <a:pt x="1885" y="30576"/>
                  </a:lnTo>
                  <a:lnTo>
                    <a:pt x="2454" y="28721"/>
                  </a:lnTo>
                  <a:lnTo>
                    <a:pt x="3052" y="26867"/>
                  </a:lnTo>
                  <a:lnTo>
                    <a:pt x="3710" y="25042"/>
                  </a:lnTo>
                  <a:lnTo>
                    <a:pt x="4369" y="23217"/>
                  </a:lnTo>
                  <a:lnTo>
                    <a:pt x="5087" y="21421"/>
                  </a:lnTo>
                  <a:lnTo>
                    <a:pt x="5835" y="19626"/>
                  </a:lnTo>
                  <a:lnTo>
                    <a:pt x="6612" y="17861"/>
                  </a:lnTo>
                  <a:lnTo>
                    <a:pt x="7420" y="16126"/>
                  </a:lnTo>
                  <a:lnTo>
                    <a:pt x="8288" y="14391"/>
                  </a:lnTo>
                  <a:lnTo>
                    <a:pt x="9185" y="12655"/>
                  </a:lnTo>
                  <a:lnTo>
                    <a:pt x="10083" y="10950"/>
                  </a:lnTo>
                  <a:lnTo>
                    <a:pt x="11040" y="9275"/>
                  </a:lnTo>
                  <a:lnTo>
                    <a:pt x="12028" y="7629"/>
                  </a:lnTo>
                  <a:lnTo>
                    <a:pt x="13194" y="5774"/>
                  </a:lnTo>
                  <a:lnTo>
                    <a:pt x="14391" y="3949"/>
                  </a:lnTo>
                  <a:lnTo>
                    <a:pt x="15648" y="2154"/>
                  </a:lnTo>
                  <a:lnTo>
                    <a:pt x="16934" y="359"/>
                  </a:lnTo>
                  <a:lnTo>
                    <a:pt x="16964" y="299"/>
                  </a:lnTo>
                  <a:lnTo>
                    <a:pt x="16964" y="210"/>
                  </a:lnTo>
                  <a:lnTo>
                    <a:pt x="16934" y="120"/>
                  </a:lnTo>
                  <a:lnTo>
                    <a:pt x="16874" y="60"/>
                  </a:lnTo>
                  <a:lnTo>
                    <a:pt x="16815" y="30"/>
                  </a:lnTo>
                  <a:lnTo>
                    <a:pt x="1675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5853;p43">
              <a:extLst>
                <a:ext uri="{FF2B5EF4-FFF2-40B4-BE49-F238E27FC236}">
                  <a16:creationId xmlns:a16="http://schemas.microsoft.com/office/drawing/2014/main" xmlns="" id="{3158C07B-4FA6-4480-AB40-0171B957D90C}"/>
                </a:ext>
              </a:extLst>
            </p:cNvPr>
            <p:cNvSpPr/>
            <p:nvPr/>
          </p:nvSpPr>
          <p:spPr>
            <a:xfrm>
              <a:off x="7020600" y="2965925"/>
              <a:ext cx="81550" cy="100250"/>
            </a:xfrm>
            <a:custGeom>
              <a:avLst/>
              <a:gdLst/>
              <a:ahLst/>
              <a:cxnLst/>
              <a:rect l="l" t="t" r="r" b="b"/>
              <a:pathLst>
                <a:path w="3262" h="4010" extrusionOk="0">
                  <a:moveTo>
                    <a:pt x="120" y="1"/>
                  </a:moveTo>
                  <a:lnTo>
                    <a:pt x="60" y="60"/>
                  </a:lnTo>
                  <a:lnTo>
                    <a:pt x="0" y="120"/>
                  </a:lnTo>
                  <a:lnTo>
                    <a:pt x="0" y="210"/>
                  </a:lnTo>
                  <a:lnTo>
                    <a:pt x="240" y="3830"/>
                  </a:lnTo>
                  <a:lnTo>
                    <a:pt x="270" y="3950"/>
                  </a:lnTo>
                  <a:lnTo>
                    <a:pt x="359" y="4010"/>
                  </a:lnTo>
                  <a:lnTo>
                    <a:pt x="449" y="4010"/>
                  </a:lnTo>
                  <a:lnTo>
                    <a:pt x="569" y="3980"/>
                  </a:lnTo>
                  <a:lnTo>
                    <a:pt x="3172" y="2663"/>
                  </a:lnTo>
                  <a:lnTo>
                    <a:pt x="3232" y="2603"/>
                  </a:lnTo>
                  <a:lnTo>
                    <a:pt x="3262" y="2544"/>
                  </a:lnTo>
                  <a:lnTo>
                    <a:pt x="3262" y="2454"/>
                  </a:lnTo>
                  <a:lnTo>
                    <a:pt x="3232" y="2364"/>
                  </a:lnTo>
                  <a:lnTo>
                    <a:pt x="3172" y="2304"/>
                  </a:lnTo>
                  <a:lnTo>
                    <a:pt x="3082" y="2274"/>
                  </a:lnTo>
                  <a:lnTo>
                    <a:pt x="3022" y="2274"/>
                  </a:lnTo>
                  <a:lnTo>
                    <a:pt x="2932" y="2304"/>
                  </a:lnTo>
                  <a:lnTo>
                    <a:pt x="659" y="3471"/>
                  </a:lnTo>
                  <a:lnTo>
                    <a:pt x="419" y="180"/>
                  </a:lnTo>
                  <a:lnTo>
                    <a:pt x="389" y="90"/>
                  </a:lnTo>
                  <a:lnTo>
                    <a:pt x="359" y="31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5854;p43">
              <a:extLst>
                <a:ext uri="{FF2B5EF4-FFF2-40B4-BE49-F238E27FC236}">
                  <a16:creationId xmlns:a16="http://schemas.microsoft.com/office/drawing/2014/main" xmlns="" id="{40D1AFCB-62A2-4AF7-B012-181F32B8B18C}"/>
                </a:ext>
              </a:extLst>
            </p:cNvPr>
            <p:cNvSpPr/>
            <p:nvPr/>
          </p:nvSpPr>
          <p:spPr>
            <a:xfrm>
              <a:off x="6888200" y="3164875"/>
              <a:ext cx="17975" cy="139900"/>
            </a:xfrm>
            <a:custGeom>
              <a:avLst/>
              <a:gdLst/>
              <a:ahLst/>
              <a:cxnLst/>
              <a:rect l="l" t="t" r="r" b="b"/>
              <a:pathLst>
                <a:path w="719" h="5596" extrusionOk="0">
                  <a:moveTo>
                    <a:pt x="210" y="1"/>
                  </a:moveTo>
                  <a:lnTo>
                    <a:pt x="121" y="31"/>
                  </a:lnTo>
                  <a:lnTo>
                    <a:pt x="61" y="61"/>
                  </a:lnTo>
                  <a:lnTo>
                    <a:pt x="31" y="121"/>
                  </a:lnTo>
                  <a:lnTo>
                    <a:pt x="1" y="210"/>
                  </a:lnTo>
                  <a:lnTo>
                    <a:pt x="300" y="5386"/>
                  </a:lnTo>
                  <a:lnTo>
                    <a:pt x="330" y="5476"/>
                  </a:lnTo>
                  <a:lnTo>
                    <a:pt x="360" y="5536"/>
                  </a:lnTo>
                  <a:lnTo>
                    <a:pt x="450" y="5596"/>
                  </a:lnTo>
                  <a:lnTo>
                    <a:pt x="510" y="5596"/>
                  </a:lnTo>
                  <a:lnTo>
                    <a:pt x="599" y="5566"/>
                  </a:lnTo>
                  <a:lnTo>
                    <a:pt x="659" y="5536"/>
                  </a:lnTo>
                  <a:lnTo>
                    <a:pt x="719" y="5476"/>
                  </a:lnTo>
                  <a:lnTo>
                    <a:pt x="719" y="5386"/>
                  </a:lnTo>
                  <a:lnTo>
                    <a:pt x="450" y="210"/>
                  </a:lnTo>
                  <a:lnTo>
                    <a:pt x="420" y="121"/>
                  </a:lnTo>
                  <a:lnTo>
                    <a:pt x="360" y="61"/>
                  </a:lnTo>
                  <a:lnTo>
                    <a:pt x="3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855;p43">
              <a:extLst>
                <a:ext uri="{FF2B5EF4-FFF2-40B4-BE49-F238E27FC236}">
                  <a16:creationId xmlns:a16="http://schemas.microsoft.com/office/drawing/2014/main" xmlns="" id="{C6EA57C9-CB6D-4B6B-A096-81B39453EFA3}"/>
                </a:ext>
              </a:extLst>
            </p:cNvPr>
            <p:cNvSpPr/>
            <p:nvPr/>
          </p:nvSpPr>
          <p:spPr>
            <a:xfrm>
              <a:off x="6899425" y="3232200"/>
              <a:ext cx="84550" cy="65850"/>
            </a:xfrm>
            <a:custGeom>
              <a:avLst/>
              <a:gdLst/>
              <a:ahLst/>
              <a:cxnLst/>
              <a:rect l="l" t="t" r="r" b="b"/>
              <a:pathLst>
                <a:path w="3382" h="2634" extrusionOk="0">
                  <a:moveTo>
                    <a:pt x="3142" y="0"/>
                  </a:moveTo>
                  <a:lnTo>
                    <a:pt x="3052" y="30"/>
                  </a:lnTo>
                  <a:lnTo>
                    <a:pt x="90" y="2244"/>
                  </a:lnTo>
                  <a:lnTo>
                    <a:pt x="31" y="2304"/>
                  </a:lnTo>
                  <a:lnTo>
                    <a:pt x="1" y="2394"/>
                  </a:lnTo>
                  <a:lnTo>
                    <a:pt x="1" y="2454"/>
                  </a:lnTo>
                  <a:lnTo>
                    <a:pt x="31" y="2543"/>
                  </a:lnTo>
                  <a:lnTo>
                    <a:pt x="90" y="2603"/>
                  </a:lnTo>
                  <a:lnTo>
                    <a:pt x="150" y="2633"/>
                  </a:lnTo>
                  <a:lnTo>
                    <a:pt x="240" y="2633"/>
                  </a:lnTo>
                  <a:lnTo>
                    <a:pt x="330" y="2603"/>
                  </a:lnTo>
                  <a:lnTo>
                    <a:pt x="3292" y="389"/>
                  </a:lnTo>
                  <a:lnTo>
                    <a:pt x="3381" y="330"/>
                  </a:lnTo>
                  <a:lnTo>
                    <a:pt x="3381" y="240"/>
                  </a:lnTo>
                  <a:lnTo>
                    <a:pt x="3381" y="180"/>
                  </a:lnTo>
                  <a:lnTo>
                    <a:pt x="3352" y="90"/>
                  </a:lnTo>
                  <a:lnTo>
                    <a:pt x="3292" y="30"/>
                  </a:lnTo>
                  <a:lnTo>
                    <a:pt x="323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856;p43">
              <a:extLst>
                <a:ext uri="{FF2B5EF4-FFF2-40B4-BE49-F238E27FC236}">
                  <a16:creationId xmlns:a16="http://schemas.microsoft.com/office/drawing/2014/main" xmlns="" id="{C16C1A0B-F102-4CDE-93B4-AE65DD30CE63}"/>
                </a:ext>
              </a:extLst>
            </p:cNvPr>
            <p:cNvSpPr/>
            <p:nvPr/>
          </p:nvSpPr>
          <p:spPr>
            <a:xfrm>
              <a:off x="6767050" y="3404225"/>
              <a:ext cx="145875" cy="157850"/>
            </a:xfrm>
            <a:custGeom>
              <a:avLst/>
              <a:gdLst/>
              <a:ahLst/>
              <a:cxnLst/>
              <a:rect l="l" t="t" r="r" b="b"/>
              <a:pathLst>
                <a:path w="5835" h="6314" extrusionOk="0">
                  <a:moveTo>
                    <a:pt x="90" y="1"/>
                  </a:moveTo>
                  <a:lnTo>
                    <a:pt x="30" y="60"/>
                  </a:lnTo>
                  <a:lnTo>
                    <a:pt x="0" y="120"/>
                  </a:lnTo>
                  <a:lnTo>
                    <a:pt x="0" y="210"/>
                  </a:lnTo>
                  <a:lnTo>
                    <a:pt x="1107" y="6134"/>
                  </a:lnTo>
                  <a:lnTo>
                    <a:pt x="1167" y="6253"/>
                  </a:lnTo>
                  <a:lnTo>
                    <a:pt x="1257" y="6313"/>
                  </a:lnTo>
                  <a:lnTo>
                    <a:pt x="1376" y="6313"/>
                  </a:lnTo>
                  <a:lnTo>
                    <a:pt x="1436" y="6283"/>
                  </a:lnTo>
                  <a:lnTo>
                    <a:pt x="1496" y="6253"/>
                  </a:lnTo>
                  <a:lnTo>
                    <a:pt x="5774" y="1885"/>
                  </a:lnTo>
                  <a:lnTo>
                    <a:pt x="5834" y="1796"/>
                  </a:lnTo>
                  <a:lnTo>
                    <a:pt x="5834" y="1736"/>
                  </a:lnTo>
                  <a:lnTo>
                    <a:pt x="5804" y="1646"/>
                  </a:lnTo>
                  <a:lnTo>
                    <a:pt x="5774" y="1586"/>
                  </a:lnTo>
                  <a:lnTo>
                    <a:pt x="5685" y="1556"/>
                  </a:lnTo>
                  <a:lnTo>
                    <a:pt x="5625" y="1526"/>
                  </a:lnTo>
                  <a:lnTo>
                    <a:pt x="5535" y="1556"/>
                  </a:lnTo>
                  <a:lnTo>
                    <a:pt x="5445" y="1616"/>
                  </a:lnTo>
                  <a:lnTo>
                    <a:pt x="1466" y="5655"/>
                  </a:lnTo>
                  <a:lnTo>
                    <a:pt x="419" y="180"/>
                  </a:lnTo>
                  <a:lnTo>
                    <a:pt x="389" y="90"/>
                  </a:lnTo>
                  <a:lnTo>
                    <a:pt x="329" y="31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857;p43">
              <a:extLst>
                <a:ext uri="{FF2B5EF4-FFF2-40B4-BE49-F238E27FC236}">
                  <a16:creationId xmlns:a16="http://schemas.microsoft.com/office/drawing/2014/main" xmlns="" id="{E2E3AC16-EE2A-4CB9-8CF3-6C72B4D0F589}"/>
                </a:ext>
              </a:extLst>
            </p:cNvPr>
            <p:cNvSpPr/>
            <p:nvPr/>
          </p:nvSpPr>
          <p:spPr>
            <a:xfrm>
              <a:off x="6793225" y="3588975"/>
              <a:ext cx="520600" cy="267050"/>
            </a:xfrm>
            <a:custGeom>
              <a:avLst/>
              <a:gdLst/>
              <a:ahLst/>
              <a:cxnLst/>
              <a:rect l="l" t="t" r="r" b="b"/>
              <a:pathLst>
                <a:path w="20824" h="10682" extrusionOk="0">
                  <a:moveTo>
                    <a:pt x="18609" y="0"/>
                  </a:moveTo>
                  <a:lnTo>
                    <a:pt x="17862" y="30"/>
                  </a:lnTo>
                  <a:lnTo>
                    <a:pt x="17114" y="60"/>
                  </a:lnTo>
                  <a:lnTo>
                    <a:pt x="16396" y="120"/>
                  </a:lnTo>
                  <a:lnTo>
                    <a:pt x="15648" y="180"/>
                  </a:lnTo>
                  <a:lnTo>
                    <a:pt x="14930" y="300"/>
                  </a:lnTo>
                  <a:lnTo>
                    <a:pt x="14211" y="419"/>
                  </a:lnTo>
                  <a:lnTo>
                    <a:pt x="13493" y="569"/>
                  </a:lnTo>
                  <a:lnTo>
                    <a:pt x="12775" y="778"/>
                  </a:lnTo>
                  <a:lnTo>
                    <a:pt x="12057" y="958"/>
                  </a:lnTo>
                  <a:lnTo>
                    <a:pt x="11369" y="1197"/>
                  </a:lnTo>
                  <a:lnTo>
                    <a:pt x="10651" y="1466"/>
                  </a:lnTo>
                  <a:lnTo>
                    <a:pt x="9993" y="1736"/>
                  </a:lnTo>
                  <a:lnTo>
                    <a:pt x="9305" y="2035"/>
                  </a:lnTo>
                  <a:lnTo>
                    <a:pt x="8318" y="2543"/>
                  </a:lnTo>
                  <a:lnTo>
                    <a:pt x="7330" y="3112"/>
                  </a:lnTo>
                  <a:lnTo>
                    <a:pt x="6403" y="3710"/>
                  </a:lnTo>
                  <a:lnTo>
                    <a:pt x="5505" y="4368"/>
                  </a:lnTo>
                  <a:lnTo>
                    <a:pt x="4638" y="5086"/>
                  </a:lnTo>
                  <a:lnTo>
                    <a:pt x="3800" y="5834"/>
                  </a:lnTo>
                  <a:lnTo>
                    <a:pt x="2992" y="6642"/>
                  </a:lnTo>
                  <a:lnTo>
                    <a:pt x="2244" y="7480"/>
                  </a:lnTo>
                  <a:lnTo>
                    <a:pt x="1556" y="8348"/>
                  </a:lnTo>
                  <a:lnTo>
                    <a:pt x="1137" y="8886"/>
                  </a:lnTo>
                  <a:lnTo>
                    <a:pt x="718" y="9484"/>
                  </a:lnTo>
                  <a:lnTo>
                    <a:pt x="329" y="10083"/>
                  </a:lnTo>
                  <a:lnTo>
                    <a:pt x="0" y="10681"/>
                  </a:lnTo>
                  <a:lnTo>
                    <a:pt x="928" y="9634"/>
                  </a:lnTo>
                  <a:lnTo>
                    <a:pt x="1855" y="8557"/>
                  </a:lnTo>
                  <a:lnTo>
                    <a:pt x="2843" y="7540"/>
                  </a:lnTo>
                  <a:lnTo>
                    <a:pt x="3351" y="7031"/>
                  </a:lnTo>
                  <a:lnTo>
                    <a:pt x="3890" y="6552"/>
                  </a:lnTo>
                  <a:lnTo>
                    <a:pt x="4638" y="5924"/>
                  </a:lnTo>
                  <a:lnTo>
                    <a:pt x="5416" y="5326"/>
                  </a:lnTo>
                  <a:lnTo>
                    <a:pt x="6193" y="4787"/>
                  </a:lnTo>
                  <a:lnTo>
                    <a:pt x="7001" y="4279"/>
                  </a:lnTo>
                  <a:lnTo>
                    <a:pt x="7809" y="3800"/>
                  </a:lnTo>
                  <a:lnTo>
                    <a:pt x="8677" y="3351"/>
                  </a:lnTo>
                  <a:lnTo>
                    <a:pt x="9544" y="2932"/>
                  </a:lnTo>
                  <a:lnTo>
                    <a:pt x="10412" y="2573"/>
                  </a:lnTo>
                  <a:lnTo>
                    <a:pt x="11309" y="2214"/>
                  </a:lnTo>
                  <a:lnTo>
                    <a:pt x="12237" y="1915"/>
                  </a:lnTo>
                  <a:lnTo>
                    <a:pt x="13164" y="1616"/>
                  </a:lnTo>
                  <a:lnTo>
                    <a:pt x="14122" y="1347"/>
                  </a:lnTo>
                  <a:lnTo>
                    <a:pt x="15079" y="1137"/>
                  </a:lnTo>
                  <a:lnTo>
                    <a:pt x="16037" y="928"/>
                  </a:lnTo>
                  <a:lnTo>
                    <a:pt x="17024" y="748"/>
                  </a:lnTo>
                  <a:lnTo>
                    <a:pt x="18041" y="569"/>
                  </a:lnTo>
                  <a:lnTo>
                    <a:pt x="20823" y="150"/>
                  </a:lnTo>
                  <a:lnTo>
                    <a:pt x="20075" y="90"/>
                  </a:lnTo>
                  <a:lnTo>
                    <a:pt x="19328" y="30"/>
                  </a:lnTo>
                  <a:lnTo>
                    <a:pt x="1860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858;p43">
              <a:extLst>
                <a:ext uri="{FF2B5EF4-FFF2-40B4-BE49-F238E27FC236}">
                  <a16:creationId xmlns:a16="http://schemas.microsoft.com/office/drawing/2014/main" xmlns="" id="{A0459A51-69E1-4C3A-9678-FF94A0B3023C}"/>
                </a:ext>
              </a:extLst>
            </p:cNvPr>
            <p:cNvSpPr/>
            <p:nvPr/>
          </p:nvSpPr>
          <p:spPr>
            <a:xfrm>
              <a:off x="6780500" y="3592700"/>
              <a:ext cx="593150" cy="314925"/>
            </a:xfrm>
            <a:custGeom>
              <a:avLst/>
              <a:gdLst/>
              <a:ahLst/>
              <a:cxnLst/>
              <a:rect l="l" t="t" r="r" b="b"/>
              <a:pathLst>
                <a:path w="23726" h="12597" extrusionOk="0">
                  <a:moveTo>
                    <a:pt x="21332" y="1"/>
                  </a:moveTo>
                  <a:lnTo>
                    <a:pt x="18550" y="420"/>
                  </a:lnTo>
                  <a:lnTo>
                    <a:pt x="17533" y="599"/>
                  </a:lnTo>
                  <a:lnTo>
                    <a:pt x="16546" y="779"/>
                  </a:lnTo>
                  <a:lnTo>
                    <a:pt x="15588" y="988"/>
                  </a:lnTo>
                  <a:lnTo>
                    <a:pt x="14631" y="1198"/>
                  </a:lnTo>
                  <a:lnTo>
                    <a:pt x="13673" y="1467"/>
                  </a:lnTo>
                  <a:lnTo>
                    <a:pt x="12746" y="1766"/>
                  </a:lnTo>
                  <a:lnTo>
                    <a:pt x="11818" y="2065"/>
                  </a:lnTo>
                  <a:lnTo>
                    <a:pt x="10921" y="2424"/>
                  </a:lnTo>
                  <a:lnTo>
                    <a:pt x="10053" y="2783"/>
                  </a:lnTo>
                  <a:lnTo>
                    <a:pt x="9186" y="3202"/>
                  </a:lnTo>
                  <a:lnTo>
                    <a:pt x="8318" y="3651"/>
                  </a:lnTo>
                  <a:lnTo>
                    <a:pt x="7510" y="4130"/>
                  </a:lnTo>
                  <a:lnTo>
                    <a:pt x="6702" y="4638"/>
                  </a:lnTo>
                  <a:lnTo>
                    <a:pt x="5925" y="5177"/>
                  </a:lnTo>
                  <a:lnTo>
                    <a:pt x="5147" y="5775"/>
                  </a:lnTo>
                  <a:lnTo>
                    <a:pt x="4399" y="6403"/>
                  </a:lnTo>
                  <a:lnTo>
                    <a:pt x="3860" y="6882"/>
                  </a:lnTo>
                  <a:lnTo>
                    <a:pt x="3352" y="7391"/>
                  </a:lnTo>
                  <a:lnTo>
                    <a:pt x="2364" y="8408"/>
                  </a:lnTo>
                  <a:lnTo>
                    <a:pt x="1437" y="9485"/>
                  </a:lnTo>
                  <a:lnTo>
                    <a:pt x="509" y="10532"/>
                  </a:lnTo>
                  <a:lnTo>
                    <a:pt x="300" y="10981"/>
                  </a:lnTo>
                  <a:lnTo>
                    <a:pt x="150" y="11430"/>
                  </a:lnTo>
                  <a:lnTo>
                    <a:pt x="61" y="11669"/>
                  </a:lnTo>
                  <a:lnTo>
                    <a:pt x="1" y="11968"/>
                  </a:lnTo>
                  <a:lnTo>
                    <a:pt x="1" y="12088"/>
                  </a:lnTo>
                  <a:lnTo>
                    <a:pt x="31" y="12237"/>
                  </a:lnTo>
                  <a:lnTo>
                    <a:pt x="90" y="12357"/>
                  </a:lnTo>
                  <a:lnTo>
                    <a:pt x="180" y="12477"/>
                  </a:lnTo>
                  <a:lnTo>
                    <a:pt x="270" y="12537"/>
                  </a:lnTo>
                  <a:lnTo>
                    <a:pt x="390" y="12567"/>
                  </a:lnTo>
                  <a:lnTo>
                    <a:pt x="539" y="12596"/>
                  </a:lnTo>
                  <a:lnTo>
                    <a:pt x="689" y="12596"/>
                  </a:lnTo>
                  <a:lnTo>
                    <a:pt x="2245" y="12058"/>
                  </a:lnTo>
                  <a:lnTo>
                    <a:pt x="3770" y="11519"/>
                  </a:lnTo>
                  <a:lnTo>
                    <a:pt x="5296" y="10921"/>
                  </a:lnTo>
                  <a:lnTo>
                    <a:pt x="6822" y="10323"/>
                  </a:lnTo>
                  <a:lnTo>
                    <a:pt x="8318" y="9665"/>
                  </a:lnTo>
                  <a:lnTo>
                    <a:pt x="9814" y="8976"/>
                  </a:lnTo>
                  <a:lnTo>
                    <a:pt x="11280" y="8288"/>
                  </a:lnTo>
                  <a:lnTo>
                    <a:pt x="12746" y="7540"/>
                  </a:lnTo>
                  <a:lnTo>
                    <a:pt x="14182" y="6762"/>
                  </a:lnTo>
                  <a:lnTo>
                    <a:pt x="15618" y="5955"/>
                  </a:lnTo>
                  <a:lnTo>
                    <a:pt x="17024" y="5117"/>
                  </a:lnTo>
                  <a:lnTo>
                    <a:pt x="18400" y="4249"/>
                  </a:lnTo>
                  <a:lnTo>
                    <a:pt x="19777" y="3322"/>
                  </a:lnTo>
                  <a:lnTo>
                    <a:pt x="21123" y="2394"/>
                  </a:lnTo>
                  <a:lnTo>
                    <a:pt x="22439" y="1437"/>
                  </a:lnTo>
                  <a:lnTo>
                    <a:pt x="23726" y="420"/>
                  </a:lnTo>
                  <a:lnTo>
                    <a:pt x="23128" y="300"/>
                  </a:lnTo>
                  <a:lnTo>
                    <a:pt x="22529" y="180"/>
                  </a:lnTo>
                  <a:lnTo>
                    <a:pt x="21931" y="91"/>
                  </a:lnTo>
                  <a:lnTo>
                    <a:pt x="2133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859;p43">
              <a:extLst>
                <a:ext uri="{FF2B5EF4-FFF2-40B4-BE49-F238E27FC236}">
                  <a16:creationId xmlns:a16="http://schemas.microsoft.com/office/drawing/2014/main" xmlns="" id="{93AB4FBC-D2C1-4038-AB37-365EB65C033A}"/>
                </a:ext>
              </a:extLst>
            </p:cNvPr>
            <p:cNvSpPr/>
            <p:nvPr/>
          </p:nvSpPr>
          <p:spPr>
            <a:xfrm>
              <a:off x="6797700" y="3603175"/>
              <a:ext cx="584175" cy="304450"/>
            </a:xfrm>
            <a:custGeom>
              <a:avLst/>
              <a:gdLst/>
              <a:ahLst/>
              <a:cxnLst/>
              <a:rect l="l" t="t" r="r" b="b"/>
              <a:pathLst>
                <a:path w="23367" h="12178" extrusionOk="0">
                  <a:moveTo>
                    <a:pt x="23038" y="1"/>
                  </a:moveTo>
                  <a:lnTo>
                    <a:pt x="21751" y="1018"/>
                  </a:lnTo>
                  <a:lnTo>
                    <a:pt x="20435" y="1975"/>
                  </a:lnTo>
                  <a:lnTo>
                    <a:pt x="19089" y="2903"/>
                  </a:lnTo>
                  <a:lnTo>
                    <a:pt x="17712" y="3830"/>
                  </a:lnTo>
                  <a:lnTo>
                    <a:pt x="16336" y="4698"/>
                  </a:lnTo>
                  <a:lnTo>
                    <a:pt x="14930" y="5536"/>
                  </a:lnTo>
                  <a:lnTo>
                    <a:pt x="13494" y="6343"/>
                  </a:lnTo>
                  <a:lnTo>
                    <a:pt x="12058" y="7121"/>
                  </a:lnTo>
                  <a:lnTo>
                    <a:pt x="10592" y="7869"/>
                  </a:lnTo>
                  <a:lnTo>
                    <a:pt x="9126" y="8557"/>
                  </a:lnTo>
                  <a:lnTo>
                    <a:pt x="7630" y="9246"/>
                  </a:lnTo>
                  <a:lnTo>
                    <a:pt x="6134" y="9904"/>
                  </a:lnTo>
                  <a:lnTo>
                    <a:pt x="4608" y="10502"/>
                  </a:lnTo>
                  <a:lnTo>
                    <a:pt x="3082" y="11100"/>
                  </a:lnTo>
                  <a:lnTo>
                    <a:pt x="1557" y="11639"/>
                  </a:lnTo>
                  <a:lnTo>
                    <a:pt x="1" y="12177"/>
                  </a:lnTo>
                  <a:lnTo>
                    <a:pt x="270" y="12148"/>
                  </a:lnTo>
                  <a:lnTo>
                    <a:pt x="539" y="12088"/>
                  </a:lnTo>
                  <a:lnTo>
                    <a:pt x="988" y="11968"/>
                  </a:lnTo>
                  <a:lnTo>
                    <a:pt x="2035" y="11729"/>
                  </a:lnTo>
                  <a:lnTo>
                    <a:pt x="3082" y="11459"/>
                  </a:lnTo>
                  <a:lnTo>
                    <a:pt x="4100" y="11190"/>
                  </a:lnTo>
                  <a:lnTo>
                    <a:pt x="5117" y="10891"/>
                  </a:lnTo>
                  <a:lnTo>
                    <a:pt x="6134" y="10562"/>
                  </a:lnTo>
                  <a:lnTo>
                    <a:pt x="7151" y="10203"/>
                  </a:lnTo>
                  <a:lnTo>
                    <a:pt x="8139" y="9844"/>
                  </a:lnTo>
                  <a:lnTo>
                    <a:pt x="9126" y="9425"/>
                  </a:lnTo>
                  <a:lnTo>
                    <a:pt x="10113" y="9006"/>
                  </a:lnTo>
                  <a:lnTo>
                    <a:pt x="11100" y="8557"/>
                  </a:lnTo>
                  <a:lnTo>
                    <a:pt x="12058" y="8109"/>
                  </a:lnTo>
                  <a:lnTo>
                    <a:pt x="13015" y="7600"/>
                  </a:lnTo>
                  <a:lnTo>
                    <a:pt x="13973" y="7091"/>
                  </a:lnTo>
                  <a:lnTo>
                    <a:pt x="14900" y="6553"/>
                  </a:lnTo>
                  <a:lnTo>
                    <a:pt x="15828" y="5984"/>
                  </a:lnTo>
                  <a:lnTo>
                    <a:pt x="16725" y="5416"/>
                  </a:lnTo>
                  <a:lnTo>
                    <a:pt x="17593" y="4818"/>
                  </a:lnTo>
                  <a:lnTo>
                    <a:pt x="18490" y="4189"/>
                  </a:lnTo>
                  <a:lnTo>
                    <a:pt x="19328" y="3561"/>
                  </a:lnTo>
                  <a:lnTo>
                    <a:pt x="20196" y="2903"/>
                  </a:lnTo>
                  <a:lnTo>
                    <a:pt x="21003" y="2215"/>
                  </a:lnTo>
                  <a:lnTo>
                    <a:pt x="21811" y="1527"/>
                  </a:lnTo>
                  <a:lnTo>
                    <a:pt x="22589" y="809"/>
                  </a:lnTo>
                  <a:lnTo>
                    <a:pt x="22978" y="420"/>
                  </a:lnTo>
                  <a:lnTo>
                    <a:pt x="23217" y="180"/>
                  </a:lnTo>
                  <a:lnTo>
                    <a:pt x="23307" y="91"/>
                  </a:lnTo>
                  <a:lnTo>
                    <a:pt x="23367" y="91"/>
                  </a:lnTo>
                  <a:lnTo>
                    <a:pt x="23038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860;p43">
              <a:extLst>
                <a:ext uri="{FF2B5EF4-FFF2-40B4-BE49-F238E27FC236}">
                  <a16:creationId xmlns:a16="http://schemas.microsoft.com/office/drawing/2014/main" xmlns="" id="{D3D38710-658E-44A1-9445-478922F63947}"/>
                </a:ext>
              </a:extLst>
            </p:cNvPr>
            <p:cNvSpPr/>
            <p:nvPr/>
          </p:nvSpPr>
          <p:spPr>
            <a:xfrm>
              <a:off x="6715425" y="3642825"/>
              <a:ext cx="542300" cy="316400"/>
            </a:xfrm>
            <a:custGeom>
              <a:avLst/>
              <a:gdLst/>
              <a:ahLst/>
              <a:cxnLst/>
              <a:rect l="l" t="t" r="r" b="b"/>
              <a:pathLst>
                <a:path w="21692" h="12656" extrusionOk="0">
                  <a:moveTo>
                    <a:pt x="21512" y="0"/>
                  </a:moveTo>
                  <a:lnTo>
                    <a:pt x="20375" y="389"/>
                  </a:lnTo>
                  <a:lnTo>
                    <a:pt x="19208" y="808"/>
                  </a:lnTo>
                  <a:lnTo>
                    <a:pt x="18071" y="1257"/>
                  </a:lnTo>
                  <a:lnTo>
                    <a:pt x="16935" y="1706"/>
                  </a:lnTo>
                  <a:lnTo>
                    <a:pt x="15828" y="2184"/>
                  </a:lnTo>
                  <a:lnTo>
                    <a:pt x="14721" y="2693"/>
                  </a:lnTo>
                  <a:lnTo>
                    <a:pt x="13614" y="3232"/>
                  </a:lnTo>
                  <a:lnTo>
                    <a:pt x="12537" y="3770"/>
                  </a:lnTo>
                  <a:lnTo>
                    <a:pt x="11460" y="4339"/>
                  </a:lnTo>
                  <a:lnTo>
                    <a:pt x="10382" y="4937"/>
                  </a:lnTo>
                  <a:lnTo>
                    <a:pt x="9335" y="5565"/>
                  </a:lnTo>
                  <a:lnTo>
                    <a:pt x="8318" y="6194"/>
                  </a:lnTo>
                  <a:lnTo>
                    <a:pt x="7301" y="6852"/>
                  </a:lnTo>
                  <a:lnTo>
                    <a:pt x="6284" y="7510"/>
                  </a:lnTo>
                  <a:lnTo>
                    <a:pt x="5296" y="8198"/>
                  </a:lnTo>
                  <a:lnTo>
                    <a:pt x="4309" y="8916"/>
                  </a:lnTo>
                  <a:lnTo>
                    <a:pt x="3202" y="9754"/>
                  </a:lnTo>
                  <a:lnTo>
                    <a:pt x="2125" y="10621"/>
                  </a:lnTo>
                  <a:lnTo>
                    <a:pt x="1078" y="11489"/>
                  </a:lnTo>
                  <a:lnTo>
                    <a:pt x="61" y="12416"/>
                  </a:lnTo>
                  <a:lnTo>
                    <a:pt x="1" y="12446"/>
                  </a:lnTo>
                  <a:lnTo>
                    <a:pt x="1" y="12506"/>
                  </a:lnTo>
                  <a:lnTo>
                    <a:pt x="1" y="12566"/>
                  </a:lnTo>
                  <a:lnTo>
                    <a:pt x="31" y="12596"/>
                  </a:lnTo>
                  <a:lnTo>
                    <a:pt x="91" y="12626"/>
                  </a:lnTo>
                  <a:lnTo>
                    <a:pt x="120" y="12656"/>
                  </a:lnTo>
                  <a:lnTo>
                    <a:pt x="180" y="12626"/>
                  </a:lnTo>
                  <a:lnTo>
                    <a:pt x="240" y="12596"/>
                  </a:lnTo>
                  <a:lnTo>
                    <a:pt x="1138" y="11818"/>
                  </a:lnTo>
                  <a:lnTo>
                    <a:pt x="2065" y="11010"/>
                  </a:lnTo>
                  <a:lnTo>
                    <a:pt x="3023" y="10262"/>
                  </a:lnTo>
                  <a:lnTo>
                    <a:pt x="3980" y="9514"/>
                  </a:lnTo>
                  <a:lnTo>
                    <a:pt x="4937" y="8796"/>
                  </a:lnTo>
                  <a:lnTo>
                    <a:pt x="5925" y="8078"/>
                  </a:lnTo>
                  <a:lnTo>
                    <a:pt x="6942" y="7390"/>
                  </a:lnTo>
                  <a:lnTo>
                    <a:pt x="7929" y="6732"/>
                  </a:lnTo>
                  <a:lnTo>
                    <a:pt x="8976" y="6104"/>
                  </a:lnTo>
                  <a:lnTo>
                    <a:pt x="9994" y="5475"/>
                  </a:lnTo>
                  <a:lnTo>
                    <a:pt x="11041" y="4877"/>
                  </a:lnTo>
                  <a:lnTo>
                    <a:pt x="12118" y="4309"/>
                  </a:lnTo>
                  <a:lnTo>
                    <a:pt x="13195" y="3740"/>
                  </a:lnTo>
                  <a:lnTo>
                    <a:pt x="14272" y="3202"/>
                  </a:lnTo>
                  <a:lnTo>
                    <a:pt x="15379" y="2693"/>
                  </a:lnTo>
                  <a:lnTo>
                    <a:pt x="16486" y="2214"/>
                  </a:lnTo>
                  <a:lnTo>
                    <a:pt x="17742" y="1676"/>
                  </a:lnTo>
                  <a:lnTo>
                    <a:pt x="18999" y="1167"/>
                  </a:lnTo>
                  <a:lnTo>
                    <a:pt x="20285" y="719"/>
                  </a:lnTo>
                  <a:lnTo>
                    <a:pt x="21572" y="270"/>
                  </a:lnTo>
                  <a:lnTo>
                    <a:pt x="21632" y="240"/>
                  </a:lnTo>
                  <a:lnTo>
                    <a:pt x="21662" y="180"/>
                  </a:lnTo>
                  <a:lnTo>
                    <a:pt x="21692" y="90"/>
                  </a:lnTo>
                  <a:lnTo>
                    <a:pt x="21662" y="60"/>
                  </a:lnTo>
                  <a:lnTo>
                    <a:pt x="2163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861;p43">
              <a:extLst>
                <a:ext uri="{FF2B5EF4-FFF2-40B4-BE49-F238E27FC236}">
                  <a16:creationId xmlns:a16="http://schemas.microsoft.com/office/drawing/2014/main" xmlns="" id="{7DEBF3AB-F1C7-406C-9E7D-4AE6DE462E14}"/>
                </a:ext>
              </a:extLst>
            </p:cNvPr>
            <p:cNvSpPr/>
            <p:nvPr/>
          </p:nvSpPr>
          <p:spPr>
            <a:xfrm>
              <a:off x="7143275" y="3632350"/>
              <a:ext cx="51625" cy="61350"/>
            </a:xfrm>
            <a:custGeom>
              <a:avLst/>
              <a:gdLst/>
              <a:ahLst/>
              <a:cxnLst/>
              <a:rect l="l" t="t" r="r" b="b"/>
              <a:pathLst>
                <a:path w="2065" h="2454" extrusionOk="0">
                  <a:moveTo>
                    <a:pt x="1287" y="1"/>
                  </a:moveTo>
                  <a:lnTo>
                    <a:pt x="1227" y="31"/>
                  </a:lnTo>
                  <a:lnTo>
                    <a:pt x="1197" y="60"/>
                  </a:lnTo>
                  <a:lnTo>
                    <a:pt x="30" y="2005"/>
                  </a:lnTo>
                  <a:lnTo>
                    <a:pt x="0" y="2065"/>
                  </a:lnTo>
                  <a:lnTo>
                    <a:pt x="30" y="2125"/>
                  </a:lnTo>
                  <a:lnTo>
                    <a:pt x="60" y="2185"/>
                  </a:lnTo>
                  <a:lnTo>
                    <a:pt x="120" y="2215"/>
                  </a:lnTo>
                  <a:lnTo>
                    <a:pt x="1945" y="2454"/>
                  </a:lnTo>
                  <a:lnTo>
                    <a:pt x="2005" y="2454"/>
                  </a:lnTo>
                  <a:lnTo>
                    <a:pt x="2035" y="2424"/>
                  </a:lnTo>
                  <a:lnTo>
                    <a:pt x="2064" y="2394"/>
                  </a:lnTo>
                  <a:lnTo>
                    <a:pt x="2064" y="2334"/>
                  </a:lnTo>
                  <a:lnTo>
                    <a:pt x="2064" y="2274"/>
                  </a:lnTo>
                  <a:lnTo>
                    <a:pt x="2035" y="2244"/>
                  </a:lnTo>
                  <a:lnTo>
                    <a:pt x="1945" y="2185"/>
                  </a:lnTo>
                  <a:lnTo>
                    <a:pt x="359" y="1975"/>
                  </a:lnTo>
                  <a:lnTo>
                    <a:pt x="1436" y="210"/>
                  </a:lnTo>
                  <a:lnTo>
                    <a:pt x="1436" y="150"/>
                  </a:lnTo>
                  <a:lnTo>
                    <a:pt x="1436" y="90"/>
                  </a:lnTo>
                  <a:lnTo>
                    <a:pt x="1436" y="60"/>
                  </a:lnTo>
                  <a:lnTo>
                    <a:pt x="1376" y="31"/>
                  </a:lnTo>
                  <a:lnTo>
                    <a:pt x="13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862;p43">
              <a:extLst>
                <a:ext uri="{FF2B5EF4-FFF2-40B4-BE49-F238E27FC236}">
                  <a16:creationId xmlns:a16="http://schemas.microsoft.com/office/drawing/2014/main" xmlns="" id="{27F8B975-55E1-4FDF-BC35-732D6607B6FD}"/>
                </a:ext>
              </a:extLst>
            </p:cNvPr>
            <p:cNvSpPr/>
            <p:nvPr/>
          </p:nvSpPr>
          <p:spPr>
            <a:xfrm>
              <a:off x="6990675" y="3686200"/>
              <a:ext cx="49400" cy="75575"/>
            </a:xfrm>
            <a:custGeom>
              <a:avLst/>
              <a:gdLst/>
              <a:ahLst/>
              <a:cxnLst/>
              <a:rect l="l" t="t" r="r" b="b"/>
              <a:pathLst>
                <a:path w="1976" h="3023" extrusionOk="0">
                  <a:moveTo>
                    <a:pt x="1826" y="1"/>
                  </a:moveTo>
                  <a:lnTo>
                    <a:pt x="1766" y="31"/>
                  </a:lnTo>
                  <a:lnTo>
                    <a:pt x="1736" y="61"/>
                  </a:lnTo>
                  <a:lnTo>
                    <a:pt x="1" y="2813"/>
                  </a:lnTo>
                  <a:lnTo>
                    <a:pt x="1" y="2873"/>
                  </a:lnTo>
                  <a:lnTo>
                    <a:pt x="1" y="2933"/>
                  </a:lnTo>
                  <a:lnTo>
                    <a:pt x="31" y="2963"/>
                  </a:lnTo>
                  <a:lnTo>
                    <a:pt x="61" y="2993"/>
                  </a:lnTo>
                  <a:lnTo>
                    <a:pt x="90" y="3022"/>
                  </a:lnTo>
                  <a:lnTo>
                    <a:pt x="150" y="3022"/>
                  </a:lnTo>
                  <a:lnTo>
                    <a:pt x="210" y="2993"/>
                  </a:lnTo>
                  <a:lnTo>
                    <a:pt x="240" y="2963"/>
                  </a:lnTo>
                  <a:lnTo>
                    <a:pt x="1945" y="210"/>
                  </a:lnTo>
                  <a:lnTo>
                    <a:pt x="1975" y="150"/>
                  </a:lnTo>
                  <a:lnTo>
                    <a:pt x="1975" y="120"/>
                  </a:lnTo>
                  <a:lnTo>
                    <a:pt x="1945" y="61"/>
                  </a:lnTo>
                  <a:lnTo>
                    <a:pt x="1916" y="31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863;p43">
              <a:extLst>
                <a:ext uri="{FF2B5EF4-FFF2-40B4-BE49-F238E27FC236}">
                  <a16:creationId xmlns:a16="http://schemas.microsoft.com/office/drawing/2014/main" xmlns="" id="{CD6D7F3E-121D-42BA-B02F-F01CF6B2E2F9}"/>
                </a:ext>
              </a:extLst>
            </p:cNvPr>
            <p:cNvSpPr/>
            <p:nvPr/>
          </p:nvSpPr>
          <p:spPr>
            <a:xfrm>
              <a:off x="6995175" y="3751275"/>
              <a:ext cx="64350" cy="8250"/>
            </a:xfrm>
            <a:custGeom>
              <a:avLst/>
              <a:gdLst/>
              <a:ahLst/>
              <a:cxnLst/>
              <a:rect l="l" t="t" r="r" b="b"/>
              <a:pathLst>
                <a:path w="2574" h="330" extrusionOk="0">
                  <a:moveTo>
                    <a:pt x="2424" y="1"/>
                  </a:moveTo>
                  <a:lnTo>
                    <a:pt x="120" y="60"/>
                  </a:lnTo>
                  <a:lnTo>
                    <a:pt x="60" y="60"/>
                  </a:lnTo>
                  <a:lnTo>
                    <a:pt x="30" y="90"/>
                  </a:lnTo>
                  <a:lnTo>
                    <a:pt x="0" y="210"/>
                  </a:lnTo>
                  <a:lnTo>
                    <a:pt x="0" y="240"/>
                  </a:lnTo>
                  <a:lnTo>
                    <a:pt x="30" y="300"/>
                  </a:lnTo>
                  <a:lnTo>
                    <a:pt x="60" y="330"/>
                  </a:lnTo>
                  <a:lnTo>
                    <a:pt x="120" y="330"/>
                  </a:lnTo>
                  <a:lnTo>
                    <a:pt x="2424" y="270"/>
                  </a:lnTo>
                  <a:lnTo>
                    <a:pt x="2483" y="270"/>
                  </a:lnTo>
                  <a:lnTo>
                    <a:pt x="2543" y="240"/>
                  </a:lnTo>
                  <a:lnTo>
                    <a:pt x="2573" y="150"/>
                  </a:lnTo>
                  <a:lnTo>
                    <a:pt x="2543" y="90"/>
                  </a:lnTo>
                  <a:lnTo>
                    <a:pt x="2543" y="60"/>
                  </a:lnTo>
                  <a:lnTo>
                    <a:pt x="2483" y="31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864;p43">
              <a:extLst>
                <a:ext uri="{FF2B5EF4-FFF2-40B4-BE49-F238E27FC236}">
                  <a16:creationId xmlns:a16="http://schemas.microsoft.com/office/drawing/2014/main" xmlns="" id="{68D6FDEB-3934-48D8-8950-1467812B8947}"/>
                </a:ext>
              </a:extLst>
            </p:cNvPr>
            <p:cNvSpPr/>
            <p:nvPr/>
          </p:nvSpPr>
          <p:spPr>
            <a:xfrm>
              <a:off x="6846325" y="3764750"/>
              <a:ext cx="100250" cy="92025"/>
            </a:xfrm>
            <a:custGeom>
              <a:avLst/>
              <a:gdLst/>
              <a:ahLst/>
              <a:cxnLst/>
              <a:rect l="l" t="t" r="r" b="b"/>
              <a:pathLst>
                <a:path w="4010" h="3681" extrusionOk="0">
                  <a:moveTo>
                    <a:pt x="1616" y="0"/>
                  </a:moveTo>
                  <a:lnTo>
                    <a:pt x="1586" y="60"/>
                  </a:lnTo>
                  <a:lnTo>
                    <a:pt x="0" y="3471"/>
                  </a:lnTo>
                  <a:lnTo>
                    <a:pt x="0" y="3560"/>
                  </a:lnTo>
                  <a:lnTo>
                    <a:pt x="0" y="3620"/>
                  </a:lnTo>
                  <a:lnTo>
                    <a:pt x="60" y="3680"/>
                  </a:lnTo>
                  <a:lnTo>
                    <a:pt x="150" y="3680"/>
                  </a:lnTo>
                  <a:lnTo>
                    <a:pt x="3920" y="2992"/>
                  </a:lnTo>
                  <a:lnTo>
                    <a:pt x="3980" y="2992"/>
                  </a:lnTo>
                  <a:lnTo>
                    <a:pt x="4010" y="2932"/>
                  </a:lnTo>
                  <a:lnTo>
                    <a:pt x="4010" y="2902"/>
                  </a:lnTo>
                  <a:lnTo>
                    <a:pt x="4010" y="2842"/>
                  </a:lnTo>
                  <a:lnTo>
                    <a:pt x="3950" y="2753"/>
                  </a:lnTo>
                  <a:lnTo>
                    <a:pt x="3860" y="2753"/>
                  </a:lnTo>
                  <a:lnTo>
                    <a:pt x="360" y="3381"/>
                  </a:lnTo>
                  <a:lnTo>
                    <a:pt x="1796" y="210"/>
                  </a:lnTo>
                  <a:lnTo>
                    <a:pt x="1826" y="150"/>
                  </a:lnTo>
                  <a:lnTo>
                    <a:pt x="1796" y="90"/>
                  </a:lnTo>
                  <a:lnTo>
                    <a:pt x="173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865;p43">
              <a:extLst>
                <a:ext uri="{FF2B5EF4-FFF2-40B4-BE49-F238E27FC236}">
                  <a16:creationId xmlns:a16="http://schemas.microsoft.com/office/drawing/2014/main" xmlns="" id="{84A3FD6B-9B5C-4434-BBB3-0FA28761BAC3}"/>
                </a:ext>
              </a:extLst>
            </p:cNvPr>
            <p:cNvSpPr/>
            <p:nvPr/>
          </p:nvSpPr>
          <p:spPr>
            <a:xfrm>
              <a:off x="6042275" y="2734075"/>
              <a:ext cx="287975" cy="899800"/>
            </a:xfrm>
            <a:custGeom>
              <a:avLst/>
              <a:gdLst/>
              <a:ahLst/>
              <a:cxnLst/>
              <a:rect l="l" t="t" r="r" b="b"/>
              <a:pathLst>
                <a:path w="11519" h="35992" extrusionOk="0">
                  <a:moveTo>
                    <a:pt x="0" y="0"/>
                  </a:moveTo>
                  <a:lnTo>
                    <a:pt x="1197" y="1885"/>
                  </a:lnTo>
                  <a:lnTo>
                    <a:pt x="2454" y="3770"/>
                  </a:lnTo>
                  <a:lnTo>
                    <a:pt x="3351" y="5116"/>
                  </a:lnTo>
                  <a:lnTo>
                    <a:pt x="4189" y="6462"/>
                  </a:lnTo>
                  <a:lnTo>
                    <a:pt x="4967" y="7839"/>
                  </a:lnTo>
                  <a:lnTo>
                    <a:pt x="5745" y="9245"/>
                  </a:lnTo>
                  <a:lnTo>
                    <a:pt x="6433" y="10651"/>
                  </a:lnTo>
                  <a:lnTo>
                    <a:pt x="7091" y="12057"/>
                  </a:lnTo>
                  <a:lnTo>
                    <a:pt x="7719" y="13493"/>
                  </a:lnTo>
                  <a:lnTo>
                    <a:pt x="8258" y="14929"/>
                  </a:lnTo>
                  <a:lnTo>
                    <a:pt x="8766" y="16365"/>
                  </a:lnTo>
                  <a:lnTo>
                    <a:pt x="9215" y="17831"/>
                  </a:lnTo>
                  <a:lnTo>
                    <a:pt x="9604" y="19327"/>
                  </a:lnTo>
                  <a:lnTo>
                    <a:pt x="9903" y="20793"/>
                  </a:lnTo>
                  <a:lnTo>
                    <a:pt x="10173" y="22319"/>
                  </a:lnTo>
                  <a:lnTo>
                    <a:pt x="10382" y="23845"/>
                  </a:lnTo>
                  <a:lnTo>
                    <a:pt x="10502" y="25371"/>
                  </a:lnTo>
                  <a:lnTo>
                    <a:pt x="10532" y="26148"/>
                  </a:lnTo>
                  <a:lnTo>
                    <a:pt x="10561" y="26926"/>
                  </a:lnTo>
                  <a:lnTo>
                    <a:pt x="10561" y="28063"/>
                  </a:lnTo>
                  <a:lnTo>
                    <a:pt x="10502" y="29230"/>
                  </a:lnTo>
                  <a:lnTo>
                    <a:pt x="10442" y="30367"/>
                  </a:lnTo>
                  <a:lnTo>
                    <a:pt x="10352" y="31504"/>
                  </a:lnTo>
                  <a:lnTo>
                    <a:pt x="10083" y="33748"/>
                  </a:lnTo>
                  <a:lnTo>
                    <a:pt x="9813" y="35991"/>
                  </a:lnTo>
                  <a:lnTo>
                    <a:pt x="10023" y="35453"/>
                  </a:lnTo>
                  <a:lnTo>
                    <a:pt x="10202" y="34914"/>
                  </a:lnTo>
                  <a:lnTo>
                    <a:pt x="10502" y="33837"/>
                  </a:lnTo>
                  <a:lnTo>
                    <a:pt x="10741" y="32730"/>
                  </a:lnTo>
                  <a:lnTo>
                    <a:pt x="10950" y="31623"/>
                  </a:lnTo>
                  <a:lnTo>
                    <a:pt x="11100" y="30756"/>
                  </a:lnTo>
                  <a:lnTo>
                    <a:pt x="11220" y="29858"/>
                  </a:lnTo>
                  <a:lnTo>
                    <a:pt x="11339" y="28961"/>
                  </a:lnTo>
                  <a:lnTo>
                    <a:pt x="11399" y="28063"/>
                  </a:lnTo>
                  <a:lnTo>
                    <a:pt x="11459" y="27166"/>
                  </a:lnTo>
                  <a:lnTo>
                    <a:pt x="11489" y="26268"/>
                  </a:lnTo>
                  <a:lnTo>
                    <a:pt x="11519" y="25371"/>
                  </a:lnTo>
                  <a:lnTo>
                    <a:pt x="11489" y="24473"/>
                  </a:lnTo>
                  <a:lnTo>
                    <a:pt x="11459" y="23605"/>
                  </a:lnTo>
                  <a:lnTo>
                    <a:pt x="11399" y="22708"/>
                  </a:lnTo>
                  <a:lnTo>
                    <a:pt x="11309" y="21810"/>
                  </a:lnTo>
                  <a:lnTo>
                    <a:pt x="11220" y="20913"/>
                  </a:lnTo>
                  <a:lnTo>
                    <a:pt x="11100" y="20015"/>
                  </a:lnTo>
                  <a:lnTo>
                    <a:pt x="10920" y="19148"/>
                  </a:lnTo>
                  <a:lnTo>
                    <a:pt x="10771" y="18250"/>
                  </a:lnTo>
                  <a:lnTo>
                    <a:pt x="10561" y="17382"/>
                  </a:lnTo>
                  <a:lnTo>
                    <a:pt x="10322" y="16515"/>
                  </a:lnTo>
                  <a:lnTo>
                    <a:pt x="10083" y="15677"/>
                  </a:lnTo>
                  <a:lnTo>
                    <a:pt x="9724" y="14540"/>
                  </a:lnTo>
                  <a:lnTo>
                    <a:pt x="9335" y="13433"/>
                  </a:lnTo>
                  <a:lnTo>
                    <a:pt x="8886" y="12326"/>
                  </a:lnTo>
                  <a:lnTo>
                    <a:pt x="8407" y="11249"/>
                  </a:lnTo>
                  <a:lnTo>
                    <a:pt x="7899" y="10202"/>
                  </a:lnTo>
                  <a:lnTo>
                    <a:pt x="7330" y="9155"/>
                  </a:lnTo>
                  <a:lnTo>
                    <a:pt x="6762" y="8138"/>
                  </a:lnTo>
                  <a:lnTo>
                    <a:pt x="6134" y="7121"/>
                  </a:lnTo>
                  <a:lnTo>
                    <a:pt x="5475" y="6163"/>
                  </a:lnTo>
                  <a:lnTo>
                    <a:pt x="4787" y="5206"/>
                  </a:lnTo>
                  <a:lnTo>
                    <a:pt x="4069" y="4278"/>
                  </a:lnTo>
                  <a:lnTo>
                    <a:pt x="3291" y="3351"/>
                  </a:lnTo>
                  <a:lnTo>
                    <a:pt x="2513" y="2483"/>
                  </a:lnTo>
                  <a:lnTo>
                    <a:pt x="1706" y="1616"/>
                  </a:lnTo>
                  <a:lnTo>
                    <a:pt x="868" y="8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866;p43">
              <a:extLst>
                <a:ext uri="{FF2B5EF4-FFF2-40B4-BE49-F238E27FC236}">
                  <a16:creationId xmlns:a16="http://schemas.microsoft.com/office/drawing/2014/main" xmlns="" id="{FD907F62-9BD0-4E56-82C3-548C023307BF}"/>
                </a:ext>
              </a:extLst>
            </p:cNvPr>
            <p:cNvSpPr/>
            <p:nvPr/>
          </p:nvSpPr>
          <p:spPr>
            <a:xfrm>
              <a:off x="5964475" y="2674225"/>
              <a:ext cx="341850" cy="1020975"/>
            </a:xfrm>
            <a:custGeom>
              <a:avLst/>
              <a:gdLst/>
              <a:ahLst/>
              <a:cxnLst/>
              <a:rect l="l" t="t" r="r" b="b"/>
              <a:pathLst>
                <a:path w="13674" h="40839" extrusionOk="0">
                  <a:moveTo>
                    <a:pt x="1" y="1"/>
                  </a:moveTo>
                  <a:lnTo>
                    <a:pt x="210" y="2603"/>
                  </a:lnTo>
                  <a:lnTo>
                    <a:pt x="479" y="5206"/>
                  </a:lnTo>
                  <a:lnTo>
                    <a:pt x="809" y="7809"/>
                  </a:lnTo>
                  <a:lnTo>
                    <a:pt x="1197" y="10412"/>
                  </a:lnTo>
                  <a:lnTo>
                    <a:pt x="1646" y="12985"/>
                  </a:lnTo>
                  <a:lnTo>
                    <a:pt x="2155" y="15558"/>
                  </a:lnTo>
                  <a:lnTo>
                    <a:pt x="2723" y="18101"/>
                  </a:lnTo>
                  <a:lnTo>
                    <a:pt x="3352" y="20644"/>
                  </a:lnTo>
                  <a:lnTo>
                    <a:pt x="4040" y="23157"/>
                  </a:lnTo>
                  <a:lnTo>
                    <a:pt x="4788" y="25670"/>
                  </a:lnTo>
                  <a:lnTo>
                    <a:pt x="5595" y="28153"/>
                  </a:lnTo>
                  <a:lnTo>
                    <a:pt x="6433" y="30637"/>
                  </a:lnTo>
                  <a:lnTo>
                    <a:pt x="7331" y="33090"/>
                  </a:lnTo>
                  <a:lnTo>
                    <a:pt x="8288" y="35543"/>
                  </a:lnTo>
                  <a:lnTo>
                    <a:pt x="9275" y="37967"/>
                  </a:lnTo>
                  <a:lnTo>
                    <a:pt x="10323" y="40360"/>
                  </a:lnTo>
                  <a:lnTo>
                    <a:pt x="10472" y="40540"/>
                  </a:lnTo>
                  <a:lnTo>
                    <a:pt x="10652" y="40689"/>
                  </a:lnTo>
                  <a:lnTo>
                    <a:pt x="10831" y="40809"/>
                  </a:lnTo>
                  <a:lnTo>
                    <a:pt x="11011" y="40839"/>
                  </a:lnTo>
                  <a:lnTo>
                    <a:pt x="11250" y="40839"/>
                  </a:lnTo>
                  <a:lnTo>
                    <a:pt x="11430" y="40749"/>
                  </a:lnTo>
                  <a:lnTo>
                    <a:pt x="11609" y="40629"/>
                  </a:lnTo>
                  <a:lnTo>
                    <a:pt x="11789" y="40480"/>
                  </a:lnTo>
                  <a:lnTo>
                    <a:pt x="11938" y="40300"/>
                  </a:lnTo>
                  <a:lnTo>
                    <a:pt x="12058" y="40121"/>
                  </a:lnTo>
                  <a:lnTo>
                    <a:pt x="12297" y="39762"/>
                  </a:lnTo>
                  <a:lnTo>
                    <a:pt x="12626" y="39074"/>
                  </a:lnTo>
                  <a:lnTo>
                    <a:pt x="12925" y="38385"/>
                  </a:lnTo>
                  <a:lnTo>
                    <a:pt x="13195" y="36142"/>
                  </a:lnTo>
                  <a:lnTo>
                    <a:pt x="13464" y="33898"/>
                  </a:lnTo>
                  <a:lnTo>
                    <a:pt x="13554" y="32761"/>
                  </a:lnTo>
                  <a:lnTo>
                    <a:pt x="13614" y="31624"/>
                  </a:lnTo>
                  <a:lnTo>
                    <a:pt x="13673" y="30457"/>
                  </a:lnTo>
                  <a:lnTo>
                    <a:pt x="13673" y="29320"/>
                  </a:lnTo>
                  <a:lnTo>
                    <a:pt x="13644" y="28542"/>
                  </a:lnTo>
                  <a:lnTo>
                    <a:pt x="13614" y="27765"/>
                  </a:lnTo>
                  <a:lnTo>
                    <a:pt x="13494" y="26239"/>
                  </a:lnTo>
                  <a:lnTo>
                    <a:pt x="13285" y="24713"/>
                  </a:lnTo>
                  <a:lnTo>
                    <a:pt x="13015" y="23187"/>
                  </a:lnTo>
                  <a:lnTo>
                    <a:pt x="12716" y="21721"/>
                  </a:lnTo>
                  <a:lnTo>
                    <a:pt x="12327" y="20225"/>
                  </a:lnTo>
                  <a:lnTo>
                    <a:pt x="11878" y="18759"/>
                  </a:lnTo>
                  <a:lnTo>
                    <a:pt x="11370" y="17323"/>
                  </a:lnTo>
                  <a:lnTo>
                    <a:pt x="10831" y="15887"/>
                  </a:lnTo>
                  <a:lnTo>
                    <a:pt x="10203" y="14451"/>
                  </a:lnTo>
                  <a:lnTo>
                    <a:pt x="9545" y="13045"/>
                  </a:lnTo>
                  <a:lnTo>
                    <a:pt x="8857" y="11639"/>
                  </a:lnTo>
                  <a:lnTo>
                    <a:pt x="8079" y="10233"/>
                  </a:lnTo>
                  <a:lnTo>
                    <a:pt x="7301" y="8856"/>
                  </a:lnTo>
                  <a:lnTo>
                    <a:pt x="6463" y="7510"/>
                  </a:lnTo>
                  <a:lnTo>
                    <a:pt x="5566" y="6164"/>
                  </a:lnTo>
                  <a:lnTo>
                    <a:pt x="4309" y="4279"/>
                  </a:lnTo>
                  <a:lnTo>
                    <a:pt x="3112" y="2394"/>
                  </a:lnTo>
                  <a:lnTo>
                    <a:pt x="2364" y="1766"/>
                  </a:lnTo>
                  <a:lnTo>
                    <a:pt x="1586" y="1137"/>
                  </a:lnTo>
                  <a:lnTo>
                    <a:pt x="809" y="5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867;p43">
              <a:extLst>
                <a:ext uri="{FF2B5EF4-FFF2-40B4-BE49-F238E27FC236}">
                  <a16:creationId xmlns:a16="http://schemas.microsoft.com/office/drawing/2014/main" xmlns="" id="{78C4463A-45A3-4914-9BD0-5A0904C841EB}"/>
                </a:ext>
              </a:extLst>
            </p:cNvPr>
            <p:cNvSpPr/>
            <p:nvPr/>
          </p:nvSpPr>
          <p:spPr>
            <a:xfrm>
              <a:off x="5952525" y="2666750"/>
              <a:ext cx="270025" cy="1016500"/>
            </a:xfrm>
            <a:custGeom>
              <a:avLst/>
              <a:gdLst/>
              <a:ahLst/>
              <a:cxnLst/>
              <a:rect l="l" t="t" r="r" b="b"/>
              <a:pathLst>
                <a:path w="10801" h="40660" extrusionOk="0">
                  <a:moveTo>
                    <a:pt x="60" y="0"/>
                  </a:moveTo>
                  <a:lnTo>
                    <a:pt x="90" y="90"/>
                  </a:lnTo>
                  <a:lnTo>
                    <a:pt x="90" y="270"/>
                  </a:lnTo>
                  <a:lnTo>
                    <a:pt x="60" y="808"/>
                  </a:lnTo>
                  <a:lnTo>
                    <a:pt x="0" y="1676"/>
                  </a:lnTo>
                  <a:lnTo>
                    <a:pt x="0" y="3381"/>
                  </a:lnTo>
                  <a:lnTo>
                    <a:pt x="60" y="5086"/>
                  </a:lnTo>
                  <a:lnTo>
                    <a:pt x="120" y="6792"/>
                  </a:lnTo>
                  <a:lnTo>
                    <a:pt x="239" y="8497"/>
                  </a:lnTo>
                  <a:lnTo>
                    <a:pt x="419" y="10202"/>
                  </a:lnTo>
                  <a:lnTo>
                    <a:pt x="628" y="11908"/>
                  </a:lnTo>
                  <a:lnTo>
                    <a:pt x="868" y="13613"/>
                  </a:lnTo>
                  <a:lnTo>
                    <a:pt x="1137" y="15289"/>
                  </a:lnTo>
                  <a:lnTo>
                    <a:pt x="1466" y="16964"/>
                  </a:lnTo>
                  <a:lnTo>
                    <a:pt x="1825" y="18669"/>
                  </a:lnTo>
                  <a:lnTo>
                    <a:pt x="2244" y="20315"/>
                  </a:lnTo>
                  <a:lnTo>
                    <a:pt x="2663" y="21990"/>
                  </a:lnTo>
                  <a:lnTo>
                    <a:pt x="3141" y="23636"/>
                  </a:lnTo>
                  <a:lnTo>
                    <a:pt x="3680" y="25251"/>
                  </a:lnTo>
                  <a:lnTo>
                    <a:pt x="4219" y="26897"/>
                  </a:lnTo>
                  <a:lnTo>
                    <a:pt x="4817" y="28482"/>
                  </a:lnTo>
                  <a:lnTo>
                    <a:pt x="5445" y="30068"/>
                  </a:lnTo>
                  <a:lnTo>
                    <a:pt x="6103" y="31654"/>
                  </a:lnTo>
                  <a:lnTo>
                    <a:pt x="6821" y="33209"/>
                  </a:lnTo>
                  <a:lnTo>
                    <a:pt x="7539" y="34735"/>
                  </a:lnTo>
                  <a:lnTo>
                    <a:pt x="8317" y="36261"/>
                  </a:lnTo>
                  <a:lnTo>
                    <a:pt x="9125" y="37757"/>
                  </a:lnTo>
                  <a:lnTo>
                    <a:pt x="9993" y="39253"/>
                  </a:lnTo>
                  <a:lnTo>
                    <a:pt x="10322" y="39911"/>
                  </a:lnTo>
                  <a:lnTo>
                    <a:pt x="10561" y="40300"/>
                  </a:lnTo>
                  <a:lnTo>
                    <a:pt x="10801" y="40659"/>
                  </a:lnTo>
                  <a:lnTo>
                    <a:pt x="9753" y="38266"/>
                  </a:lnTo>
                  <a:lnTo>
                    <a:pt x="8766" y="35842"/>
                  </a:lnTo>
                  <a:lnTo>
                    <a:pt x="7809" y="33389"/>
                  </a:lnTo>
                  <a:lnTo>
                    <a:pt x="6911" y="30936"/>
                  </a:lnTo>
                  <a:lnTo>
                    <a:pt x="6073" y="28452"/>
                  </a:lnTo>
                  <a:lnTo>
                    <a:pt x="5266" y="25969"/>
                  </a:lnTo>
                  <a:lnTo>
                    <a:pt x="4518" y="23456"/>
                  </a:lnTo>
                  <a:lnTo>
                    <a:pt x="3830" y="20943"/>
                  </a:lnTo>
                  <a:lnTo>
                    <a:pt x="3201" y="18400"/>
                  </a:lnTo>
                  <a:lnTo>
                    <a:pt x="2633" y="15857"/>
                  </a:lnTo>
                  <a:lnTo>
                    <a:pt x="2124" y="13284"/>
                  </a:lnTo>
                  <a:lnTo>
                    <a:pt x="1675" y="10711"/>
                  </a:lnTo>
                  <a:lnTo>
                    <a:pt x="1287" y="8108"/>
                  </a:lnTo>
                  <a:lnTo>
                    <a:pt x="957" y="5505"/>
                  </a:lnTo>
                  <a:lnTo>
                    <a:pt x="688" y="2902"/>
                  </a:lnTo>
                  <a:lnTo>
                    <a:pt x="479" y="30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868;p43">
              <a:extLst>
                <a:ext uri="{FF2B5EF4-FFF2-40B4-BE49-F238E27FC236}">
                  <a16:creationId xmlns:a16="http://schemas.microsoft.com/office/drawing/2014/main" xmlns="" id="{5740420C-D125-4D0B-9B2F-7D893C764E77}"/>
                </a:ext>
              </a:extLst>
            </p:cNvPr>
            <p:cNvSpPr/>
            <p:nvPr/>
          </p:nvSpPr>
          <p:spPr>
            <a:xfrm>
              <a:off x="6037025" y="2855975"/>
              <a:ext cx="218425" cy="977600"/>
            </a:xfrm>
            <a:custGeom>
              <a:avLst/>
              <a:gdLst/>
              <a:ahLst/>
              <a:cxnLst/>
              <a:rect l="l" t="t" r="r" b="b"/>
              <a:pathLst>
                <a:path w="8737" h="39104" extrusionOk="0">
                  <a:moveTo>
                    <a:pt x="180" y="1"/>
                  </a:moveTo>
                  <a:lnTo>
                    <a:pt x="121" y="31"/>
                  </a:lnTo>
                  <a:lnTo>
                    <a:pt x="61" y="90"/>
                  </a:lnTo>
                  <a:lnTo>
                    <a:pt x="1" y="150"/>
                  </a:lnTo>
                  <a:lnTo>
                    <a:pt x="1" y="240"/>
                  </a:lnTo>
                  <a:lnTo>
                    <a:pt x="1" y="330"/>
                  </a:lnTo>
                  <a:lnTo>
                    <a:pt x="868" y="2334"/>
                  </a:lnTo>
                  <a:lnTo>
                    <a:pt x="1706" y="4369"/>
                  </a:lnTo>
                  <a:lnTo>
                    <a:pt x="2484" y="6403"/>
                  </a:lnTo>
                  <a:lnTo>
                    <a:pt x="3202" y="8467"/>
                  </a:lnTo>
                  <a:lnTo>
                    <a:pt x="3800" y="10322"/>
                  </a:lnTo>
                  <a:lnTo>
                    <a:pt x="4369" y="12147"/>
                  </a:lnTo>
                  <a:lnTo>
                    <a:pt x="4907" y="14002"/>
                  </a:lnTo>
                  <a:lnTo>
                    <a:pt x="5386" y="15887"/>
                  </a:lnTo>
                  <a:lnTo>
                    <a:pt x="5835" y="17772"/>
                  </a:lnTo>
                  <a:lnTo>
                    <a:pt x="6254" y="19657"/>
                  </a:lnTo>
                  <a:lnTo>
                    <a:pt x="6643" y="21542"/>
                  </a:lnTo>
                  <a:lnTo>
                    <a:pt x="6972" y="23456"/>
                  </a:lnTo>
                  <a:lnTo>
                    <a:pt x="7271" y="25371"/>
                  </a:lnTo>
                  <a:lnTo>
                    <a:pt x="7540" y="27286"/>
                  </a:lnTo>
                  <a:lnTo>
                    <a:pt x="7750" y="29201"/>
                  </a:lnTo>
                  <a:lnTo>
                    <a:pt x="7959" y="31145"/>
                  </a:lnTo>
                  <a:lnTo>
                    <a:pt x="8079" y="33090"/>
                  </a:lnTo>
                  <a:lnTo>
                    <a:pt x="8198" y="35005"/>
                  </a:lnTo>
                  <a:lnTo>
                    <a:pt x="8258" y="36949"/>
                  </a:lnTo>
                  <a:lnTo>
                    <a:pt x="8288" y="38894"/>
                  </a:lnTo>
                  <a:lnTo>
                    <a:pt x="8318" y="38984"/>
                  </a:lnTo>
                  <a:lnTo>
                    <a:pt x="8348" y="39044"/>
                  </a:lnTo>
                  <a:lnTo>
                    <a:pt x="8438" y="39074"/>
                  </a:lnTo>
                  <a:lnTo>
                    <a:pt x="8498" y="39104"/>
                  </a:lnTo>
                  <a:lnTo>
                    <a:pt x="8587" y="39074"/>
                  </a:lnTo>
                  <a:lnTo>
                    <a:pt x="8647" y="39044"/>
                  </a:lnTo>
                  <a:lnTo>
                    <a:pt x="8707" y="38984"/>
                  </a:lnTo>
                  <a:lnTo>
                    <a:pt x="8737" y="38894"/>
                  </a:lnTo>
                  <a:lnTo>
                    <a:pt x="8707" y="36680"/>
                  </a:lnTo>
                  <a:lnTo>
                    <a:pt x="8617" y="34496"/>
                  </a:lnTo>
                  <a:lnTo>
                    <a:pt x="8468" y="32312"/>
                  </a:lnTo>
                  <a:lnTo>
                    <a:pt x="8288" y="30098"/>
                  </a:lnTo>
                  <a:lnTo>
                    <a:pt x="8079" y="28183"/>
                  </a:lnTo>
                  <a:lnTo>
                    <a:pt x="7839" y="26269"/>
                  </a:lnTo>
                  <a:lnTo>
                    <a:pt x="7540" y="24324"/>
                  </a:lnTo>
                  <a:lnTo>
                    <a:pt x="7241" y="22409"/>
                  </a:lnTo>
                  <a:lnTo>
                    <a:pt x="6882" y="20524"/>
                  </a:lnTo>
                  <a:lnTo>
                    <a:pt x="6463" y="18610"/>
                  </a:lnTo>
                  <a:lnTo>
                    <a:pt x="6044" y="16725"/>
                  </a:lnTo>
                  <a:lnTo>
                    <a:pt x="5566" y="14840"/>
                  </a:lnTo>
                  <a:lnTo>
                    <a:pt x="5057" y="12955"/>
                  </a:lnTo>
                  <a:lnTo>
                    <a:pt x="4489" y="11100"/>
                  </a:lnTo>
                  <a:lnTo>
                    <a:pt x="3920" y="9215"/>
                  </a:lnTo>
                  <a:lnTo>
                    <a:pt x="3292" y="7390"/>
                  </a:lnTo>
                  <a:lnTo>
                    <a:pt x="2604" y="5536"/>
                  </a:lnTo>
                  <a:lnTo>
                    <a:pt x="1916" y="3711"/>
                  </a:lnTo>
                  <a:lnTo>
                    <a:pt x="1168" y="1915"/>
                  </a:lnTo>
                  <a:lnTo>
                    <a:pt x="390" y="120"/>
                  </a:lnTo>
                  <a:lnTo>
                    <a:pt x="330" y="61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869;p43">
              <a:extLst>
                <a:ext uri="{FF2B5EF4-FFF2-40B4-BE49-F238E27FC236}">
                  <a16:creationId xmlns:a16="http://schemas.microsoft.com/office/drawing/2014/main" xmlns="" id="{E643E702-8065-4BEF-9D73-37AE374F990D}"/>
                </a:ext>
              </a:extLst>
            </p:cNvPr>
            <p:cNvSpPr/>
            <p:nvPr/>
          </p:nvSpPr>
          <p:spPr>
            <a:xfrm>
              <a:off x="6051250" y="2937500"/>
              <a:ext cx="92775" cy="97275"/>
            </a:xfrm>
            <a:custGeom>
              <a:avLst/>
              <a:gdLst/>
              <a:ahLst/>
              <a:cxnLst/>
              <a:rect l="l" t="t" r="r" b="b"/>
              <a:pathLst>
                <a:path w="3711" h="3891" extrusionOk="0">
                  <a:moveTo>
                    <a:pt x="3471" y="1"/>
                  </a:moveTo>
                  <a:lnTo>
                    <a:pt x="3381" y="31"/>
                  </a:lnTo>
                  <a:lnTo>
                    <a:pt x="3321" y="90"/>
                  </a:lnTo>
                  <a:lnTo>
                    <a:pt x="3291" y="150"/>
                  </a:lnTo>
                  <a:lnTo>
                    <a:pt x="2334" y="3322"/>
                  </a:lnTo>
                  <a:lnTo>
                    <a:pt x="359" y="1676"/>
                  </a:lnTo>
                  <a:lnTo>
                    <a:pt x="299" y="1646"/>
                  </a:lnTo>
                  <a:lnTo>
                    <a:pt x="210" y="1616"/>
                  </a:lnTo>
                  <a:lnTo>
                    <a:pt x="120" y="1646"/>
                  </a:lnTo>
                  <a:lnTo>
                    <a:pt x="60" y="1676"/>
                  </a:lnTo>
                  <a:lnTo>
                    <a:pt x="0" y="1736"/>
                  </a:lnTo>
                  <a:lnTo>
                    <a:pt x="0" y="1826"/>
                  </a:lnTo>
                  <a:lnTo>
                    <a:pt x="0" y="1915"/>
                  </a:lnTo>
                  <a:lnTo>
                    <a:pt x="60" y="1975"/>
                  </a:lnTo>
                  <a:lnTo>
                    <a:pt x="2304" y="3830"/>
                  </a:lnTo>
                  <a:lnTo>
                    <a:pt x="2394" y="3890"/>
                  </a:lnTo>
                  <a:lnTo>
                    <a:pt x="2513" y="3890"/>
                  </a:lnTo>
                  <a:lnTo>
                    <a:pt x="2603" y="3860"/>
                  </a:lnTo>
                  <a:lnTo>
                    <a:pt x="2663" y="3740"/>
                  </a:lnTo>
                  <a:lnTo>
                    <a:pt x="3680" y="270"/>
                  </a:lnTo>
                  <a:lnTo>
                    <a:pt x="3710" y="180"/>
                  </a:lnTo>
                  <a:lnTo>
                    <a:pt x="3680" y="120"/>
                  </a:lnTo>
                  <a:lnTo>
                    <a:pt x="3620" y="61"/>
                  </a:lnTo>
                  <a:lnTo>
                    <a:pt x="3531" y="31"/>
                  </a:lnTo>
                  <a:lnTo>
                    <a:pt x="347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870;p43">
              <a:extLst>
                <a:ext uri="{FF2B5EF4-FFF2-40B4-BE49-F238E27FC236}">
                  <a16:creationId xmlns:a16="http://schemas.microsoft.com/office/drawing/2014/main" xmlns="" id="{4F1E0F6F-6B57-4ED0-903C-95EEE6A88F5C}"/>
                </a:ext>
              </a:extLst>
            </p:cNvPr>
            <p:cNvSpPr/>
            <p:nvPr/>
          </p:nvSpPr>
          <p:spPr>
            <a:xfrm>
              <a:off x="6182875" y="3161150"/>
              <a:ext cx="46400" cy="134650"/>
            </a:xfrm>
            <a:custGeom>
              <a:avLst/>
              <a:gdLst/>
              <a:ahLst/>
              <a:cxnLst/>
              <a:rect l="l" t="t" r="r" b="b"/>
              <a:pathLst>
                <a:path w="1856" h="5386" extrusionOk="0">
                  <a:moveTo>
                    <a:pt x="1527" y="0"/>
                  </a:moveTo>
                  <a:lnTo>
                    <a:pt x="1467" y="60"/>
                  </a:lnTo>
                  <a:lnTo>
                    <a:pt x="1437" y="150"/>
                  </a:lnTo>
                  <a:lnTo>
                    <a:pt x="31" y="5116"/>
                  </a:lnTo>
                  <a:lnTo>
                    <a:pt x="1" y="5206"/>
                  </a:lnTo>
                  <a:lnTo>
                    <a:pt x="31" y="5296"/>
                  </a:lnTo>
                  <a:lnTo>
                    <a:pt x="91" y="5356"/>
                  </a:lnTo>
                  <a:lnTo>
                    <a:pt x="180" y="5385"/>
                  </a:lnTo>
                  <a:lnTo>
                    <a:pt x="330" y="5385"/>
                  </a:lnTo>
                  <a:lnTo>
                    <a:pt x="390" y="5326"/>
                  </a:lnTo>
                  <a:lnTo>
                    <a:pt x="420" y="5236"/>
                  </a:lnTo>
                  <a:lnTo>
                    <a:pt x="1856" y="270"/>
                  </a:lnTo>
                  <a:lnTo>
                    <a:pt x="1856" y="180"/>
                  </a:lnTo>
                  <a:lnTo>
                    <a:pt x="1826" y="90"/>
                  </a:lnTo>
                  <a:lnTo>
                    <a:pt x="1766" y="30"/>
                  </a:lnTo>
                  <a:lnTo>
                    <a:pt x="170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871;p43">
              <a:extLst>
                <a:ext uri="{FF2B5EF4-FFF2-40B4-BE49-F238E27FC236}">
                  <a16:creationId xmlns:a16="http://schemas.microsoft.com/office/drawing/2014/main" xmlns="" id="{CE10B1AF-ADDB-4580-B428-50BB9C25D063}"/>
                </a:ext>
              </a:extLst>
            </p:cNvPr>
            <p:cNvSpPr/>
            <p:nvPr/>
          </p:nvSpPr>
          <p:spPr>
            <a:xfrm>
              <a:off x="6120800" y="3208275"/>
              <a:ext cx="71075" cy="80800"/>
            </a:xfrm>
            <a:custGeom>
              <a:avLst/>
              <a:gdLst/>
              <a:ahLst/>
              <a:cxnLst/>
              <a:rect l="l" t="t" r="r" b="b"/>
              <a:pathLst>
                <a:path w="2843" h="3232" extrusionOk="0">
                  <a:moveTo>
                    <a:pt x="120" y="0"/>
                  </a:moveTo>
                  <a:lnTo>
                    <a:pt x="61" y="60"/>
                  </a:lnTo>
                  <a:lnTo>
                    <a:pt x="1" y="120"/>
                  </a:lnTo>
                  <a:lnTo>
                    <a:pt x="1" y="180"/>
                  </a:lnTo>
                  <a:lnTo>
                    <a:pt x="1" y="269"/>
                  </a:lnTo>
                  <a:lnTo>
                    <a:pt x="31" y="359"/>
                  </a:lnTo>
                  <a:lnTo>
                    <a:pt x="2484" y="3141"/>
                  </a:lnTo>
                  <a:lnTo>
                    <a:pt x="2544" y="3201"/>
                  </a:lnTo>
                  <a:lnTo>
                    <a:pt x="2634" y="3231"/>
                  </a:lnTo>
                  <a:lnTo>
                    <a:pt x="2693" y="3201"/>
                  </a:lnTo>
                  <a:lnTo>
                    <a:pt x="2753" y="3171"/>
                  </a:lnTo>
                  <a:lnTo>
                    <a:pt x="2813" y="3112"/>
                  </a:lnTo>
                  <a:lnTo>
                    <a:pt x="2843" y="3022"/>
                  </a:lnTo>
                  <a:lnTo>
                    <a:pt x="2843" y="2932"/>
                  </a:lnTo>
                  <a:lnTo>
                    <a:pt x="2783" y="2842"/>
                  </a:lnTo>
                  <a:lnTo>
                    <a:pt x="360" y="60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872;p43">
              <a:extLst>
                <a:ext uri="{FF2B5EF4-FFF2-40B4-BE49-F238E27FC236}">
                  <a16:creationId xmlns:a16="http://schemas.microsoft.com/office/drawing/2014/main" xmlns="" id="{E294C6D7-82FB-47C4-B866-6E8BD4268126}"/>
                </a:ext>
              </a:extLst>
            </p:cNvPr>
            <p:cNvSpPr/>
            <p:nvPr/>
          </p:nvSpPr>
          <p:spPr>
            <a:xfrm>
              <a:off x="6144000" y="3420675"/>
              <a:ext cx="151850" cy="148875"/>
            </a:xfrm>
            <a:custGeom>
              <a:avLst/>
              <a:gdLst/>
              <a:ahLst/>
              <a:cxnLst/>
              <a:rect l="l" t="t" r="r" b="b"/>
              <a:pathLst>
                <a:path w="6074" h="5955" extrusionOk="0">
                  <a:moveTo>
                    <a:pt x="5834" y="1"/>
                  </a:moveTo>
                  <a:lnTo>
                    <a:pt x="5774" y="31"/>
                  </a:lnTo>
                  <a:lnTo>
                    <a:pt x="5685" y="61"/>
                  </a:lnTo>
                  <a:lnTo>
                    <a:pt x="5655" y="150"/>
                  </a:lnTo>
                  <a:lnTo>
                    <a:pt x="3441" y="5266"/>
                  </a:lnTo>
                  <a:lnTo>
                    <a:pt x="419" y="450"/>
                  </a:lnTo>
                  <a:lnTo>
                    <a:pt x="359" y="360"/>
                  </a:lnTo>
                  <a:lnTo>
                    <a:pt x="269" y="330"/>
                  </a:lnTo>
                  <a:lnTo>
                    <a:pt x="210" y="330"/>
                  </a:lnTo>
                  <a:lnTo>
                    <a:pt x="120" y="360"/>
                  </a:lnTo>
                  <a:lnTo>
                    <a:pt x="60" y="420"/>
                  </a:lnTo>
                  <a:lnTo>
                    <a:pt x="30" y="480"/>
                  </a:lnTo>
                  <a:lnTo>
                    <a:pt x="0" y="569"/>
                  </a:lnTo>
                  <a:lnTo>
                    <a:pt x="30" y="659"/>
                  </a:lnTo>
                  <a:lnTo>
                    <a:pt x="3291" y="5835"/>
                  </a:lnTo>
                  <a:lnTo>
                    <a:pt x="3321" y="5895"/>
                  </a:lnTo>
                  <a:lnTo>
                    <a:pt x="3381" y="5925"/>
                  </a:lnTo>
                  <a:lnTo>
                    <a:pt x="3501" y="5955"/>
                  </a:lnTo>
                  <a:lnTo>
                    <a:pt x="3590" y="5895"/>
                  </a:lnTo>
                  <a:lnTo>
                    <a:pt x="3680" y="5805"/>
                  </a:lnTo>
                  <a:lnTo>
                    <a:pt x="6044" y="270"/>
                  </a:lnTo>
                  <a:lnTo>
                    <a:pt x="6074" y="180"/>
                  </a:lnTo>
                  <a:lnTo>
                    <a:pt x="6044" y="120"/>
                  </a:lnTo>
                  <a:lnTo>
                    <a:pt x="6014" y="61"/>
                  </a:lnTo>
                  <a:lnTo>
                    <a:pt x="5924" y="31"/>
                  </a:lnTo>
                  <a:lnTo>
                    <a:pt x="583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873;p43">
              <a:extLst>
                <a:ext uri="{FF2B5EF4-FFF2-40B4-BE49-F238E27FC236}">
                  <a16:creationId xmlns:a16="http://schemas.microsoft.com/office/drawing/2014/main" xmlns="" id="{0961B644-661D-4E03-97E8-F0589AF7F96C}"/>
                </a:ext>
              </a:extLst>
            </p:cNvPr>
            <p:cNvSpPr/>
            <p:nvPr/>
          </p:nvSpPr>
          <p:spPr>
            <a:xfrm>
              <a:off x="5722150" y="3487250"/>
              <a:ext cx="450300" cy="370250"/>
            </a:xfrm>
            <a:custGeom>
              <a:avLst/>
              <a:gdLst/>
              <a:ahLst/>
              <a:cxnLst/>
              <a:rect l="l" t="t" r="r" b="b"/>
              <a:pathLst>
                <a:path w="18012" h="14810" extrusionOk="0">
                  <a:moveTo>
                    <a:pt x="0" y="1"/>
                  </a:moveTo>
                  <a:lnTo>
                    <a:pt x="2603" y="1018"/>
                  </a:lnTo>
                  <a:lnTo>
                    <a:pt x="3561" y="1377"/>
                  </a:lnTo>
                  <a:lnTo>
                    <a:pt x="4458" y="1796"/>
                  </a:lnTo>
                  <a:lnTo>
                    <a:pt x="5386" y="2185"/>
                  </a:lnTo>
                  <a:lnTo>
                    <a:pt x="6253" y="2633"/>
                  </a:lnTo>
                  <a:lnTo>
                    <a:pt x="7121" y="3082"/>
                  </a:lnTo>
                  <a:lnTo>
                    <a:pt x="7988" y="3591"/>
                  </a:lnTo>
                  <a:lnTo>
                    <a:pt x="8796" y="4099"/>
                  </a:lnTo>
                  <a:lnTo>
                    <a:pt x="9604" y="4608"/>
                  </a:lnTo>
                  <a:lnTo>
                    <a:pt x="10382" y="5176"/>
                  </a:lnTo>
                  <a:lnTo>
                    <a:pt x="11130" y="5775"/>
                  </a:lnTo>
                  <a:lnTo>
                    <a:pt x="11878" y="6373"/>
                  </a:lnTo>
                  <a:lnTo>
                    <a:pt x="12566" y="7031"/>
                  </a:lnTo>
                  <a:lnTo>
                    <a:pt x="13254" y="7719"/>
                  </a:lnTo>
                  <a:lnTo>
                    <a:pt x="13912" y="8407"/>
                  </a:lnTo>
                  <a:lnTo>
                    <a:pt x="14511" y="9155"/>
                  </a:lnTo>
                  <a:lnTo>
                    <a:pt x="15109" y="9933"/>
                  </a:lnTo>
                  <a:lnTo>
                    <a:pt x="15528" y="10502"/>
                  </a:lnTo>
                  <a:lnTo>
                    <a:pt x="15917" y="11130"/>
                  </a:lnTo>
                  <a:lnTo>
                    <a:pt x="16665" y="12357"/>
                  </a:lnTo>
                  <a:lnTo>
                    <a:pt x="17353" y="13583"/>
                  </a:lnTo>
                  <a:lnTo>
                    <a:pt x="18011" y="14810"/>
                  </a:lnTo>
                  <a:lnTo>
                    <a:pt x="18011" y="14810"/>
                  </a:lnTo>
                  <a:lnTo>
                    <a:pt x="17802" y="14152"/>
                  </a:lnTo>
                  <a:lnTo>
                    <a:pt x="17562" y="13464"/>
                  </a:lnTo>
                  <a:lnTo>
                    <a:pt x="17293" y="12835"/>
                  </a:lnTo>
                  <a:lnTo>
                    <a:pt x="16994" y="12177"/>
                  </a:lnTo>
                  <a:lnTo>
                    <a:pt x="16515" y="11190"/>
                  </a:lnTo>
                  <a:lnTo>
                    <a:pt x="15947" y="10203"/>
                  </a:lnTo>
                  <a:lnTo>
                    <a:pt x="15348" y="9245"/>
                  </a:lnTo>
                  <a:lnTo>
                    <a:pt x="14720" y="8348"/>
                  </a:lnTo>
                  <a:lnTo>
                    <a:pt x="14032" y="7450"/>
                  </a:lnTo>
                  <a:lnTo>
                    <a:pt x="13284" y="6612"/>
                  </a:lnTo>
                  <a:lnTo>
                    <a:pt x="12506" y="5805"/>
                  </a:lnTo>
                  <a:lnTo>
                    <a:pt x="11668" y="5057"/>
                  </a:lnTo>
                  <a:lnTo>
                    <a:pt x="10801" y="4339"/>
                  </a:lnTo>
                  <a:lnTo>
                    <a:pt x="10232" y="3890"/>
                  </a:lnTo>
                  <a:lnTo>
                    <a:pt x="9604" y="3471"/>
                  </a:lnTo>
                  <a:lnTo>
                    <a:pt x="9006" y="3082"/>
                  </a:lnTo>
                  <a:lnTo>
                    <a:pt x="8347" y="2693"/>
                  </a:lnTo>
                  <a:lnTo>
                    <a:pt x="7719" y="2334"/>
                  </a:lnTo>
                  <a:lnTo>
                    <a:pt x="7061" y="2005"/>
                  </a:lnTo>
                  <a:lnTo>
                    <a:pt x="6373" y="1706"/>
                  </a:lnTo>
                  <a:lnTo>
                    <a:pt x="5715" y="1407"/>
                  </a:lnTo>
                  <a:lnTo>
                    <a:pt x="5027" y="1167"/>
                  </a:lnTo>
                  <a:lnTo>
                    <a:pt x="4308" y="928"/>
                  </a:lnTo>
                  <a:lnTo>
                    <a:pt x="3620" y="689"/>
                  </a:lnTo>
                  <a:lnTo>
                    <a:pt x="2902" y="509"/>
                  </a:lnTo>
                  <a:lnTo>
                    <a:pt x="2184" y="330"/>
                  </a:lnTo>
                  <a:lnTo>
                    <a:pt x="1466" y="210"/>
                  </a:lnTo>
                  <a:lnTo>
                    <a:pt x="718" y="9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874;p43">
              <a:extLst>
                <a:ext uri="{FF2B5EF4-FFF2-40B4-BE49-F238E27FC236}">
                  <a16:creationId xmlns:a16="http://schemas.microsoft.com/office/drawing/2014/main" xmlns="" id="{373EEFBC-3ACA-41BE-9E0A-AB65DF3EAE7F}"/>
                </a:ext>
              </a:extLst>
            </p:cNvPr>
            <p:cNvSpPr/>
            <p:nvPr/>
          </p:nvSpPr>
          <p:spPr>
            <a:xfrm>
              <a:off x="5660800" y="3484250"/>
              <a:ext cx="516125" cy="423375"/>
            </a:xfrm>
            <a:custGeom>
              <a:avLst/>
              <a:gdLst/>
              <a:ahLst/>
              <a:cxnLst/>
              <a:rect l="l" t="t" r="r" b="b"/>
              <a:pathLst>
                <a:path w="20645" h="16935" extrusionOk="0">
                  <a:moveTo>
                    <a:pt x="1" y="1"/>
                  </a:moveTo>
                  <a:lnTo>
                    <a:pt x="1048" y="1257"/>
                  </a:lnTo>
                  <a:lnTo>
                    <a:pt x="2125" y="2484"/>
                  </a:lnTo>
                  <a:lnTo>
                    <a:pt x="3232" y="3711"/>
                  </a:lnTo>
                  <a:lnTo>
                    <a:pt x="4369" y="4877"/>
                  </a:lnTo>
                  <a:lnTo>
                    <a:pt x="5536" y="6044"/>
                  </a:lnTo>
                  <a:lnTo>
                    <a:pt x="6703" y="7151"/>
                  </a:lnTo>
                  <a:lnTo>
                    <a:pt x="7929" y="8258"/>
                  </a:lnTo>
                  <a:lnTo>
                    <a:pt x="9156" y="9335"/>
                  </a:lnTo>
                  <a:lnTo>
                    <a:pt x="10413" y="10382"/>
                  </a:lnTo>
                  <a:lnTo>
                    <a:pt x="11699" y="11400"/>
                  </a:lnTo>
                  <a:lnTo>
                    <a:pt x="13015" y="12387"/>
                  </a:lnTo>
                  <a:lnTo>
                    <a:pt x="14332" y="13344"/>
                  </a:lnTo>
                  <a:lnTo>
                    <a:pt x="15678" y="14272"/>
                  </a:lnTo>
                  <a:lnTo>
                    <a:pt x="17054" y="15169"/>
                  </a:lnTo>
                  <a:lnTo>
                    <a:pt x="18431" y="16037"/>
                  </a:lnTo>
                  <a:lnTo>
                    <a:pt x="19837" y="16905"/>
                  </a:lnTo>
                  <a:lnTo>
                    <a:pt x="19986" y="16934"/>
                  </a:lnTo>
                  <a:lnTo>
                    <a:pt x="20256" y="16934"/>
                  </a:lnTo>
                  <a:lnTo>
                    <a:pt x="20375" y="16875"/>
                  </a:lnTo>
                  <a:lnTo>
                    <a:pt x="20465" y="16815"/>
                  </a:lnTo>
                  <a:lnTo>
                    <a:pt x="20555" y="16695"/>
                  </a:lnTo>
                  <a:lnTo>
                    <a:pt x="20615" y="16575"/>
                  </a:lnTo>
                  <a:lnTo>
                    <a:pt x="20645" y="16426"/>
                  </a:lnTo>
                  <a:lnTo>
                    <a:pt x="20645" y="16127"/>
                  </a:lnTo>
                  <a:lnTo>
                    <a:pt x="20615" y="15887"/>
                  </a:lnTo>
                  <a:lnTo>
                    <a:pt x="20555" y="15409"/>
                  </a:lnTo>
                  <a:lnTo>
                    <a:pt x="20465" y="14930"/>
                  </a:lnTo>
                  <a:lnTo>
                    <a:pt x="19807" y="13703"/>
                  </a:lnTo>
                  <a:lnTo>
                    <a:pt x="19119" y="12477"/>
                  </a:lnTo>
                  <a:lnTo>
                    <a:pt x="18371" y="11250"/>
                  </a:lnTo>
                  <a:lnTo>
                    <a:pt x="17982" y="10622"/>
                  </a:lnTo>
                  <a:lnTo>
                    <a:pt x="17563" y="10053"/>
                  </a:lnTo>
                  <a:lnTo>
                    <a:pt x="16965" y="9275"/>
                  </a:lnTo>
                  <a:lnTo>
                    <a:pt x="16366" y="8527"/>
                  </a:lnTo>
                  <a:lnTo>
                    <a:pt x="15708" y="7839"/>
                  </a:lnTo>
                  <a:lnTo>
                    <a:pt x="15020" y="7151"/>
                  </a:lnTo>
                  <a:lnTo>
                    <a:pt x="14332" y="6493"/>
                  </a:lnTo>
                  <a:lnTo>
                    <a:pt x="13584" y="5895"/>
                  </a:lnTo>
                  <a:lnTo>
                    <a:pt x="12836" y="5296"/>
                  </a:lnTo>
                  <a:lnTo>
                    <a:pt x="12058" y="4728"/>
                  </a:lnTo>
                  <a:lnTo>
                    <a:pt x="11250" y="4219"/>
                  </a:lnTo>
                  <a:lnTo>
                    <a:pt x="10442" y="3711"/>
                  </a:lnTo>
                  <a:lnTo>
                    <a:pt x="9575" y="3202"/>
                  </a:lnTo>
                  <a:lnTo>
                    <a:pt x="8707" y="2753"/>
                  </a:lnTo>
                  <a:lnTo>
                    <a:pt x="7840" y="2305"/>
                  </a:lnTo>
                  <a:lnTo>
                    <a:pt x="6912" y="1916"/>
                  </a:lnTo>
                  <a:lnTo>
                    <a:pt x="6015" y="1497"/>
                  </a:lnTo>
                  <a:lnTo>
                    <a:pt x="5057" y="1138"/>
                  </a:lnTo>
                  <a:lnTo>
                    <a:pt x="2454" y="121"/>
                  </a:lnTo>
                  <a:lnTo>
                    <a:pt x="1826" y="61"/>
                  </a:lnTo>
                  <a:lnTo>
                    <a:pt x="1228" y="31"/>
                  </a:lnTo>
                  <a:lnTo>
                    <a:pt x="629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875;p43">
              <a:extLst>
                <a:ext uri="{FF2B5EF4-FFF2-40B4-BE49-F238E27FC236}">
                  <a16:creationId xmlns:a16="http://schemas.microsoft.com/office/drawing/2014/main" xmlns="" id="{CD6C40E3-88AF-497F-975B-06F27E8F8543}"/>
                </a:ext>
              </a:extLst>
            </p:cNvPr>
            <p:cNvSpPr/>
            <p:nvPr/>
          </p:nvSpPr>
          <p:spPr>
            <a:xfrm>
              <a:off x="5652575" y="3484250"/>
              <a:ext cx="504150" cy="422625"/>
            </a:xfrm>
            <a:custGeom>
              <a:avLst/>
              <a:gdLst/>
              <a:ahLst/>
              <a:cxnLst/>
              <a:rect l="l" t="t" r="r" b="b"/>
              <a:pathLst>
                <a:path w="20166" h="16905" extrusionOk="0">
                  <a:moveTo>
                    <a:pt x="1" y="1"/>
                  </a:moveTo>
                  <a:lnTo>
                    <a:pt x="61" y="31"/>
                  </a:lnTo>
                  <a:lnTo>
                    <a:pt x="120" y="121"/>
                  </a:lnTo>
                  <a:lnTo>
                    <a:pt x="300" y="390"/>
                  </a:lnTo>
                  <a:lnTo>
                    <a:pt x="599" y="868"/>
                  </a:lnTo>
                  <a:lnTo>
                    <a:pt x="1198" y="1736"/>
                  </a:lnTo>
                  <a:lnTo>
                    <a:pt x="1826" y="2604"/>
                  </a:lnTo>
                  <a:lnTo>
                    <a:pt x="2484" y="3441"/>
                  </a:lnTo>
                  <a:lnTo>
                    <a:pt x="3172" y="4279"/>
                  </a:lnTo>
                  <a:lnTo>
                    <a:pt x="3860" y="5087"/>
                  </a:lnTo>
                  <a:lnTo>
                    <a:pt x="4578" y="5895"/>
                  </a:lnTo>
                  <a:lnTo>
                    <a:pt x="5326" y="6673"/>
                  </a:lnTo>
                  <a:lnTo>
                    <a:pt x="6074" y="7421"/>
                  </a:lnTo>
                  <a:lnTo>
                    <a:pt x="6852" y="8168"/>
                  </a:lnTo>
                  <a:lnTo>
                    <a:pt x="7630" y="8887"/>
                  </a:lnTo>
                  <a:lnTo>
                    <a:pt x="8438" y="9605"/>
                  </a:lnTo>
                  <a:lnTo>
                    <a:pt x="9276" y="10293"/>
                  </a:lnTo>
                  <a:lnTo>
                    <a:pt x="10113" y="10951"/>
                  </a:lnTo>
                  <a:lnTo>
                    <a:pt x="10981" y="11609"/>
                  </a:lnTo>
                  <a:lnTo>
                    <a:pt x="11848" y="12237"/>
                  </a:lnTo>
                  <a:lnTo>
                    <a:pt x="12716" y="12836"/>
                  </a:lnTo>
                  <a:lnTo>
                    <a:pt x="13614" y="13434"/>
                  </a:lnTo>
                  <a:lnTo>
                    <a:pt x="14511" y="13973"/>
                  </a:lnTo>
                  <a:lnTo>
                    <a:pt x="15439" y="14511"/>
                  </a:lnTo>
                  <a:lnTo>
                    <a:pt x="16366" y="15050"/>
                  </a:lnTo>
                  <a:lnTo>
                    <a:pt x="17324" y="15528"/>
                  </a:lnTo>
                  <a:lnTo>
                    <a:pt x="18281" y="16007"/>
                  </a:lnTo>
                  <a:lnTo>
                    <a:pt x="19238" y="16456"/>
                  </a:lnTo>
                  <a:lnTo>
                    <a:pt x="19657" y="16695"/>
                  </a:lnTo>
                  <a:lnTo>
                    <a:pt x="19926" y="16815"/>
                  </a:lnTo>
                  <a:lnTo>
                    <a:pt x="20166" y="16905"/>
                  </a:lnTo>
                  <a:lnTo>
                    <a:pt x="18760" y="16037"/>
                  </a:lnTo>
                  <a:lnTo>
                    <a:pt x="17383" y="15169"/>
                  </a:lnTo>
                  <a:lnTo>
                    <a:pt x="16007" y="14272"/>
                  </a:lnTo>
                  <a:lnTo>
                    <a:pt x="14661" y="13344"/>
                  </a:lnTo>
                  <a:lnTo>
                    <a:pt x="13344" y="12387"/>
                  </a:lnTo>
                  <a:lnTo>
                    <a:pt x="12028" y="11400"/>
                  </a:lnTo>
                  <a:lnTo>
                    <a:pt x="10742" y="10382"/>
                  </a:lnTo>
                  <a:lnTo>
                    <a:pt x="9485" y="9335"/>
                  </a:lnTo>
                  <a:lnTo>
                    <a:pt x="8258" y="8258"/>
                  </a:lnTo>
                  <a:lnTo>
                    <a:pt x="7032" y="7151"/>
                  </a:lnTo>
                  <a:lnTo>
                    <a:pt x="5865" y="6044"/>
                  </a:lnTo>
                  <a:lnTo>
                    <a:pt x="4698" y="4877"/>
                  </a:lnTo>
                  <a:lnTo>
                    <a:pt x="3561" y="3711"/>
                  </a:lnTo>
                  <a:lnTo>
                    <a:pt x="2454" y="2484"/>
                  </a:lnTo>
                  <a:lnTo>
                    <a:pt x="1377" y="1257"/>
                  </a:lnTo>
                  <a:lnTo>
                    <a:pt x="330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876;p43">
              <a:extLst>
                <a:ext uri="{FF2B5EF4-FFF2-40B4-BE49-F238E27FC236}">
                  <a16:creationId xmlns:a16="http://schemas.microsoft.com/office/drawing/2014/main" xmlns="" id="{165A1512-4B5A-4E65-B3E3-8F282F18C7F5}"/>
                </a:ext>
              </a:extLst>
            </p:cNvPr>
            <p:cNvSpPr/>
            <p:nvPr/>
          </p:nvSpPr>
          <p:spPr>
            <a:xfrm>
              <a:off x="5764775" y="3548575"/>
              <a:ext cx="461525" cy="425625"/>
            </a:xfrm>
            <a:custGeom>
              <a:avLst/>
              <a:gdLst/>
              <a:ahLst/>
              <a:cxnLst/>
              <a:rect l="l" t="t" r="r" b="b"/>
              <a:pathLst>
                <a:path w="18461" h="17025" extrusionOk="0">
                  <a:moveTo>
                    <a:pt x="90" y="1"/>
                  </a:moveTo>
                  <a:lnTo>
                    <a:pt x="60" y="31"/>
                  </a:lnTo>
                  <a:lnTo>
                    <a:pt x="30" y="61"/>
                  </a:lnTo>
                  <a:lnTo>
                    <a:pt x="1" y="180"/>
                  </a:lnTo>
                  <a:lnTo>
                    <a:pt x="30" y="210"/>
                  </a:lnTo>
                  <a:lnTo>
                    <a:pt x="60" y="270"/>
                  </a:lnTo>
                  <a:lnTo>
                    <a:pt x="1227" y="988"/>
                  </a:lnTo>
                  <a:lnTo>
                    <a:pt x="2394" y="1706"/>
                  </a:lnTo>
                  <a:lnTo>
                    <a:pt x="3531" y="2484"/>
                  </a:lnTo>
                  <a:lnTo>
                    <a:pt x="4638" y="3262"/>
                  </a:lnTo>
                  <a:lnTo>
                    <a:pt x="5625" y="3980"/>
                  </a:lnTo>
                  <a:lnTo>
                    <a:pt x="6553" y="4728"/>
                  </a:lnTo>
                  <a:lnTo>
                    <a:pt x="7510" y="5476"/>
                  </a:lnTo>
                  <a:lnTo>
                    <a:pt x="8438" y="6254"/>
                  </a:lnTo>
                  <a:lnTo>
                    <a:pt x="9335" y="7061"/>
                  </a:lnTo>
                  <a:lnTo>
                    <a:pt x="10233" y="7869"/>
                  </a:lnTo>
                  <a:lnTo>
                    <a:pt x="11130" y="8707"/>
                  </a:lnTo>
                  <a:lnTo>
                    <a:pt x="11968" y="9545"/>
                  </a:lnTo>
                  <a:lnTo>
                    <a:pt x="12836" y="10442"/>
                  </a:lnTo>
                  <a:lnTo>
                    <a:pt x="13643" y="11310"/>
                  </a:lnTo>
                  <a:lnTo>
                    <a:pt x="14451" y="12207"/>
                  </a:lnTo>
                  <a:lnTo>
                    <a:pt x="15259" y="13135"/>
                  </a:lnTo>
                  <a:lnTo>
                    <a:pt x="16007" y="14062"/>
                  </a:lnTo>
                  <a:lnTo>
                    <a:pt x="16785" y="15020"/>
                  </a:lnTo>
                  <a:lnTo>
                    <a:pt x="17503" y="15977"/>
                  </a:lnTo>
                  <a:lnTo>
                    <a:pt x="18221" y="16964"/>
                  </a:lnTo>
                  <a:lnTo>
                    <a:pt x="18251" y="16994"/>
                  </a:lnTo>
                  <a:lnTo>
                    <a:pt x="18311" y="17024"/>
                  </a:lnTo>
                  <a:lnTo>
                    <a:pt x="18370" y="17024"/>
                  </a:lnTo>
                  <a:lnTo>
                    <a:pt x="18400" y="16994"/>
                  </a:lnTo>
                  <a:lnTo>
                    <a:pt x="18430" y="16964"/>
                  </a:lnTo>
                  <a:lnTo>
                    <a:pt x="18460" y="16905"/>
                  </a:lnTo>
                  <a:lnTo>
                    <a:pt x="18460" y="16875"/>
                  </a:lnTo>
                  <a:lnTo>
                    <a:pt x="18430" y="16815"/>
                  </a:lnTo>
                  <a:lnTo>
                    <a:pt x="17622" y="15708"/>
                  </a:lnTo>
                  <a:lnTo>
                    <a:pt x="16785" y="14601"/>
                  </a:lnTo>
                  <a:lnTo>
                    <a:pt x="15947" y="13524"/>
                  </a:lnTo>
                  <a:lnTo>
                    <a:pt x="15049" y="12477"/>
                  </a:lnTo>
                  <a:lnTo>
                    <a:pt x="14242" y="11579"/>
                  </a:lnTo>
                  <a:lnTo>
                    <a:pt x="13434" y="10682"/>
                  </a:lnTo>
                  <a:lnTo>
                    <a:pt x="12596" y="9814"/>
                  </a:lnTo>
                  <a:lnTo>
                    <a:pt x="11729" y="8946"/>
                  </a:lnTo>
                  <a:lnTo>
                    <a:pt x="10861" y="8109"/>
                  </a:lnTo>
                  <a:lnTo>
                    <a:pt x="9963" y="7271"/>
                  </a:lnTo>
                  <a:lnTo>
                    <a:pt x="9066" y="6463"/>
                  </a:lnTo>
                  <a:lnTo>
                    <a:pt x="8138" y="5655"/>
                  </a:lnTo>
                  <a:lnTo>
                    <a:pt x="7211" y="4907"/>
                  </a:lnTo>
                  <a:lnTo>
                    <a:pt x="6254" y="4129"/>
                  </a:lnTo>
                  <a:lnTo>
                    <a:pt x="5266" y="3411"/>
                  </a:lnTo>
                  <a:lnTo>
                    <a:pt x="4279" y="2693"/>
                  </a:lnTo>
                  <a:lnTo>
                    <a:pt x="3292" y="1975"/>
                  </a:lnTo>
                  <a:lnTo>
                    <a:pt x="2274" y="1317"/>
                  </a:lnTo>
                  <a:lnTo>
                    <a:pt x="1227" y="659"/>
                  </a:lnTo>
                  <a:lnTo>
                    <a:pt x="180" y="31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877;p43">
              <a:extLst>
                <a:ext uri="{FF2B5EF4-FFF2-40B4-BE49-F238E27FC236}">
                  <a16:creationId xmlns:a16="http://schemas.microsoft.com/office/drawing/2014/main" xmlns="" id="{EA44F064-CBC1-4705-8FFD-2B342D1A535D}"/>
                </a:ext>
              </a:extLst>
            </p:cNvPr>
            <p:cNvSpPr/>
            <p:nvPr/>
          </p:nvSpPr>
          <p:spPr>
            <a:xfrm>
              <a:off x="5816375" y="3555325"/>
              <a:ext cx="51650" cy="60600"/>
            </a:xfrm>
            <a:custGeom>
              <a:avLst/>
              <a:gdLst/>
              <a:ahLst/>
              <a:cxnLst/>
              <a:rect l="l" t="t" r="r" b="b"/>
              <a:pathLst>
                <a:path w="2066" h="2424" extrusionOk="0">
                  <a:moveTo>
                    <a:pt x="1228" y="0"/>
                  </a:moveTo>
                  <a:lnTo>
                    <a:pt x="1168" y="30"/>
                  </a:lnTo>
                  <a:lnTo>
                    <a:pt x="1138" y="30"/>
                  </a:lnTo>
                  <a:lnTo>
                    <a:pt x="1078" y="90"/>
                  </a:lnTo>
                  <a:lnTo>
                    <a:pt x="1078" y="120"/>
                  </a:lnTo>
                  <a:lnTo>
                    <a:pt x="1078" y="180"/>
                  </a:lnTo>
                  <a:lnTo>
                    <a:pt x="1736" y="2124"/>
                  </a:lnTo>
                  <a:lnTo>
                    <a:pt x="151" y="2005"/>
                  </a:lnTo>
                  <a:lnTo>
                    <a:pt x="61" y="2034"/>
                  </a:lnTo>
                  <a:lnTo>
                    <a:pt x="1" y="2064"/>
                  </a:lnTo>
                  <a:lnTo>
                    <a:pt x="1" y="2124"/>
                  </a:lnTo>
                  <a:lnTo>
                    <a:pt x="1" y="2184"/>
                  </a:lnTo>
                  <a:lnTo>
                    <a:pt x="1" y="2214"/>
                  </a:lnTo>
                  <a:lnTo>
                    <a:pt x="31" y="2274"/>
                  </a:lnTo>
                  <a:lnTo>
                    <a:pt x="91" y="2274"/>
                  </a:lnTo>
                  <a:lnTo>
                    <a:pt x="1916" y="2423"/>
                  </a:lnTo>
                  <a:lnTo>
                    <a:pt x="1976" y="2423"/>
                  </a:lnTo>
                  <a:lnTo>
                    <a:pt x="2035" y="2364"/>
                  </a:lnTo>
                  <a:lnTo>
                    <a:pt x="2065" y="2304"/>
                  </a:lnTo>
                  <a:lnTo>
                    <a:pt x="2065" y="2244"/>
                  </a:lnTo>
                  <a:lnTo>
                    <a:pt x="1347" y="90"/>
                  </a:lnTo>
                  <a:lnTo>
                    <a:pt x="1317" y="60"/>
                  </a:lnTo>
                  <a:lnTo>
                    <a:pt x="1258" y="30"/>
                  </a:lnTo>
                  <a:lnTo>
                    <a:pt x="122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878;p43">
              <a:extLst>
                <a:ext uri="{FF2B5EF4-FFF2-40B4-BE49-F238E27FC236}">
                  <a16:creationId xmlns:a16="http://schemas.microsoft.com/office/drawing/2014/main" xmlns="" id="{1F27FD63-AC26-45F5-98F8-1114CEFC9959}"/>
                </a:ext>
              </a:extLst>
            </p:cNvPr>
            <p:cNvSpPr/>
            <p:nvPr/>
          </p:nvSpPr>
          <p:spPr>
            <a:xfrm>
              <a:off x="5967475" y="3639075"/>
              <a:ext cx="33675" cy="82300"/>
            </a:xfrm>
            <a:custGeom>
              <a:avLst/>
              <a:gdLst/>
              <a:ahLst/>
              <a:cxnLst/>
              <a:rect l="l" t="t" r="r" b="b"/>
              <a:pathLst>
                <a:path w="1347" h="3292" extrusionOk="0">
                  <a:moveTo>
                    <a:pt x="90" y="1"/>
                  </a:moveTo>
                  <a:lnTo>
                    <a:pt x="60" y="31"/>
                  </a:lnTo>
                  <a:lnTo>
                    <a:pt x="0" y="61"/>
                  </a:lnTo>
                  <a:lnTo>
                    <a:pt x="0" y="121"/>
                  </a:lnTo>
                  <a:lnTo>
                    <a:pt x="0" y="150"/>
                  </a:lnTo>
                  <a:lnTo>
                    <a:pt x="1077" y="3232"/>
                  </a:lnTo>
                  <a:lnTo>
                    <a:pt x="1107" y="3262"/>
                  </a:lnTo>
                  <a:lnTo>
                    <a:pt x="1167" y="3292"/>
                  </a:lnTo>
                  <a:lnTo>
                    <a:pt x="1257" y="3292"/>
                  </a:lnTo>
                  <a:lnTo>
                    <a:pt x="1287" y="3262"/>
                  </a:lnTo>
                  <a:lnTo>
                    <a:pt x="1347" y="3232"/>
                  </a:lnTo>
                  <a:lnTo>
                    <a:pt x="1347" y="3202"/>
                  </a:lnTo>
                  <a:lnTo>
                    <a:pt x="1347" y="3142"/>
                  </a:lnTo>
                  <a:lnTo>
                    <a:pt x="270" y="61"/>
                  </a:lnTo>
                  <a:lnTo>
                    <a:pt x="240" y="31"/>
                  </a:lnTo>
                  <a:lnTo>
                    <a:pt x="18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879;p43">
              <a:extLst>
                <a:ext uri="{FF2B5EF4-FFF2-40B4-BE49-F238E27FC236}">
                  <a16:creationId xmlns:a16="http://schemas.microsoft.com/office/drawing/2014/main" xmlns="" id="{D8F7A0EA-AE62-4DC3-828A-7E16F4F692B1}"/>
                </a:ext>
              </a:extLst>
            </p:cNvPr>
            <p:cNvSpPr/>
            <p:nvPr/>
          </p:nvSpPr>
          <p:spPr>
            <a:xfrm>
              <a:off x="5934575" y="3698175"/>
              <a:ext cx="62850" cy="20225"/>
            </a:xfrm>
            <a:custGeom>
              <a:avLst/>
              <a:gdLst/>
              <a:ahLst/>
              <a:cxnLst/>
              <a:rect l="l" t="t" r="r" b="b"/>
              <a:pathLst>
                <a:path w="2514" h="809" extrusionOk="0">
                  <a:moveTo>
                    <a:pt x="90" y="0"/>
                  </a:moveTo>
                  <a:lnTo>
                    <a:pt x="60" y="30"/>
                  </a:lnTo>
                  <a:lnTo>
                    <a:pt x="30" y="60"/>
                  </a:lnTo>
                  <a:lnTo>
                    <a:pt x="0" y="90"/>
                  </a:lnTo>
                  <a:lnTo>
                    <a:pt x="30" y="210"/>
                  </a:lnTo>
                  <a:lnTo>
                    <a:pt x="60" y="240"/>
                  </a:lnTo>
                  <a:lnTo>
                    <a:pt x="90" y="270"/>
                  </a:lnTo>
                  <a:lnTo>
                    <a:pt x="2364" y="808"/>
                  </a:lnTo>
                  <a:lnTo>
                    <a:pt x="2453" y="808"/>
                  </a:lnTo>
                  <a:lnTo>
                    <a:pt x="2483" y="778"/>
                  </a:lnTo>
                  <a:lnTo>
                    <a:pt x="2513" y="718"/>
                  </a:lnTo>
                  <a:lnTo>
                    <a:pt x="2483" y="629"/>
                  </a:lnTo>
                  <a:lnTo>
                    <a:pt x="2453" y="569"/>
                  </a:lnTo>
                  <a:lnTo>
                    <a:pt x="2423" y="569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880;p43">
              <a:extLst>
                <a:ext uri="{FF2B5EF4-FFF2-40B4-BE49-F238E27FC236}">
                  <a16:creationId xmlns:a16="http://schemas.microsoft.com/office/drawing/2014/main" xmlns="" id="{D6B97E85-66F4-44D2-B8FE-221DBBCCE2B3}"/>
                </a:ext>
              </a:extLst>
            </p:cNvPr>
            <p:cNvSpPr/>
            <p:nvPr/>
          </p:nvSpPr>
          <p:spPr>
            <a:xfrm>
              <a:off x="6026550" y="3747550"/>
              <a:ext cx="95025" cy="98750"/>
            </a:xfrm>
            <a:custGeom>
              <a:avLst/>
              <a:gdLst/>
              <a:ahLst/>
              <a:cxnLst/>
              <a:rect l="l" t="t" r="r" b="b"/>
              <a:pathLst>
                <a:path w="3801" h="3950" extrusionOk="0">
                  <a:moveTo>
                    <a:pt x="2843" y="0"/>
                  </a:moveTo>
                  <a:lnTo>
                    <a:pt x="2783" y="60"/>
                  </a:lnTo>
                  <a:lnTo>
                    <a:pt x="2753" y="120"/>
                  </a:lnTo>
                  <a:lnTo>
                    <a:pt x="2753" y="180"/>
                  </a:lnTo>
                  <a:lnTo>
                    <a:pt x="3472" y="3590"/>
                  </a:lnTo>
                  <a:lnTo>
                    <a:pt x="180" y="2214"/>
                  </a:lnTo>
                  <a:lnTo>
                    <a:pt x="121" y="2184"/>
                  </a:lnTo>
                  <a:lnTo>
                    <a:pt x="91" y="2214"/>
                  </a:lnTo>
                  <a:lnTo>
                    <a:pt x="1" y="2274"/>
                  </a:lnTo>
                  <a:lnTo>
                    <a:pt x="1" y="2334"/>
                  </a:lnTo>
                  <a:lnTo>
                    <a:pt x="1" y="2364"/>
                  </a:lnTo>
                  <a:lnTo>
                    <a:pt x="31" y="2423"/>
                  </a:lnTo>
                  <a:lnTo>
                    <a:pt x="61" y="2453"/>
                  </a:lnTo>
                  <a:lnTo>
                    <a:pt x="3591" y="3919"/>
                  </a:lnTo>
                  <a:lnTo>
                    <a:pt x="3681" y="3949"/>
                  </a:lnTo>
                  <a:lnTo>
                    <a:pt x="3741" y="3919"/>
                  </a:lnTo>
                  <a:lnTo>
                    <a:pt x="3801" y="3859"/>
                  </a:lnTo>
                  <a:lnTo>
                    <a:pt x="3801" y="3770"/>
                  </a:lnTo>
                  <a:lnTo>
                    <a:pt x="2993" y="90"/>
                  </a:lnTo>
                  <a:lnTo>
                    <a:pt x="2993" y="30"/>
                  </a:lnTo>
                  <a:lnTo>
                    <a:pt x="293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881;p43">
              <a:extLst>
                <a:ext uri="{FF2B5EF4-FFF2-40B4-BE49-F238E27FC236}">
                  <a16:creationId xmlns:a16="http://schemas.microsoft.com/office/drawing/2014/main" xmlns="" id="{90FF9890-2058-4C45-ADBF-173520D5AF95}"/>
                </a:ext>
              </a:extLst>
            </p:cNvPr>
            <p:cNvSpPr/>
            <p:nvPr/>
          </p:nvSpPr>
          <p:spPr>
            <a:xfrm>
              <a:off x="6660075" y="2775200"/>
              <a:ext cx="81550" cy="72575"/>
            </a:xfrm>
            <a:custGeom>
              <a:avLst/>
              <a:gdLst/>
              <a:ahLst/>
              <a:cxnLst/>
              <a:rect l="l" t="t" r="r" b="b"/>
              <a:pathLst>
                <a:path w="3262" h="2903" extrusionOk="0">
                  <a:moveTo>
                    <a:pt x="1138" y="1"/>
                  </a:moveTo>
                  <a:lnTo>
                    <a:pt x="1048" y="30"/>
                  </a:lnTo>
                  <a:lnTo>
                    <a:pt x="958" y="60"/>
                  </a:lnTo>
                  <a:lnTo>
                    <a:pt x="839" y="150"/>
                  </a:lnTo>
                  <a:lnTo>
                    <a:pt x="779" y="300"/>
                  </a:lnTo>
                  <a:lnTo>
                    <a:pt x="749" y="479"/>
                  </a:lnTo>
                  <a:lnTo>
                    <a:pt x="749" y="629"/>
                  </a:lnTo>
                  <a:lnTo>
                    <a:pt x="809" y="808"/>
                  </a:lnTo>
                  <a:lnTo>
                    <a:pt x="868" y="988"/>
                  </a:lnTo>
                  <a:lnTo>
                    <a:pt x="988" y="1167"/>
                  </a:lnTo>
                  <a:lnTo>
                    <a:pt x="1078" y="1287"/>
                  </a:lnTo>
                  <a:lnTo>
                    <a:pt x="898" y="1197"/>
                  </a:lnTo>
                  <a:lnTo>
                    <a:pt x="719" y="1137"/>
                  </a:lnTo>
                  <a:lnTo>
                    <a:pt x="509" y="1137"/>
                  </a:lnTo>
                  <a:lnTo>
                    <a:pt x="330" y="1167"/>
                  </a:lnTo>
                  <a:lnTo>
                    <a:pt x="240" y="1227"/>
                  </a:lnTo>
                  <a:lnTo>
                    <a:pt x="150" y="1287"/>
                  </a:lnTo>
                  <a:lnTo>
                    <a:pt x="91" y="1377"/>
                  </a:lnTo>
                  <a:lnTo>
                    <a:pt x="31" y="1467"/>
                  </a:lnTo>
                  <a:lnTo>
                    <a:pt x="1" y="1556"/>
                  </a:lnTo>
                  <a:lnTo>
                    <a:pt x="1" y="1646"/>
                  </a:lnTo>
                  <a:lnTo>
                    <a:pt x="1" y="1736"/>
                  </a:lnTo>
                  <a:lnTo>
                    <a:pt x="61" y="1826"/>
                  </a:lnTo>
                  <a:lnTo>
                    <a:pt x="150" y="1945"/>
                  </a:lnTo>
                  <a:lnTo>
                    <a:pt x="270" y="2005"/>
                  </a:lnTo>
                  <a:lnTo>
                    <a:pt x="450" y="2035"/>
                  </a:lnTo>
                  <a:lnTo>
                    <a:pt x="599" y="2035"/>
                  </a:lnTo>
                  <a:lnTo>
                    <a:pt x="868" y="1975"/>
                  </a:lnTo>
                  <a:lnTo>
                    <a:pt x="1018" y="1915"/>
                  </a:lnTo>
                  <a:lnTo>
                    <a:pt x="1138" y="1855"/>
                  </a:lnTo>
                  <a:lnTo>
                    <a:pt x="1018" y="1975"/>
                  </a:lnTo>
                  <a:lnTo>
                    <a:pt x="958" y="2095"/>
                  </a:lnTo>
                  <a:lnTo>
                    <a:pt x="898" y="2244"/>
                  </a:lnTo>
                  <a:lnTo>
                    <a:pt x="898" y="2424"/>
                  </a:lnTo>
                  <a:lnTo>
                    <a:pt x="928" y="2573"/>
                  </a:lnTo>
                  <a:lnTo>
                    <a:pt x="1018" y="2693"/>
                  </a:lnTo>
                  <a:lnTo>
                    <a:pt x="1138" y="2813"/>
                  </a:lnTo>
                  <a:lnTo>
                    <a:pt x="1257" y="2873"/>
                  </a:lnTo>
                  <a:lnTo>
                    <a:pt x="1407" y="2903"/>
                  </a:lnTo>
                  <a:lnTo>
                    <a:pt x="1586" y="2873"/>
                  </a:lnTo>
                  <a:lnTo>
                    <a:pt x="1706" y="2813"/>
                  </a:lnTo>
                  <a:lnTo>
                    <a:pt x="1826" y="2693"/>
                  </a:lnTo>
                  <a:lnTo>
                    <a:pt x="1886" y="2544"/>
                  </a:lnTo>
                  <a:lnTo>
                    <a:pt x="1916" y="2394"/>
                  </a:lnTo>
                  <a:lnTo>
                    <a:pt x="1886" y="2244"/>
                  </a:lnTo>
                  <a:lnTo>
                    <a:pt x="1856" y="2185"/>
                  </a:lnTo>
                  <a:lnTo>
                    <a:pt x="1916" y="2244"/>
                  </a:lnTo>
                  <a:lnTo>
                    <a:pt x="2035" y="2364"/>
                  </a:lnTo>
                  <a:lnTo>
                    <a:pt x="2155" y="2454"/>
                  </a:lnTo>
                  <a:lnTo>
                    <a:pt x="2334" y="2514"/>
                  </a:lnTo>
                  <a:lnTo>
                    <a:pt x="2634" y="2514"/>
                  </a:lnTo>
                  <a:lnTo>
                    <a:pt x="2783" y="2454"/>
                  </a:lnTo>
                  <a:lnTo>
                    <a:pt x="2933" y="2364"/>
                  </a:lnTo>
                  <a:lnTo>
                    <a:pt x="3023" y="2244"/>
                  </a:lnTo>
                  <a:lnTo>
                    <a:pt x="3082" y="2095"/>
                  </a:lnTo>
                  <a:lnTo>
                    <a:pt x="3082" y="1945"/>
                  </a:lnTo>
                  <a:lnTo>
                    <a:pt x="3023" y="1796"/>
                  </a:lnTo>
                  <a:lnTo>
                    <a:pt x="2933" y="1646"/>
                  </a:lnTo>
                  <a:lnTo>
                    <a:pt x="2813" y="1526"/>
                  </a:lnTo>
                  <a:lnTo>
                    <a:pt x="2664" y="1467"/>
                  </a:lnTo>
                  <a:lnTo>
                    <a:pt x="2514" y="1437"/>
                  </a:lnTo>
                  <a:lnTo>
                    <a:pt x="2753" y="1377"/>
                  </a:lnTo>
                  <a:lnTo>
                    <a:pt x="2993" y="1257"/>
                  </a:lnTo>
                  <a:lnTo>
                    <a:pt x="3082" y="1197"/>
                  </a:lnTo>
                  <a:lnTo>
                    <a:pt x="3172" y="1107"/>
                  </a:lnTo>
                  <a:lnTo>
                    <a:pt x="3232" y="988"/>
                  </a:lnTo>
                  <a:lnTo>
                    <a:pt x="3262" y="868"/>
                  </a:lnTo>
                  <a:lnTo>
                    <a:pt x="3262" y="719"/>
                  </a:lnTo>
                  <a:lnTo>
                    <a:pt x="3202" y="599"/>
                  </a:lnTo>
                  <a:lnTo>
                    <a:pt x="3082" y="479"/>
                  </a:lnTo>
                  <a:lnTo>
                    <a:pt x="2933" y="419"/>
                  </a:lnTo>
                  <a:lnTo>
                    <a:pt x="2783" y="389"/>
                  </a:lnTo>
                  <a:lnTo>
                    <a:pt x="2634" y="389"/>
                  </a:lnTo>
                  <a:lnTo>
                    <a:pt x="2484" y="449"/>
                  </a:lnTo>
                  <a:lnTo>
                    <a:pt x="2364" y="539"/>
                  </a:lnTo>
                  <a:lnTo>
                    <a:pt x="2245" y="629"/>
                  </a:lnTo>
                  <a:lnTo>
                    <a:pt x="2155" y="748"/>
                  </a:lnTo>
                  <a:lnTo>
                    <a:pt x="2065" y="898"/>
                  </a:lnTo>
                  <a:lnTo>
                    <a:pt x="2005" y="1048"/>
                  </a:lnTo>
                  <a:lnTo>
                    <a:pt x="1946" y="838"/>
                  </a:lnTo>
                  <a:lnTo>
                    <a:pt x="1886" y="629"/>
                  </a:lnTo>
                  <a:lnTo>
                    <a:pt x="1766" y="419"/>
                  </a:lnTo>
                  <a:lnTo>
                    <a:pt x="1646" y="240"/>
                  </a:lnTo>
                  <a:lnTo>
                    <a:pt x="1527" y="120"/>
                  </a:lnTo>
                  <a:lnTo>
                    <a:pt x="1347" y="30"/>
                  </a:lnTo>
                  <a:lnTo>
                    <a:pt x="1257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882;p43">
              <a:extLst>
                <a:ext uri="{FF2B5EF4-FFF2-40B4-BE49-F238E27FC236}">
                  <a16:creationId xmlns:a16="http://schemas.microsoft.com/office/drawing/2014/main" xmlns="" id="{E2F2E6B3-1F3C-44E5-814E-C9F4AA5DD9CA}"/>
                </a:ext>
              </a:extLst>
            </p:cNvPr>
            <p:cNvSpPr/>
            <p:nvPr/>
          </p:nvSpPr>
          <p:spPr>
            <a:xfrm>
              <a:off x="6688500" y="2801375"/>
              <a:ext cx="27700" cy="26950"/>
            </a:xfrm>
            <a:custGeom>
              <a:avLst/>
              <a:gdLst/>
              <a:ahLst/>
              <a:cxnLst/>
              <a:rect l="l" t="t" r="r" b="b"/>
              <a:pathLst>
                <a:path w="1108" h="1078" extrusionOk="0">
                  <a:moveTo>
                    <a:pt x="449" y="1"/>
                  </a:moveTo>
                  <a:lnTo>
                    <a:pt x="330" y="31"/>
                  </a:lnTo>
                  <a:lnTo>
                    <a:pt x="240" y="60"/>
                  </a:lnTo>
                  <a:lnTo>
                    <a:pt x="150" y="150"/>
                  </a:lnTo>
                  <a:lnTo>
                    <a:pt x="61" y="240"/>
                  </a:lnTo>
                  <a:lnTo>
                    <a:pt x="31" y="360"/>
                  </a:lnTo>
                  <a:lnTo>
                    <a:pt x="1" y="479"/>
                  </a:lnTo>
                  <a:lnTo>
                    <a:pt x="1" y="599"/>
                  </a:lnTo>
                  <a:lnTo>
                    <a:pt x="31" y="719"/>
                  </a:lnTo>
                  <a:lnTo>
                    <a:pt x="90" y="808"/>
                  </a:lnTo>
                  <a:lnTo>
                    <a:pt x="150" y="928"/>
                  </a:lnTo>
                  <a:lnTo>
                    <a:pt x="240" y="988"/>
                  </a:lnTo>
                  <a:lnTo>
                    <a:pt x="330" y="1048"/>
                  </a:lnTo>
                  <a:lnTo>
                    <a:pt x="449" y="1078"/>
                  </a:lnTo>
                  <a:lnTo>
                    <a:pt x="599" y="1078"/>
                  </a:lnTo>
                  <a:lnTo>
                    <a:pt x="749" y="1048"/>
                  </a:lnTo>
                  <a:lnTo>
                    <a:pt x="868" y="958"/>
                  </a:lnTo>
                  <a:lnTo>
                    <a:pt x="958" y="868"/>
                  </a:lnTo>
                  <a:lnTo>
                    <a:pt x="1048" y="749"/>
                  </a:lnTo>
                  <a:lnTo>
                    <a:pt x="1078" y="629"/>
                  </a:lnTo>
                  <a:lnTo>
                    <a:pt x="1108" y="479"/>
                  </a:lnTo>
                  <a:lnTo>
                    <a:pt x="1078" y="360"/>
                  </a:lnTo>
                  <a:lnTo>
                    <a:pt x="988" y="210"/>
                  </a:lnTo>
                  <a:lnTo>
                    <a:pt x="928" y="150"/>
                  </a:lnTo>
                  <a:lnTo>
                    <a:pt x="838" y="60"/>
                  </a:lnTo>
                  <a:lnTo>
                    <a:pt x="749" y="31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5883;p43">
              <a:extLst>
                <a:ext uri="{FF2B5EF4-FFF2-40B4-BE49-F238E27FC236}">
                  <a16:creationId xmlns:a16="http://schemas.microsoft.com/office/drawing/2014/main" xmlns="" id="{D4626BA2-45D4-4B82-ABE6-34C1B4C61DA5}"/>
                </a:ext>
              </a:extLst>
            </p:cNvPr>
            <p:cNvSpPr/>
            <p:nvPr/>
          </p:nvSpPr>
          <p:spPr>
            <a:xfrm>
              <a:off x="6986200" y="3496975"/>
              <a:ext cx="81550" cy="73325"/>
            </a:xfrm>
            <a:custGeom>
              <a:avLst/>
              <a:gdLst/>
              <a:ahLst/>
              <a:cxnLst/>
              <a:rect l="l" t="t" r="r" b="b"/>
              <a:pathLst>
                <a:path w="3262" h="2933" extrusionOk="0">
                  <a:moveTo>
                    <a:pt x="1137" y="0"/>
                  </a:moveTo>
                  <a:lnTo>
                    <a:pt x="1047" y="30"/>
                  </a:lnTo>
                  <a:lnTo>
                    <a:pt x="958" y="60"/>
                  </a:lnTo>
                  <a:lnTo>
                    <a:pt x="838" y="180"/>
                  </a:lnTo>
                  <a:lnTo>
                    <a:pt x="778" y="330"/>
                  </a:lnTo>
                  <a:lnTo>
                    <a:pt x="748" y="479"/>
                  </a:lnTo>
                  <a:lnTo>
                    <a:pt x="748" y="659"/>
                  </a:lnTo>
                  <a:lnTo>
                    <a:pt x="808" y="838"/>
                  </a:lnTo>
                  <a:lnTo>
                    <a:pt x="868" y="988"/>
                  </a:lnTo>
                  <a:lnTo>
                    <a:pt x="958" y="1167"/>
                  </a:lnTo>
                  <a:lnTo>
                    <a:pt x="1077" y="1317"/>
                  </a:lnTo>
                  <a:lnTo>
                    <a:pt x="1077" y="1317"/>
                  </a:lnTo>
                  <a:lnTo>
                    <a:pt x="898" y="1227"/>
                  </a:lnTo>
                  <a:lnTo>
                    <a:pt x="718" y="1137"/>
                  </a:lnTo>
                  <a:lnTo>
                    <a:pt x="509" y="1137"/>
                  </a:lnTo>
                  <a:lnTo>
                    <a:pt x="299" y="1197"/>
                  </a:lnTo>
                  <a:lnTo>
                    <a:pt x="210" y="1227"/>
                  </a:lnTo>
                  <a:lnTo>
                    <a:pt x="150" y="1287"/>
                  </a:lnTo>
                  <a:lnTo>
                    <a:pt x="90" y="1377"/>
                  </a:lnTo>
                  <a:lnTo>
                    <a:pt x="30" y="1466"/>
                  </a:lnTo>
                  <a:lnTo>
                    <a:pt x="0" y="1556"/>
                  </a:lnTo>
                  <a:lnTo>
                    <a:pt x="0" y="1646"/>
                  </a:lnTo>
                  <a:lnTo>
                    <a:pt x="0" y="1766"/>
                  </a:lnTo>
                  <a:lnTo>
                    <a:pt x="60" y="1855"/>
                  </a:lnTo>
                  <a:lnTo>
                    <a:pt x="150" y="1945"/>
                  </a:lnTo>
                  <a:lnTo>
                    <a:pt x="269" y="2035"/>
                  </a:lnTo>
                  <a:lnTo>
                    <a:pt x="419" y="2065"/>
                  </a:lnTo>
                  <a:lnTo>
                    <a:pt x="599" y="2065"/>
                  </a:lnTo>
                  <a:lnTo>
                    <a:pt x="868" y="1975"/>
                  </a:lnTo>
                  <a:lnTo>
                    <a:pt x="1017" y="1945"/>
                  </a:lnTo>
                  <a:lnTo>
                    <a:pt x="1137" y="1855"/>
                  </a:lnTo>
                  <a:lnTo>
                    <a:pt x="1017" y="1975"/>
                  </a:lnTo>
                  <a:lnTo>
                    <a:pt x="958" y="2125"/>
                  </a:lnTo>
                  <a:lnTo>
                    <a:pt x="898" y="2274"/>
                  </a:lnTo>
                  <a:lnTo>
                    <a:pt x="898" y="2424"/>
                  </a:lnTo>
                  <a:lnTo>
                    <a:pt x="928" y="2573"/>
                  </a:lnTo>
                  <a:lnTo>
                    <a:pt x="1017" y="2723"/>
                  </a:lnTo>
                  <a:lnTo>
                    <a:pt x="1107" y="2813"/>
                  </a:lnTo>
                  <a:lnTo>
                    <a:pt x="1257" y="2903"/>
                  </a:lnTo>
                  <a:lnTo>
                    <a:pt x="1406" y="2932"/>
                  </a:lnTo>
                  <a:lnTo>
                    <a:pt x="1556" y="2903"/>
                  </a:lnTo>
                  <a:lnTo>
                    <a:pt x="1706" y="2813"/>
                  </a:lnTo>
                  <a:lnTo>
                    <a:pt x="1825" y="2723"/>
                  </a:lnTo>
                  <a:lnTo>
                    <a:pt x="1885" y="2573"/>
                  </a:lnTo>
                  <a:lnTo>
                    <a:pt x="1915" y="2394"/>
                  </a:lnTo>
                  <a:lnTo>
                    <a:pt x="1885" y="2274"/>
                  </a:lnTo>
                  <a:lnTo>
                    <a:pt x="1855" y="2214"/>
                  </a:lnTo>
                  <a:lnTo>
                    <a:pt x="1915" y="2274"/>
                  </a:lnTo>
                  <a:lnTo>
                    <a:pt x="2035" y="2364"/>
                  </a:lnTo>
                  <a:lnTo>
                    <a:pt x="2154" y="2454"/>
                  </a:lnTo>
                  <a:lnTo>
                    <a:pt x="2304" y="2514"/>
                  </a:lnTo>
                  <a:lnTo>
                    <a:pt x="2483" y="2543"/>
                  </a:lnTo>
                  <a:lnTo>
                    <a:pt x="2633" y="2514"/>
                  </a:lnTo>
                  <a:lnTo>
                    <a:pt x="2783" y="2484"/>
                  </a:lnTo>
                  <a:lnTo>
                    <a:pt x="2932" y="2394"/>
                  </a:lnTo>
                  <a:lnTo>
                    <a:pt x="3022" y="2244"/>
                  </a:lnTo>
                  <a:lnTo>
                    <a:pt x="3082" y="2095"/>
                  </a:lnTo>
                  <a:lnTo>
                    <a:pt x="3082" y="1945"/>
                  </a:lnTo>
                  <a:lnTo>
                    <a:pt x="3022" y="1796"/>
                  </a:lnTo>
                  <a:lnTo>
                    <a:pt x="2932" y="1646"/>
                  </a:lnTo>
                  <a:lnTo>
                    <a:pt x="2813" y="1556"/>
                  </a:lnTo>
                  <a:lnTo>
                    <a:pt x="2663" y="1466"/>
                  </a:lnTo>
                  <a:lnTo>
                    <a:pt x="2513" y="1437"/>
                  </a:lnTo>
                  <a:lnTo>
                    <a:pt x="2753" y="1377"/>
                  </a:lnTo>
                  <a:lnTo>
                    <a:pt x="2992" y="1287"/>
                  </a:lnTo>
                  <a:lnTo>
                    <a:pt x="3082" y="1197"/>
                  </a:lnTo>
                  <a:lnTo>
                    <a:pt x="3172" y="1107"/>
                  </a:lnTo>
                  <a:lnTo>
                    <a:pt x="3231" y="1018"/>
                  </a:lnTo>
                  <a:lnTo>
                    <a:pt x="3261" y="898"/>
                  </a:lnTo>
                  <a:lnTo>
                    <a:pt x="3261" y="748"/>
                  </a:lnTo>
                  <a:lnTo>
                    <a:pt x="3172" y="599"/>
                  </a:lnTo>
                  <a:lnTo>
                    <a:pt x="3082" y="479"/>
                  </a:lnTo>
                  <a:lnTo>
                    <a:pt x="2932" y="419"/>
                  </a:lnTo>
                  <a:lnTo>
                    <a:pt x="2783" y="389"/>
                  </a:lnTo>
                  <a:lnTo>
                    <a:pt x="2633" y="419"/>
                  </a:lnTo>
                  <a:lnTo>
                    <a:pt x="2483" y="479"/>
                  </a:lnTo>
                  <a:lnTo>
                    <a:pt x="2364" y="539"/>
                  </a:lnTo>
                  <a:lnTo>
                    <a:pt x="2244" y="659"/>
                  </a:lnTo>
                  <a:lnTo>
                    <a:pt x="2154" y="778"/>
                  </a:lnTo>
                  <a:lnTo>
                    <a:pt x="2065" y="898"/>
                  </a:lnTo>
                  <a:lnTo>
                    <a:pt x="2005" y="1048"/>
                  </a:lnTo>
                  <a:lnTo>
                    <a:pt x="1945" y="838"/>
                  </a:lnTo>
                  <a:lnTo>
                    <a:pt x="1885" y="629"/>
                  </a:lnTo>
                  <a:lnTo>
                    <a:pt x="1765" y="419"/>
                  </a:lnTo>
                  <a:lnTo>
                    <a:pt x="1646" y="270"/>
                  </a:lnTo>
                  <a:lnTo>
                    <a:pt x="1496" y="120"/>
                  </a:lnTo>
                  <a:lnTo>
                    <a:pt x="1347" y="30"/>
                  </a:lnTo>
                  <a:lnTo>
                    <a:pt x="1227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5884;p43">
              <a:extLst>
                <a:ext uri="{FF2B5EF4-FFF2-40B4-BE49-F238E27FC236}">
                  <a16:creationId xmlns:a16="http://schemas.microsoft.com/office/drawing/2014/main" xmlns="" id="{D804F12F-9ED7-4221-8058-DD3ADF0C8C65}"/>
                </a:ext>
              </a:extLst>
            </p:cNvPr>
            <p:cNvSpPr/>
            <p:nvPr/>
          </p:nvSpPr>
          <p:spPr>
            <a:xfrm>
              <a:off x="7014625" y="3523150"/>
              <a:ext cx="27700" cy="27700"/>
            </a:xfrm>
            <a:custGeom>
              <a:avLst/>
              <a:gdLst/>
              <a:ahLst/>
              <a:cxnLst/>
              <a:rect l="l" t="t" r="r" b="b"/>
              <a:pathLst>
                <a:path w="1108" h="1108" extrusionOk="0">
                  <a:moveTo>
                    <a:pt x="449" y="1"/>
                  </a:moveTo>
                  <a:lnTo>
                    <a:pt x="329" y="31"/>
                  </a:lnTo>
                  <a:lnTo>
                    <a:pt x="239" y="90"/>
                  </a:lnTo>
                  <a:lnTo>
                    <a:pt x="150" y="150"/>
                  </a:lnTo>
                  <a:lnTo>
                    <a:pt x="60" y="270"/>
                  </a:lnTo>
                  <a:lnTo>
                    <a:pt x="30" y="360"/>
                  </a:lnTo>
                  <a:lnTo>
                    <a:pt x="0" y="479"/>
                  </a:lnTo>
                  <a:lnTo>
                    <a:pt x="0" y="599"/>
                  </a:lnTo>
                  <a:lnTo>
                    <a:pt x="30" y="719"/>
                  </a:lnTo>
                  <a:lnTo>
                    <a:pt x="90" y="838"/>
                  </a:lnTo>
                  <a:lnTo>
                    <a:pt x="150" y="928"/>
                  </a:lnTo>
                  <a:lnTo>
                    <a:pt x="239" y="1018"/>
                  </a:lnTo>
                  <a:lnTo>
                    <a:pt x="329" y="1078"/>
                  </a:lnTo>
                  <a:lnTo>
                    <a:pt x="449" y="1108"/>
                  </a:lnTo>
                  <a:lnTo>
                    <a:pt x="598" y="1108"/>
                  </a:lnTo>
                  <a:lnTo>
                    <a:pt x="748" y="1048"/>
                  </a:lnTo>
                  <a:lnTo>
                    <a:pt x="868" y="988"/>
                  </a:lnTo>
                  <a:lnTo>
                    <a:pt x="958" y="898"/>
                  </a:lnTo>
                  <a:lnTo>
                    <a:pt x="1047" y="778"/>
                  </a:lnTo>
                  <a:lnTo>
                    <a:pt x="1077" y="629"/>
                  </a:lnTo>
                  <a:lnTo>
                    <a:pt x="1107" y="509"/>
                  </a:lnTo>
                  <a:lnTo>
                    <a:pt x="1077" y="360"/>
                  </a:lnTo>
                  <a:lnTo>
                    <a:pt x="987" y="240"/>
                  </a:lnTo>
                  <a:lnTo>
                    <a:pt x="928" y="150"/>
                  </a:lnTo>
                  <a:lnTo>
                    <a:pt x="838" y="90"/>
                  </a:lnTo>
                  <a:lnTo>
                    <a:pt x="748" y="31"/>
                  </a:lnTo>
                  <a:lnTo>
                    <a:pt x="65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5885;p43">
              <a:extLst>
                <a:ext uri="{FF2B5EF4-FFF2-40B4-BE49-F238E27FC236}">
                  <a16:creationId xmlns:a16="http://schemas.microsoft.com/office/drawing/2014/main" xmlns="" id="{E54A5833-4E94-436D-899E-9326D3E1D491}"/>
                </a:ext>
              </a:extLst>
            </p:cNvPr>
            <p:cNvSpPr/>
            <p:nvPr/>
          </p:nvSpPr>
          <p:spPr>
            <a:xfrm>
              <a:off x="7128300" y="3337650"/>
              <a:ext cx="81550" cy="72575"/>
            </a:xfrm>
            <a:custGeom>
              <a:avLst/>
              <a:gdLst/>
              <a:ahLst/>
              <a:cxnLst/>
              <a:rect l="l" t="t" r="r" b="b"/>
              <a:pathLst>
                <a:path w="3262" h="2903" extrusionOk="0">
                  <a:moveTo>
                    <a:pt x="1138" y="1"/>
                  </a:moveTo>
                  <a:lnTo>
                    <a:pt x="1048" y="31"/>
                  </a:lnTo>
                  <a:lnTo>
                    <a:pt x="958" y="61"/>
                  </a:lnTo>
                  <a:lnTo>
                    <a:pt x="838" y="180"/>
                  </a:lnTo>
                  <a:lnTo>
                    <a:pt x="779" y="300"/>
                  </a:lnTo>
                  <a:lnTo>
                    <a:pt x="749" y="480"/>
                  </a:lnTo>
                  <a:lnTo>
                    <a:pt x="749" y="629"/>
                  </a:lnTo>
                  <a:lnTo>
                    <a:pt x="808" y="809"/>
                  </a:lnTo>
                  <a:lnTo>
                    <a:pt x="868" y="988"/>
                  </a:lnTo>
                  <a:lnTo>
                    <a:pt x="988" y="1168"/>
                  </a:lnTo>
                  <a:lnTo>
                    <a:pt x="1078" y="1317"/>
                  </a:lnTo>
                  <a:lnTo>
                    <a:pt x="898" y="1198"/>
                  </a:lnTo>
                  <a:lnTo>
                    <a:pt x="719" y="1138"/>
                  </a:lnTo>
                  <a:lnTo>
                    <a:pt x="509" y="1138"/>
                  </a:lnTo>
                  <a:lnTo>
                    <a:pt x="330" y="1168"/>
                  </a:lnTo>
                  <a:lnTo>
                    <a:pt x="240" y="1228"/>
                  </a:lnTo>
                  <a:lnTo>
                    <a:pt x="150" y="1287"/>
                  </a:lnTo>
                  <a:lnTo>
                    <a:pt x="90" y="1377"/>
                  </a:lnTo>
                  <a:lnTo>
                    <a:pt x="31" y="1467"/>
                  </a:lnTo>
                  <a:lnTo>
                    <a:pt x="1" y="1557"/>
                  </a:lnTo>
                  <a:lnTo>
                    <a:pt x="1" y="1646"/>
                  </a:lnTo>
                  <a:lnTo>
                    <a:pt x="1" y="1736"/>
                  </a:lnTo>
                  <a:lnTo>
                    <a:pt x="61" y="1826"/>
                  </a:lnTo>
                  <a:lnTo>
                    <a:pt x="150" y="1946"/>
                  </a:lnTo>
                  <a:lnTo>
                    <a:pt x="270" y="2005"/>
                  </a:lnTo>
                  <a:lnTo>
                    <a:pt x="449" y="2035"/>
                  </a:lnTo>
                  <a:lnTo>
                    <a:pt x="599" y="2035"/>
                  </a:lnTo>
                  <a:lnTo>
                    <a:pt x="868" y="1975"/>
                  </a:lnTo>
                  <a:lnTo>
                    <a:pt x="1018" y="1916"/>
                  </a:lnTo>
                  <a:lnTo>
                    <a:pt x="1138" y="1856"/>
                  </a:lnTo>
                  <a:lnTo>
                    <a:pt x="1018" y="1975"/>
                  </a:lnTo>
                  <a:lnTo>
                    <a:pt x="958" y="2095"/>
                  </a:lnTo>
                  <a:lnTo>
                    <a:pt x="898" y="2245"/>
                  </a:lnTo>
                  <a:lnTo>
                    <a:pt x="898" y="2424"/>
                  </a:lnTo>
                  <a:lnTo>
                    <a:pt x="928" y="2574"/>
                  </a:lnTo>
                  <a:lnTo>
                    <a:pt x="1018" y="2694"/>
                  </a:lnTo>
                  <a:lnTo>
                    <a:pt x="1138" y="2813"/>
                  </a:lnTo>
                  <a:lnTo>
                    <a:pt x="1257" y="2903"/>
                  </a:lnTo>
                  <a:lnTo>
                    <a:pt x="1407" y="2903"/>
                  </a:lnTo>
                  <a:lnTo>
                    <a:pt x="1586" y="2873"/>
                  </a:lnTo>
                  <a:lnTo>
                    <a:pt x="1706" y="2813"/>
                  </a:lnTo>
                  <a:lnTo>
                    <a:pt x="1826" y="2694"/>
                  </a:lnTo>
                  <a:lnTo>
                    <a:pt x="1886" y="2544"/>
                  </a:lnTo>
                  <a:lnTo>
                    <a:pt x="1915" y="2394"/>
                  </a:lnTo>
                  <a:lnTo>
                    <a:pt x="1886" y="2245"/>
                  </a:lnTo>
                  <a:lnTo>
                    <a:pt x="1915" y="2275"/>
                  </a:lnTo>
                  <a:lnTo>
                    <a:pt x="2035" y="2364"/>
                  </a:lnTo>
                  <a:lnTo>
                    <a:pt x="2155" y="2454"/>
                  </a:lnTo>
                  <a:lnTo>
                    <a:pt x="2334" y="2514"/>
                  </a:lnTo>
                  <a:lnTo>
                    <a:pt x="2634" y="2514"/>
                  </a:lnTo>
                  <a:lnTo>
                    <a:pt x="2783" y="2454"/>
                  </a:lnTo>
                  <a:lnTo>
                    <a:pt x="2933" y="2364"/>
                  </a:lnTo>
                  <a:lnTo>
                    <a:pt x="3022" y="2245"/>
                  </a:lnTo>
                  <a:lnTo>
                    <a:pt x="3082" y="2095"/>
                  </a:lnTo>
                  <a:lnTo>
                    <a:pt x="3082" y="1946"/>
                  </a:lnTo>
                  <a:lnTo>
                    <a:pt x="3022" y="1796"/>
                  </a:lnTo>
                  <a:lnTo>
                    <a:pt x="2933" y="1646"/>
                  </a:lnTo>
                  <a:lnTo>
                    <a:pt x="2813" y="1527"/>
                  </a:lnTo>
                  <a:lnTo>
                    <a:pt x="2663" y="1467"/>
                  </a:lnTo>
                  <a:lnTo>
                    <a:pt x="2514" y="1437"/>
                  </a:lnTo>
                  <a:lnTo>
                    <a:pt x="2753" y="1377"/>
                  </a:lnTo>
                  <a:lnTo>
                    <a:pt x="2993" y="1287"/>
                  </a:lnTo>
                  <a:lnTo>
                    <a:pt x="3082" y="1198"/>
                  </a:lnTo>
                  <a:lnTo>
                    <a:pt x="3172" y="1108"/>
                  </a:lnTo>
                  <a:lnTo>
                    <a:pt x="3232" y="988"/>
                  </a:lnTo>
                  <a:lnTo>
                    <a:pt x="3262" y="869"/>
                  </a:lnTo>
                  <a:lnTo>
                    <a:pt x="3262" y="719"/>
                  </a:lnTo>
                  <a:lnTo>
                    <a:pt x="3202" y="599"/>
                  </a:lnTo>
                  <a:lnTo>
                    <a:pt x="3082" y="480"/>
                  </a:lnTo>
                  <a:lnTo>
                    <a:pt x="2933" y="420"/>
                  </a:lnTo>
                  <a:lnTo>
                    <a:pt x="2783" y="390"/>
                  </a:lnTo>
                  <a:lnTo>
                    <a:pt x="2634" y="390"/>
                  </a:lnTo>
                  <a:lnTo>
                    <a:pt x="2484" y="450"/>
                  </a:lnTo>
                  <a:lnTo>
                    <a:pt x="2364" y="539"/>
                  </a:lnTo>
                  <a:lnTo>
                    <a:pt x="2245" y="629"/>
                  </a:lnTo>
                  <a:lnTo>
                    <a:pt x="2155" y="749"/>
                  </a:lnTo>
                  <a:lnTo>
                    <a:pt x="2065" y="898"/>
                  </a:lnTo>
                  <a:lnTo>
                    <a:pt x="2005" y="1048"/>
                  </a:lnTo>
                  <a:lnTo>
                    <a:pt x="1945" y="839"/>
                  </a:lnTo>
                  <a:lnTo>
                    <a:pt x="1886" y="629"/>
                  </a:lnTo>
                  <a:lnTo>
                    <a:pt x="1766" y="420"/>
                  </a:lnTo>
                  <a:lnTo>
                    <a:pt x="1646" y="240"/>
                  </a:lnTo>
                  <a:lnTo>
                    <a:pt x="1527" y="121"/>
                  </a:lnTo>
                  <a:lnTo>
                    <a:pt x="1347" y="31"/>
                  </a:lnTo>
                  <a:lnTo>
                    <a:pt x="1257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5886;p43">
              <a:extLst>
                <a:ext uri="{FF2B5EF4-FFF2-40B4-BE49-F238E27FC236}">
                  <a16:creationId xmlns:a16="http://schemas.microsoft.com/office/drawing/2014/main" xmlns="" id="{1B3EAAA4-AD6C-4F55-A1E1-3530ECE7271A}"/>
                </a:ext>
              </a:extLst>
            </p:cNvPr>
            <p:cNvSpPr/>
            <p:nvPr/>
          </p:nvSpPr>
          <p:spPr>
            <a:xfrm>
              <a:off x="7156725" y="3363850"/>
              <a:ext cx="27700" cy="27675"/>
            </a:xfrm>
            <a:custGeom>
              <a:avLst/>
              <a:gdLst/>
              <a:ahLst/>
              <a:cxnLst/>
              <a:rect l="l" t="t" r="r" b="b"/>
              <a:pathLst>
                <a:path w="1108" h="1107" extrusionOk="0">
                  <a:moveTo>
                    <a:pt x="449" y="0"/>
                  </a:moveTo>
                  <a:lnTo>
                    <a:pt x="330" y="30"/>
                  </a:lnTo>
                  <a:lnTo>
                    <a:pt x="240" y="60"/>
                  </a:lnTo>
                  <a:lnTo>
                    <a:pt x="150" y="150"/>
                  </a:lnTo>
                  <a:lnTo>
                    <a:pt x="60" y="239"/>
                  </a:lnTo>
                  <a:lnTo>
                    <a:pt x="31" y="359"/>
                  </a:lnTo>
                  <a:lnTo>
                    <a:pt x="1" y="479"/>
                  </a:lnTo>
                  <a:lnTo>
                    <a:pt x="1" y="598"/>
                  </a:lnTo>
                  <a:lnTo>
                    <a:pt x="31" y="718"/>
                  </a:lnTo>
                  <a:lnTo>
                    <a:pt x="90" y="808"/>
                  </a:lnTo>
                  <a:lnTo>
                    <a:pt x="150" y="927"/>
                  </a:lnTo>
                  <a:lnTo>
                    <a:pt x="240" y="987"/>
                  </a:lnTo>
                  <a:lnTo>
                    <a:pt x="330" y="1047"/>
                  </a:lnTo>
                  <a:lnTo>
                    <a:pt x="449" y="1107"/>
                  </a:lnTo>
                  <a:lnTo>
                    <a:pt x="599" y="1077"/>
                  </a:lnTo>
                  <a:lnTo>
                    <a:pt x="749" y="1047"/>
                  </a:lnTo>
                  <a:lnTo>
                    <a:pt x="868" y="987"/>
                  </a:lnTo>
                  <a:lnTo>
                    <a:pt x="958" y="868"/>
                  </a:lnTo>
                  <a:lnTo>
                    <a:pt x="1048" y="748"/>
                  </a:lnTo>
                  <a:lnTo>
                    <a:pt x="1078" y="628"/>
                  </a:lnTo>
                  <a:lnTo>
                    <a:pt x="1108" y="479"/>
                  </a:lnTo>
                  <a:lnTo>
                    <a:pt x="1078" y="359"/>
                  </a:lnTo>
                  <a:lnTo>
                    <a:pt x="988" y="209"/>
                  </a:lnTo>
                  <a:lnTo>
                    <a:pt x="928" y="150"/>
                  </a:lnTo>
                  <a:lnTo>
                    <a:pt x="838" y="90"/>
                  </a:lnTo>
                  <a:lnTo>
                    <a:pt x="749" y="3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5887;p43">
              <a:extLst>
                <a:ext uri="{FF2B5EF4-FFF2-40B4-BE49-F238E27FC236}">
                  <a16:creationId xmlns:a16="http://schemas.microsoft.com/office/drawing/2014/main" xmlns="" id="{D220C3D1-E7C3-4177-A9EE-EC45EC82D4C2}"/>
                </a:ext>
              </a:extLst>
            </p:cNvPr>
            <p:cNvSpPr/>
            <p:nvPr/>
          </p:nvSpPr>
          <p:spPr>
            <a:xfrm>
              <a:off x="5828350" y="2950225"/>
              <a:ext cx="82300" cy="72575"/>
            </a:xfrm>
            <a:custGeom>
              <a:avLst/>
              <a:gdLst/>
              <a:ahLst/>
              <a:cxnLst/>
              <a:rect l="l" t="t" r="r" b="b"/>
              <a:pathLst>
                <a:path w="3292" h="2903" extrusionOk="0">
                  <a:moveTo>
                    <a:pt x="1078" y="0"/>
                  </a:moveTo>
                  <a:lnTo>
                    <a:pt x="988" y="60"/>
                  </a:lnTo>
                  <a:lnTo>
                    <a:pt x="868" y="150"/>
                  </a:lnTo>
                  <a:lnTo>
                    <a:pt x="779" y="300"/>
                  </a:lnTo>
                  <a:lnTo>
                    <a:pt x="749" y="479"/>
                  </a:lnTo>
                  <a:lnTo>
                    <a:pt x="779" y="629"/>
                  </a:lnTo>
                  <a:lnTo>
                    <a:pt x="808" y="808"/>
                  </a:lnTo>
                  <a:lnTo>
                    <a:pt x="898" y="988"/>
                  </a:lnTo>
                  <a:lnTo>
                    <a:pt x="988" y="1137"/>
                  </a:lnTo>
                  <a:lnTo>
                    <a:pt x="1078" y="1287"/>
                  </a:lnTo>
                  <a:lnTo>
                    <a:pt x="1078" y="1287"/>
                  </a:lnTo>
                  <a:lnTo>
                    <a:pt x="898" y="1197"/>
                  </a:lnTo>
                  <a:lnTo>
                    <a:pt x="719" y="1137"/>
                  </a:lnTo>
                  <a:lnTo>
                    <a:pt x="509" y="1107"/>
                  </a:lnTo>
                  <a:lnTo>
                    <a:pt x="330" y="1167"/>
                  </a:lnTo>
                  <a:lnTo>
                    <a:pt x="240" y="1227"/>
                  </a:lnTo>
                  <a:lnTo>
                    <a:pt x="150" y="1287"/>
                  </a:lnTo>
                  <a:lnTo>
                    <a:pt x="90" y="1347"/>
                  </a:lnTo>
                  <a:lnTo>
                    <a:pt x="60" y="1436"/>
                  </a:lnTo>
                  <a:lnTo>
                    <a:pt x="31" y="1556"/>
                  </a:lnTo>
                  <a:lnTo>
                    <a:pt x="1" y="1646"/>
                  </a:lnTo>
                  <a:lnTo>
                    <a:pt x="31" y="1736"/>
                  </a:lnTo>
                  <a:lnTo>
                    <a:pt x="60" y="1825"/>
                  </a:lnTo>
                  <a:lnTo>
                    <a:pt x="150" y="1945"/>
                  </a:lnTo>
                  <a:lnTo>
                    <a:pt x="300" y="2005"/>
                  </a:lnTo>
                  <a:lnTo>
                    <a:pt x="449" y="2035"/>
                  </a:lnTo>
                  <a:lnTo>
                    <a:pt x="599" y="2035"/>
                  </a:lnTo>
                  <a:lnTo>
                    <a:pt x="868" y="1975"/>
                  </a:lnTo>
                  <a:lnTo>
                    <a:pt x="1018" y="1915"/>
                  </a:lnTo>
                  <a:lnTo>
                    <a:pt x="1138" y="1855"/>
                  </a:lnTo>
                  <a:lnTo>
                    <a:pt x="1138" y="1855"/>
                  </a:lnTo>
                  <a:lnTo>
                    <a:pt x="1048" y="1975"/>
                  </a:lnTo>
                  <a:lnTo>
                    <a:pt x="958" y="2095"/>
                  </a:lnTo>
                  <a:lnTo>
                    <a:pt x="928" y="2244"/>
                  </a:lnTo>
                  <a:lnTo>
                    <a:pt x="898" y="2394"/>
                  </a:lnTo>
                  <a:lnTo>
                    <a:pt x="958" y="2543"/>
                  </a:lnTo>
                  <a:lnTo>
                    <a:pt x="1018" y="2693"/>
                  </a:lnTo>
                  <a:lnTo>
                    <a:pt x="1138" y="2813"/>
                  </a:lnTo>
                  <a:lnTo>
                    <a:pt x="1257" y="2872"/>
                  </a:lnTo>
                  <a:lnTo>
                    <a:pt x="1437" y="2902"/>
                  </a:lnTo>
                  <a:lnTo>
                    <a:pt x="1586" y="2872"/>
                  </a:lnTo>
                  <a:lnTo>
                    <a:pt x="1706" y="2813"/>
                  </a:lnTo>
                  <a:lnTo>
                    <a:pt x="1826" y="2693"/>
                  </a:lnTo>
                  <a:lnTo>
                    <a:pt x="1885" y="2543"/>
                  </a:lnTo>
                  <a:lnTo>
                    <a:pt x="1915" y="2394"/>
                  </a:lnTo>
                  <a:lnTo>
                    <a:pt x="1885" y="2244"/>
                  </a:lnTo>
                  <a:lnTo>
                    <a:pt x="1856" y="2184"/>
                  </a:lnTo>
                  <a:lnTo>
                    <a:pt x="1915" y="2244"/>
                  </a:lnTo>
                  <a:lnTo>
                    <a:pt x="2035" y="2364"/>
                  </a:lnTo>
                  <a:lnTo>
                    <a:pt x="2185" y="2424"/>
                  </a:lnTo>
                  <a:lnTo>
                    <a:pt x="2334" y="2484"/>
                  </a:lnTo>
                  <a:lnTo>
                    <a:pt x="2484" y="2513"/>
                  </a:lnTo>
                  <a:lnTo>
                    <a:pt x="2663" y="2513"/>
                  </a:lnTo>
                  <a:lnTo>
                    <a:pt x="2813" y="2454"/>
                  </a:lnTo>
                  <a:lnTo>
                    <a:pt x="2933" y="2364"/>
                  </a:lnTo>
                  <a:lnTo>
                    <a:pt x="3022" y="2244"/>
                  </a:lnTo>
                  <a:lnTo>
                    <a:pt x="3082" y="2095"/>
                  </a:lnTo>
                  <a:lnTo>
                    <a:pt x="3082" y="1915"/>
                  </a:lnTo>
                  <a:lnTo>
                    <a:pt x="3052" y="1766"/>
                  </a:lnTo>
                  <a:lnTo>
                    <a:pt x="2933" y="1646"/>
                  </a:lnTo>
                  <a:lnTo>
                    <a:pt x="2813" y="1526"/>
                  </a:lnTo>
                  <a:lnTo>
                    <a:pt x="2693" y="1466"/>
                  </a:lnTo>
                  <a:lnTo>
                    <a:pt x="2514" y="1406"/>
                  </a:lnTo>
                  <a:lnTo>
                    <a:pt x="2753" y="1347"/>
                  </a:lnTo>
                  <a:lnTo>
                    <a:pt x="2992" y="1257"/>
                  </a:lnTo>
                  <a:lnTo>
                    <a:pt x="3112" y="1197"/>
                  </a:lnTo>
                  <a:lnTo>
                    <a:pt x="3202" y="1107"/>
                  </a:lnTo>
                  <a:lnTo>
                    <a:pt x="3262" y="988"/>
                  </a:lnTo>
                  <a:lnTo>
                    <a:pt x="3292" y="868"/>
                  </a:lnTo>
                  <a:lnTo>
                    <a:pt x="3262" y="718"/>
                  </a:lnTo>
                  <a:lnTo>
                    <a:pt x="3202" y="569"/>
                  </a:lnTo>
                  <a:lnTo>
                    <a:pt x="3082" y="479"/>
                  </a:lnTo>
                  <a:lnTo>
                    <a:pt x="2963" y="389"/>
                  </a:lnTo>
                  <a:lnTo>
                    <a:pt x="2633" y="389"/>
                  </a:lnTo>
                  <a:lnTo>
                    <a:pt x="2484" y="449"/>
                  </a:lnTo>
                  <a:lnTo>
                    <a:pt x="2364" y="539"/>
                  </a:lnTo>
                  <a:lnTo>
                    <a:pt x="2245" y="629"/>
                  </a:lnTo>
                  <a:lnTo>
                    <a:pt x="2155" y="748"/>
                  </a:lnTo>
                  <a:lnTo>
                    <a:pt x="2065" y="898"/>
                  </a:lnTo>
                  <a:lnTo>
                    <a:pt x="2005" y="1018"/>
                  </a:lnTo>
                  <a:lnTo>
                    <a:pt x="1975" y="838"/>
                  </a:lnTo>
                  <a:lnTo>
                    <a:pt x="1885" y="629"/>
                  </a:lnTo>
                  <a:lnTo>
                    <a:pt x="1766" y="419"/>
                  </a:lnTo>
                  <a:lnTo>
                    <a:pt x="1676" y="240"/>
                  </a:lnTo>
                  <a:lnTo>
                    <a:pt x="1526" y="90"/>
                  </a:lnTo>
                  <a:lnTo>
                    <a:pt x="1347" y="30"/>
                  </a:lnTo>
                  <a:lnTo>
                    <a:pt x="1257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5888;p43">
              <a:extLst>
                <a:ext uri="{FF2B5EF4-FFF2-40B4-BE49-F238E27FC236}">
                  <a16:creationId xmlns:a16="http://schemas.microsoft.com/office/drawing/2014/main" xmlns="" id="{C42258F6-F289-4555-83AB-F4B1D31A4793}"/>
                </a:ext>
              </a:extLst>
            </p:cNvPr>
            <p:cNvSpPr/>
            <p:nvPr/>
          </p:nvSpPr>
          <p:spPr>
            <a:xfrm>
              <a:off x="5856775" y="2975650"/>
              <a:ext cx="27700" cy="27700"/>
            </a:xfrm>
            <a:custGeom>
              <a:avLst/>
              <a:gdLst/>
              <a:ahLst/>
              <a:cxnLst/>
              <a:rect l="l" t="t" r="r" b="b"/>
              <a:pathLst>
                <a:path w="1108" h="1108" extrusionOk="0">
                  <a:moveTo>
                    <a:pt x="539" y="1"/>
                  </a:moveTo>
                  <a:lnTo>
                    <a:pt x="449" y="30"/>
                  </a:lnTo>
                  <a:lnTo>
                    <a:pt x="360" y="60"/>
                  </a:lnTo>
                  <a:lnTo>
                    <a:pt x="240" y="90"/>
                  </a:lnTo>
                  <a:lnTo>
                    <a:pt x="150" y="180"/>
                  </a:lnTo>
                  <a:lnTo>
                    <a:pt x="90" y="270"/>
                  </a:lnTo>
                  <a:lnTo>
                    <a:pt x="30" y="389"/>
                  </a:lnTo>
                  <a:lnTo>
                    <a:pt x="1" y="509"/>
                  </a:lnTo>
                  <a:lnTo>
                    <a:pt x="30" y="629"/>
                  </a:lnTo>
                  <a:lnTo>
                    <a:pt x="30" y="719"/>
                  </a:lnTo>
                  <a:lnTo>
                    <a:pt x="90" y="838"/>
                  </a:lnTo>
                  <a:lnTo>
                    <a:pt x="150" y="928"/>
                  </a:lnTo>
                  <a:lnTo>
                    <a:pt x="240" y="1018"/>
                  </a:lnTo>
                  <a:lnTo>
                    <a:pt x="360" y="1078"/>
                  </a:lnTo>
                  <a:lnTo>
                    <a:pt x="479" y="1108"/>
                  </a:lnTo>
                  <a:lnTo>
                    <a:pt x="599" y="1108"/>
                  </a:lnTo>
                  <a:lnTo>
                    <a:pt x="748" y="1078"/>
                  </a:lnTo>
                  <a:lnTo>
                    <a:pt x="868" y="988"/>
                  </a:lnTo>
                  <a:lnTo>
                    <a:pt x="988" y="898"/>
                  </a:lnTo>
                  <a:lnTo>
                    <a:pt x="1048" y="778"/>
                  </a:lnTo>
                  <a:lnTo>
                    <a:pt x="1108" y="659"/>
                  </a:lnTo>
                  <a:lnTo>
                    <a:pt x="1108" y="509"/>
                  </a:lnTo>
                  <a:lnTo>
                    <a:pt x="1078" y="360"/>
                  </a:lnTo>
                  <a:lnTo>
                    <a:pt x="1018" y="240"/>
                  </a:lnTo>
                  <a:lnTo>
                    <a:pt x="928" y="150"/>
                  </a:lnTo>
                  <a:lnTo>
                    <a:pt x="868" y="90"/>
                  </a:lnTo>
                  <a:lnTo>
                    <a:pt x="748" y="60"/>
                  </a:lnTo>
                  <a:lnTo>
                    <a:pt x="659" y="30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5889;p43">
              <a:extLst>
                <a:ext uri="{FF2B5EF4-FFF2-40B4-BE49-F238E27FC236}">
                  <a16:creationId xmlns:a16="http://schemas.microsoft.com/office/drawing/2014/main" xmlns="" id="{AD1BE306-1C83-46B2-A002-080A8E3B2953}"/>
                </a:ext>
              </a:extLst>
            </p:cNvPr>
            <p:cNvSpPr/>
            <p:nvPr/>
          </p:nvSpPr>
          <p:spPr>
            <a:xfrm>
              <a:off x="5985425" y="3462575"/>
              <a:ext cx="82300" cy="73325"/>
            </a:xfrm>
            <a:custGeom>
              <a:avLst/>
              <a:gdLst/>
              <a:ahLst/>
              <a:cxnLst/>
              <a:rect l="l" t="t" r="r" b="b"/>
              <a:pathLst>
                <a:path w="3292" h="2933" extrusionOk="0">
                  <a:moveTo>
                    <a:pt x="1167" y="0"/>
                  </a:moveTo>
                  <a:lnTo>
                    <a:pt x="1048" y="30"/>
                  </a:lnTo>
                  <a:lnTo>
                    <a:pt x="988" y="60"/>
                  </a:lnTo>
                  <a:lnTo>
                    <a:pt x="868" y="180"/>
                  </a:lnTo>
                  <a:lnTo>
                    <a:pt x="778" y="329"/>
                  </a:lnTo>
                  <a:lnTo>
                    <a:pt x="748" y="479"/>
                  </a:lnTo>
                  <a:lnTo>
                    <a:pt x="748" y="658"/>
                  </a:lnTo>
                  <a:lnTo>
                    <a:pt x="808" y="838"/>
                  </a:lnTo>
                  <a:lnTo>
                    <a:pt x="898" y="988"/>
                  </a:lnTo>
                  <a:lnTo>
                    <a:pt x="988" y="1167"/>
                  </a:lnTo>
                  <a:lnTo>
                    <a:pt x="1078" y="1317"/>
                  </a:lnTo>
                  <a:lnTo>
                    <a:pt x="898" y="1227"/>
                  </a:lnTo>
                  <a:lnTo>
                    <a:pt x="719" y="1167"/>
                  </a:lnTo>
                  <a:lnTo>
                    <a:pt x="509" y="1137"/>
                  </a:lnTo>
                  <a:lnTo>
                    <a:pt x="330" y="1197"/>
                  </a:lnTo>
                  <a:lnTo>
                    <a:pt x="240" y="1227"/>
                  </a:lnTo>
                  <a:lnTo>
                    <a:pt x="150" y="1287"/>
                  </a:lnTo>
                  <a:lnTo>
                    <a:pt x="90" y="1376"/>
                  </a:lnTo>
                  <a:lnTo>
                    <a:pt x="30" y="1466"/>
                  </a:lnTo>
                  <a:lnTo>
                    <a:pt x="0" y="1556"/>
                  </a:lnTo>
                  <a:lnTo>
                    <a:pt x="0" y="1646"/>
                  </a:lnTo>
                  <a:lnTo>
                    <a:pt x="30" y="1765"/>
                  </a:lnTo>
                  <a:lnTo>
                    <a:pt x="60" y="1855"/>
                  </a:lnTo>
                  <a:lnTo>
                    <a:pt x="150" y="1945"/>
                  </a:lnTo>
                  <a:lnTo>
                    <a:pt x="300" y="2035"/>
                  </a:lnTo>
                  <a:lnTo>
                    <a:pt x="449" y="2065"/>
                  </a:lnTo>
                  <a:lnTo>
                    <a:pt x="599" y="2065"/>
                  </a:lnTo>
                  <a:lnTo>
                    <a:pt x="868" y="1975"/>
                  </a:lnTo>
                  <a:lnTo>
                    <a:pt x="1018" y="1945"/>
                  </a:lnTo>
                  <a:lnTo>
                    <a:pt x="1137" y="1855"/>
                  </a:lnTo>
                  <a:lnTo>
                    <a:pt x="1137" y="1855"/>
                  </a:lnTo>
                  <a:lnTo>
                    <a:pt x="1048" y="1975"/>
                  </a:lnTo>
                  <a:lnTo>
                    <a:pt x="958" y="2124"/>
                  </a:lnTo>
                  <a:lnTo>
                    <a:pt x="898" y="2274"/>
                  </a:lnTo>
                  <a:lnTo>
                    <a:pt x="898" y="2424"/>
                  </a:lnTo>
                  <a:lnTo>
                    <a:pt x="928" y="2573"/>
                  </a:lnTo>
                  <a:lnTo>
                    <a:pt x="1018" y="2723"/>
                  </a:lnTo>
                  <a:lnTo>
                    <a:pt x="1137" y="2813"/>
                  </a:lnTo>
                  <a:lnTo>
                    <a:pt x="1257" y="2902"/>
                  </a:lnTo>
                  <a:lnTo>
                    <a:pt x="1407" y="2932"/>
                  </a:lnTo>
                  <a:lnTo>
                    <a:pt x="1586" y="2902"/>
                  </a:lnTo>
                  <a:lnTo>
                    <a:pt x="1706" y="2813"/>
                  </a:lnTo>
                  <a:lnTo>
                    <a:pt x="1825" y="2723"/>
                  </a:lnTo>
                  <a:lnTo>
                    <a:pt x="1885" y="2573"/>
                  </a:lnTo>
                  <a:lnTo>
                    <a:pt x="1915" y="2424"/>
                  </a:lnTo>
                  <a:lnTo>
                    <a:pt x="1885" y="2274"/>
                  </a:lnTo>
                  <a:lnTo>
                    <a:pt x="1855" y="2214"/>
                  </a:lnTo>
                  <a:lnTo>
                    <a:pt x="1855" y="2214"/>
                  </a:lnTo>
                  <a:lnTo>
                    <a:pt x="1915" y="2274"/>
                  </a:lnTo>
                  <a:lnTo>
                    <a:pt x="2035" y="2364"/>
                  </a:lnTo>
                  <a:lnTo>
                    <a:pt x="2185" y="2454"/>
                  </a:lnTo>
                  <a:lnTo>
                    <a:pt x="2334" y="2513"/>
                  </a:lnTo>
                  <a:lnTo>
                    <a:pt x="2484" y="2543"/>
                  </a:lnTo>
                  <a:lnTo>
                    <a:pt x="2633" y="2513"/>
                  </a:lnTo>
                  <a:lnTo>
                    <a:pt x="2783" y="2483"/>
                  </a:lnTo>
                  <a:lnTo>
                    <a:pt x="2932" y="2394"/>
                  </a:lnTo>
                  <a:lnTo>
                    <a:pt x="3022" y="2274"/>
                  </a:lnTo>
                  <a:lnTo>
                    <a:pt x="3082" y="2094"/>
                  </a:lnTo>
                  <a:lnTo>
                    <a:pt x="3082" y="1945"/>
                  </a:lnTo>
                  <a:lnTo>
                    <a:pt x="3022" y="1795"/>
                  </a:lnTo>
                  <a:lnTo>
                    <a:pt x="2932" y="1646"/>
                  </a:lnTo>
                  <a:lnTo>
                    <a:pt x="2813" y="1556"/>
                  </a:lnTo>
                  <a:lnTo>
                    <a:pt x="2663" y="1466"/>
                  </a:lnTo>
                  <a:lnTo>
                    <a:pt x="2514" y="1436"/>
                  </a:lnTo>
                  <a:lnTo>
                    <a:pt x="2753" y="1376"/>
                  </a:lnTo>
                  <a:lnTo>
                    <a:pt x="2992" y="1287"/>
                  </a:lnTo>
                  <a:lnTo>
                    <a:pt x="3082" y="1227"/>
                  </a:lnTo>
                  <a:lnTo>
                    <a:pt x="3172" y="1107"/>
                  </a:lnTo>
                  <a:lnTo>
                    <a:pt x="3232" y="1017"/>
                  </a:lnTo>
                  <a:lnTo>
                    <a:pt x="3291" y="898"/>
                  </a:lnTo>
                  <a:lnTo>
                    <a:pt x="3262" y="748"/>
                  </a:lnTo>
                  <a:lnTo>
                    <a:pt x="3202" y="599"/>
                  </a:lnTo>
                  <a:lnTo>
                    <a:pt x="3082" y="509"/>
                  </a:lnTo>
                  <a:lnTo>
                    <a:pt x="2932" y="419"/>
                  </a:lnTo>
                  <a:lnTo>
                    <a:pt x="2783" y="389"/>
                  </a:lnTo>
                  <a:lnTo>
                    <a:pt x="2633" y="419"/>
                  </a:lnTo>
                  <a:lnTo>
                    <a:pt x="2484" y="479"/>
                  </a:lnTo>
                  <a:lnTo>
                    <a:pt x="2364" y="539"/>
                  </a:lnTo>
                  <a:lnTo>
                    <a:pt x="2244" y="658"/>
                  </a:lnTo>
                  <a:lnTo>
                    <a:pt x="2155" y="778"/>
                  </a:lnTo>
                  <a:lnTo>
                    <a:pt x="2065" y="898"/>
                  </a:lnTo>
                  <a:lnTo>
                    <a:pt x="2005" y="1047"/>
                  </a:lnTo>
                  <a:lnTo>
                    <a:pt x="1945" y="838"/>
                  </a:lnTo>
                  <a:lnTo>
                    <a:pt x="1885" y="629"/>
                  </a:lnTo>
                  <a:lnTo>
                    <a:pt x="1766" y="419"/>
                  </a:lnTo>
                  <a:lnTo>
                    <a:pt x="1646" y="269"/>
                  </a:lnTo>
                  <a:lnTo>
                    <a:pt x="1526" y="120"/>
                  </a:lnTo>
                  <a:lnTo>
                    <a:pt x="1347" y="30"/>
                  </a:lnTo>
                  <a:lnTo>
                    <a:pt x="1257" y="30"/>
                  </a:lnTo>
                  <a:lnTo>
                    <a:pt x="1167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5890;p43">
              <a:extLst>
                <a:ext uri="{FF2B5EF4-FFF2-40B4-BE49-F238E27FC236}">
                  <a16:creationId xmlns:a16="http://schemas.microsoft.com/office/drawing/2014/main" xmlns="" id="{57C0EEEA-F886-4657-929B-BB994D2880D2}"/>
                </a:ext>
              </a:extLst>
            </p:cNvPr>
            <p:cNvSpPr/>
            <p:nvPr/>
          </p:nvSpPr>
          <p:spPr>
            <a:xfrm>
              <a:off x="6013850" y="3488750"/>
              <a:ext cx="27700" cy="27700"/>
            </a:xfrm>
            <a:custGeom>
              <a:avLst/>
              <a:gdLst/>
              <a:ahLst/>
              <a:cxnLst/>
              <a:rect l="l" t="t" r="r" b="b"/>
              <a:pathLst>
                <a:path w="1108" h="1108" extrusionOk="0">
                  <a:moveTo>
                    <a:pt x="449" y="0"/>
                  </a:moveTo>
                  <a:lnTo>
                    <a:pt x="329" y="30"/>
                  </a:lnTo>
                  <a:lnTo>
                    <a:pt x="240" y="90"/>
                  </a:lnTo>
                  <a:lnTo>
                    <a:pt x="150" y="150"/>
                  </a:lnTo>
                  <a:lnTo>
                    <a:pt x="90" y="270"/>
                  </a:lnTo>
                  <a:lnTo>
                    <a:pt x="30" y="359"/>
                  </a:lnTo>
                  <a:lnTo>
                    <a:pt x="0" y="479"/>
                  </a:lnTo>
                  <a:lnTo>
                    <a:pt x="0" y="599"/>
                  </a:lnTo>
                  <a:lnTo>
                    <a:pt x="30" y="718"/>
                  </a:lnTo>
                  <a:lnTo>
                    <a:pt x="90" y="838"/>
                  </a:lnTo>
                  <a:lnTo>
                    <a:pt x="150" y="928"/>
                  </a:lnTo>
                  <a:lnTo>
                    <a:pt x="240" y="1018"/>
                  </a:lnTo>
                  <a:lnTo>
                    <a:pt x="329" y="1077"/>
                  </a:lnTo>
                  <a:lnTo>
                    <a:pt x="479" y="1107"/>
                  </a:lnTo>
                  <a:lnTo>
                    <a:pt x="599" y="1107"/>
                  </a:lnTo>
                  <a:lnTo>
                    <a:pt x="748" y="1047"/>
                  </a:lnTo>
                  <a:lnTo>
                    <a:pt x="868" y="988"/>
                  </a:lnTo>
                  <a:lnTo>
                    <a:pt x="958" y="898"/>
                  </a:lnTo>
                  <a:lnTo>
                    <a:pt x="1048" y="778"/>
                  </a:lnTo>
                  <a:lnTo>
                    <a:pt x="1077" y="629"/>
                  </a:lnTo>
                  <a:lnTo>
                    <a:pt x="1107" y="509"/>
                  </a:lnTo>
                  <a:lnTo>
                    <a:pt x="1077" y="359"/>
                  </a:lnTo>
                  <a:lnTo>
                    <a:pt x="988" y="240"/>
                  </a:lnTo>
                  <a:lnTo>
                    <a:pt x="928" y="150"/>
                  </a:lnTo>
                  <a:lnTo>
                    <a:pt x="838" y="90"/>
                  </a:lnTo>
                  <a:lnTo>
                    <a:pt x="748" y="3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5891;p43">
              <a:extLst>
                <a:ext uri="{FF2B5EF4-FFF2-40B4-BE49-F238E27FC236}">
                  <a16:creationId xmlns:a16="http://schemas.microsoft.com/office/drawing/2014/main" xmlns="" id="{D3442003-E94C-4AE2-8A18-157B76BC1C4C}"/>
                </a:ext>
              </a:extLst>
            </p:cNvPr>
            <p:cNvSpPr/>
            <p:nvPr/>
          </p:nvSpPr>
          <p:spPr>
            <a:xfrm>
              <a:off x="6439425" y="2652525"/>
              <a:ext cx="74825" cy="74825"/>
            </a:xfrm>
            <a:custGeom>
              <a:avLst/>
              <a:gdLst/>
              <a:ahLst/>
              <a:cxnLst/>
              <a:rect l="l" t="t" r="r" b="b"/>
              <a:pathLst>
                <a:path w="2993" h="2993" extrusionOk="0">
                  <a:moveTo>
                    <a:pt x="629" y="1"/>
                  </a:moveTo>
                  <a:lnTo>
                    <a:pt x="539" y="31"/>
                  </a:lnTo>
                  <a:lnTo>
                    <a:pt x="450" y="61"/>
                  </a:lnTo>
                  <a:lnTo>
                    <a:pt x="360" y="121"/>
                  </a:lnTo>
                  <a:lnTo>
                    <a:pt x="300" y="210"/>
                  </a:lnTo>
                  <a:lnTo>
                    <a:pt x="270" y="360"/>
                  </a:lnTo>
                  <a:lnTo>
                    <a:pt x="270" y="510"/>
                  </a:lnTo>
                  <a:lnTo>
                    <a:pt x="330" y="659"/>
                  </a:lnTo>
                  <a:lnTo>
                    <a:pt x="390" y="779"/>
                  </a:lnTo>
                  <a:lnTo>
                    <a:pt x="599" y="988"/>
                  </a:lnTo>
                  <a:lnTo>
                    <a:pt x="719" y="1078"/>
                  </a:lnTo>
                  <a:lnTo>
                    <a:pt x="839" y="1168"/>
                  </a:lnTo>
                  <a:lnTo>
                    <a:pt x="839" y="1168"/>
                  </a:lnTo>
                  <a:lnTo>
                    <a:pt x="689" y="1138"/>
                  </a:lnTo>
                  <a:lnTo>
                    <a:pt x="539" y="1138"/>
                  </a:lnTo>
                  <a:lnTo>
                    <a:pt x="360" y="1168"/>
                  </a:lnTo>
                  <a:lnTo>
                    <a:pt x="240" y="1228"/>
                  </a:lnTo>
                  <a:lnTo>
                    <a:pt x="121" y="1347"/>
                  </a:lnTo>
                  <a:lnTo>
                    <a:pt x="31" y="1467"/>
                  </a:lnTo>
                  <a:lnTo>
                    <a:pt x="1" y="1646"/>
                  </a:lnTo>
                  <a:lnTo>
                    <a:pt x="1" y="1796"/>
                  </a:lnTo>
                  <a:lnTo>
                    <a:pt x="61" y="1946"/>
                  </a:lnTo>
                  <a:lnTo>
                    <a:pt x="180" y="2065"/>
                  </a:lnTo>
                  <a:lnTo>
                    <a:pt x="300" y="2125"/>
                  </a:lnTo>
                  <a:lnTo>
                    <a:pt x="450" y="2185"/>
                  </a:lnTo>
                  <a:lnTo>
                    <a:pt x="599" y="2155"/>
                  </a:lnTo>
                  <a:lnTo>
                    <a:pt x="749" y="2095"/>
                  </a:lnTo>
                  <a:lnTo>
                    <a:pt x="869" y="2005"/>
                  </a:lnTo>
                  <a:lnTo>
                    <a:pt x="898" y="1946"/>
                  </a:lnTo>
                  <a:lnTo>
                    <a:pt x="928" y="1886"/>
                  </a:lnTo>
                  <a:lnTo>
                    <a:pt x="869" y="2035"/>
                  </a:lnTo>
                  <a:lnTo>
                    <a:pt x="839" y="2185"/>
                  </a:lnTo>
                  <a:lnTo>
                    <a:pt x="839" y="2335"/>
                  </a:lnTo>
                  <a:lnTo>
                    <a:pt x="869" y="2514"/>
                  </a:lnTo>
                  <a:lnTo>
                    <a:pt x="928" y="2664"/>
                  </a:lnTo>
                  <a:lnTo>
                    <a:pt x="1018" y="2783"/>
                  </a:lnTo>
                  <a:lnTo>
                    <a:pt x="1138" y="2903"/>
                  </a:lnTo>
                  <a:lnTo>
                    <a:pt x="1287" y="2963"/>
                  </a:lnTo>
                  <a:lnTo>
                    <a:pt x="1437" y="2993"/>
                  </a:lnTo>
                  <a:lnTo>
                    <a:pt x="1616" y="2963"/>
                  </a:lnTo>
                  <a:lnTo>
                    <a:pt x="1736" y="2873"/>
                  </a:lnTo>
                  <a:lnTo>
                    <a:pt x="1856" y="2753"/>
                  </a:lnTo>
                  <a:lnTo>
                    <a:pt x="1916" y="2604"/>
                  </a:lnTo>
                  <a:lnTo>
                    <a:pt x="1946" y="2454"/>
                  </a:lnTo>
                  <a:lnTo>
                    <a:pt x="1946" y="2275"/>
                  </a:lnTo>
                  <a:lnTo>
                    <a:pt x="1916" y="2125"/>
                  </a:lnTo>
                  <a:lnTo>
                    <a:pt x="2065" y="2305"/>
                  </a:lnTo>
                  <a:lnTo>
                    <a:pt x="2275" y="2454"/>
                  </a:lnTo>
                  <a:lnTo>
                    <a:pt x="2394" y="2514"/>
                  </a:lnTo>
                  <a:lnTo>
                    <a:pt x="2514" y="2544"/>
                  </a:lnTo>
                  <a:lnTo>
                    <a:pt x="2634" y="2544"/>
                  </a:lnTo>
                  <a:lnTo>
                    <a:pt x="2753" y="2514"/>
                  </a:lnTo>
                  <a:lnTo>
                    <a:pt x="2873" y="2424"/>
                  </a:lnTo>
                  <a:lnTo>
                    <a:pt x="2963" y="2305"/>
                  </a:lnTo>
                  <a:lnTo>
                    <a:pt x="2993" y="2155"/>
                  </a:lnTo>
                  <a:lnTo>
                    <a:pt x="2993" y="1976"/>
                  </a:lnTo>
                  <a:lnTo>
                    <a:pt x="2933" y="1856"/>
                  </a:lnTo>
                  <a:lnTo>
                    <a:pt x="2843" y="1706"/>
                  </a:lnTo>
                  <a:lnTo>
                    <a:pt x="2723" y="1617"/>
                  </a:lnTo>
                  <a:lnTo>
                    <a:pt x="2604" y="1557"/>
                  </a:lnTo>
                  <a:lnTo>
                    <a:pt x="2454" y="1497"/>
                  </a:lnTo>
                  <a:lnTo>
                    <a:pt x="2305" y="1467"/>
                  </a:lnTo>
                  <a:lnTo>
                    <a:pt x="2125" y="1467"/>
                  </a:lnTo>
                  <a:lnTo>
                    <a:pt x="1976" y="1497"/>
                  </a:lnTo>
                  <a:lnTo>
                    <a:pt x="2125" y="1347"/>
                  </a:lnTo>
                  <a:lnTo>
                    <a:pt x="2275" y="1168"/>
                  </a:lnTo>
                  <a:lnTo>
                    <a:pt x="2394" y="988"/>
                  </a:lnTo>
                  <a:lnTo>
                    <a:pt x="2484" y="809"/>
                  </a:lnTo>
                  <a:lnTo>
                    <a:pt x="2544" y="599"/>
                  </a:lnTo>
                  <a:lnTo>
                    <a:pt x="2514" y="420"/>
                  </a:lnTo>
                  <a:lnTo>
                    <a:pt x="2484" y="330"/>
                  </a:lnTo>
                  <a:lnTo>
                    <a:pt x="2454" y="240"/>
                  </a:lnTo>
                  <a:lnTo>
                    <a:pt x="2394" y="151"/>
                  </a:lnTo>
                  <a:lnTo>
                    <a:pt x="2305" y="121"/>
                  </a:lnTo>
                  <a:lnTo>
                    <a:pt x="2155" y="61"/>
                  </a:lnTo>
                  <a:lnTo>
                    <a:pt x="1976" y="61"/>
                  </a:lnTo>
                  <a:lnTo>
                    <a:pt x="1826" y="121"/>
                  </a:lnTo>
                  <a:lnTo>
                    <a:pt x="1706" y="210"/>
                  </a:lnTo>
                  <a:lnTo>
                    <a:pt x="1587" y="360"/>
                  </a:lnTo>
                  <a:lnTo>
                    <a:pt x="1467" y="510"/>
                  </a:lnTo>
                  <a:lnTo>
                    <a:pt x="1347" y="659"/>
                  </a:lnTo>
                  <a:lnTo>
                    <a:pt x="1287" y="839"/>
                  </a:lnTo>
                  <a:lnTo>
                    <a:pt x="1287" y="629"/>
                  </a:lnTo>
                  <a:lnTo>
                    <a:pt x="1228" y="420"/>
                  </a:lnTo>
                  <a:lnTo>
                    <a:pt x="1138" y="240"/>
                  </a:lnTo>
                  <a:lnTo>
                    <a:pt x="1018" y="91"/>
                  </a:lnTo>
                  <a:lnTo>
                    <a:pt x="928" y="61"/>
                  </a:lnTo>
                  <a:lnTo>
                    <a:pt x="839" y="31"/>
                  </a:lnTo>
                  <a:lnTo>
                    <a:pt x="719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5892;p43">
              <a:extLst>
                <a:ext uri="{FF2B5EF4-FFF2-40B4-BE49-F238E27FC236}">
                  <a16:creationId xmlns:a16="http://schemas.microsoft.com/office/drawing/2014/main" xmlns="" id="{801B0333-0AD0-4240-95A4-0B659B635116}"/>
                </a:ext>
              </a:extLst>
            </p:cNvPr>
            <p:cNvSpPr/>
            <p:nvPr/>
          </p:nvSpPr>
          <p:spPr>
            <a:xfrm>
              <a:off x="6458875" y="2675725"/>
              <a:ext cx="27700" cy="27700"/>
            </a:xfrm>
            <a:custGeom>
              <a:avLst/>
              <a:gdLst/>
              <a:ahLst/>
              <a:cxnLst/>
              <a:rect l="l" t="t" r="r" b="b"/>
              <a:pathLst>
                <a:path w="1108" h="1108" extrusionOk="0">
                  <a:moveTo>
                    <a:pt x="569" y="0"/>
                  </a:moveTo>
                  <a:lnTo>
                    <a:pt x="450" y="30"/>
                  </a:lnTo>
                  <a:lnTo>
                    <a:pt x="360" y="60"/>
                  </a:lnTo>
                  <a:lnTo>
                    <a:pt x="240" y="120"/>
                  </a:lnTo>
                  <a:lnTo>
                    <a:pt x="150" y="210"/>
                  </a:lnTo>
                  <a:lnTo>
                    <a:pt x="91" y="300"/>
                  </a:lnTo>
                  <a:lnTo>
                    <a:pt x="31" y="419"/>
                  </a:lnTo>
                  <a:lnTo>
                    <a:pt x="1" y="539"/>
                  </a:lnTo>
                  <a:lnTo>
                    <a:pt x="1" y="659"/>
                  </a:lnTo>
                  <a:lnTo>
                    <a:pt x="61" y="778"/>
                  </a:lnTo>
                  <a:lnTo>
                    <a:pt x="120" y="898"/>
                  </a:lnTo>
                  <a:lnTo>
                    <a:pt x="240" y="988"/>
                  </a:lnTo>
                  <a:lnTo>
                    <a:pt x="360" y="1048"/>
                  </a:lnTo>
                  <a:lnTo>
                    <a:pt x="479" y="1107"/>
                  </a:lnTo>
                  <a:lnTo>
                    <a:pt x="629" y="1107"/>
                  </a:lnTo>
                  <a:lnTo>
                    <a:pt x="779" y="1077"/>
                  </a:lnTo>
                  <a:lnTo>
                    <a:pt x="898" y="1018"/>
                  </a:lnTo>
                  <a:lnTo>
                    <a:pt x="988" y="928"/>
                  </a:lnTo>
                  <a:lnTo>
                    <a:pt x="1078" y="808"/>
                  </a:lnTo>
                  <a:lnTo>
                    <a:pt x="1108" y="689"/>
                  </a:lnTo>
                  <a:lnTo>
                    <a:pt x="1108" y="599"/>
                  </a:lnTo>
                  <a:lnTo>
                    <a:pt x="1108" y="479"/>
                  </a:lnTo>
                  <a:lnTo>
                    <a:pt x="1078" y="389"/>
                  </a:lnTo>
                  <a:lnTo>
                    <a:pt x="1048" y="300"/>
                  </a:lnTo>
                  <a:lnTo>
                    <a:pt x="988" y="210"/>
                  </a:lnTo>
                  <a:lnTo>
                    <a:pt x="898" y="120"/>
                  </a:lnTo>
                  <a:lnTo>
                    <a:pt x="809" y="60"/>
                  </a:lnTo>
                  <a:lnTo>
                    <a:pt x="689" y="30"/>
                  </a:lnTo>
                  <a:lnTo>
                    <a:pt x="56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5893;p43">
              <a:extLst>
                <a:ext uri="{FF2B5EF4-FFF2-40B4-BE49-F238E27FC236}">
                  <a16:creationId xmlns:a16="http://schemas.microsoft.com/office/drawing/2014/main" xmlns="" id="{A63927CC-A565-4A69-817F-BD29DE8467DF}"/>
                </a:ext>
              </a:extLst>
            </p:cNvPr>
            <p:cNvSpPr/>
            <p:nvPr/>
          </p:nvSpPr>
          <p:spPr>
            <a:xfrm>
              <a:off x="6244225" y="2818575"/>
              <a:ext cx="77800" cy="71825"/>
            </a:xfrm>
            <a:custGeom>
              <a:avLst/>
              <a:gdLst/>
              <a:ahLst/>
              <a:cxnLst/>
              <a:rect l="l" t="t" r="r" b="b"/>
              <a:pathLst>
                <a:path w="3112" h="2873" extrusionOk="0">
                  <a:moveTo>
                    <a:pt x="1496" y="1"/>
                  </a:moveTo>
                  <a:lnTo>
                    <a:pt x="1317" y="31"/>
                  </a:lnTo>
                  <a:lnTo>
                    <a:pt x="1197" y="91"/>
                  </a:lnTo>
                  <a:lnTo>
                    <a:pt x="1077" y="210"/>
                  </a:lnTo>
                  <a:lnTo>
                    <a:pt x="1017" y="360"/>
                  </a:lnTo>
                  <a:lnTo>
                    <a:pt x="988" y="509"/>
                  </a:lnTo>
                  <a:lnTo>
                    <a:pt x="1017" y="659"/>
                  </a:lnTo>
                  <a:lnTo>
                    <a:pt x="1107" y="779"/>
                  </a:lnTo>
                  <a:lnTo>
                    <a:pt x="1120" y="804"/>
                  </a:lnTo>
                  <a:lnTo>
                    <a:pt x="1120" y="804"/>
                  </a:lnTo>
                  <a:lnTo>
                    <a:pt x="1077" y="779"/>
                  </a:lnTo>
                  <a:lnTo>
                    <a:pt x="928" y="719"/>
                  </a:lnTo>
                  <a:lnTo>
                    <a:pt x="778" y="689"/>
                  </a:lnTo>
                  <a:lnTo>
                    <a:pt x="599" y="689"/>
                  </a:lnTo>
                  <a:lnTo>
                    <a:pt x="449" y="719"/>
                  </a:lnTo>
                  <a:lnTo>
                    <a:pt x="299" y="779"/>
                  </a:lnTo>
                  <a:lnTo>
                    <a:pt x="180" y="868"/>
                  </a:lnTo>
                  <a:lnTo>
                    <a:pt x="60" y="1018"/>
                  </a:lnTo>
                  <a:lnTo>
                    <a:pt x="30" y="1168"/>
                  </a:lnTo>
                  <a:lnTo>
                    <a:pt x="0" y="1317"/>
                  </a:lnTo>
                  <a:lnTo>
                    <a:pt x="60" y="1467"/>
                  </a:lnTo>
                  <a:lnTo>
                    <a:pt x="150" y="1586"/>
                  </a:lnTo>
                  <a:lnTo>
                    <a:pt x="299" y="1706"/>
                  </a:lnTo>
                  <a:lnTo>
                    <a:pt x="449" y="1766"/>
                  </a:lnTo>
                  <a:lnTo>
                    <a:pt x="599" y="1796"/>
                  </a:lnTo>
                  <a:lnTo>
                    <a:pt x="778" y="1766"/>
                  </a:lnTo>
                  <a:lnTo>
                    <a:pt x="569" y="1916"/>
                  </a:lnTo>
                  <a:lnTo>
                    <a:pt x="359" y="2065"/>
                  </a:lnTo>
                  <a:lnTo>
                    <a:pt x="299" y="2185"/>
                  </a:lnTo>
                  <a:lnTo>
                    <a:pt x="240" y="2275"/>
                  </a:lnTo>
                  <a:lnTo>
                    <a:pt x="210" y="2394"/>
                  </a:lnTo>
                  <a:lnTo>
                    <a:pt x="210" y="2544"/>
                  </a:lnTo>
                  <a:lnTo>
                    <a:pt x="269" y="2663"/>
                  </a:lnTo>
                  <a:lnTo>
                    <a:pt x="389" y="2783"/>
                  </a:lnTo>
                  <a:lnTo>
                    <a:pt x="539" y="2843"/>
                  </a:lnTo>
                  <a:lnTo>
                    <a:pt x="688" y="2873"/>
                  </a:lnTo>
                  <a:lnTo>
                    <a:pt x="838" y="2843"/>
                  </a:lnTo>
                  <a:lnTo>
                    <a:pt x="988" y="2783"/>
                  </a:lnTo>
                  <a:lnTo>
                    <a:pt x="1107" y="2693"/>
                  </a:lnTo>
                  <a:lnTo>
                    <a:pt x="1197" y="2574"/>
                  </a:lnTo>
                  <a:lnTo>
                    <a:pt x="1257" y="2424"/>
                  </a:lnTo>
                  <a:lnTo>
                    <a:pt x="1317" y="2275"/>
                  </a:lnTo>
                  <a:lnTo>
                    <a:pt x="1347" y="2125"/>
                  </a:lnTo>
                  <a:lnTo>
                    <a:pt x="1376" y="1975"/>
                  </a:lnTo>
                  <a:lnTo>
                    <a:pt x="1496" y="2155"/>
                  </a:lnTo>
                  <a:lnTo>
                    <a:pt x="1616" y="2334"/>
                  </a:lnTo>
                  <a:lnTo>
                    <a:pt x="1795" y="2484"/>
                  </a:lnTo>
                  <a:lnTo>
                    <a:pt x="1945" y="2634"/>
                  </a:lnTo>
                  <a:lnTo>
                    <a:pt x="2124" y="2693"/>
                  </a:lnTo>
                  <a:lnTo>
                    <a:pt x="2334" y="2723"/>
                  </a:lnTo>
                  <a:lnTo>
                    <a:pt x="2424" y="2723"/>
                  </a:lnTo>
                  <a:lnTo>
                    <a:pt x="2513" y="2693"/>
                  </a:lnTo>
                  <a:lnTo>
                    <a:pt x="2603" y="2634"/>
                  </a:lnTo>
                  <a:lnTo>
                    <a:pt x="2663" y="2574"/>
                  </a:lnTo>
                  <a:lnTo>
                    <a:pt x="2753" y="2454"/>
                  </a:lnTo>
                  <a:lnTo>
                    <a:pt x="2753" y="2275"/>
                  </a:lnTo>
                  <a:lnTo>
                    <a:pt x="2753" y="2125"/>
                  </a:lnTo>
                  <a:lnTo>
                    <a:pt x="2663" y="1945"/>
                  </a:lnTo>
                  <a:lnTo>
                    <a:pt x="2573" y="1826"/>
                  </a:lnTo>
                  <a:lnTo>
                    <a:pt x="2454" y="1676"/>
                  </a:lnTo>
                  <a:lnTo>
                    <a:pt x="2304" y="1527"/>
                  </a:lnTo>
                  <a:lnTo>
                    <a:pt x="2154" y="1437"/>
                  </a:lnTo>
                  <a:lnTo>
                    <a:pt x="2364" y="1467"/>
                  </a:lnTo>
                  <a:lnTo>
                    <a:pt x="2573" y="1467"/>
                  </a:lnTo>
                  <a:lnTo>
                    <a:pt x="2753" y="1407"/>
                  </a:lnTo>
                  <a:lnTo>
                    <a:pt x="2932" y="1317"/>
                  </a:lnTo>
                  <a:lnTo>
                    <a:pt x="2992" y="1227"/>
                  </a:lnTo>
                  <a:lnTo>
                    <a:pt x="3052" y="1168"/>
                  </a:lnTo>
                  <a:lnTo>
                    <a:pt x="3082" y="1048"/>
                  </a:lnTo>
                  <a:lnTo>
                    <a:pt x="3112" y="958"/>
                  </a:lnTo>
                  <a:lnTo>
                    <a:pt x="3112" y="868"/>
                  </a:lnTo>
                  <a:lnTo>
                    <a:pt x="3082" y="749"/>
                  </a:lnTo>
                  <a:lnTo>
                    <a:pt x="3022" y="689"/>
                  </a:lnTo>
                  <a:lnTo>
                    <a:pt x="2962" y="599"/>
                  </a:lnTo>
                  <a:lnTo>
                    <a:pt x="2842" y="539"/>
                  </a:lnTo>
                  <a:lnTo>
                    <a:pt x="2693" y="509"/>
                  </a:lnTo>
                  <a:lnTo>
                    <a:pt x="2543" y="509"/>
                  </a:lnTo>
                  <a:lnTo>
                    <a:pt x="2394" y="569"/>
                  </a:lnTo>
                  <a:lnTo>
                    <a:pt x="2154" y="719"/>
                  </a:lnTo>
                  <a:lnTo>
                    <a:pt x="2035" y="809"/>
                  </a:lnTo>
                  <a:lnTo>
                    <a:pt x="1915" y="928"/>
                  </a:lnTo>
                  <a:lnTo>
                    <a:pt x="2005" y="779"/>
                  </a:lnTo>
                  <a:lnTo>
                    <a:pt x="2035" y="629"/>
                  </a:lnTo>
                  <a:lnTo>
                    <a:pt x="2035" y="479"/>
                  </a:lnTo>
                  <a:lnTo>
                    <a:pt x="1975" y="330"/>
                  </a:lnTo>
                  <a:lnTo>
                    <a:pt x="1885" y="180"/>
                  </a:lnTo>
                  <a:lnTo>
                    <a:pt x="1765" y="91"/>
                  </a:lnTo>
                  <a:lnTo>
                    <a:pt x="1646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5894;p43">
              <a:extLst>
                <a:ext uri="{FF2B5EF4-FFF2-40B4-BE49-F238E27FC236}">
                  <a16:creationId xmlns:a16="http://schemas.microsoft.com/office/drawing/2014/main" xmlns="" id="{ED6FF280-EBCB-44BC-BC16-A57964BAF729}"/>
                </a:ext>
              </a:extLst>
            </p:cNvPr>
            <p:cNvSpPr/>
            <p:nvPr/>
          </p:nvSpPr>
          <p:spPr>
            <a:xfrm>
              <a:off x="6268150" y="2838775"/>
              <a:ext cx="26950" cy="27700"/>
            </a:xfrm>
            <a:custGeom>
              <a:avLst/>
              <a:gdLst/>
              <a:ahLst/>
              <a:cxnLst/>
              <a:rect l="l" t="t" r="r" b="b"/>
              <a:pathLst>
                <a:path w="1078" h="1108" extrusionOk="0">
                  <a:moveTo>
                    <a:pt x="449" y="1"/>
                  </a:moveTo>
                  <a:lnTo>
                    <a:pt x="330" y="60"/>
                  </a:lnTo>
                  <a:lnTo>
                    <a:pt x="180" y="120"/>
                  </a:lnTo>
                  <a:lnTo>
                    <a:pt x="90" y="240"/>
                  </a:lnTo>
                  <a:lnTo>
                    <a:pt x="31" y="360"/>
                  </a:lnTo>
                  <a:lnTo>
                    <a:pt x="1" y="509"/>
                  </a:lnTo>
                  <a:lnTo>
                    <a:pt x="1" y="629"/>
                  </a:lnTo>
                  <a:lnTo>
                    <a:pt x="31" y="778"/>
                  </a:lnTo>
                  <a:lnTo>
                    <a:pt x="120" y="898"/>
                  </a:lnTo>
                  <a:lnTo>
                    <a:pt x="210" y="988"/>
                  </a:lnTo>
                  <a:lnTo>
                    <a:pt x="300" y="1048"/>
                  </a:lnTo>
                  <a:lnTo>
                    <a:pt x="419" y="1078"/>
                  </a:lnTo>
                  <a:lnTo>
                    <a:pt x="509" y="1108"/>
                  </a:lnTo>
                  <a:lnTo>
                    <a:pt x="629" y="1078"/>
                  </a:lnTo>
                  <a:lnTo>
                    <a:pt x="719" y="1078"/>
                  </a:lnTo>
                  <a:lnTo>
                    <a:pt x="808" y="1018"/>
                  </a:lnTo>
                  <a:lnTo>
                    <a:pt x="898" y="958"/>
                  </a:lnTo>
                  <a:lnTo>
                    <a:pt x="988" y="898"/>
                  </a:lnTo>
                  <a:lnTo>
                    <a:pt x="1048" y="778"/>
                  </a:lnTo>
                  <a:lnTo>
                    <a:pt x="1078" y="659"/>
                  </a:lnTo>
                  <a:lnTo>
                    <a:pt x="1078" y="539"/>
                  </a:lnTo>
                  <a:lnTo>
                    <a:pt x="1078" y="449"/>
                  </a:lnTo>
                  <a:lnTo>
                    <a:pt x="1048" y="330"/>
                  </a:lnTo>
                  <a:lnTo>
                    <a:pt x="988" y="210"/>
                  </a:lnTo>
                  <a:lnTo>
                    <a:pt x="898" y="120"/>
                  </a:lnTo>
                  <a:lnTo>
                    <a:pt x="808" y="60"/>
                  </a:lnTo>
                  <a:lnTo>
                    <a:pt x="68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5895;p43">
              <a:extLst>
                <a:ext uri="{FF2B5EF4-FFF2-40B4-BE49-F238E27FC236}">
                  <a16:creationId xmlns:a16="http://schemas.microsoft.com/office/drawing/2014/main" xmlns="" id="{D5150A43-7ED0-4486-9967-7B25F7091616}"/>
                </a:ext>
              </a:extLst>
            </p:cNvPr>
            <p:cNvSpPr/>
            <p:nvPr/>
          </p:nvSpPr>
          <p:spPr>
            <a:xfrm>
              <a:off x="6139500" y="3506700"/>
              <a:ext cx="754725" cy="496650"/>
            </a:xfrm>
            <a:custGeom>
              <a:avLst/>
              <a:gdLst/>
              <a:ahLst/>
              <a:cxnLst/>
              <a:rect l="l" t="t" r="r" b="b"/>
              <a:pathLst>
                <a:path w="30189" h="19866" extrusionOk="0">
                  <a:moveTo>
                    <a:pt x="14062" y="0"/>
                  </a:moveTo>
                  <a:lnTo>
                    <a:pt x="13165" y="30"/>
                  </a:lnTo>
                  <a:lnTo>
                    <a:pt x="12327" y="90"/>
                  </a:lnTo>
                  <a:lnTo>
                    <a:pt x="10652" y="240"/>
                  </a:lnTo>
                  <a:lnTo>
                    <a:pt x="9096" y="419"/>
                  </a:lnTo>
                  <a:lnTo>
                    <a:pt x="7630" y="659"/>
                  </a:lnTo>
                  <a:lnTo>
                    <a:pt x="6254" y="928"/>
                  </a:lnTo>
                  <a:lnTo>
                    <a:pt x="4997" y="1197"/>
                  </a:lnTo>
                  <a:lnTo>
                    <a:pt x="3830" y="1496"/>
                  </a:lnTo>
                  <a:lnTo>
                    <a:pt x="2813" y="1795"/>
                  </a:lnTo>
                  <a:lnTo>
                    <a:pt x="1915" y="2065"/>
                  </a:lnTo>
                  <a:lnTo>
                    <a:pt x="1676" y="2154"/>
                  </a:lnTo>
                  <a:lnTo>
                    <a:pt x="1467" y="2274"/>
                  </a:lnTo>
                  <a:lnTo>
                    <a:pt x="1227" y="2394"/>
                  </a:lnTo>
                  <a:lnTo>
                    <a:pt x="1048" y="2543"/>
                  </a:lnTo>
                  <a:lnTo>
                    <a:pt x="868" y="2723"/>
                  </a:lnTo>
                  <a:lnTo>
                    <a:pt x="689" y="2902"/>
                  </a:lnTo>
                  <a:lnTo>
                    <a:pt x="539" y="3082"/>
                  </a:lnTo>
                  <a:lnTo>
                    <a:pt x="390" y="3291"/>
                  </a:lnTo>
                  <a:lnTo>
                    <a:pt x="270" y="3501"/>
                  </a:lnTo>
                  <a:lnTo>
                    <a:pt x="180" y="3740"/>
                  </a:lnTo>
                  <a:lnTo>
                    <a:pt x="90" y="3950"/>
                  </a:lnTo>
                  <a:lnTo>
                    <a:pt x="31" y="4189"/>
                  </a:lnTo>
                  <a:lnTo>
                    <a:pt x="1" y="4458"/>
                  </a:lnTo>
                  <a:lnTo>
                    <a:pt x="1" y="4698"/>
                  </a:lnTo>
                  <a:lnTo>
                    <a:pt x="1" y="4967"/>
                  </a:lnTo>
                  <a:lnTo>
                    <a:pt x="31" y="5206"/>
                  </a:lnTo>
                  <a:lnTo>
                    <a:pt x="2454" y="19866"/>
                  </a:lnTo>
                  <a:lnTo>
                    <a:pt x="27705" y="19866"/>
                  </a:lnTo>
                  <a:lnTo>
                    <a:pt x="30188" y="5027"/>
                  </a:lnTo>
                  <a:lnTo>
                    <a:pt x="30188" y="4757"/>
                  </a:lnTo>
                  <a:lnTo>
                    <a:pt x="30188" y="4518"/>
                  </a:lnTo>
                  <a:lnTo>
                    <a:pt x="30158" y="4279"/>
                  </a:lnTo>
                  <a:lnTo>
                    <a:pt x="30099" y="4069"/>
                  </a:lnTo>
                  <a:lnTo>
                    <a:pt x="30009" y="3830"/>
                  </a:lnTo>
                  <a:lnTo>
                    <a:pt x="29889" y="3620"/>
                  </a:lnTo>
                  <a:lnTo>
                    <a:pt x="29769" y="3411"/>
                  </a:lnTo>
                  <a:lnTo>
                    <a:pt x="29620" y="3232"/>
                  </a:lnTo>
                  <a:lnTo>
                    <a:pt x="29440" y="3022"/>
                  </a:lnTo>
                  <a:lnTo>
                    <a:pt x="29261" y="2873"/>
                  </a:lnTo>
                  <a:lnTo>
                    <a:pt x="28842" y="2543"/>
                  </a:lnTo>
                  <a:lnTo>
                    <a:pt x="28393" y="2304"/>
                  </a:lnTo>
                  <a:lnTo>
                    <a:pt x="27944" y="2095"/>
                  </a:lnTo>
                  <a:lnTo>
                    <a:pt x="26867" y="1766"/>
                  </a:lnTo>
                  <a:lnTo>
                    <a:pt x="25820" y="1436"/>
                  </a:lnTo>
                  <a:lnTo>
                    <a:pt x="24773" y="1167"/>
                  </a:lnTo>
                  <a:lnTo>
                    <a:pt x="23726" y="928"/>
                  </a:lnTo>
                  <a:lnTo>
                    <a:pt x="22709" y="718"/>
                  </a:lnTo>
                  <a:lnTo>
                    <a:pt x="21691" y="539"/>
                  </a:lnTo>
                  <a:lnTo>
                    <a:pt x="20674" y="389"/>
                  </a:lnTo>
                  <a:lnTo>
                    <a:pt x="19687" y="240"/>
                  </a:lnTo>
                  <a:lnTo>
                    <a:pt x="18700" y="150"/>
                  </a:lnTo>
                  <a:lnTo>
                    <a:pt x="17742" y="90"/>
                  </a:lnTo>
                  <a:lnTo>
                    <a:pt x="16785" y="30"/>
                  </a:lnTo>
                  <a:lnTo>
                    <a:pt x="15857" y="0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5896;p43">
              <a:extLst>
                <a:ext uri="{FF2B5EF4-FFF2-40B4-BE49-F238E27FC236}">
                  <a16:creationId xmlns:a16="http://schemas.microsoft.com/office/drawing/2014/main" xmlns="" id="{D7E33985-DB09-4B29-B101-770A44920737}"/>
                </a:ext>
              </a:extLst>
            </p:cNvPr>
            <p:cNvSpPr/>
            <p:nvPr/>
          </p:nvSpPr>
          <p:spPr>
            <a:xfrm>
              <a:off x="6139500" y="3608425"/>
              <a:ext cx="700875" cy="394925"/>
            </a:xfrm>
            <a:custGeom>
              <a:avLst/>
              <a:gdLst/>
              <a:ahLst/>
              <a:cxnLst/>
              <a:rect l="l" t="t" r="r" b="b"/>
              <a:pathLst>
                <a:path w="28035" h="15797" extrusionOk="0">
                  <a:moveTo>
                    <a:pt x="60" y="0"/>
                  </a:moveTo>
                  <a:lnTo>
                    <a:pt x="31" y="270"/>
                  </a:lnTo>
                  <a:lnTo>
                    <a:pt x="1" y="569"/>
                  </a:lnTo>
                  <a:lnTo>
                    <a:pt x="1" y="838"/>
                  </a:lnTo>
                  <a:lnTo>
                    <a:pt x="31" y="1137"/>
                  </a:lnTo>
                  <a:lnTo>
                    <a:pt x="2454" y="15797"/>
                  </a:lnTo>
                  <a:lnTo>
                    <a:pt x="27705" y="15797"/>
                  </a:lnTo>
                  <a:lnTo>
                    <a:pt x="28034" y="13523"/>
                  </a:lnTo>
                  <a:lnTo>
                    <a:pt x="27526" y="13852"/>
                  </a:lnTo>
                  <a:lnTo>
                    <a:pt x="26987" y="14151"/>
                  </a:lnTo>
                  <a:lnTo>
                    <a:pt x="26448" y="14421"/>
                  </a:lnTo>
                  <a:lnTo>
                    <a:pt x="25910" y="14660"/>
                  </a:lnTo>
                  <a:lnTo>
                    <a:pt x="25341" y="14870"/>
                  </a:lnTo>
                  <a:lnTo>
                    <a:pt x="24773" y="15049"/>
                  </a:lnTo>
                  <a:lnTo>
                    <a:pt x="24205" y="15229"/>
                  </a:lnTo>
                  <a:lnTo>
                    <a:pt x="23606" y="15348"/>
                  </a:lnTo>
                  <a:lnTo>
                    <a:pt x="23008" y="15408"/>
                  </a:lnTo>
                  <a:lnTo>
                    <a:pt x="22409" y="15468"/>
                  </a:lnTo>
                  <a:lnTo>
                    <a:pt x="21781" y="15468"/>
                  </a:lnTo>
                  <a:lnTo>
                    <a:pt x="21153" y="15438"/>
                  </a:lnTo>
                  <a:lnTo>
                    <a:pt x="20495" y="15348"/>
                  </a:lnTo>
                  <a:lnTo>
                    <a:pt x="19837" y="15229"/>
                  </a:lnTo>
                  <a:lnTo>
                    <a:pt x="19178" y="15079"/>
                  </a:lnTo>
                  <a:lnTo>
                    <a:pt x="18490" y="14840"/>
                  </a:lnTo>
                  <a:lnTo>
                    <a:pt x="18311" y="14840"/>
                  </a:lnTo>
                  <a:lnTo>
                    <a:pt x="18071" y="14780"/>
                  </a:lnTo>
                  <a:lnTo>
                    <a:pt x="17503" y="14660"/>
                  </a:lnTo>
                  <a:lnTo>
                    <a:pt x="16934" y="14511"/>
                  </a:lnTo>
                  <a:lnTo>
                    <a:pt x="16725" y="14481"/>
                  </a:lnTo>
                  <a:lnTo>
                    <a:pt x="16545" y="14451"/>
                  </a:lnTo>
                  <a:lnTo>
                    <a:pt x="15648" y="14690"/>
                  </a:lnTo>
                  <a:lnTo>
                    <a:pt x="14780" y="14870"/>
                  </a:lnTo>
                  <a:lnTo>
                    <a:pt x="13943" y="14959"/>
                  </a:lnTo>
                  <a:lnTo>
                    <a:pt x="13105" y="14989"/>
                  </a:lnTo>
                  <a:lnTo>
                    <a:pt x="12297" y="14989"/>
                  </a:lnTo>
                  <a:lnTo>
                    <a:pt x="11519" y="14899"/>
                  </a:lnTo>
                  <a:lnTo>
                    <a:pt x="10741" y="14750"/>
                  </a:lnTo>
                  <a:lnTo>
                    <a:pt x="9993" y="14570"/>
                  </a:lnTo>
                  <a:lnTo>
                    <a:pt x="9275" y="14301"/>
                  </a:lnTo>
                  <a:lnTo>
                    <a:pt x="8587" y="14002"/>
                  </a:lnTo>
                  <a:lnTo>
                    <a:pt x="7899" y="13673"/>
                  </a:lnTo>
                  <a:lnTo>
                    <a:pt x="7271" y="13284"/>
                  </a:lnTo>
                  <a:lnTo>
                    <a:pt x="6643" y="12835"/>
                  </a:lnTo>
                  <a:lnTo>
                    <a:pt x="6014" y="12356"/>
                  </a:lnTo>
                  <a:lnTo>
                    <a:pt x="5446" y="11848"/>
                  </a:lnTo>
                  <a:lnTo>
                    <a:pt x="4907" y="11309"/>
                  </a:lnTo>
                  <a:lnTo>
                    <a:pt x="4369" y="10741"/>
                  </a:lnTo>
                  <a:lnTo>
                    <a:pt x="3890" y="10142"/>
                  </a:lnTo>
                  <a:lnTo>
                    <a:pt x="3411" y="9514"/>
                  </a:lnTo>
                  <a:lnTo>
                    <a:pt x="2963" y="8856"/>
                  </a:lnTo>
                  <a:lnTo>
                    <a:pt x="2574" y="8168"/>
                  </a:lnTo>
                  <a:lnTo>
                    <a:pt x="2185" y="7480"/>
                  </a:lnTo>
                  <a:lnTo>
                    <a:pt x="1826" y="6762"/>
                  </a:lnTo>
                  <a:lnTo>
                    <a:pt x="1497" y="6044"/>
                  </a:lnTo>
                  <a:lnTo>
                    <a:pt x="1197" y="5296"/>
                  </a:lnTo>
                  <a:lnTo>
                    <a:pt x="958" y="4548"/>
                  </a:lnTo>
                  <a:lnTo>
                    <a:pt x="719" y="3800"/>
                  </a:lnTo>
                  <a:lnTo>
                    <a:pt x="509" y="3022"/>
                  </a:lnTo>
                  <a:lnTo>
                    <a:pt x="360" y="2274"/>
                  </a:lnTo>
                  <a:lnTo>
                    <a:pt x="240" y="1526"/>
                  </a:lnTo>
                  <a:lnTo>
                    <a:pt x="120" y="748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5897;p43">
              <a:extLst>
                <a:ext uri="{FF2B5EF4-FFF2-40B4-BE49-F238E27FC236}">
                  <a16:creationId xmlns:a16="http://schemas.microsoft.com/office/drawing/2014/main" xmlns="" id="{4FF433F1-D187-4425-8300-0308211B3C17}"/>
                </a:ext>
              </a:extLst>
            </p:cNvPr>
            <p:cNvSpPr/>
            <p:nvPr/>
          </p:nvSpPr>
          <p:spPr>
            <a:xfrm>
              <a:off x="6395300" y="3296525"/>
              <a:ext cx="238625" cy="405400"/>
            </a:xfrm>
            <a:custGeom>
              <a:avLst/>
              <a:gdLst/>
              <a:ahLst/>
              <a:cxnLst/>
              <a:rect l="l" t="t" r="r" b="b"/>
              <a:pathLst>
                <a:path w="9545" h="16216" extrusionOk="0">
                  <a:moveTo>
                    <a:pt x="1586" y="0"/>
                  </a:moveTo>
                  <a:lnTo>
                    <a:pt x="1586" y="8557"/>
                  </a:lnTo>
                  <a:lnTo>
                    <a:pt x="1586" y="9814"/>
                  </a:lnTo>
                  <a:lnTo>
                    <a:pt x="1227" y="10083"/>
                  </a:lnTo>
                  <a:lnTo>
                    <a:pt x="928" y="10382"/>
                  </a:lnTo>
                  <a:lnTo>
                    <a:pt x="659" y="10681"/>
                  </a:lnTo>
                  <a:lnTo>
                    <a:pt x="420" y="11040"/>
                  </a:lnTo>
                  <a:lnTo>
                    <a:pt x="240" y="11369"/>
                  </a:lnTo>
                  <a:lnTo>
                    <a:pt x="120" y="11758"/>
                  </a:lnTo>
                  <a:lnTo>
                    <a:pt x="31" y="12147"/>
                  </a:lnTo>
                  <a:lnTo>
                    <a:pt x="1" y="12536"/>
                  </a:lnTo>
                  <a:lnTo>
                    <a:pt x="31" y="12925"/>
                  </a:lnTo>
                  <a:lnTo>
                    <a:pt x="90" y="13284"/>
                  </a:lnTo>
                  <a:lnTo>
                    <a:pt x="210" y="13643"/>
                  </a:lnTo>
                  <a:lnTo>
                    <a:pt x="360" y="13972"/>
                  </a:lnTo>
                  <a:lnTo>
                    <a:pt x="569" y="14301"/>
                  </a:lnTo>
                  <a:lnTo>
                    <a:pt x="809" y="14600"/>
                  </a:lnTo>
                  <a:lnTo>
                    <a:pt x="1078" y="14870"/>
                  </a:lnTo>
                  <a:lnTo>
                    <a:pt x="1407" y="15139"/>
                  </a:lnTo>
                  <a:lnTo>
                    <a:pt x="1736" y="15378"/>
                  </a:lnTo>
                  <a:lnTo>
                    <a:pt x="2095" y="15588"/>
                  </a:lnTo>
                  <a:lnTo>
                    <a:pt x="2484" y="15767"/>
                  </a:lnTo>
                  <a:lnTo>
                    <a:pt x="2903" y="15917"/>
                  </a:lnTo>
                  <a:lnTo>
                    <a:pt x="3352" y="16036"/>
                  </a:lnTo>
                  <a:lnTo>
                    <a:pt x="3800" y="16126"/>
                  </a:lnTo>
                  <a:lnTo>
                    <a:pt x="4279" y="16186"/>
                  </a:lnTo>
                  <a:lnTo>
                    <a:pt x="4758" y="16216"/>
                  </a:lnTo>
                  <a:lnTo>
                    <a:pt x="5266" y="16186"/>
                  </a:lnTo>
                  <a:lnTo>
                    <a:pt x="5745" y="16126"/>
                  </a:lnTo>
                  <a:lnTo>
                    <a:pt x="6194" y="16036"/>
                  </a:lnTo>
                  <a:lnTo>
                    <a:pt x="6643" y="15917"/>
                  </a:lnTo>
                  <a:lnTo>
                    <a:pt x="7032" y="15767"/>
                  </a:lnTo>
                  <a:lnTo>
                    <a:pt x="7450" y="15588"/>
                  </a:lnTo>
                  <a:lnTo>
                    <a:pt x="7809" y="15378"/>
                  </a:lnTo>
                  <a:lnTo>
                    <a:pt x="8139" y="15139"/>
                  </a:lnTo>
                  <a:lnTo>
                    <a:pt x="8468" y="14870"/>
                  </a:lnTo>
                  <a:lnTo>
                    <a:pt x="8737" y="14600"/>
                  </a:lnTo>
                  <a:lnTo>
                    <a:pt x="8976" y="14301"/>
                  </a:lnTo>
                  <a:lnTo>
                    <a:pt x="9156" y="13972"/>
                  </a:lnTo>
                  <a:lnTo>
                    <a:pt x="9335" y="13643"/>
                  </a:lnTo>
                  <a:lnTo>
                    <a:pt x="9455" y="13284"/>
                  </a:lnTo>
                  <a:lnTo>
                    <a:pt x="9515" y="12925"/>
                  </a:lnTo>
                  <a:lnTo>
                    <a:pt x="9545" y="12536"/>
                  </a:lnTo>
                  <a:lnTo>
                    <a:pt x="9545" y="12327"/>
                  </a:lnTo>
                  <a:lnTo>
                    <a:pt x="9515" y="12087"/>
                  </a:lnTo>
                  <a:lnTo>
                    <a:pt x="9395" y="11639"/>
                  </a:lnTo>
                  <a:lnTo>
                    <a:pt x="9245" y="11250"/>
                  </a:lnTo>
                  <a:lnTo>
                    <a:pt x="9006" y="10831"/>
                  </a:lnTo>
                  <a:lnTo>
                    <a:pt x="8707" y="10472"/>
                  </a:lnTo>
                  <a:lnTo>
                    <a:pt x="8378" y="10143"/>
                  </a:lnTo>
                  <a:lnTo>
                    <a:pt x="7989" y="9843"/>
                  </a:lnTo>
                  <a:lnTo>
                    <a:pt x="7540" y="9574"/>
                  </a:lnTo>
                  <a:lnTo>
                    <a:pt x="7540" y="4757"/>
                  </a:lnTo>
                  <a:lnTo>
                    <a:pt x="7540" y="0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5898;p43">
              <a:extLst>
                <a:ext uri="{FF2B5EF4-FFF2-40B4-BE49-F238E27FC236}">
                  <a16:creationId xmlns:a16="http://schemas.microsoft.com/office/drawing/2014/main" xmlns="" id="{F262FA4F-8A88-426E-B7BE-2856D070EB99}"/>
                </a:ext>
              </a:extLst>
            </p:cNvPr>
            <p:cNvSpPr/>
            <p:nvPr/>
          </p:nvSpPr>
          <p:spPr>
            <a:xfrm>
              <a:off x="6434950" y="3374300"/>
              <a:ext cx="148875" cy="159350"/>
            </a:xfrm>
            <a:custGeom>
              <a:avLst/>
              <a:gdLst/>
              <a:ahLst/>
              <a:cxnLst/>
              <a:rect l="l" t="t" r="r" b="b"/>
              <a:pathLst>
                <a:path w="5955" h="6374" extrusionOk="0">
                  <a:moveTo>
                    <a:pt x="0" y="1"/>
                  </a:moveTo>
                  <a:lnTo>
                    <a:pt x="0" y="6373"/>
                  </a:lnTo>
                  <a:lnTo>
                    <a:pt x="449" y="6314"/>
                  </a:lnTo>
                  <a:lnTo>
                    <a:pt x="868" y="6254"/>
                  </a:lnTo>
                  <a:lnTo>
                    <a:pt x="1287" y="6164"/>
                  </a:lnTo>
                  <a:lnTo>
                    <a:pt x="1706" y="6044"/>
                  </a:lnTo>
                  <a:lnTo>
                    <a:pt x="2125" y="5925"/>
                  </a:lnTo>
                  <a:lnTo>
                    <a:pt x="2543" y="5775"/>
                  </a:lnTo>
                  <a:lnTo>
                    <a:pt x="2932" y="5625"/>
                  </a:lnTo>
                  <a:lnTo>
                    <a:pt x="3321" y="5446"/>
                  </a:lnTo>
                  <a:lnTo>
                    <a:pt x="3680" y="5266"/>
                  </a:lnTo>
                  <a:lnTo>
                    <a:pt x="4039" y="5057"/>
                  </a:lnTo>
                  <a:lnTo>
                    <a:pt x="4727" y="4578"/>
                  </a:lnTo>
                  <a:lnTo>
                    <a:pt x="5386" y="4070"/>
                  </a:lnTo>
                  <a:lnTo>
                    <a:pt x="5954" y="3531"/>
                  </a:lnTo>
                  <a:lnTo>
                    <a:pt x="5954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5899;p43">
              <a:extLst>
                <a:ext uri="{FF2B5EF4-FFF2-40B4-BE49-F238E27FC236}">
                  <a16:creationId xmlns:a16="http://schemas.microsoft.com/office/drawing/2014/main" xmlns="" id="{AADE2149-EBAF-432F-8B96-62CA1599A632}"/>
                </a:ext>
              </a:extLst>
            </p:cNvPr>
            <p:cNvSpPr/>
            <p:nvPr/>
          </p:nvSpPr>
          <p:spPr>
            <a:xfrm>
              <a:off x="6226275" y="2898600"/>
              <a:ext cx="525075" cy="457025"/>
            </a:xfrm>
            <a:custGeom>
              <a:avLst/>
              <a:gdLst/>
              <a:ahLst/>
              <a:cxnLst/>
              <a:rect l="l" t="t" r="r" b="b"/>
              <a:pathLst>
                <a:path w="21003" h="18281" extrusionOk="0">
                  <a:moveTo>
                    <a:pt x="8916" y="1"/>
                  </a:moveTo>
                  <a:lnTo>
                    <a:pt x="8377" y="31"/>
                  </a:lnTo>
                  <a:lnTo>
                    <a:pt x="7869" y="121"/>
                  </a:lnTo>
                  <a:lnTo>
                    <a:pt x="7360" y="210"/>
                  </a:lnTo>
                  <a:lnTo>
                    <a:pt x="6881" y="360"/>
                  </a:lnTo>
                  <a:lnTo>
                    <a:pt x="6373" y="510"/>
                  </a:lnTo>
                  <a:lnTo>
                    <a:pt x="5894" y="719"/>
                  </a:lnTo>
                  <a:lnTo>
                    <a:pt x="5445" y="958"/>
                  </a:lnTo>
                  <a:lnTo>
                    <a:pt x="4997" y="1198"/>
                  </a:lnTo>
                  <a:lnTo>
                    <a:pt x="4578" y="1467"/>
                  </a:lnTo>
                  <a:lnTo>
                    <a:pt x="4159" y="1766"/>
                  </a:lnTo>
                  <a:lnTo>
                    <a:pt x="3770" y="2095"/>
                  </a:lnTo>
                  <a:lnTo>
                    <a:pt x="3411" y="2454"/>
                  </a:lnTo>
                  <a:lnTo>
                    <a:pt x="3022" y="2813"/>
                  </a:lnTo>
                  <a:lnTo>
                    <a:pt x="2693" y="3202"/>
                  </a:lnTo>
                  <a:lnTo>
                    <a:pt x="2364" y="3591"/>
                  </a:lnTo>
                  <a:lnTo>
                    <a:pt x="2065" y="4010"/>
                  </a:lnTo>
                  <a:lnTo>
                    <a:pt x="1765" y="4429"/>
                  </a:lnTo>
                  <a:lnTo>
                    <a:pt x="1496" y="4878"/>
                  </a:lnTo>
                  <a:lnTo>
                    <a:pt x="1227" y="5326"/>
                  </a:lnTo>
                  <a:lnTo>
                    <a:pt x="1017" y="5775"/>
                  </a:lnTo>
                  <a:lnTo>
                    <a:pt x="778" y="6254"/>
                  </a:lnTo>
                  <a:lnTo>
                    <a:pt x="599" y="6733"/>
                  </a:lnTo>
                  <a:lnTo>
                    <a:pt x="419" y="7151"/>
                  </a:lnTo>
                  <a:lnTo>
                    <a:pt x="299" y="7570"/>
                  </a:lnTo>
                  <a:lnTo>
                    <a:pt x="180" y="8019"/>
                  </a:lnTo>
                  <a:lnTo>
                    <a:pt x="90" y="8438"/>
                  </a:lnTo>
                  <a:lnTo>
                    <a:pt x="30" y="8887"/>
                  </a:lnTo>
                  <a:lnTo>
                    <a:pt x="0" y="9335"/>
                  </a:lnTo>
                  <a:lnTo>
                    <a:pt x="30" y="9784"/>
                  </a:lnTo>
                  <a:lnTo>
                    <a:pt x="90" y="10203"/>
                  </a:lnTo>
                  <a:lnTo>
                    <a:pt x="210" y="10652"/>
                  </a:lnTo>
                  <a:lnTo>
                    <a:pt x="359" y="11101"/>
                  </a:lnTo>
                  <a:lnTo>
                    <a:pt x="569" y="11519"/>
                  </a:lnTo>
                  <a:lnTo>
                    <a:pt x="808" y="11938"/>
                  </a:lnTo>
                  <a:lnTo>
                    <a:pt x="1077" y="12327"/>
                  </a:lnTo>
                  <a:lnTo>
                    <a:pt x="1347" y="12716"/>
                  </a:lnTo>
                  <a:lnTo>
                    <a:pt x="1945" y="13434"/>
                  </a:lnTo>
                  <a:lnTo>
                    <a:pt x="5206" y="17443"/>
                  </a:lnTo>
                  <a:lnTo>
                    <a:pt x="6492" y="17683"/>
                  </a:lnTo>
                  <a:lnTo>
                    <a:pt x="7809" y="17892"/>
                  </a:lnTo>
                  <a:lnTo>
                    <a:pt x="9155" y="18072"/>
                  </a:lnTo>
                  <a:lnTo>
                    <a:pt x="10531" y="18191"/>
                  </a:lnTo>
                  <a:lnTo>
                    <a:pt x="11878" y="18251"/>
                  </a:lnTo>
                  <a:lnTo>
                    <a:pt x="12566" y="18281"/>
                  </a:lnTo>
                  <a:lnTo>
                    <a:pt x="13224" y="18251"/>
                  </a:lnTo>
                  <a:lnTo>
                    <a:pt x="13882" y="18221"/>
                  </a:lnTo>
                  <a:lnTo>
                    <a:pt x="14541" y="18191"/>
                  </a:lnTo>
                  <a:lnTo>
                    <a:pt x="15199" y="18101"/>
                  </a:lnTo>
                  <a:lnTo>
                    <a:pt x="15827" y="18012"/>
                  </a:lnTo>
                  <a:lnTo>
                    <a:pt x="16246" y="17922"/>
                  </a:lnTo>
                  <a:lnTo>
                    <a:pt x="16635" y="17802"/>
                  </a:lnTo>
                  <a:lnTo>
                    <a:pt x="16844" y="17712"/>
                  </a:lnTo>
                  <a:lnTo>
                    <a:pt x="17024" y="17623"/>
                  </a:lnTo>
                  <a:lnTo>
                    <a:pt x="17173" y="17503"/>
                  </a:lnTo>
                  <a:lnTo>
                    <a:pt x="17323" y="17353"/>
                  </a:lnTo>
                  <a:lnTo>
                    <a:pt x="17502" y="17144"/>
                  </a:lnTo>
                  <a:lnTo>
                    <a:pt x="17592" y="16875"/>
                  </a:lnTo>
                  <a:lnTo>
                    <a:pt x="17682" y="16606"/>
                  </a:lnTo>
                  <a:lnTo>
                    <a:pt x="17742" y="16336"/>
                  </a:lnTo>
                  <a:lnTo>
                    <a:pt x="17832" y="15738"/>
                  </a:lnTo>
                  <a:lnTo>
                    <a:pt x="17891" y="15469"/>
                  </a:lnTo>
                  <a:lnTo>
                    <a:pt x="17951" y="15169"/>
                  </a:lnTo>
                  <a:lnTo>
                    <a:pt x="18101" y="14810"/>
                  </a:lnTo>
                  <a:lnTo>
                    <a:pt x="18280" y="14481"/>
                  </a:lnTo>
                  <a:lnTo>
                    <a:pt x="18490" y="14182"/>
                  </a:lnTo>
                  <a:lnTo>
                    <a:pt x="18759" y="13853"/>
                  </a:lnTo>
                  <a:lnTo>
                    <a:pt x="19268" y="13285"/>
                  </a:lnTo>
                  <a:lnTo>
                    <a:pt x="19537" y="12985"/>
                  </a:lnTo>
                  <a:lnTo>
                    <a:pt x="19776" y="12656"/>
                  </a:lnTo>
                  <a:lnTo>
                    <a:pt x="20075" y="12237"/>
                  </a:lnTo>
                  <a:lnTo>
                    <a:pt x="20345" y="11759"/>
                  </a:lnTo>
                  <a:lnTo>
                    <a:pt x="20554" y="11250"/>
                  </a:lnTo>
                  <a:lnTo>
                    <a:pt x="20704" y="10742"/>
                  </a:lnTo>
                  <a:lnTo>
                    <a:pt x="20853" y="10203"/>
                  </a:lnTo>
                  <a:lnTo>
                    <a:pt x="20943" y="9694"/>
                  </a:lnTo>
                  <a:lnTo>
                    <a:pt x="21003" y="9156"/>
                  </a:lnTo>
                  <a:lnTo>
                    <a:pt x="21003" y="8587"/>
                  </a:lnTo>
                  <a:lnTo>
                    <a:pt x="21003" y="8049"/>
                  </a:lnTo>
                  <a:lnTo>
                    <a:pt x="20943" y="7451"/>
                  </a:lnTo>
                  <a:lnTo>
                    <a:pt x="20883" y="6822"/>
                  </a:lnTo>
                  <a:lnTo>
                    <a:pt x="20734" y="6194"/>
                  </a:lnTo>
                  <a:lnTo>
                    <a:pt x="20584" y="5536"/>
                  </a:lnTo>
                  <a:lnTo>
                    <a:pt x="20375" y="4908"/>
                  </a:lnTo>
                  <a:lnTo>
                    <a:pt x="20105" y="4279"/>
                  </a:lnTo>
                  <a:lnTo>
                    <a:pt x="19806" y="3681"/>
                  </a:lnTo>
                  <a:lnTo>
                    <a:pt x="19477" y="3112"/>
                  </a:lnTo>
                  <a:lnTo>
                    <a:pt x="19298" y="2843"/>
                  </a:lnTo>
                  <a:lnTo>
                    <a:pt x="19088" y="2604"/>
                  </a:lnTo>
                  <a:lnTo>
                    <a:pt x="18879" y="2365"/>
                  </a:lnTo>
                  <a:lnTo>
                    <a:pt x="18639" y="2155"/>
                  </a:lnTo>
                  <a:lnTo>
                    <a:pt x="18400" y="1946"/>
                  </a:lnTo>
                  <a:lnTo>
                    <a:pt x="18131" y="1766"/>
                  </a:lnTo>
                  <a:lnTo>
                    <a:pt x="17861" y="1587"/>
                  </a:lnTo>
                  <a:lnTo>
                    <a:pt x="17592" y="1437"/>
                  </a:lnTo>
                  <a:lnTo>
                    <a:pt x="17293" y="1317"/>
                  </a:lnTo>
                  <a:lnTo>
                    <a:pt x="16994" y="1228"/>
                  </a:lnTo>
                  <a:lnTo>
                    <a:pt x="16665" y="1168"/>
                  </a:lnTo>
                  <a:lnTo>
                    <a:pt x="16306" y="1108"/>
                  </a:lnTo>
                  <a:lnTo>
                    <a:pt x="15977" y="1078"/>
                  </a:lnTo>
                  <a:lnTo>
                    <a:pt x="15588" y="1108"/>
                  </a:lnTo>
                  <a:lnTo>
                    <a:pt x="14989" y="1138"/>
                  </a:lnTo>
                  <a:lnTo>
                    <a:pt x="14570" y="1228"/>
                  </a:lnTo>
                  <a:lnTo>
                    <a:pt x="14361" y="1258"/>
                  </a:lnTo>
                  <a:lnTo>
                    <a:pt x="14152" y="1347"/>
                  </a:lnTo>
                  <a:lnTo>
                    <a:pt x="13613" y="1617"/>
                  </a:lnTo>
                  <a:lnTo>
                    <a:pt x="13224" y="1287"/>
                  </a:lnTo>
                  <a:lnTo>
                    <a:pt x="12805" y="988"/>
                  </a:lnTo>
                  <a:lnTo>
                    <a:pt x="12356" y="749"/>
                  </a:lnTo>
                  <a:lnTo>
                    <a:pt x="11908" y="540"/>
                  </a:lnTo>
                  <a:lnTo>
                    <a:pt x="11429" y="360"/>
                  </a:lnTo>
                  <a:lnTo>
                    <a:pt x="10950" y="210"/>
                  </a:lnTo>
                  <a:lnTo>
                    <a:pt x="10442" y="121"/>
                  </a:lnTo>
                  <a:lnTo>
                    <a:pt x="9933" y="61"/>
                  </a:lnTo>
                  <a:lnTo>
                    <a:pt x="9424" y="1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5900;p43">
              <a:extLst>
                <a:ext uri="{FF2B5EF4-FFF2-40B4-BE49-F238E27FC236}">
                  <a16:creationId xmlns:a16="http://schemas.microsoft.com/office/drawing/2014/main" xmlns="" id="{F3BBD1FE-A748-4927-BB7E-76ACCEF515DE}"/>
                </a:ext>
              </a:extLst>
            </p:cNvPr>
            <p:cNvSpPr/>
            <p:nvPr/>
          </p:nvSpPr>
          <p:spPr>
            <a:xfrm>
              <a:off x="6244975" y="2931525"/>
              <a:ext cx="488425" cy="423375"/>
            </a:xfrm>
            <a:custGeom>
              <a:avLst/>
              <a:gdLst/>
              <a:ahLst/>
              <a:cxnLst/>
              <a:rect l="l" t="t" r="r" b="b"/>
              <a:pathLst>
                <a:path w="19537" h="16935" extrusionOk="0">
                  <a:moveTo>
                    <a:pt x="8258" y="0"/>
                  </a:moveTo>
                  <a:lnTo>
                    <a:pt x="7779" y="30"/>
                  </a:lnTo>
                  <a:lnTo>
                    <a:pt x="7300" y="90"/>
                  </a:lnTo>
                  <a:lnTo>
                    <a:pt x="6851" y="180"/>
                  </a:lnTo>
                  <a:lnTo>
                    <a:pt x="6373" y="329"/>
                  </a:lnTo>
                  <a:lnTo>
                    <a:pt x="5924" y="479"/>
                  </a:lnTo>
                  <a:lnTo>
                    <a:pt x="5475" y="659"/>
                  </a:lnTo>
                  <a:lnTo>
                    <a:pt x="5056" y="868"/>
                  </a:lnTo>
                  <a:lnTo>
                    <a:pt x="4637" y="1107"/>
                  </a:lnTo>
                  <a:lnTo>
                    <a:pt x="4249" y="1377"/>
                  </a:lnTo>
                  <a:lnTo>
                    <a:pt x="3860" y="1646"/>
                  </a:lnTo>
                  <a:lnTo>
                    <a:pt x="3501" y="1945"/>
                  </a:lnTo>
                  <a:lnTo>
                    <a:pt x="3142" y="2274"/>
                  </a:lnTo>
                  <a:lnTo>
                    <a:pt x="2812" y="2603"/>
                  </a:lnTo>
                  <a:lnTo>
                    <a:pt x="2483" y="2962"/>
                  </a:lnTo>
                  <a:lnTo>
                    <a:pt x="2184" y="3321"/>
                  </a:lnTo>
                  <a:lnTo>
                    <a:pt x="1915" y="3710"/>
                  </a:lnTo>
                  <a:lnTo>
                    <a:pt x="1616" y="4129"/>
                  </a:lnTo>
                  <a:lnTo>
                    <a:pt x="1376" y="4518"/>
                  </a:lnTo>
                  <a:lnTo>
                    <a:pt x="1137" y="4937"/>
                  </a:lnTo>
                  <a:lnTo>
                    <a:pt x="928" y="5356"/>
                  </a:lnTo>
                  <a:lnTo>
                    <a:pt x="718" y="5804"/>
                  </a:lnTo>
                  <a:lnTo>
                    <a:pt x="539" y="6253"/>
                  </a:lnTo>
                  <a:lnTo>
                    <a:pt x="389" y="6642"/>
                  </a:lnTo>
                  <a:lnTo>
                    <a:pt x="269" y="7031"/>
                  </a:lnTo>
                  <a:lnTo>
                    <a:pt x="150" y="7420"/>
                  </a:lnTo>
                  <a:lnTo>
                    <a:pt x="60" y="7839"/>
                  </a:lnTo>
                  <a:lnTo>
                    <a:pt x="0" y="8258"/>
                  </a:lnTo>
                  <a:lnTo>
                    <a:pt x="0" y="8647"/>
                  </a:lnTo>
                  <a:lnTo>
                    <a:pt x="0" y="9066"/>
                  </a:lnTo>
                  <a:lnTo>
                    <a:pt x="60" y="9484"/>
                  </a:lnTo>
                  <a:lnTo>
                    <a:pt x="180" y="9903"/>
                  </a:lnTo>
                  <a:lnTo>
                    <a:pt x="329" y="10292"/>
                  </a:lnTo>
                  <a:lnTo>
                    <a:pt x="509" y="10681"/>
                  </a:lnTo>
                  <a:lnTo>
                    <a:pt x="748" y="11070"/>
                  </a:lnTo>
                  <a:lnTo>
                    <a:pt x="987" y="11429"/>
                  </a:lnTo>
                  <a:lnTo>
                    <a:pt x="1257" y="11788"/>
                  </a:lnTo>
                  <a:lnTo>
                    <a:pt x="1795" y="12476"/>
                  </a:lnTo>
                  <a:lnTo>
                    <a:pt x="4817" y="16186"/>
                  </a:lnTo>
                  <a:lnTo>
                    <a:pt x="6014" y="16425"/>
                  </a:lnTo>
                  <a:lnTo>
                    <a:pt x="7240" y="16605"/>
                  </a:lnTo>
                  <a:lnTo>
                    <a:pt x="8497" y="16755"/>
                  </a:lnTo>
                  <a:lnTo>
                    <a:pt x="9754" y="16874"/>
                  </a:lnTo>
                  <a:lnTo>
                    <a:pt x="11040" y="16934"/>
                  </a:lnTo>
                  <a:lnTo>
                    <a:pt x="12297" y="16934"/>
                  </a:lnTo>
                  <a:lnTo>
                    <a:pt x="12895" y="16904"/>
                  </a:lnTo>
                  <a:lnTo>
                    <a:pt x="13523" y="16874"/>
                  </a:lnTo>
                  <a:lnTo>
                    <a:pt x="14122" y="16784"/>
                  </a:lnTo>
                  <a:lnTo>
                    <a:pt x="14720" y="16695"/>
                  </a:lnTo>
                  <a:lnTo>
                    <a:pt x="15109" y="16635"/>
                  </a:lnTo>
                  <a:lnTo>
                    <a:pt x="15468" y="16515"/>
                  </a:lnTo>
                  <a:lnTo>
                    <a:pt x="15647" y="16455"/>
                  </a:lnTo>
                  <a:lnTo>
                    <a:pt x="15827" y="16366"/>
                  </a:lnTo>
                  <a:lnTo>
                    <a:pt x="15977" y="16246"/>
                  </a:lnTo>
                  <a:lnTo>
                    <a:pt x="16096" y="16096"/>
                  </a:lnTo>
                  <a:lnTo>
                    <a:pt x="16246" y="15887"/>
                  </a:lnTo>
                  <a:lnTo>
                    <a:pt x="16365" y="15677"/>
                  </a:lnTo>
                  <a:lnTo>
                    <a:pt x="16425" y="15408"/>
                  </a:lnTo>
                  <a:lnTo>
                    <a:pt x="16485" y="15139"/>
                  </a:lnTo>
                  <a:lnTo>
                    <a:pt x="16575" y="14630"/>
                  </a:lnTo>
                  <a:lnTo>
                    <a:pt x="16605" y="14361"/>
                  </a:lnTo>
                  <a:lnTo>
                    <a:pt x="16695" y="14092"/>
                  </a:lnTo>
                  <a:lnTo>
                    <a:pt x="16814" y="13763"/>
                  </a:lnTo>
                  <a:lnTo>
                    <a:pt x="16994" y="13434"/>
                  </a:lnTo>
                  <a:lnTo>
                    <a:pt x="17203" y="13134"/>
                  </a:lnTo>
                  <a:lnTo>
                    <a:pt x="17413" y="12865"/>
                  </a:lnTo>
                  <a:lnTo>
                    <a:pt x="17921" y="12327"/>
                  </a:lnTo>
                  <a:lnTo>
                    <a:pt x="18161" y="12027"/>
                  </a:lnTo>
                  <a:lnTo>
                    <a:pt x="18400" y="11758"/>
                  </a:lnTo>
                  <a:lnTo>
                    <a:pt x="18669" y="11339"/>
                  </a:lnTo>
                  <a:lnTo>
                    <a:pt x="18909" y="10891"/>
                  </a:lnTo>
                  <a:lnTo>
                    <a:pt x="19088" y="10442"/>
                  </a:lnTo>
                  <a:lnTo>
                    <a:pt x="19268" y="9963"/>
                  </a:lnTo>
                  <a:lnTo>
                    <a:pt x="19387" y="9484"/>
                  </a:lnTo>
                  <a:lnTo>
                    <a:pt x="19447" y="8976"/>
                  </a:lnTo>
                  <a:lnTo>
                    <a:pt x="19507" y="8467"/>
                  </a:lnTo>
                  <a:lnTo>
                    <a:pt x="19537" y="7989"/>
                  </a:lnTo>
                  <a:lnTo>
                    <a:pt x="19507" y="7450"/>
                  </a:lnTo>
                  <a:lnTo>
                    <a:pt x="19477" y="6911"/>
                  </a:lnTo>
                  <a:lnTo>
                    <a:pt x="19387" y="6343"/>
                  </a:lnTo>
                  <a:lnTo>
                    <a:pt x="19268" y="5745"/>
                  </a:lnTo>
                  <a:lnTo>
                    <a:pt x="19118" y="5146"/>
                  </a:lnTo>
                  <a:lnTo>
                    <a:pt x="18938" y="4548"/>
                  </a:lnTo>
                  <a:lnTo>
                    <a:pt x="18699" y="3979"/>
                  </a:lnTo>
                  <a:lnTo>
                    <a:pt x="18430" y="3411"/>
                  </a:lnTo>
                  <a:lnTo>
                    <a:pt x="18101" y="2902"/>
                  </a:lnTo>
                  <a:lnTo>
                    <a:pt x="17742" y="2424"/>
                  </a:lnTo>
                  <a:lnTo>
                    <a:pt x="17532" y="2184"/>
                  </a:lnTo>
                  <a:lnTo>
                    <a:pt x="17323" y="2005"/>
                  </a:lnTo>
                  <a:lnTo>
                    <a:pt x="17084" y="1795"/>
                  </a:lnTo>
                  <a:lnTo>
                    <a:pt x="16844" y="1616"/>
                  </a:lnTo>
                  <a:lnTo>
                    <a:pt x="16605" y="1466"/>
                  </a:lnTo>
                  <a:lnTo>
                    <a:pt x="16336" y="1347"/>
                  </a:lnTo>
                  <a:lnTo>
                    <a:pt x="16066" y="1227"/>
                  </a:lnTo>
                  <a:lnTo>
                    <a:pt x="15767" y="1137"/>
                  </a:lnTo>
                  <a:lnTo>
                    <a:pt x="15468" y="1077"/>
                  </a:lnTo>
                  <a:lnTo>
                    <a:pt x="15169" y="1018"/>
                  </a:lnTo>
                  <a:lnTo>
                    <a:pt x="14481" y="1018"/>
                  </a:lnTo>
                  <a:lnTo>
                    <a:pt x="13942" y="1048"/>
                  </a:lnTo>
                  <a:lnTo>
                    <a:pt x="13523" y="1137"/>
                  </a:lnTo>
                  <a:lnTo>
                    <a:pt x="13164" y="1257"/>
                  </a:lnTo>
                  <a:lnTo>
                    <a:pt x="12656" y="1496"/>
                  </a:lnTo>
                  <a:lnTo>
                    <a:pt x="12297" y="1197"/>
                  </a:lnTo>
                  <a:lnTo>
                    <a:pt x="11908" y="928"/>
                  </a:lnTo>
                  <a:lnTo>
                    <a:pt x="11489" y="689"/>
                  </a:lnTo>
                  <a:lnTo>
                    <a:pt x="11070" y="509"/>
                  </a:lnTo>
                  <a:lnTo>
                    <a:pt x="10621" y="329"/>
                  </a:lnTo>
                  <a:lnTo>
                    <a:pt x="10172" y="210"/>
                  </a:lnTo>
                  <a:lnTo>
                    <a:pt x="9694" y="90"/>
                  </a:lnTo>
                  <a:lnTo>
                    <a:pt x="9215" y="30"/>
                  </a:lnTo>
                  <a:lnTo>
                    <a:pt x="873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5901;p43">
              <a:extLst>
                <a:ext uri="{FF2B5EF4-FFF2-40B4-BE49-F238E27FC236}">
                  <a16:creationId xmlns:a16="http://schemas.microsoft.com/office/drawing/2014/main" xmlns="" id="{6C8F4401-14FD-4879-88A5-D17BA6CF074A}"/>
                </a:ext>
              </a:extLst>
            </p:cNvPr>
            <p:cNvSpPr/>
            <p:nvPr/>
          </p:nvSpPr>
          <p:spPr>
            <a:xfrm>
              <a:off x="6660075" y="3214250"/>
              <a:ext cx="50900" cy="104725"/>
            </a:xfrm>
            <a:custGeom>
              <a:avLst/>
              <a:gdLst/>
              <a:ahLst/>
              <a:cxnLst/>
              <a:rect l="l" t="t" r="r" b="b"/>
              <a:pathLst>
                <a:path w="2036" h="4189" extrusionOk="0">
                  <a:moveTo>
                    <a:pt x="749" y="0"/>
                  </a:moveTo>
                  <a:lnTo>
                    <a:pt x="599" y="60"/>
                  </a:lnTo>
                  <a:lnTo>
                    <a:pt x="450" y="120"/>
                  </a:lnTo>
                  <a:lnTo>
                    <a:pt x="300" y="240"/>
                  </a:lnTo>
                  <a:lnTo>
                    <a:pt x="1" y="4189"/>
                  </a:lnTo>
                  <a:lnTo>
                    <a:pt x="1" y="4189"/>
                  </a:lnTo>
                  <a:lnTo>
                    <a:pt x="210" y="4099"/>
                  </a:lnTo>
                  <a:lnTo>
                    <a:pt x="420" y="4009"/>
                  </a:lnTo>
                  <a:lnTo>
                    <a:pt x="809" y="3800"/>
                  </a:lnTo>
                  <a:lnTo>
                    <a:pt x="1138" y="3531"/>
                  </a:lnTo>
                  <a:lnTo>
                    <a:pt x="1437" y="3202"/>
                  </a:lnTo>
                  <a:lnTo>
                    <a:pt x="1676" y="2813"/>
                  </a:lnTo>
                  <a:lnTo>
                    <a:pt x="1856" y="2424"/>
                  </a:lnTo>
                  <a:lnTo>
                    <a:pt x="1975" y="2005"/>
                  </a:lnTo>
                  <a:lnTo>
                    <a:pt x="2005" y="1796"/>
                  </a:lnTo>
                  <a:lnTo>
                    <a:pt x="2035" y="1586"/>
                  </a:lnTo>
                  <a:lnTo>
                    <a:pt x="2005" y="1227"/>
                  </a:lnTo>
                  <a:lnTo>
                    <a:pt x="1946" y="868"/>
                  </a:lnTo>
                  <a:lnTo>
                    <a:pt x="1886" y="689"/>
                  </a:lnTo>
                  <a:lnTo>
                    <a:pt x="1796" y="539"/>
                  </a:lnTo>
                  <a:lnTo>
                    <a:pt x="1706" y="389"/>
                  </a:lnTo>
                  <a:lnTo>
                    <a:pt x="1586" y="270"/>
                  </a:lnTo>
                  <a:lnTo>
                    <a:pt x="1437" y="150"/>
                  </a:lnTo>
                  <a:lnTo>
                    <a:pt x="1287" y="90"/>
                  </a:lnTo>
                  <a:lnTo>
                    <a:pt x="1108" y="30"/>
                  </a:lnTo>
                  <a:lnTo>
                    <a:pt x="928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5902;p43">
              <a:extLst>
                <a:ext uri="{FF2B5EF4-FFF2-40B4-BE49-F238E27FC236}">
                  <a16:creationId xmlns:a16="http://schemas.microsoft.com/office/drawing/2014/main" xmlns="" id="{362F5B72-275C-4214-AC1F-39E2F6B9205F}"/>
                </a:ext>
              </a:extLst>
            </p:cNvPr>
            <p:cNvSpPr/>
            <p:nvPr/>
          </p:nvSpPr>
          <p:spPr>
            <a:xfrm>
              <a:off x="6283850" y="3214250"/>
              <a:ext cx="50150" cy="104725"/>
            </a:xfrm>
            <a:custGeom>
              <a:avLst/>
              <a:gdLst/>
              <a:ahLst/>
              <a:cxnLst/>
              <a:rect l="l" t="t" r="r" b="b"/>
              <a:pathLst>
                <a:path w="2006" h="4189" extrusionOk="0">
                  <a:moveTo>
                    <a:pt x="1108" y="0"/>
                  </a:moveTo>
                  <a:lnTo>
                    <a:pt x="928" y="30"/>
                  </a:lnTo>
                  <a:lnTo>
                    <a:pt x="749" y="90"/>
                  </a:lnTo>
                  <a:lnTo>
                    <a:pt x="599" y="150"/>
                  </a:lnTo>
                  <a:lnTo>
                    <a:pt x="450" y="270"/>
                  </a:lnTo>
                  <a:lnTo>
                    <a:pt x="330" y="389"/>
                  </a:lnTo>
                  <a:lnTo>
                    <a:pt x="240" y="539"/>
                  </a:lnTo>
                  <a:lnTo>
                    <a:pt x="150" y="689"/>
                  </a:lnTo>
                  <a:lnTo>
                    <a:pt x="91" y="868"/>
                  </a:lnTo>
                  <a:lnTo>
                    <a:pt x="1" y="1227"/>
                  </a:lnTo>
                  <a:lnTo>
                    <a:pt x="1" y="1586"/>
                  </a:lnTo>
                  <a:lnTo>
                    <a:pt x="31" y="1796"/>
                  </a:lnTo>
                  <a:lnTo>
                    <a:pt x="61" y="2005"/>
                  </a:lnTo>
                  <a:lnTo>
                    <a:pt x="180" y="2424"/>
                  </a:lnTo>
                  <a:lnTo>
                    <a:pt x="360" y="2813"/>
                  </a:lnTo>
                  <a:lnTo>
                    <a:pt x="599" y="3202"/>
                  </a:lnTo>
                  <a:lnTo>
                    <a:pt x="898" y="3531"/>
                  </a:lnTo>
                  <a:lnTo>
                    <a:pt x="1228" y="3800"/>
                  </a:lnTo>
                  <a:lnTo>
                    <a:pt x="1616" y="4009"/>
                  </a:lnTo>
                  <a:lnTo>
                    <a:pt x="1826" y="4099"/>
                  </a:lnTo>
                  <a:lnTo>
                    <a:pt x="2005" y="4189"/>
                  </a:lnTo>
                  <a:lnTo>
                    <a:pt x="1736" y="240"/>
                  </a:lnTo>
                  <a:lnTo>
                    <a:pt x="1587" y="120"/>
                  </a:lnTo>
                  <a:lnTo>
                    <a:pt x="1437" y="60"/>
                  </a:lnTo>
                  <a:lnTo>
                    <a:pt x="1287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5903;p43">
              <a:extLst>
                <a:ext uri="{FF2B5EF4-FFF2-40B4-BE49-F238E27FC236}">
                  <a16:creationId xmlns:a16="http://schemas.microsoft.com/office/drawing/2014/main" xmlns="" id="{17867B42-763D-4C65-A6D9-A3E822D299F5}"/>
                </a:ext>
              </a:extLst>
            </p:cNvPr>
            <p:cNvSpPr/>
            <p:nvPr/>
          </p:nvSpPr>
          <p:spPr>
            <a:xfrm>
              <a:off x="6318275" y="3059425"/>
              <a:ext cx="362775" cy="438325"/>
            </a:xfrm>
            <a:custGeom>
              <a:avLst/>
              <a:gdLst/>
              <a:ahLst/>
              <a:cxnLst/>
              <a:rect l="l" t="t" r="r" b="b"/>
              <a:pathLst>
                <a:path w="14511" h="17533" extrusionOk="0">
                  <a:moveTo>
                    <a:pt x="9783" y="0"/>
                  </a:moveTo>
                  <a:lnTo>
                    <a:pt x="9604" y="329"/>
                  </a:lnTo>
                  <a:lnTo>
                    <a:pt x="9394" y="629"/>
                  </a:lnTo>
                  <a:lnTo>
                    <a:pt x="9125" y="898"/>
                  </a:lnTo>
                  <a:lnTo>
                    <a:pt x="8856" y="1137"/>
                  </a:lnTo>
                  <a:lnTo>
                    <a:pt x="8527" y="1347"/>
                  </a:lnTo>
                  <a:lnTo>
                    <a:pt x="8198" y="1556"/>
                  </a:lnTo>
                  <a:lnTo>
                    <a:pt x="7839" y="1736"/>
                  </a:lnTo>
                  <a:lnTo>
                    <a:pt x="7450" y="1885"/>
                  </a:lnTo>
                  <a:lnTo>
                    <a:pt x="6672" y="2184"/>
                  </a:lnTo>
                  <a:lnTo>
                    <a:pt x="5804" y="2424"/>
                  </a:lnTo>
                  <a:lnTo>
                    <a:pt x="4099" y="2843"/>
                  </a:lnTo>
                  <a:lnTo>
                    <a:pt x="3261" y="3052"/>
                  </a:lnTo>
                  <a:lnTo>
                    <a:pt x="2483" y="3291"/>
                  </a:lnTo>
                  <a:lnTo>
                    <a:pt x="2094" y="3441"/>
                  </a:lnTo>
                  <a:lnTo>
                    <a:pt x="1765" y="3591"/>
                  </a:lnTo>
                  <a:lnTo>
                    <a:pt x="1436" y="3740"/>
                  </a:lnTo>
                  <a:lnTo>
                    <a:pt x="1137" y="3920"/>
                  </a:lnTo>
                  <a:lnTo>
                    <a:pt x="868" y="4129"/>
                  </a:lnTo>
                  <a:lnTo>
                    <a:pt x="628" y="4368"/>
                  </a:lnTo>
                  <a:lnTo>
                    <a:pt x="419" y="4608"/>
                  </a:lnTo>
                  <a:lnTo>
                    <a:pt x="239" y="4877"/>
                  </a:lnTo>
                  <a:lnTo>
                    <a:pt x="120" y="5176"/>
                  </a:lnTo>
                  <a:lnTo>
                    <a:pt x="30" y="5505"/>
                  </a:lnTo>
                  <a:lnTo>
                    <a:pt x="0" y="5894"/>
                  </a:lnTo>
                  <a:lnTo>
                    <a:pt x="0" y="6283"/>
                  </a:lnTo>
                  <a:lnTo>
                    <a:pt x="0" y="7300"/>
                  </a:lnTo>
                  <a:lnTo>
                    <a:pt x="30" y="7809"/>
                  </a:lnTo>
                  <a:lnTo>
                    <a:pt x="60" y="8318"/>
                  </a:lnTo>
                  <a:lnTo>
                    <a:pt x="90" y="8826"/>
                  </a:lnTo>
                  <a:lnTo>
                    <a:pt x="180" y="9305"/>
                  </a:lnTo>
                  <a:lnTo>
                    <a:pt x="269" y="9814"/>
                  </a:lnTo>
                  <a:lnTo>
                    <a:pt x="389" y="10292"/>
                  </a:lnTo>
                  <a:lnTo>
                    <a:pt x="509" y="10771"/>
                  </a:lnTo>
                  <a:lnTo>
                    <a:pt x="688" y="11250"/>
                  </a:lnTo>
                  <a:lnTo>
                    <a:pt x="868" y="11728"/>
                  </a:lnTo>
                  <a:lnTo>
                    <a:pt x="1047" y="12177"/>
                  </a:lnTo>
                  <a:lnTo>
                    <a:pt x="1257" y="12626"/>
                  </a:lnTo>
                  <a:lnTo>
                    <a:pt x="1496" y="13075"/>
                  </a:lnTo>
                  <a:lnTo>
                    <a:pt x="1765" y="13493"/>
                  </a:lnTo>
                  <a:lnTo>
                    <a:pt x="2035" y="13912"/>
                  </a:lnTo>
                  <a:lnTo>
                    <a:pt x="2334" y="14301"/>
                  </a:lnTo>
                  <a:lnTo>
                    <a:pt x="2663" y="14690"/>
                  </a:lnTo>
                  <a:lnTo>
                    <a:pt x="3201" y="15318"/>
                  </a:lnTo>
                  <a:lnTo>
                    <a:pt x="3800" y="15887"/>
                  </a:lnTo>
                  <a:lnTo>
                    <a:pt x="4368" y="16366"/>
                  </a:lnTo>
                  <a:lnTo>
                    <a:pt x="4967" y="16755"/>
                  </a:lnTo>
                  <a:lnTo>
                    <a:pt x="5266" y="16934"/>
                  </a:lnTo>
                  <a:lnTo>
                    <a:pt x="5535" y="17084"/>
                  </a:lnTo>
                  <a:lnTo>
                    <a:pt x="5834" y="17203"/>
                  </a:lnTo>
                  <a:lnTo>
                    <a:pt x="6133" y="17323"/>
                  </a:lnTo>
                  <a:lnTo>
                    <a:pt x="6403" y="17413"/>
                  </a:lnTo>
                  <a:lnTo>
                    <a:pt x="6702" y="17473"/>
                  </a:lnTo>
                  <a:lnTo>
                    <a:pt x="6971" y="17502"/>
                  </a:lnTo>
                  <a:lnTo>
                    <a:pt x="7270" y="17532"/>
                  </a:lnTo>
                  <a:lnTo>
                    <a:pt x="7569" y="17502"/>
                  </a:lnTo>
                  <a:lnTo>
                    <a:pt x="7869" y="17473"/>
                  </a:lnTo>
                  <a:lnTo>
                    <a:pt x="8168" y="17413"/>
                  </a:lnTo>
                  <a:lnTo>
                    <a:pt x="8467" y="17353"/>
                  </a:lnTo>
                  <a:lnTo>
                    <a:pt x="8796" y="17263"/>
                  </a:lnTo>
                  <a:lnTo>
                    <a:pt x="9095" y="17143"/>
                  </a:lnTo>
                  <a:lnTo>
                    <a:pt x="9394" y="16994"/>
                  </a:lnTo>
                  <a:lnTo>
                    <a:pt x="9724" y="16844"/>
                  </a:lnTo>
                  <a:lnTo>
                    <a:pt x="10023" y="16635"/>
                  </a:lnTo>
                  <a:lnTo>
                    <a:pt x="10322" y="16425"/>
                  </a:lnTo>
                  <a:lnTo>
                    <a:pt x="10621" y="16216"/>
                  </a:lnTo>
                  <a:lnTo>
                    <a:pt x="10920" y="15947"/>
                  </a:lnTo>
                  <a:lnTo>
                    <a:pt x="11220" y="15677"/>
                  </a:lnTo>
                  <a:lnTo>
                    <a:pt x="11519" y="15378"/>
                  </a:lnTo>
                  <a:lnTo>
                    <a:pt x="11818" y="15079"/>
                  </a:lnTo>
                  <a:lnTo>
                    <a:pt x="12117" y="14720"/>
                  </a:lnTo>
                  <a:lnTo>
                    <a:pt x="12386" y="14331"/>
                  </a:lnTo>
                  <a:lnTo>
                    <a:pt x="12686" y="13942"/>
                  </a:lnTo>
                  <a:lnTo>
                    <a:pt x="12925" y="13553"/>
                  </a:lnTo>
                  <a:lnTo>
                    <a:pt x="13164" y="13134"/>
                  </a:lnTo>
                  <a:lnTo>
                    <a:pt x="13374" y="12716"/>
                  </a:lnTo>
                  <a:lnTo>
                    <a:pt x="13583" y="12267"/>
                  </a:lnTo>
                  <a:lnTo>
                    <a:pt x="13763" y="11848"/>
                  </a:lnTo>
                  <a:lnTo>
                    <a:pt x="13912" y="11399"/>
                  </a:lnTo>
                  <a:lnTo>
                    <a:pt x="14062" y="10950"/>
                  </a:lnTo>
                  <a:lnTo>
                    <a:pt x="14181" y="10472"/>
                  </a:lnTo>
                  <a:lnTo>
                    <a:pt x="14271" y="10023"/>
                  </a:lnTo>
                  <a:lnTo>
                    <a:pt x="14361" y="9544"/>
                  </a:lnTo>
                  <a:lnTo>
                    <a:pt x="14421" y="9066"/>
                  </a:lnTo>
                  <a:lnTo>
                    <a:pt x="14481" y="8587"/>
                  </a:lnTo>
                  <a:lnTo>
                    <a:pt x="14511" y="8108"/>
                  </a:lnTo>
                  <a:lnTo>
                    <a:pt x="14511" y="7629"/>
                  </a:lnTo>
                  <a:lnTo>
                    <a:pt x="14511" y="3381"/>
                  </a:lnTo>
                  <a:lnTo>
                    <a:pt x="13792" y="3142"/>
                  </a:lnTo>
                  <a:lnTo>
                    <a:pt x="13104" y="2873"/>
                  </a:lnTo>
                  <a:lnTo>
                    <a:pt x="12446" y="2543"/>
                  </a:lnTo>
                  <a:lnTo>
                    <a:pt x="11818" y="2154"/>
                  </a:lnTo>
                  <a:lnTo>
                    <a:pt x="11249" y="1706"/>
                  </a:lnTo>
                  <a:lnTo>
                    <a:pt x="10950" y="1466"/>
                  </a:lnTo>
                  <a:lnTo>
                    <a:pt x="10711" y="1197"/>
                  </a:lnTo>
                  <a:lnTo>
                    <a:pt x="10442" y="928"/>
                  </a:lnTo>
                  <a:lnTo>
                    <a:pt x="10202" y="629"/>
                  </a:lnTo>
                  <a:lnTo>
                    <a:pt x="9993" y="329"/>
                  </a:lnTo>
                  <a:lnTo>
                    <a:pt x="9783" y="0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5904;p43">
              <a:extLst>
                <a:ext uri="{FF2B5EF4-FFF2-40B4-BE49-F238E27FC236}">
                  <a16:creationId xmlns:a16="http://schemas.microsoft.com/office/drawing/2014/main" xmlns="" id="{73CF11BB-814A-40AF-A6CC-AC583DE43AEC}"/>
                </a:ext>
              </a:extLst>
            </p:cNvPr>
            <p:cNvSpPr/>
            <p:nvPr/>
          </p:nvSpPr>
          <p:spPr>
            <a:xfrm>
              <a:off x="6356400" y="3256125"/>
              <a:ext cx="100275" cy="37425"/>
            </a:xfrm>
            <a:custGeom>
              <a:avLst/>
              <a:gdLst/>
              <a:ahLst/>
              <a:cxnLst/>
              <a:rect l="l" t="t" r="r" b="b"/>
              <a:pathLst>
                <a:path w="4011" h="1497" extrusionOk="0">
                  <a:moveTo>
                    <a:pt x="3831" y="1"/>
                  </a:moveTo>
                  <a:lnTo>
                    <a:pt x="3771" y="31"/>
                  </a:lnTo>
                  <a:lnTo>
                    <a:pt x="3711" y="61"/>
                  </a:lnTo>
                  <a:lnTo>
                    <a:pt x="3651" y="121"/>
                  </a:lnTo>
                  <a:lnTo>
                    <a:pt x="3531" y="330"/>
                  </a:lnTo>
                  <a:lnTo>
                    <a:pt x="3382" y="509"/>
                  </a:lnTo>
                  <a:lnTo>
                    <a:pt x="3202" y="689"/>
                  </a:lnTo>
                  <a:lnTo>
                    <a:pt x="2993" y="839"/>
                  </a:lnTo>
                  <a:lnTo>
                    <a:pt x="2783" y="958"/>
                  </a:lnTo>
                  <a:lnTo>
                    <a:pt x="2544" y="1048"/>
                  </a:lnTo>
                  <a:lnTo>
                    <a:pt x="2305" y="1138"/>
                  </a:lnTo>
                  <a:lnTo>
                    <a:pt x="2035" y="1168"/>
                  </a:lnTo>
                  <a:lnTo>
                    <a:pt x="1796" y="1168"/>
                  </a:lnTo>
                  <a:lnTo>
                    <a:pt x="1527" y="1108"/>
                  </a:lnTo>
                  <a:lnTo>
                    <a:pt x="1287" y="1048"/>
                  </a:lnTo>
                  <a:lnTo>
                    <a:pt x="1048" y="928"/>
                  </a:lnTo>
                  <a:lnTo>
                    <a:pt x="839" y="809"/>
                  </a:lnTo>
                  <a:lnTo>
                    <a:pt x="629" y="629"/>
                  </a:lnTo>
                  <a:lnTo>
                    <a:pt x="450" y="450"/>
                  </a:lnTo>
                  <a:lnTo>
                    <a:pt x="300" y="240"/>
                  </a:lnTo>
                  <a:lnTo>
                    <a:pt x="240" y="180"/>
                  </a:lnTo>
                  <a:lnTo>
                    <a:pt x="121" y="180"/>
                  </a:lnTo>
                  <a:lnTo>
                    <a:pt x="61" y="210"/>
                  </a:lnTo>
                  <a:lnTo>
                    <a:pt x="31" y="270"/>
                  </a:lnTo>
                  <a:lnTo>
                    <a:pt x="1" y="330"/>
                  </a:lnTo>
                  <a:lnTo>
                    <a:pt x="1" y="390"/>
                  </a:lnTo>
                  <a:lnTo>
                    <a:pt x="31" y="450"/>
                  </a:lnTo>
                  <a:lnTo>
                    <a:pt x="210" y="719"/>
                  </a:lnTo>
                  <a:lnTo>
                    <a:pt x="420" y="928"/>
                  </a:lnTo>
                  <a:lnTo>
                    <a:pt x="659" y="1108"/>
                  </a:lnTo>
                  <a:lnTo>
                    <a:pt x="928" y="1257"/>
                  </a:lnTo>
                  <a:lnTo>
                    <a:pt x="1198" y="1377"/>
                  </a:lnTo>
                  <a:lnTo>
                    <a:pt x="1497" y="1467"/>
                  </a:lnTo>
                  <a:lnTo>
                    <a:pt x="1796" y="1497"/>
                  </a:lnTo>
                  <a:lnTo>
                    <a:pt x="2095" y="1497"/>
                  </a:lnTo>
                  <a:lnTo>
                    <a:pt x="2394" y="1467"/>
                  </a:lnTo>
                  <a:lnTo>
                    <a:pt x="2694" y="1377"/>
                  </a:lnTo>
                  <a:lnTo>
                    <a:pt x="2963" y="1257"/>
                  </a:lnTo>
                  <a:lnTo>
                    <a:pt x="3202" y="1108"/>
                  </a:lnTo>
                  <a:lnTo>
                    <a:pt x="3442" y="928"/>
                  </a:lnTo>
                  <a:lnTo>
                    <a:pt x="3651" y="719"/>
                  </a:lnTo>
                  <a:lnTo>
                    <a:pt x="3831" y="480"/>
                  </a:lnTo>
                  <a:lnTo>
                    <a:pt x="3980" y="240"/>
                  </a:lnTo>
                  <a:lnTo>
                    <a:pt x="4010" y="150"/>
                  </a:lnTo>
                  <a:lnTo>
                    <a:pt x="3980" y="91"/>
                  </a:lnTo>
                  <a:lnTo>
                    <a:pt x="3950" y="61"/>
                  </a:lnTo>
                  <a:lnTo>
                    <a:pt x="3890" y="31"/>
                  </a:lnTo>
                  <a:lnTo>
                    <a:pt x="383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5905;p43">
              <a:extLst>
                <a:ext uri="{FF2B5EF4-FFF2-40B4-BE49-F238E27FC236}">
                  <a16:creationId xmlns:a16="http://schemas.microsoft.com/office/drawing/2014/main" xmlns="" id="{1910F699-4069-4787-BD39-91A95D80A0E9}"/>
                </a:ext>
              </a:extLst>
            </p:cNvPr>
            <p:cNvSpPr/>
            <p:nvPr/>
          </p:nvSpPr>
          <p:spPr>
            <a:xfrm>
              <a:off x="6533675" y="3256125"/>
              <a:ext cx="100250" cy="37425"/>
            </a:xfrm>
            <a:custGeom>
              <a:avLst/>
              <a:gdLst/>
              <a:ahLst/>
              <a:cxnLst/>
              <a:rect l="l" t="t" r="r" b="b"/>
              <a:pathLst>
                <a:path w="4010" h="1497" extrusionOk="0">
                  <a:moveTo>
                    <a:pt x="150" y="1"/>
                  </a:moveTo>
                  <a:lnTo>
                    <a:pt x="90" y="31"/>
                  </a:lnTo>
                  <a:lnTo>
                    <a:pt x="60" y="61"/>
                  </a:lnTo>
                  <a:lnTo>
                    <a:pt x="1" y="91"/>
                  </a:lnTo>
                  <a:lnTo>
                    <a:pt x="1" y="150"/>
                  </a:lnTo>
                  <a:lnTo>
                    <a:pt x="31" y="240"/>
                  </a:lnTo>
                  <a:lnTo>
                    <a:pt x="180" y="480"/>
                  </a:lnTo>
                  <a:lnTo>
                    <a:pt x="360" y="719"/>
                  </a:lnTo>
                  <a:lnTo>
                    <a:pt x="569" y="928"/>
                  </a:lnTo>
                  <a:lnTo>
                    <a:pt x="808" y="1108"/>
                  </a:lnTo>
                  <a:lnTo>
                    <a:pt x="1048" y="1257"/>
                  </a:lnTo>
                  <a:lnTo>
                    <a:pt x="1317" y="1377"/>
                  </a:lnTo>
                  <a:lnTo>
                    <a:pt x="1616" y="1467"/>
                  </a:lnTo>
                  <a:lnTo>
                    <a:pt x="1915" y="1497"/>
                  </a:lnTo>
                  <a:lnTo>
                    <a:pt x="2215" y="1497"/>
                  </a:lnTo>
                  <a:lnTo>
                    <a:pt x="2514" y="1467"/>
                  </a:lnTo>
                  <a:lnTo>
                    <a:pt x="2813" y="1377"/>
                  </a:lnTo>
                  <a:lnTo>
                    <a:pt x="3082" y="1257"/>
                  </a:lnTo>
                  <a:lnTo>
                    <a:pt x="3351" y="1108"/>
                  </a:lnTo>
                  <a:lnTo>
                    <a:pt x="3591" y="928"/>
                  </a:lnTo>
                  <a:lnTo>
                    <a:pt x="3800" y="719"/>
                  </a:lnTo>
                  <a:lnTo>
                    <a:pt x="3980" y="450"/>
                  </a:lnTo>
                  <a:lnTo>
                    <a:pt x="4010" y="390"/>
                  </a:lnTo>
                  <a:lnTo>
                    <a:pt x="4010" y="330"/>
                  </a:lnTo>
                  <a:lnTo>
                    <a:pt x="3980" y="270"/>
                  </a:lnTo>
                  <a:lnTo>
                    <a:pt x="3950" y="210"/>
                  </a:lnTo>
                  <a:lnTo>
                    <a:pt x="3890" y="180"/>
                  </a:lnTo>
                  <a:lnTo>
                    <a:pt x="3770" y="180"/>
                  </a:lnTo>
                  <a:lnTo>
                    <a:pt x="3710" y="240"/>
                  </a:lnTo>
                  <a:lnTo>
                    <a:pt x="3561" y="450"/>
                  </a:lnTo>
                  <a:lnTo>
                    <a:pt x="3381" y="629"/>
                  </a:lnTo>
                  <a:lnTo>
                    <a:pt x="3172" y="809"/>
                  </a:lnTo>
                  <a:lnTo>
                    <a:pt x="2963" y="928"/>
                  </a:lnTo>
                  <a:lnTo>
                    <a:pt x="2723" y="1048"/>
                  </a:lnTo>
                  <a:lnTo>
                    <a:pt x="2484" y="1108"/>
                  </a:lnTo>
                  <a:lnTo>
                    <a:pt x="2215" y="1168"/>
                  </a:lnTo>
                  <a:lnTo>
                    <a:pt x="1945" y="1168"/>
                  </a:lnTo>
                  <a:lnTo>
                    <a:pt x="1706" y="1138"/>
                  </a:lnTo>
                  <a:lnTo>
                    <a:pt x="1467" y="1048"/>
                  </a:lnTo>
                  <a:lnTo>
                    <a:pt x="1227" y="958"/>
                  </a:lnTo>
                  <a:lnTo>
                    <a:pt x="1018" y="839"/>
                  </a:lnTo>
                  <a:lnTo>
                    <a:pt x="808" y="689"/>
                  </a:lnTo>
                  <a:lnTo>
                    <a:pt x="629" y="509"/>
                  </a:lnTo>
                  <a:lnTo>
                    <a:pt x="479" y="330"/>
                  </a:lnTo>
                  <a:lnTo>
                    <a:pt x="330" y="121"/>
                  </a:lnTo>
                  <a:lnTo>
                    <a:pt x="300" y="61"/>
                  </a:lnTo>
                  <a:lnTo>
                    <a:pt x="240" y="31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5906;p43">
              <a:extLst>
                <a:ext uri="{FF2B5EF4-FFF2-40B4-BE49-F238E27FC236}">
                  <a16:creationId xmlns:a16="http://schemas.microsoft.com/office/drawing/2014/main" xmlns="" id="{C61A6A93-7ECD-4505-B927-0AFD3D23103C}"/>
                </a:ext>
              </a:extLst>
            </p:cNvPr>
            <p:cNvSpPr/>
            <p:nvPr/>
          </p:nvSpPr>
          <p:spPr>
            <a:xfrm>
              <a:off x="6525450" y="3164875"/>
              <a:ext cx="118200" cy="38175"/>
            </a:xfrm>
            <a:custGeom>
              <a:avLst/>
              <a:gdLst/>
              <a:ahLst/>
              <a:cxnLst/>
              <a:rect l="l" t="t" r="r" b="b"/>
              <a:pathLst>
                <a:path w="4728" h="1527" extrusionOk="0">
                  <a:moveTo>
                    <a:pt x="2603" y="1"/>
                  </a:moveTo>
                  <a:lnTo>
                    <a:pt x="2304" y="31"/>
                  </a:lnTo>
                  <a:lnTo>
                    <a:pt x="2005" y="61"/>
                  </a:lnTo>
                  <a:lnTo>
                    <a:pt x="1706" y="91"/>
                  </a:lnTo>
                  <a:lnTo>
                    <a:pt x="1437" y="180"/>
                  </a:lnTo>
                  <a:lnTo>
                    <a:pt x="1137" y="270"/>
                  </a:lnTo>
                  <a:lnTo>
                    <a:pt x="868" y="390"/>
                  </a:lnTo>
                  <a:lnTo>
                    <a:pt x="599" y="539"/>
                  </a:lnTo>
                  <a:lnTo>
                    <a:pt x="360" y="719"/>
                  </a:lnTo>
                  <a:lnTo>
                    <a:pt x="120" y="898"/>
                  </a:lnTo>
                  <a:lnTo>
                    <a:pt x="30" y="1018"/>
                  </a:lnTo>
                  <a:lnTo>
                    <a:pt x="1" y="1138"/>
                  </a:lnTo>
                  <a:lnTo>
                    <a:pt x="30" y="1287"/>
                  </a:lnTo>
                  <a:lnTo>
                    <a:pt x="90" y="1377"/>
                  </a:lnTo>
                  <a:lnTo>
                    <a:pt x="180" y="1467"/>
                  </a:lnTo>
                  <a:lnTo>
                    <a:pt x="300" y="1527"/>
                  </a:lnTo>
                  <a:lnTo>
                    <a:pt x="419" y="1497"/>
                  </a:lnTo>
                  <a:lnTo>
                    <a:pt x="569" y="1437"/>
                  </a:lnTo>
                  <a:lnTo>
                    <a:pt x="748" y="1287"/>
                  </a:lnTo>
                  <a:lnTo>
                    <a:pt x="958" y="1138"/>
                  </a:lnTo>
                  <a:lnTo>
                    <a:pt x="1167" y="1018"/>
                  </a:lnTo>
                  <a:lnTo>
                    <a:pt x="1377" y="928"/>
                  </a:lnTo>
                  <a:lnTo>
                    <a:pt x="1616" y="839"/>
                  </a:lnTo>
                  <a:lnTo>
                    <a:pt x="1855" y="779"/>
                  </a:lnTo>
                  <a:lnTo>
                    <a:pt x="2065" y="749"/>
                  </a:lnTo>
                  <a:lnTo>
                    <a:pt x="2334" y="719"/>
                  </a:lnTo>
                  <a:lnTo>
                    <a:pt x="2574" y="689"/>
                  </a:lnTo>
                  <a:lnTo>
                    <a:pt x="2813" y="719"/>
                  </a:lnTo>
                  <a:lnTo>
                    <a:pt x="3052" y="749"/>
                  </a:lnTo>
                  <a:lnTo>
                    <a:pt x="3292" y="779"/>
                  </a:lnTo>
                  <a:lnTo>
                    <a:pt x="3501" y="868"/>
                  </a:lnTo>
                  <a:lnTo>
                    <a:pt x="3740" y="958"/>
                  </a:lnTo>
                  <a:lnTo>
                    <a:pt x="3950" y="1048"/>
                  </a:lnTo>
                  <a:lnTo>
                    <a:pt x="4159" y="1168"/>
                  </a:lnTo>
                  <a:lnTo>
                    <a:pt x="4309" y="1227"/>
                  </a:lnTo>
                  <a:lnTo>
                    <a:pt x="4428" y="1227"/>
                  </a:lnTo>
                  <a:lnTo>
                    <a:pt x="4548" y="1168"/>
                  </a:lnTo>
                  <a:lnTo>
                    <a:pt x="4638" y="1078"/>
                  </a:lnTo>
                  <a:lnTo>
                    <a:pt x="4698" y="958"/>
                  </a:lnTo>
                  <a:lnTo>
                    <a:pt x="4728" y="839"/>
                  </a:lnTo>
                  <a:lnTo>
                    <a:pt x="4668" y="719"/>
                  </a:lnTo>
                  <a:lnTo>
                    <a:pt x="4578" y="629"/>
                  </a:lnTo>
                  <a:lnTo>
                    <a:pt x="4309" y="450"/>
                  </a:lnTo>
                  <a:lnTo>
                    <a:pt x="4039" y="330"/>
                  </a:lnTo>
                  <a:lnTo>
                    <a:pt x="3770" y="210"/>
                  </a:lnTo>
                  <a:lnTo>
                    <a:pt x="3471" y="121"/>
                  </a:lnTo>
                  <a:lnTo>
                    <a:pt x="3202" y="61"/>
                  </a:lnTo>
                  <a:lnTo>
                    <a:pt x="2903" y="31"/>
                  </a:lnTo>
                  <a:lnTo>
                    <a:pt x="260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5907;p43">
              <a:extLst>
                <a:ext uri="{FF2B5EF4-FFF2-40B4-BE49-F238E27FC236}">
                  <a16:creationId xmlns:a16="http://schemas.microsoft.com/office/drawing/2014/main" xmlns="" id="{1B2B0852-6AD0-42D6-87FF-5F28CFC00BC0}"/>
                </a:ext>
              </a:extLst>
            </p:cNvPr>
            <p:cNvSpPr/>
            <p:nvPr/>
          </p:nvSpPr>
          <p:spPr>
            <a:xfrm>
              <a:off x="6344450" y="3164875"/>
              <a:ext cx="118200" cy="38175"/>
            </a:xfrm>
            <a:custGeom>
              <a:avLst/>
              <a:gdLst/>
              <a:ahLst/>
              <a:cxnLst/>
              <a:rect l="l" t="t" r="r" b="b"/>
              <a:pathLst>
                <a:path w="4728" h="1527" extrusionOk="0">
                  <a:moveTo>
                    <a:pt x="2124" y="1"/>
                  </a:moveTo>
                  <a:lnTo>
                    <a:pt x="1825" y="31"/>
                  </a:lnTo>
                  <a:lnTo>
                    <a:pt x="1526" y="61"/>
                  </a:lnTo>
                  <a:lnTo>
                    <a:pt x="1227" y="121"/>
                  </a:lnTo>
                  <a:lnTo>
                    <a:pt x="958" y="210"/>
                  </a:lnTo>
                  <a:lnTo>
                    <a:pt x="658" y="330"/>
                  </a:lnTo>
                  <a:lnTo>
                    <a:pt x="389" y="450"/>
                  </a:lnTo>
                  <a:lnTo>
                    <a:pt x="150" y="629"/>
                  </a:lnTo>
                  <a:lnTo>
                    <a:pt x="30" y="719"/>
                  </a:lnTo>
                  <a:lnTo>
                    <a:pt x="0" y="839"/>
                  </a:lnTo>
                  <a:lnTo>
                    <a:pt x="0" y="958"/>
                  </a:lnTo>
                  <a:lnTo>
                    <a:pt x="60" y="1078"/>
                  </a:lnTo>
                  <a:lnTo>
                    <a:pt x="150" y="1168"/>
                  </a:lnTo>
                  <a:lnTo>
                    <a:pt x="270" y="1227"/>
                  </a:lnTo>
                  <a:lnTo>
                    <a:pt x="419" y="1227"/>
                  </a:lnTo>
                  <a:lnTo>
                    <a:pt x="539" y="1168"/>
                  </a:lnTo>
                  <a:lnTo>
                    <a:pt x="748" y="1048"/>
                  </a:lnTo>
                  <a:lnTo>
                    <a:pt x="988" y="958"/>
                  </a:lnTo>
                  <a:lnTo>
                    <a:pt x="1197" y="868"/>
                  </a:lnTo>
                  <a:lnTo>
                    <a:pt x="1436" y="779"/>
                  </a:lnTo>
                  <a:lnTo>
                    <a:pt x="1676" y="749"/>
                  </a:lnTo>
                  <a:lnTo>
                    <a:pt x="1915" y="719"/>
                  </a:lnTo>
                  <a:lnTo>
                    <a:pt x="2154" y="689"/>
                  </a:lnTo>
                  <a:lnTo>
                    <a:pt x="2394" y="719"/>
                  </a:lnTo>
                  <a:lnTo>
                    <a:pt x="2633" y="749"/>
                  </a:lnTo>
                  <a:lnTo>
                    <a:pt x="2872" y="779"/>
                  </a:lnTo>
                  <a:lnTo>
                    <a:pt x="3112" y="839"/>
                  </a:lnTo>
                  <a:lnTo>
                    <a:pt x="3351" y="928"/>
                  </a:lnTo>
                  <a:lnTo>
                    <a:pt x="3561" y="1018"/>
                  </a:lnTo>
                  <a:lnTo>
                    <a:pt x="3770" y="1138"/>
                  </a:lnTo>
                  <a:lnTo>
                    <a:pt x="3979" y="1287"/>
                  </a:lnTo>
                  <a:lnTo>
                    <a:pt x="4159" y="1437"/>
                  </a:lnTo>
                  <a:lnTo>
                    <a:pt x="4279" y="1497"/>
                  </a:lnTo>
                  <a:lnTo>
                    <a:pt x="4428" y="1527"/>
                  </a:lnTo>
                  <a:lnTo>
                    <a:pt x="4548" y="1467"/>
                  </a:lnTo>
                  <a:lnTo>
                    <a:pt x="4638" y="1377"/>
                  </a:lnTo>
                  <a:lnTo>
                    <a:pt x="4697" y="1287"/>
                  </a:lnTo>
                  <a:lnTo>
                    <a:pt x="4727" y="1138"/>
                  </a:lnTo>
                  <a:lnTo>
                    <a:pt x="4697" y="1018"/>
                  </a:lnTo>
                  <a:lnTo>
                    <a:pt x="4608" y="898"/>
                  </a:lnTo>
                  <a:lnTo>
                    <a:pt x="4368" y="719"/>
                  </a:lnTo>
                  <a:lnTo>
                    <a:pt x="4099" y="539"/>
                  </a:lnTo>
                  <a:lnTo>
                    <a:pt x="3860" y="390"/>
                  </a:lnTo>
                  <a:lnTo>
                    <a:pt x="3590" y="270"/>
                  </a:lnTo>
                  <a:lnTo>
                    <a:pt x="3291" y="180"/>
                  </a:lnTo>
                  <a:lnTo>
                    <a:pt x="3022" y="91"/>
                  </a:lnTo>
                  <a:lnTo>
                    <a:pt x="2723" y="61"/>
                  </a:lnTo>
                  <a:lnTo>
                    <a:pt x="2424" y="31"/>
                  </a:lnTo>
                  <a:lnTo>
                    <a:pt x="212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5908;p43">
              <a:extLst>
                <a:ext uri="{FF2B5EF4-FFF2-40B4-BE49-F238E27FC236}">
                  <a16:creationId xmlns:a16="http://schemas.microsoft.com/office/drawing/2014/main" xmlns="" id="{DF509C97-DE4D-4CCA-B86F-59D23BB7EB2D}"/>
                </a:ext>
              </a:extLst>
            </p:cNvPr>
            <p:cNvSpPr/>
            <p:nvPr/>
          </p:nvSpPr>
          <p:spPr>
            <a:xfrm>
              <a:off x="6446175" y="3425175"/>
              <a:ext cx="99500" cy="20225"/>
            </a:xfrm>
            <a:custGeom>
              <a:avLst/>
              <a:gdLst/>
              <a:ahLst/>
              <a:cxnLst/>
              <a:rect l="l" t="t" r="r" b="b"/>
              <a:pathLst>
                <a:path w="3980" h="809" extrusionOk="0">
                  <a:moveTo>
                    <a:pt x="150" y="0"/>
                  </a:moveTo>
                  <a:lnTo>
                    <a:pt x="90" y="30"/>
                  </a:lnTo>
                  <a:lnTo>
                    <a:pt x="30" y="60"/>
                  </a:lnTo>
                  <a:lnTo>
                    <a:pt x="0" y="120"/>
                  </a:lnTo>
                  <a:lnTo>
                    <a:pt x="0" y="210"/>
                  </a:lnTo>
                  <a:lnTo>
                    <a:pt x="0" y="270"/>
                  </a:lnTo>
                  <a:lnTo>
                    <a:pt x="30" y="329"/>
                  </a:lnTo>
                  <a:lnTo>
                    <a:pt x="90" y="389"/>
                  </a:lnTo>
                  <a:lnTo>
                    <a:pt x="569" y="569"/>
                  </a:lnTo>
                  <a:lnTo>
                    <a:pt x="1017" y="688"/>
                  </a:lnTo>
                  <a:lnTo>
                    <a:pt x="1496" y="778"/>
                  </a:lnTo>
                  <a:lnTo>
                    <a:pt x="1975" y="808"/>
                  </a:lnTo>
                  <a:lnTo>
                    <a:pt x="2483" y="778"/>
                  </a:lnTo>
                  <a:lnTo>
                    <a:pt x="2962" y="688"/>
                  </a:lnTo>
                  <a:lnTo>
                    <a:pt x="3411" y="569"/>
                  </a:lnTo>
                  <a:lnTo>
                    <a:pt x="3860" y="389"/>
                  </a:lnTo>
                  <a:lnTo>
                    <a:pt x="3949" y="329"/>
                  </a:lnTo>
                  <a:lnTo>
                    <a:pt x="3979" y="270"/>
                  </a:lnTo>
                  <a:lnTo>
                    <a:pt x="3979" y="210"/>
                  </a:lnTo>
                  <a:lnTo>
                    <a:pt x="3949" y="150"/>
                  </a:lnTo>
                  <a:lnTo>
                    <a:pt x="3919" y="90"/>
                  </a:lnTo>
                  <a:lnTo>
                    <a:pt x="3860" y="30"/>
                  </a:lnTo>
                  <a:lnTo>
                    <a:pt x="3800" y="30"/>
                  </a:lnTo>
                  <a:lnTo>
                    <a:pt x="3710" y="60"/>
                  </a:lnTo>
                  <a:lnTo>
                    <a:pt x="3291" y="210"/>
                  </a:lnTo>
                  <a:lnTo>
                    <a:pt x="2872" y="329"/>
                  </a:lnTo>
                  <a:lnTo>
                    <a:pt x="2424" y="419"/>
                  </a:lnTo>
                  <a:lnTo>
                    <a:pt x="1975" y="419"/>
                  </a:lnTo>
                  <a:lnTo>
                    <a:pt x="1526" y="389"/>
                  </a:lnTo>
                  <a:lnTo>
                    <a:pt x="1077" y="329"/>
                  </a:lnTo>
                  <a:lnTo>
                    <a:pt x="658" y="210"/>
                  </a:lnTo>
                  <a:lnTo>
                    <a:pt x="240" y="30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5909;p43">
              <a:extLst>
                <a:ext uri="{FF2B5EF4-FFF2-40B4-BE49-F238E27FC236}">
                  <a16:creationId xmlns:a16="http://schemas.microsoft.com/office/drawing/2014/main" xmlns="" id="{BE97868B-1BA9-45DD-BB48-C6BC8E05093A}"/>
                </a:ext>
              </a:extLst>
            </p:cNvPr>
            <p:cNvSpPr/>
            <p:nvPr/>
          </p:nvSpPr>
          <p:spPr>
            <a:xfrm>
              <a:off x="6452900" y="3330925"/>
              <a:ext cx="34425" cy="63600"/>
            </a:xfrm>
            <a:custGeom>
              <a:avLst/>
              <a:gdLst/>
              <a:ahLst/>
              <a:cxnLst/>
              <a:rect l="l" t="t" r="r" b="b"/>
              <a:pathLst>
                <a:path w="1377" h="2544" extrusionOk="0">
                  <a:moveTo>
                    <a:pt x="539" y="1"/>
                  </a:moveTo>
                  <a:lnTo>
                    <a:pt x="479" y="31"/>
                  </a:lnTo>
                  <a:lnTo>
                    <a:pt x="330" y="210"/>
                  </a:lnTo>
                  <a:lnTo>
                    <a:pt x="210" y="360"/>
                  </a:lnTo>
                  <a:lnTo>
                    <a:pt x="120" y="539"/>
                  </a:lnTo>
                  <a:lnTo>
                    <a:pt x="60" y="749"/>
                  </a:lnTo>
                  <a:lnTo>
                    <a:pt x="30" y="928"/>
                  </a:lnTo>
                  <a:lnTo>
                    <a:pt x="0" y="1138"/>
                  </a:lnTo>
                  <a:lnTo>
                    <a:pt x="30" y="1347"/>
                  </a:lnTo>
                  <a:lnTo>
                    <a:pt x="60" y="1526"/>
                  </a:lnTo>
                  <a:lnTo>
                    <a:pt x="120" y="1736"/>
                  </a:lnTo>
                  <a:lnTo>
                    <a:pt x="240" y="1885"/>
                  </a:lnTo>
                  <a:lnTo>
                    <a:pt x="330" y="2035"/>
                  </a:lnTo>
                  <a:lnTo>
                    <a:pt x="479" y="2185"/>
                  </a:lnTo>
                  <a:lnTo>
                    <a:pt x="629" y="2304"/>
                  </a:lnTo>
                  <a:lnTo>
                    <a:pt x="778" y="2424"/>
                  </a:lnTo>
                  <a:lnTo>
                    <a:pt x="958" y="2484"/>
                  </a:lnTo>
                  <a:lnTo>
                    <a:pt x="1167" y="2544"/>
                  </a:lnTo>
                  <a:lnTo>
                    <a:pt x="1227" y="2544"/>
                  </a:lnTo>
                  <a:lnTo>
                    <a:pt x="1287" y="2514"/>
                  </a:lnTo>
                  <a:lnTo>
                    <a:pt x="1347" y="2454"/>
                  </a:lnTo>
                  <a:lnTo>
                    <a:pt x="1377" y="2394"/>
                  </a:lnTo>
                  <a:lnTo>
                    <a:pt x="1347" y="2304"/>
                  </a:lnTo>
                  <a:lnTo>
                    <a:pt x="1317" y="2244"/>
                  </a:lnTo>
                  <a:lnTo>
                    <a:pt x="1257" y="2215"/>
                  </a:lnTo>
                  <a:lnTo>
                    <a:pt x="1197" y="2185"/>
                  </a:lnTo>
                  <a:lnTo>
                    <a:pt x="1077" y="2125"/>
                  </a:lnTo>
                  <a:lnTo>
                    <a:pt x="928" y="2065"/>
                  </a:lnTo>
                  <a:lnTo>
                    <a:pt x="718" y="1915"/>
                  </a:lnTo>
                  <a:lnTo>
                    <a:pt x="539" y="1676"/>
                  </a:lnTo>
                  <a:lnTo>
                    <a:pt x="479" y="1556"/>
                  </a:lnTo>
                  <a:lnTo>
                    <a:pt x="419" y="1437"/>
                  </a:lnTo>
                  <a:lnTo>
                    <a:pt x="389" y="1287"/>
                  </a:lnTo>
                  <a:lnTo>
                    <a:pt x="389" y="1138"/>
                  </a:lnTo>
                  <a:lnTo>
                    <a:pt x="389" y="988"/>
                  </a:lnTo>
                  <a:lnTo>
                    <a:pt x="419" y="838"/>
                  </a:lnTo>
                  <a:lnTo>
                    <a:pt x="449" y="689"/>
                  </a:lnTo>
                  <a:lnTo>
                    <a:pt x="509" y="569"/>
                  </a:lnTo>
                  <a:lnTo>
                    <a:pt x="599" y="449"/>
                  </a:lnTo>
                  <a:lnTo>
                    <a:pt x="689" y="330"/>
                  </a:lnTo>
                  <a:lnTo>
                    <a:pt x="748" y="270"/>
                  </a:lnTo>
                  <a:lnTo>
                    <a:pt x="778" y="210"/>
                  </a:lnTo>
                  <a:lnTo>
                    <a:pt x="778" y="150"/>
                  </a:lnTo>
                  <a:lnTo>
                    <a:pt x="718" y="60"/>
                  </a:lnTo>
                  <a:lnTo>
                    <a:pt x="689" y="31"/>
                  </a:lnTo>
                  <a:lnTo>
                    <a:pt x="599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5910;p43">
              <a:extLst>
                <a:ext uri="{FF2B5EF4-FFF2-40B4-BE49-F238E27FC236}">
                  <a16:creationId xmlns:a16="http://schemas.microsoft.com/office/drawing/2014/main" xmlns="" id="{92223CC3-1683-4B2D-9D31-B64567B70537}"/>
                </a:ext>
              </a:extLst>
            </p:cNvPr>
            <p:cNvSpPr/>
            <p:nvPr/>
          </p:nvSpPr>
          <p:spPr>
            <a:xfrm>
              <a:off x="6325750" y="3200775"/>
              <a:ext cx="139150" cy="139150"/>
            </a:xfrm>
            <a:custGeom>
              <a:avLst/>
              <a:gdLst/>
              <a:ahLst/>
              <a:cxnLst/>
              <a:rect l="l" t="t" r="r" b="b"/>
              <a:pathLst>
                <a:path w="5566" h="5566" extrusionOk="0">
                  <a:moveTo>
                    <a:pt x="2783" y="61"/>
                  </a:moveTo>
                  <a:lnTo>
                    <a:pt x="3052" y="91"/>
                  </a:lnTo>
                  <a:lnTo>
                    <a:pt x="3321" y="121"/>
                  </a:lnTo>
                  <a:lnTo>
                    <a:pt x="3591" y="180"/>
                  </a:lnTo>
                  <a:lnTo>
                    <a:pt x="3830" y="270"/>
                  </a:lnTo>
                  <a:lnTo>
                    <a:pt x="4069" y="390"/>
                  </a:lnTo>
                  <a:lnTo>
                    <a:pt x="4309" y="539"/>
                  </a:lnTo>
                  <a:lnTo>
                    <a:pt x="4518" y="689"/>
                  </a:lnTo>
                  <a:lnTo>
                    <a:pt x="4697" y="869"/>
                  </a:lnTo>
                  <a:lnTo>
                    <a:pt x="4877" y="1048"/>
                  </a:lnTo>
                  <a:lnTo>
                    <a:pt x="5027" y="1257"/>
                  </a:lnTo>
                  <a:lnTo>
                    <a:pt x="5176" y="1497"/>
                  </a:lnTo>
                  <a:lnTo>
                    <a:pt x="5296" y="1736"/>
                  </a:lnTo>
                  <a:lnTo>
                    <a:pt x="5386" y="1975"/>
                  </a:lnTo>
                  <a:lnTo>
                    <a:pt x="5445" y="2245"/>
                  </a:lnTo>
                  <a:lnTo>
                    <a:pt x="5475" y="2514"/>
                  </a:lnTo>
                  <a:lnTo>
                    <a:pt x="5505" y="2783"/>
                  </a:lnTo>
                  <a:lnTo>
                    <a:pt x="5475" y="3053"/>
                  </a:lnTo>
                  <a:lnTo>
                    <a:pt x="5445" y="3322"/>
                  </a:lnTo>
                  <a:lnTo>
                    <a:pt x="5386" y="3591"/>
                  </a:lnTo>
                  <a:lnTo>
                    <a:pt x="5296" y="3830"/>
                  </a:lnTo>
                  <a:lnTo>
                    <a:pt x="5176" y="4070"/>
                  </a:lnTo>
                  <a:lnTo>
                    <a:pt x="5027" y="4309"/>
                  </a:lnTo>
                  <a:lnTo>
                    <a:pt x="4877" y="4519"/>
                  </a:lnTo>
                  <a:lnTo>
                    <a:pt x="4697" y="4698"/>
                  </a:lnTo>
                  <a:lnTo>
                    <a:pt x="4518" y="4878"/>
                  </a:lnTo>
                  <a:lnTo>
                    <a:pt x="4309" y="5027"/>
                  </a:lnTo>
                  <a:lnTo>
                    <a:pt x="4069" y="5177"/>
                  </a:lnTo>
                  <a:lnTo>
                    <a:pt x="3830" y="5296"/>
                  </a:lnTo>
                  <a:lnTo>
                    <a:pt x="3591" y="5386"/>
                  </a:lnTo>
                  <a:lnTo>
                    <a:pt x="3321" y="5446"/>
                  </a:lnTo>
                  <a:lnTo>
                    <a:pt x="3052" y="5476"/>
                  </a:lnTo>
                  <a:lnTo>
                    <a:pt x="2783" y="5506"/>
                  </a:lnTo>
                  <a:lnTo>
                    <a:pt x="2513" y="5476"/>
                  </a:lnTo>
                  <a:lnTo>
                    <a:pt x="2214" y="5446"/>
                  </a:lnTo>
                  <a:lnTo>
                    <a:pt x="1975" y="5386"/>
                  </a:lnTo>
                  <a:lnTo>
                    <a:pt x="1706" y="5296"/>
                  </a:lnTo>
                  <a:lnTo>
                    <a:pt x="1466" y="5177"/>
                  </a:lnTo>
                  <a:lnTo>
                    <a:pt x="1257" y="5027"/>
                  </a:lnTo>
                  <a:lnTo>
                    <a:pt x="1047" y="4878"/>
                  </a:lnTo>
                  <a:lnTo>
                    <a:pt x="868" y="4698"/>
                  </a:lnTo>
                  <a:lnTo>
                    <a:pt x="688" y="4519"/>
                  </a:lnTo>
                  <a:lnTo>
                    <a:pt x="509" y="4309"/>
                  </a:lnTo>
                  <a:lnTo>
                    <a:pt x="389" y="4070"/>
                  </a:lnTo>
                  <a:lnTo>
                    <a:pt x="270" y="3830"/>
                  </a:lnTo>
                  <a:lnTo>
                    <a:pt x="180" y="3591"/>
                  </a:lnTo>
                  <a:lnTo>
                    <a:pt x="120" y="3322"/>
                  </a:lnTo>
                  <a:lnTo>
                    <a:pt x="60" y="3053"/>
                  </a:lnTo>
                  <a:lnTo>
                    <a:pt x="60" y="2783"/>
                  </a:lnTo>
                  <a:lnTo>
                    <a:pt x="60" y="2514"/>
                  </a:lnTo>
                  <a:lnTo>
                    <a:pt x="120" y="2245"/>
                  </a:lnTo>
                  <a:lnTo>
                    <a:pt x="180" y="1975"/>
                  </a:lnTo>
                  <a:lnTo>
                    <a:pt x="270" y="1736"/>
                  </a:lnTo>
                  <a:lnTo>
                    <a:pt x="389" y="1497"/>
                  </a:lnTo>
                  <a:lnTo>
                    <a:pt x="509" y="1257"/>
                  </a:lnTo>
                  <a:lnTo>
                    <a:pt x="688" y="1048"/>
                  </a:lnTo>
                  <a:lnTo>
                    <a:pt x="868" y="869"/>
                  </a:lnTo>
                  <a:lnTo>
                    <a:pt x="1047" y="689"/>
                  </a:lnTo>
                  <a:lnTo>
                    <a:pt x="1257" y="539"/>
                  </a:lnTo>
                  <a:lnTo>
                    <a:pt x="1466" y="390"/>
                  </a:lnTo>
                  <a:lnTo>
                    <a:pt x="1706" y="270"/>
                  </a:lnTo>
                  <a:lnTo>
                    <a:pt x="1975" y="180"/>
                  </a:lnTo>
                  <a:lnTo>
                    <a:pt x="2214" y="121"/>
                  </a:lnTo>
                  <a:lnTo>
                    <a:pt x="2513" y="91"/>
                  </a:lnTo>
                  <a:lnTo>
                    <a:pt x="2783" y="61"/>
                  </a:lnTo>
                  <a:close/>
                  <a:moveTo>
                    <a:pt x="2783" y="1"/>
                  </a:moveTo>
                  <a:lnTo>
                    <a:pt x="2484" y="31"/>
                  </a:lnTo>
                  <a:lnTo>
                    <a:pt x="2214" y="61"/>
                  </a:lnTo>
                  <a:lnTo>
                    <a:pt x="1945" y="121"/>
                  </a:lnTo>
                  <a:lnTo>
                    <a:pt x="1706" y="210"/>
                  </a:lnTo>
                  <a:lnTo>
                    <a:pt x="1466" y="330"/>
                  </a:lnTo>
                  <a:lnTo>
                    <a:pt x="1227" y="480"/>
                  </a:lnTo>
                  <a:lnTo>
                    <a:pt x="1018" y="629"/>
                  </a:lnTo>
                  <a:lnTo>
                    <a:pt x="808" y="809"/>
                  </a:lnTo>
                  <a:lnTo>
                    <a:pt x="629" y="1018"/>
                  </a:lnTo>
                  <a:lnTo>
                    <a:pt x="479" y="1228"/>
                  </a:lnTo>
                  <a:lnTo>
                    <a:pt x="329" y="1467"/>
                  </a:lnTo>
                  <a:lnTo>
                    <a:pt x="210" y="1706"/>
                  </a:lnTo>
                  <a:lnTo>
                    <a:pt x="120" y="1946"/>
                  </a:lnTo>
                  <a:lnTo>
                    <a:pt x="60" y="2215"/>
                  </a:lnTo>
                  <a:lnTo>
                    <a:pt x="0" y="2514"/>
                  </a:lnTo>
                  <a:lnTo>
                    <a:pt x="0" y="2783"/>
                  </a:lnTo>
                  <a:lnTo>
                    <a:pt x="0" y="3082"/>
                  </a:lnTo>
                  <a:lnTo>
                    <a:pt x="60" y="3352"/>
                  </a:lnTo>
                  <a:lnTo>
                    <a:pt x="120" y="3621"/>
                  </a:lnTo>
                  <a:lnTo>
                    <a:pt x="210" y="3860"/>
                  </a:lnTo>
                  <a:lnTo>
                    <a:pt x="329" y="4100"/>
                  </a:lnTo>
                  <a:lnTo>
                    <a:pt x="479" y="4339"/>
                  </a:lnTo>
                  <a:lnTo>
                    <a:pt x="629" y="4548"/>
                  </a:lnTo>
                  <a:lnTo>
                    <a:pt x="808" y="4758"/>
                  </a:lnTo>
                  <a:lnTo>
                    <a:pt x="1018" y="4937"/>
                  </a:lnTo>
                  <a:lnTo>
                    <a:pt x="1227" y="5087"/>
                  </a:lnTo>
                  <a:lnTo>
                    <a:pt x="1466" y="5237"/>
                  </a:lnTo>
                  <a:lnTo>
                    <a:pt x="1706" y="5356"/>
                  </a:lnTo>
                  <a:lnTo>
                    <a:pt x="1945" y="5446"/>
                  </a:lnTo>
                  <a:lnTo>
                    <a:pt x="2214" y="5506"/>
                  </a:lnTo>
                  <a:lnTo>
                    <a:pt x="2484" y="5536"/>
                  </a:lnTo>
                  <a:lnTo>
                    <a:pt x="2783" y="5566"/>
                  </a:lnTo>
                  <a:lnTo>
                    <a:pt x="3052" y="5536"/>
                  </a:lnTo>
                  <a:lnTo>
                    <a:pt x="3351" y="5506"/>
                  </a:lnTo>
                  <a:lnTo>
                    <a:pt x="3591" y="5446"/>
                  </a:lnTo>
                  <a:lnTo>
                    <a:pt x="3860" y="5356"/>
                  </a:lnTo>
                  <a:lnTo>
                    <a:pt x="4099" y="5237"/>
                  </a:lnTo>
                  <a:lnTo>
                    <a:pt x="4338" y="5087"/>
                  </a:lnTo>
                  <a:lnTo>
                    <a:pt x="4548" y="4937"/>
                  </a:lnTo>
                  <a:lnTo>
                    <a:pt x="4727" y="4758"/>
                  </a:lnTo>
                  <a:lnTo>
                    <a:pt x="4907" y="4548"/>
                  </a:lnTo>
                  <a:lnTo>
                    <a:pt x="5086" y="4339"/>
                  </a:lnTo>
                  <a:lnTo>
                    <a:pt x="5206" y="4100"/>
                  </a:lnTo>
                  <a:lnTo>
                    <a:pt x="5326" y="3860"/>
                  </a:lnTo>
                  <a:lnTo>
                    <a:pt x="5445" y="3621"/>
                  </a:lnTo>
                  <a:lnTo>
                    <a:pt x="5505" y="3352"/>
                  </a:lnTo>
                  <a:lnTo>
                    <a:pt x="5535" y="3082"/>
                  </a:lnTo>
                  <a:lnTo>
                    <a:pt x="5565" y="2783"/>
                  </a:lnTo>
                  <a:lnTo>
                    <a:pt x="5535" y="2514"/>
                  </a:lnTo>
                  <a:lnTo>
                    <a:pt x="5505" y="2215"/>
                  </a:lnTo>
                  <a:lnTo>
                    <a:pt x="5445" y="1946"/>
                  </a:lnTo>
                  <a:lnTo>
                    <a:pt x="5326" y="1706"/>
                  </a:lnTo>
                  <a:lnTo>
                    <a:pt x="5206" y="1467"/>
                  </a:lnTo>
                  <a:lnTo>
                    <a:pt x="5086" y="1228"/>
                  </a:lnTo>
                  <a:lnTo>
                    <a:pt x="4907" y="1018"/>
                  </a:lnTo>
                  <a:lnTo>
                    <a:pt x="4727" y="809"/>
                  </a:lnTo>
                  <a:lnTo>
                    <a:pt x="4548" y="629"/>
                  </a:lnTo>
                  <a:lnTo>
                    <a:pt x="4338" y="480"/>
                  </a:lnTo>
                  <a:lnTo>
                    <a:pt x="4099" y="330"/>
                  </a:lnTo>
                  <a:lnTo>
                    <a:pt x="3860" y="210"/>
                  </a:lnTo>
                  <a:lnTo>
                    <a:pt x="3591" y="121"/>
                  </a:lnTo>
                  <a:lnTo>
                    <a:pt x="3351" y="61"/>
                  </a:lnTo>
                  <a:lnTo>
                    <a:pt x="3052" y="31"/>
                  </a:lnTo>
                  <a:lnTo>
                    <a:pt x="2783" y="1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5911;p43">
              <a:extLst>
                <a:ext uri="{FF2B5EF4-FFF2-40B4-BE49-F238E27FC236}">
                  <a16:creationId xmlns:a16="http://schemas.microsoft.com/office/drawing/2014/main" xmlns="" id="{571339D7-B371-41E2-A3A7-7671E097AA8E}"/>
                </a:ext>
              </a:extLst>
            </p:cNvPr>
            <p:cNvSpPr/>
            <p:nvPr/>
          </p:nvSpPr>
          <p:spPr>
            <a:xfrm>
              <a:off x="6514225" y="3200775"/>
              <a:ext cx="139150" cy="139150"/>
            </a:xfrm>
            <a:custGeom>
              <a:avLst/>
              <a:gdLst/>
              <a:ahLst/>
              <a:cxnLst/>
              <a:rect l="l" t="t" r="r" b="b"/>
              <a:pathLst>
                <a:path w="5566" h="5566" extrusionOk="0">
                  <a:moveTo>
                    <a:pt x="2783" y="61"/>
                  </a:moveTo>
                  <a:lnTo>
                    <a:pt x="3052" y="91"/>
                  </a:lnTo>
                  <a:lnTo>
                    <a:pt x="3322" y="121"/>
                  </a:lnTo>
                  <a:lnTo>
                    <a:pt x="3591" y="180"/>
                  </a:lnTo>
                  <a:lnTo>
                    <a:pt x="3830" y="270"/>
                  </a:lnTo>
                  <a:lnTo>
                    <a:pt x="4070" y="390"/>
                  </a:lnTo>
                  <a:lnTo>
                    <a:pt x="4309" y="539"/>
                  </a:lnTo>
                  <a:lnTo>
                    <a:pt x="4518" y="689"/>
                  </a:lnTo>
                  <a:lnTo>
                    <a:pt x="4698" y="869"/>
                  </a:lnTo>
                  <a:lnTo>
                    <a:pt x="4877" y="1048"/>
                  </a:lnTo>
                  <a:lnTo>
                    <a:pt x="5027" y="1257"/>
                  </a:lnTo>
                  <a:lnTo>
                    <a:pt x="5177" y="1497"/>
                  </a:lnTo>
                  <a:lnTo>
                    <a:pt x="5296" y="1736"/>
                  </a:lnTo>
                  <a:lnTo>
                    <a:pt x="5386" y="1975"/>
                  </a:lnTo>
                  <a:lnTo>
                    <a:pt x="5446" y="2245"/>
                  </a:lnTo>
                  <a:lnTo>
                    <a:pt x="5476" y="2514"/>
                  </a:lnTo>
                  <a:lnTo>
                    <a:pt x="5506" y="2783"/>
                  </a:lnTo>
                  <a:lnTo>
                    <a:pt x="5476" y="3053"/>
                  </a:lnTo>
                  <a:lnTo>
                    <a:pt x="5446" y="3322"/>
                  </a:lnTo>
                  <a:lnTo>
                    <a:pt x="5386" y="3591"/>
                  </a:lnTo>
                  <a:lnTo>
                    <a:pt x="5296" y="3830"/>
                  </a:lnTo>
                  <a:lnTo>
                    <a:pt x="5177" y="4070"/>
                  </a:lnTo>
                  <a:lnTo>
                    <a:pt x="5027" y="4309"/>
                  </a:lnTo>
                  <a:lnTo>
                    <a:pt x="4877" y="4519"/>
                  </a:lnTo>
                  <a:lnTo>
                    <a:pt x="4698" y="4698"/>
                  </a:lnTo>
                  <a:lnTo>
                    <a:pt x="4518" y="4878"/>
                  </a:lnTo>
                  <a:lnTo>
                    <a:pt x="4309" y="5027"/>
                  </a:lnTo>
                  <a:lnTo>
                    <a:pt x="4070" y="5177"/>
                  </a:lnTo>
                  <a:lnTo>
                    <a:pt x="3830" y="5296"/>
                  </a:lnTo>
                  <a:lnTo>
                    <a:pt x="3591" y="5386"/>
                  </a:lnTo>
                  <a:lnTo>
                    <a:pt x="3322" y="5446"/>
                  </a:lnTo>
                  <a:lnTo>
                    <a:pt x="3052" y="5476"/>
                  </a:lnTo>
                  <a:lnTo>
                    <a:pt x="2783" y="5506"/>
                  </a:lnTo>
                  <a:lnTo>
                    <a:pt x="2514" y="5476"/>
                  </a:lnTo>
                  <a:lnTo>
                    <a:pt x="2245" y="5446"/>
                  </a:lnTo>
                  <a:lnTo>
                    <a:pt x="1975" y="5386"/>
                  </a:lnTo>
                  <a:lnTo>
                    <a:pt x="1736" y="5296"/>
                  </a:lnTo>
                  <a:lnTo>
                    <a:pt x="1497" y="5177"/>
                  </a:lnTo>
                  <a:lnTo>
                    <a:pt x="1257" y="5027"/>
                  </a:lnTo>
                  <a:lnTo>
                    <a:pt x="1048" y="4878"/>
                  </a:lnTo>
                  <a:lnTo>
                    <a:pt x="868" y="4698"/>
                  </a:lnTo>
                  <a:lnTo>
                    <a:pt x="689" y="4519"/>
                  </a:lnTo>
                  <a:lnTo>
                    <a:pt x="539" y="4309"/>
                  </a:lnTo>
                  <a:lnTo>
                    <a:pt x="390" y="4070"/>
                  </a:lnTo>
                  <a:lnTo>
                    <a:pt x="270" y="3830"/>
                  </a:lnTo>
                  <a:lnTo>
                    <a:pt x="180" y="3591"/>
                  </a:lnTo>
                  <a:lnTo>
                    <a:pt x="120" y="3322"/>
                  </a:lnTo>
                  <a:lnTo>
                    <a:pt x="61" y="3053"/>
                  </a:lnTo>
                  <a:lnTo>
                    <a:pt x="61" y="2783"/>
                  </a:lnTo>
                  <a:lnTo>
                    <a:pt x="61" y="2514"/>
                  </a:lnTo>
                  <a:lnTo>
                    <a:pt x="120" y="2245"/>
                  </a:lnTo>
                  <a:lnTo>
                    <a:pt x="180" y="1975"/>
                  </a:lnTo>
                  <a:lnTo>
                    <a:pt x="270" y="1736"/>
                  </a:lnTo>
                  <a:lnTo>
                    <a:pt x="390" y="1497"/>
                  </a:lnTo>
                  <a:lnTo>
                    <a:pt x="539" y="1257"/>
                  </a:lnTo>
                  <a:lnTo>
                    <a:pt x="689" y="1048"/>
                  </a:lnTo>
                  <a:lnTo>
                    <a:pt x="868" y="869"/>
                  </a:lnTo>
                  <a:lnTo>
                    <a:pt x="1048" y="689"/>
                  </a:lnTo>
                  <a:lnTo>
                    <a:pt x="1257" y="539"/>
                  </a:lnTo>
                  <a:lnTo>
                    <a:pt x="1497" y="390"/>
                  </a:lnTo>
                  <a:lnTo>
                    <a:pt x="1736" y="270"/>
                  </a:lnTo>
                  <a:lnTo>
                    <a:pt x="1975" y="180"/>
                  </a:lnTo>
                  <a:lnTo>
                    <a:pt x="2245" y="121"/>
                  </a:lnTo>
                  <a:lnTo>
                    <a:pt x="2514" y="91"/>
                  </a:lnTo>
                  <a:lnTo>
                    <a:pt x="2783" y="61"/>
                  </a:lnTo>
                  <a:close/>
                  <a:moveTo>
                    <a:pt x="2783" y="1"/>
                  </a:moveTo>
                  <a:lnTo>
                    <a:pt x="2484" y="31"/>
                  </a:lnTo>
                  <a:lnTo>
                    <a:pt x="2215" y="61"/>
                  </a:lnTo>
                  <a:lnTo>
                    <a:pt x="1945" y="121"/>
                  </a:lnTo>
                  <a:lnTo>
                    <a:pt x="1706" y="210"/>
                  </a:lnTo>
                  <a:lnTo>
                    <a:pt x="1467" y="330"/>
                  </a:lnTo>
                  <a:lnTo>
                    <a:pt x="1227" y="480"/>
                  </a:lnTo>
                  <a:lnTo>
                    <a:pt x="1018" y="629"/>
                  </a:lnTo>
                  <a:lnTo>
                    <a:pt x="809" y="809"/>
                  </a:lnTo>
                  <a:lnTo>
                    <a:pt x="629" y="1018"/>
                  </a:lnTo>
                  <a:lnTo>
                    <a:pt x="479" y="1228"/>
                  </a:lnTo>
                  <a:lnTo>
                    <a:pt x="330" y="1467"/>
                  </a:lnTo>
                  <a:lnTo>
                    <a:pt x="210" y="1706"/>
                  </a:lnTo>
                  <a:lnTo>
                    <a:pt x="120" y="1946"/>
                  </a:lnTo>
                  <a:lnTo>
                    <a:pt x="61" y="2215"/>
                  </a:lnTo>
                  <a:lnTo>
                    <a:pt x="31" y="2514"/>
                  </a:lnTo>
                  <a:lnTo>
                    <a:pt x="1" y="2783"/>
                  </a:lnTo>
                  <a:lnTo>
                    <a:pt x="31" y="3082"/>
                  </a:lnTo>
                  <a:lnTo>
                    <a:pt x="61" y="3352"/>
                  </a:lnTo>
                  <a:lnTo>
                    <a:pt x="120" y="3621"/>
                  </a:lnTo>
                  <a:lnTo>
                    <a:pt x="210" y="3860"/>
                  </a:lnTo>
                  <a:lnTo>
                    <a:pt x="330" y="4100"/>
                  </a:lnTo>
                  <a:lnTo>
                    <a:pt x="479" y="4339"/>
                  </a:lnTo>
                  <a:lnTo>
                    <a:pt x="629" y="4548"/>
                  </a:lnTo>
                  <a:lnTo>
                    <a:pt x="809" y="4758"/>
                  </a:lnTo>
                  <a:lnTo>
                    <a:pt x="1018" y="4937"/>
                  </a:lnTo>
                  <a:lnTo>
                    <a:pt x="1227" y="5087"/>
                  </a:lnTo>
                  <a:lnTo>
                    <a:pt x="1467" y="5237"/>
                  </a:lnTo>
                  <a:lnTo>
                    <a:pt x="1706" y="5356"/>
                  </a:lnTo>
                  <a:lnTo>
                    <a:pt x="1945" y="5446"/>
                  </a:lnTo>
                  <a:lnTo>
                    <a:pt x="2215" y="5506"/>
                  </a:lnTo>
                  <a:lnTo>
                    <a:pt x="2484" y="5536"/>
                  </a:lnTo>
                  <a:lnTo>
                    <a:pt x="2783" y="5566"/>
                  </a:lnTo>
                  <a:lnTo>
                    <a:pt x="3052" y="5536"/>
                  </a:lnTo>
                  <a:lnTo>
                    <a:pt x="3352" y="5506"/>
                  </a:lnTo>
                  <a:lnTo>
                    <a:pt x="3621" y="5446"/>
                  </a:lnTo>
                  <a:lnTo>
                    <a:pt x="3860" y="5356"/>
                  </a:lnTo>
                  <a:lnTo>
                    <a:pt x="4100" y="5237"/>
                  </a:lnTo>
                  <a:lnTo>
                    <a:pt x="4339" y="5087"/>
                  </a:lnTo>
                  <a:lnTo>
                    <a:pt x="4548" y="4937"/>
                  </a:lnTo>
                  <a:lnTo>
                    <a:pt x="4758" y="4758"/>
                  </a:lnTo>
                  <a:lnTo>
                    <a:pt x="4937" y="4548"/>
                  </a:lnTo>
                  <a:lnTo>
                    <a:pt x="5087" y="4339"/>
                  </a:lnTo>
                  <a:lnTo>
                    <a:pt x="5236" y="4100"/>
                  </a:lnTo>
                  <a:lnTo>
                    <a:pt x="5356" y="3860"/>
                  </a:lnTo>
                  <a:lnTo>
                    <a:pt x="5446" y="3621"/>
                  </a:lnTo>
                  <a:lnTo>
                    <a:pt x="5506" y="3352"/>
                  </a:lnTo>
                  <a:lnTo>
                    <a:pt x="5536" y="3082"/>
                  </a:lnTo>
                  <a:lnTo>
                    <a:pt x="5566" y="2783"/>
                  </a:lnTo>
                  <a:lnTo>
                    <a:pt x="5536" y="2514"/>
                  </a:lnTo>
                  <a:lnTo>
                    <a:pt x="5506" y="2215"/>
                  </a:lnTo>
                  <a:lnTo>
                    <a:pt x="5446" y="1946"/>
                  </a:lnTo>
                  <a:lnTo>
                    <a:pt x="5356" y="1706"/>
                  </a:lnTo>
                  <a:lnTo>
                    <a:pt x="5236" y="1467"/>
                  </a:lnTo>
                  <a:lnTo>
                    <a:pt x="5087" y="1228"/>
                  </a:lnTo>
                  <a:lnTo>
                    <a:pt x="4937" y="1018"/>
                  </a:lnTo>
                  <a:lnTo>
                    <a:pt x="4758" y="809"/>
                  </a:lnTo>
                  <a:lnTo>
                    <a:pt x="4548" y="629"/>
                  </a:lnTo>
                  <a:lnTo>
                    <a:pt x="4339" y="480"/>
                  </a:lnTo>
                  <a:lnTo>
                    <a:pt x="4100" y="330"/>
                  </a:lnTo>
                  <a:lnTo>
                    <a:pt x="3860" y="210"/>
                  </a:lnTo>
                  <a:lnTo>
                    <a:pt x="3621" y="121"/>
                  </a:lnTo>
                  <a:lnTo>
                    <a:pt x="3352" y="61"/>
                  </a:lnTo>
                  <a:lnTo>
                    <a:pt x="3052" y="31"/>
                  </a:lnTo>
                  <a:lnTo>
                    <a:pt x="2783" y="1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5912;p43">
              <a:extLst>
                <a:ext uri="{FF2B5EF4-FFF2-40B4-BE49-F238E27FC236}">
                  <a16:creationId xmlns:a16="http://schemas.microsoft.com/office/drawing/2014/main" xmlns="" id="{ACA62D8B-2C89-4BAF-BBCC-68D7CEAF0243}"/>
                </a:ext>
              </a:extLst>
            </p:cNvPr>
            <p:cNvSpPr/>
            <p:nvPr/>
          </p:nvSpPr>
          <p:spPr>
            <a:xfrm>
              <a:off x="6463375" y="3258375"/>
              <a:ext cx="52375" cy="11250"/>
            </a:xfrm>
            <a:custGeom>
              <a:avLst/>
              <a:gdLst/>
              <a:ahLst/>
              <a:cxnLst/>
              <a:rect l="l" t="t" r="r" b="b"/>
              <a:pathLst>
                <a:path w="2095" h="450" extrusionOk="0">
                  <a:moveTo>
                    <a:pt x="898" y="1"/>
                  </a:moveTo>
                  <a:lnTo>
                    <a:pt x="658" y="31"/>
                  </a:lnTo>
                  <a:lnTo>
                    <a:pt x="449" y="60"/>
                  </a:lnTo>
                  <a:lnTo>
                    <a:pt x="210" y="120"/>
                  </a:lnTo>
                  <a:lnTo>
                    <a:pt x="0" y="210"/>
                  </a:lnTo>
                  <a:lnTo>
                    <a:pt x="30" y="270"/>
                  </a:lnTo>
                  <a:lnTo>
                    <a:pt x="240" y="180"/>
                  </a:lnTo>
                  <a:lnTo>
                    <a:pt x="449" y="120"/>
                  </a:lnTo>
                  <a:lnTo>
                    <a:pt x="658" y="90"/>
                  </a:lnTo>
                  <a:lnTo>
                    <a:pt x="898" y="60"/>
                  </a:lnTo>
                  <a:lnTo>
                    <a:pt x="1197" y="90"/>
                  </a:lnTo>
                  <a:lnTo>
                    <a:pt x="1526" y="180"/>
                  </a:lnTo>
                  <a:lnTo>
                    <a:pt x="1795" y="300"/>
                  </a:lnTo>
                  <a:lnTo>
                    <a:pt x="2065" y="449"/>
                  </a:lnTo>
                  <a:lnTo>
                    <a:pt x="2095" y="419"/>
                  </a:lnTo>
                  <a:lnTo>
                    <a:pt x="1825" y="240"/>
                  </a:lnTo>
                  <a:lnTo>
                    <a:pt x="1526" y="120"/>
                  </a:lnTo>
                  <a:lnTo>
                    <a:pt x="1227" y="31"/>
                  </a:lnTo>
                  <a:lnTo>
                    <a:pt x="898" y="1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5913;p43">
              <a:extLst>
                <a:ext uri="{FF2B5EF4-FFF2-40B4-BE49-F238E27FC236}">
                  <a16:creationId xmlns:a16="http://schemas.microsoft.com/office/drawing/2014/main" xmlns="" id="{268E64E0-4922-4E46-905E-F04C4941B2D4}"/>
                </a:ext>
              </a:extLst>
            </p:cNvPr>
            <p:cNvSpPr/>
            <p:nvPr/>
          </p:nvSpPr>
          <p:spPr>
            <a:xfrm>
              <a:off x="5755050" y="3693675"/>
              <a:ext cx="236375" cy="141400"/>
            </a:xfrm>
            <a:custGeom>
              <a:avLst/>
              <a:gdLst/>
              <a:ahLst/>
              <a:cxnLst/>
              <a:rect l="l" t="t" r="r" b="b"/>
              <a:pathLst>
                <a:path w="9455" h="5656" extrusionOk="0">
                  <a:moveTo>
                    <a:pt x="6583" y="1"/>
                  </a:moveTo>
                  <a:lnTo>
                    <a:pt x="6224" y="31"/>
                  </a:lnTo>
                  <a:lnTo>
                    <a:pt x="5865" y="91"/>
                  </a:lnTo>
                  <a:lnTo>
                    <a:pt x="5206" y="210"/>
                  </a:lnTo>
                  <a:lnTo>
                    <a:pt x="4548" y="360"/>
                  </a:lnTo>
                  <a:lnTo>
                    <a:pt x="3890" y="510"/>
                  </a:lnTo>
                  <a:lnTo>
                    <a:pt x="3232" y="599"/>
                  </a:lnTo>
                  <a:lnTo>
                    <a:pt x="2903" y="629"/>
                  </a:lnTo>
                  <a:lnTo>
                    <a:pt x="2544" y="629"/>
                  </a:lnTo>
                  <a:lnTo>
                    <a:pt x="2394" y="659"/>
                  </a:lnTo>
                  <a:lnTo>
                    <a:pt x="2185" y="689"/>
                  </a:lnTo>
                  <a:lnTo>
                    <a:pt x="1975" y="779"/>
                  </a:lnTo>
                  <a:lnTo>
                    <a:pt x="1766" y="898"/>
                  </a:lnTo>
                  <a:lnTo>
                    <a:pt x="1287" y="1198"/>
                  </a:lnTo>
                  <a:lnTo>
                    <a:pt x="838" y="1557"/>
                  </a:lnTo>
                  <a:lnTo>
                    <a:pt x="629" y="1766"/>
                  </a:lnTo>
                  <a:lnTo>
                    <a:pt x="419" y="1975"/>
                  </a:lnTo>
                  <a:lnTo>
                    <a:pt x="270" y="2185"/>
                  </a:lnTo>
                  <a:lnTo>
                    <a:pt x="150" y="2364"/>
                  </a:lnTo>
                  <a:lnTo>
                    <a:pt x="60" y="2574"/>
                  </a:lnTo>
                  <a:lnTo>
                    <a:pt x="1" y="2753"/>
                  </a:lnTo>
                  <a:lnTo>
                    <a:pt x="1" y="2903"/>
                  </a:lnTo>
                  <a:lnTo>
                    <a:pt x="90" y="3053"/>
                  </a:lnTo>
                  <a:lnTo>
                    <a:pt x="180" y="3142"/>
                  </a:lnTo>
                  <a:lnTo>
                    <a:pt x="390" y="3292"/>
                  </a:lnTo>
                  <a:lnTo>
                    <a:pt x="1078" y="3651"/>
                  </a:lnTo>
                  <a:lnTo>
                    <a:pt x="2035" y="4100"/>
                  </a:lnTo>
                  <a:lnTo>
                    <a:pt x="3112" y="4548"/>
                  </a:lnTo>
                  <a:lnTo>
                    <a:pt x="4249" y="4997"/>
                  </a:lnTo>
                  <a:lnTo>
                    <a:pt x="5296" y="5356"/>
                  </a:lnTo>
                  <a:lnTo>
                    <a:pt x="5745" y="5506"/>
                  </a:lnTo>
                  <a:lnTo>
                    <a:pt x="6164" y="5596"/>
                  </a:lnTo>
                  <a:lnTo>
                    <a:pt x="6493" y="5655"/>
                  </a:lnTo>
                  <a:lnTo>
                    <a:pt x="6732" y="5655"/>
                  </a:lnTo>
                  <a:lnTo>
                    <a:pt x="6972" y="5626"/>
                  </a:lnTo>
                  <a:lnTo>
                    <a:pt x="7211" y="5566"/>
                  </a:lnTo>
                  <a:lnTo>
                    <a:pt x="7660" y="5416"/>
                  </a:lnTo>
                  <a:lnTo>
                    <a:pt x="7869" y="5326"/>
                  </a:lnTo>
                  <a:lnTo>
                    <a:pt x="8079" y="5207"/>
                  </a:lnTo>
                  <a:lnTo>
                    <a:pt x="8288" y="5057"/>
                  </a:lnTo>
                  <a:lnTo>
                    <a:pt x="8468" y="4907"/>
                  </a:lnTo>
                  <a:lnTo>
                    <a:pt x="8647" y="4758"/>
                  </a:lnTo>
                  <a:lnTo>
                    <a:pt x="8797" y="4578"/>
                  </a:lnTo>
                  <a:lnTo>
                    <a:pt x="8946" y="4369"/>
                  </a:lnTo>
                  <a:lnTo>
                    <a:pt x="9066" y="4160"/>
                  </a:lnTo>
                  <a:lnTo>
                    <a:pt x="9156" y="3950"/>
                  </a:lnTo>
                  <a:lnTo>
                    <a:pt x="9245" y="3741"/>
                  </a:lnTo>
                  <a:lnTo>
                    <a:pt x="9305" y="3501"/>
                  </a:lnTo>
                  <a:lnTo>
                    <a:pt x="9335" y="3232"/>
                  </a:lnTo>
                  <a:lnTo>
                    <a:pt x="9425" y="2514"/>
                  </a:lnTo>
                  <a:lnTo>
                    <a:pt x="9455" y="2065"/>
                  </a:lnTo>
                  <a:lnTo>
                    <a:pt x="9455" y="1826"/>
                  </a:lnTo>
                  <a:lnTo>
                    <a:pt x="9455" y="1616"/>
                  </a:lnTo>
                  <a:lnTo>
                    <a:pt x="9395" y="1407"/>
                  </a:lnTo>
                  <a:lnTo>
                    <a:pt x="9335" y="1168"/>
                  </a:lnTo>
                  <a:lnTo>
                    <a:pt x="9245" y="958"/>
                  </a:lnTo>
                  <a:lnTo>
                    <a:pt x="9096" y="779"/>
                  </a:lnTo>
                  <a:lnTo>
                    <a:pt x="8916" y="599"/>
                  </a:lnTo>
                  <a:lnTo>
                    <a:pt x="8707" y="450"/>
                  </a:lnTo>
                  <a:lnTo>
                    <a:pt x="8438" y="300"/>
                  </a:lnTo>
                  <a:lnTo>
                    <a:pt x="8109" y="180"/>
                  </a:lnTo>
                  <a:lnTo>
                    <a:pt x="7690" y="91"/>
                  </a:lnTo>
                  <a:lnTo>
                    <a:pt x="7301" y="31"/>
                  </a:lnTo>
                  <a:lnTo>
                    <a:pt x="6942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5914;p43">
              <a:extLst>
                <a:ext uri="{FF2B5EF4-FFF2-40B4-BE49-F238E27FC236}">
                  <a16:creationId xmlns:a16="http://schemas.microsoft.com/office/drawing/2014/main" xmlns="" id="{F66CF5EF-6420-45F7-B0CC-73C55A0357A2}"/>
                </a:ext>
              </a:extLst>
            </p:cNvPr>
            <p:cNvSpPr/>
            <p:nvPr/>
          </p:nvSpPr>
          <p:spPr>
            <a:xfrm>
              <a:off x="5668300" y="3645075"/>
              <a:ext cx="124175" cy="128675"/>
            </a:xfrm>
            <a:custGeom>
              <a:avLst/>
              <a:gdLst/>
              <a:ahLst/>
              <a:cxnLst/>
              <a:rect l="l" t="t" r="r" b="b"/>
              <a:pathLst>
                <a:path w="4967" h="5147" extrusionOk="0">
                  <a:moveTo>
                    <a:pt x="0" y="0"/>
                  </a:moveTo>
                  <a:lnTo>
                    <a:pt x="1017" y="3501"/>
                  </a:lnTo>
                  <a:lnTo>
                    <a:pt x="3560" y="4997"/>
                  </a:lnTo>
                  <a:lnTo>
                    <a:pt x="3830" y="5086"/>
                  </a:lnTo>
                  <a:lnTo>
                    <a:pt x="4069" y="5146"/>
                  </a:lnTo>
                  <a:lnTo>
                    <a:pt x="4458" y="5146"/>
                  </a:lnTo>
                  <a:lnTo>
                    <a:pt x="4608" y="5086"/>
                  </a:lnTo>
                  <a:lnTo>
                    <a:pt x="4727" y="4997"/>
                  </a:lnTo>
                  <a:lnTo>
                    <a:pt x="4787" y="4907"/>
                  </a:lnTo>
                  <a:lnTo>
                    <a:pt x="4877" y="4817"/>
                  </a:lnTo>
                  <a:lnTo>
                    <a:pt x="4937" y="4578"/>
                  </a:lnTo>
                  <a:lnTo>
                    <a:pt x="4967" y="4338"/>
                  </a:lnTo>
                  <a:lnTo>
                    <a:pt x="4937" y="4129"/>
                  </a:lnTo>
                  <a:lnTo>
                    <a:pt x="1765" y="2483"/>
                  </a:lnTo>
                  <a:lnTo>
                    <a:pt x="1586" y="1915"/>
                  </a:lnTo>
                  <a:lnTo>
                    <a:pt x="1197" y="688"/>
                  </a:lnTo>
                  <a:lnTo>
                    <a:pt x="1137" y="539"/>
                  </a:lnTo>
                  <a:lnTo>
                    <a:pt x="1047" y="419"/>
                  </a:lnTo>
                  <a:lnTo>
                    <a:pt x="987" y="299"/>
                  </a:lnTo>
                  <a:lnTo>
                    <a:pt x="898" y="210"/>
                  </a:lnTo>
                  <a:lnTo>
                    <a:pt x="688" y="90"/>
                  </a:lnTo>
                  <a:lnTo>
                    <a:pt x="479" y="30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5915;p43">
              <a:extLst>
                <a:ext uri="{FF2B5EF4-FFF2-40B4-BE49-F238E27FC236}">
                  <a16:creationId xmlns:a16="http://schemas.microsoft.com/office/drawing/2014/main" xmlns="" id="{74243D3D-2818-4FE7-B8D9-4ED16EB2DFDC}"/>
                </a:ext>
              </a:extLst>
            </p:cNvPr>
            <p:cNvSpPr/>
            <p:nvPr/>
          </p:nvSpPr>
          <p:spPr>
            <a:xfrm>
              <a:off x="5659325" y="3721350"/>
              <a:ext cx="137650" cy="67350"/>
            </a:xfrm>
            <a:custGeom>
              <a:avLst/>
              <a:gdLst/>
              <a:ahLst/>
              <a:cxnLst/>
              <a:rect l="l" t="t" r="r" b="b"/>
              <a:pathLst>
                <a:path w="5506" h="2694" extrusionOk="0">
                  <a:moveTo>
                    <a:pt x="539" y="1"/>
                  </a:moveTo>
                  <a:lnTo>
                    <a:pt x="359" y="31"/>
                  </a:lnTo>
                  <a:lnTo>
                    <a:pt x="210" y="91"/>
                  </a:lnTo>
                  <a:lnTo>
                    <a:pt x="90" y="121"/>
                  </a:lnTo>
                  <a:lnTo>
                    <a:pt x="0" y="210"/>
                  </a:lnTo>
                  <a:lnTo>
                    <a:pt x="2035" y="2454"/>
                  </a:lnTo>
                  <a:lnTo>
                    <a:pt x="5236" y="2693"/>
                  </a:lnTo>
                  <a:lnTo>
                    <a:pt x="5355" y="2634"/>
                  </a:lnTo>
                  <a:lnTo>
                    <a:pt x="5415" y="2574"/>
                  </a:lnTo>
                  <a:lnTo>
                    <a:pt x="5475" y="2484"/>
                  </a:lnTo>
                  <a:lnTo>
                    <a:pt x="5505" y="2394"/>
                  </a:lnTo>
                  <a:lnTo>
                    <a:pt x="5505" y="2215"/>
                  </a:lnTo>
                  <a:lnTo>
                    <a:pt x="5475" y="2005"/>
                  </a:lnTo>
                  <a:lnTo>
                    <a:pt x="5385" y="1826"/>
                  </a:lnTo>
                  <a:lnTo>
                    <a:pt x="5326" y="1676"/>
                  </a:lnTo>
                  <a:lnTo>
                    <a:pt x="5236" y="1527"/>
                  </a:lnTo>
                  <a:lnTo>
                    <a:pt x="2244" y="1437"/>
                  </a:lnTo>
                  <a:lnTo>
                    <a:pt x="1885" y="1078"/>
                  </a:lnTo>
                  <a:lnTo>
                    <a:pt x="1137" y="300"/>
                  </a:lnTo>
                  <a:lnTo>
                    <a:pt x="1047" y="180"/>
                  </a:lnTo>
                  <a:lnTo>
                    <a:pt x="928" y="121"/>
                  </a:lnTo>
                  <a:lnTo>
                    <a:pt x="748" y="31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5916;p43">
              <a:extLst>
                <a:ext uri="{FF2B5EF4-FFF2-40B4-BE49-F238E27FC236}">
                  <a16:creationId xmlns:a16="http://schemas.microsoft.com/office/drawing/2014/main" xmlns="" id="{36AAA048-26ED-4A2A-8901-A532827253D3}"/>
                </a:ext>
              </a:extLst>
            </p:cNvPr>
            <p:cNvSpPr/>
            <p:nvPr/>
          </p:nvSpPr>
          <p:spPr>
            <a:xfrm>
              <a:off x="5701200" y="3621125"/>
              <a:ext cx="124175" cy="129425"/>
            </a:xfrm>
            <a:custGeom>
              <a:avLst/>
              <a:gdLst/>
              <a:ahLst/>
              <a:cxnLst/>
              <a:rect l="l" t="t" r="r" b="b"/>
              <a:pathLst>
                <a:path w="4967" h="5177" extrusionOk="0">
                  <a:moveTo>
                    <a:pt x="150" y="1"/>
                  </a:moveTo>
                  <a:lnTo>
                    <a:pt x="1" y="31"/>
                  </a:lnTo>
                  <a:lnTo>
                    <a:pt x="1048" y="3501"/>
                  </a:lnTo>
                  <a:lnTo>
                    <a:pt x="3561" y="5027"/>
                  </a:lnTo>
                  <a:lnTo>
                    <a:pt x="3860" y="5117"/>
                  </a:lnTo>
                  <a:lnTo>
                    <a:pt x="4099" y="5177"/>
                  </a:lnTo>
                  <a:lnTo>
                    <a:pt x="4309" y="5177"/>
                  </a:lnTo>
                  <a:lnTo>
                    <a:pt x="4488" y="5147"/>
                  </a:lnTo>
                  <a:lnTo>
                    <a:pt x="4608" y="5087"/>
                  </a:lnTo>
                  <a:lnTo>
                    <a:pt x="4728" y="5027"/>
                  </a:lnTo>
                  <a:lnTo>
                    <a:pt x="4817" y="4937"/>
                  </a:lnTo>
                  <a:lnTo>
                    <a:pt x="4877" y="4818"/>
                  </a:lnTo>
                  <a:lnTo>
                    <a:pt x="4937" y="4578"/>
                  </a:lnTo>
                  <a:lnTo>
                    <a:pt x="4967" y="4369"/>
                  </a:lnTo>
                  <a:lnTo>
                    <a:pt x="4967" y="4130"/>
                  </a:lnTo>
                  <a:lnTo>
                    <a:pt x="1796" y="2514"/>
                  </a:lnTo>
                  <a:lnTo>
                    <a:pt x="1586" y="1946"/>
                  </a:lnTo>
                  <a:lnTo>
                    <a:pt x="1197" y="719"/>
                  </a:lnTo>
                  <a:lnTo>
                    <a:pt x="1137" y="539"/>
                  </a:lnTo>
                  <a:lnTo>
                    <a:pt x="1078" y="420"/>
                  </a:lnTo>
                  <a:lnTo>
                    <a:pt x="988" y="300"/>
                  </a:lnTo>
                  <a:lnTo>
                    <a:pt x="898" y="210"/>
                  </a:lnTo>
                  <a:lnTo>
                    <a:pt x="719" y="91"/>
                  </a:lnTo>
                  <a:lnTo>
                    <a:pt x="509" y="31"/>
                  </a:lnTo>
                  <a:lnTo>
                    <a:pt x="330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5917;p43">
              <a:extLst>
                <a:ext uri="{FF2B5EF4-FFF2-40B4-BE49-F238E27FC236}">
                  <a16:creationId xmlns:a16="http://schemas.microsoft.com/office/drawing/2014/main" xmlns="" id="{6A4A99B9-838E-4C28-8E1B-0EDAFA1A2406}"/>
                </a:ext>
              </a:extLst>
            </p:cNvPr>
            <p:cNvSpPr/>
            <p:nvPr/>
          </p:nvSpPr>
          <p:spPr>
            <a:xfrm>
              <a:off x="5796950" y="3738550"/>
              <a:ext cx="190750" cy="266300"/>
            </a:xfrm>
            <a:custGeom>
              <a:avLst/>
              <a:gdLst/>
              <a:ahLst/>
              <a:cxnLst/>
              <a:rect l="l" t="t" r="r" b="b"/>
              <a:pathLst>
                <a:path w="7630" h="10652" extrusionOk="0">
                  <a:moveTo>
                    <a:pt x="4129" y="1"/>
                  </a:moveTo>
                  <a:lnTo>
                    <a:pt x="0" y="10652"/>
                  </a:lnTo>
                  <a:lnTo>
                    <a:pt x="6492" y="10652"/>
                  </a:lnTo>
                  <a:lnTo>
                    <a:pt x="7629" y="1676"/>
                  </a:lnTo>
                  <a:lnTo>
                    <a:pt x="4129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5918;p43">
              <a:extLst>
                <a:ext uri="{FF2B5EF4-FFF2-40B4-BE49-F238E27FC236}">
                  <a16:creationId xmlns:a16="http://schemas.microsoft.com/office/drawing/2014/main" xmlns="" id="{5CCA7B40-0ACB-4417-B292-ADDCAB5BC9F7}"/>
                </a:ext>
              </a:extLst>
            </p:cNvPr>
            <p:cNvSpPr/>
            <p:nvPr/>
          </p:nvSpPr>
          <p:spPr>
            <a:xfrm>
              <a:off x="5825350" y="3581500"/>
              <a:ext cx="159350" cy="187750"/>
            </a:xfrm>
            <a:custGeom>
              <a:avLst/>
              <a:gdLst/>
              <a:ahLst/>
              <a:cxnLst/>
              <a:rect l="l" t="t" r="r" b="b"/>
              <a:pathLst>
                <a:path w="6374" h="7510" extrusionOk="0">
                  <a:moveTo>
                    <a:pt x="180" y="0"/>
                  </a:moveTo>
                  <a:lnTo>
                    <a:pt x="91" y="210"/>
                  </a:lnTo>
                  <a:lnTo>
                    <a:pt x="1" y="449"/>
                  </a:lnTo>
                  <a:lnTo>
                    <a:pt x="1" y="658"/>
                  </a:lnTo>
                  <a:lnTo>
                    <a:pt x="31" y="898"/>
                  </a:lnTo>
                  <a:lnTo>
                    <a:pt x="121" y="1137"/>
                  </a:lnTo>
                  <a:lnTo>
                    <a:pt x="210" y="1376"/>
                  </a:lnTo>
                  <a:lnTo>
                    <a:pt x="360" y="1616"/>
                  </a:lnTo>
                  <a:lnTo>
                    <a:pt x="510" y="1825"/>
                  </a:lnTo>
                  <a:lnTo>
                    <a:pt x="869" y="2274"/>
                  </a:lnTo>
                  <a:lnTo>
                    <a:pt x="1287" y="2693"/>
                  </a:lnTo>
                  <a:lnTo>
                    <a:pt x="1706" y="3052"/>
                  </a:lnTo>
                  <a:lnTo>
                    <a:pt x="2095" y="3321"/>
                  </a:lnTo>
                  <a:lnTo>
                    <a:pt x="2005" y="3860"/>
                  </a:lnTo>
                  <a:lnTo>
                    <a:pt x="1976" y="4368"/>
                  </a:lnTo>
                  <a:lnTo>
                    <a:pt x="2005" y="4847"/>
                  </a:lnTo>
                  <a:lnTo>
                    <a:pt x="2095" y="5326"/>
                  </a:lnTo>
                  <a:lnTo>
                    <a:pt x="2215" y="5744"/>
                  </a:lnTo>
                  <a:lnTo>
                    <a:pt x="2394" y="6133"/>
                  </a:lnTo>
                  <a:lnTo>
                    <a:pt x="2604" y="6492"/>
                  </a:lnTo>
                  <a:lnTo>
                    <a:pt x="2873" y="6792"/>
                  </a:lnTo>
                  <a:lnTo>
                    <a:pt x="3142" y="7061"/>
                  </a:lnTo>
                  <a:lnTo>
                    <a:pt x="3471" y="7240"/>
                  </a:lnTo>
                  <a:lnTo>
                    <a:pt x="3831" y="7390"/>
                  </a:lnTo>
                  <a:lnTo>
                    <a:pt x="4190" y="7480"/>
                  </a:lnTo>
                  <a:lnTo>
                    <a:pt x="4578" y="7510"/>
                  </a:lnTo>
                  <a:lnTo>
                    <a:pt x="4967" y="7480"/>
                  </a:lnTo>
                  <a:lnTo>
                    <a:pt x="5386" y="7360"/>
                  </a:lnTo>
                  <a:lnTo>
                    <a:pt x="5805" y="7151"/>
                  </a:lnTo>
                  <a:lnTo>
                    <a:pt x="5955" y="7061"/>
                  </a:lnTo>
                  <a:lnTo>
                    <a:pt x="6104" y="6911"/>
                  </a:lnTo>
                  <a:lnTo>
                    <a:pt x="6224" y="6762"/>
                  </a:lnTo>
                  <a:lnTo>
                    <a:pt x="6284" y="6582"/>
                  </a:lnTo>
                  <a:lnTo>
                    <a:pt x="6344" y="6373"/>
                  </a:lnTo>
                  <a:lnTo>
                    <a:pt x="6374" y="6103"/>
                  </a:lnTo>
                  <a:lnTo>
                    <a:pt x="6374" y="5864"/>
                  </a:lnTo>
                  <a:lnTo>
                    <a:pt x="6374" y="5625"/>
                  </a:lnTo>
                  <a:lnTo>
                    <a:pt x="6284" y="5326"/>
                  </a:lnTo>
                  <a:lnTo>
                    <a:pt x="6134" y="5026"/>
                  </a:lnTo>
                  <a:lnTo>
                    <a:pt x="5955" y="4787"/>
                  </a:lnTo>
                  <a:lnTo>
                    <a:pt x="5745" y="4548"/>
                  </a:lnTo>
                  <a:lnTo>
                    <a:pt x="5476" y="4308"/>
                  </a:lnTo>
                  <a:lnTo>
                    <a:pt x="5237" y="4099"/>
                  </a:lnTo>
                  <a:lnTo>
                    <a:pt x="4698" y="3710"/>
                  </a:lnTo>
                  <a:lnTo>
                    <a:pt x="3531" y="2902"/>
                  </a:lnTo>
                  <a:lnTo>
                    <a:pt x="2305" y="2005"/>
                  </a:lnTo>
                  <a:lnTo>
                    <a:pt x="1706" y="1526"/>
                  </a:lnTo>
                  <a:lnTo>
                    <a:pt x="1138" y="1047"/>
                  </a:lnTo>
                  <a:lnTo>
                    <a:pt x="629" y="539"/>
                  </a:lnTo>
                  <a:lnTo>
                    <a:pt x="390" y="269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5919;p43">
              <a:extLst>
                <a:ext uri="{FF2B5EF4-FFF2-40B4-BE49-F238E27FC236}">
                  <a16:creationId xmlns:a16="http://schemas.microsoft.com/office/drawing/2014/main" xmlns="" id="{89A7C3D2-301A-414F-BC57-F1BBBEEFAD7D}"/>
                </a:ext>
              </a:extLst>
            </p:cNvPr>
            <p:cNvSpPr/>
            <p:nvPr/>
          </p:nvSpPr>
          <p:spPr>
            <a:xfrm>
              <a:off x="5767025" y="3568025"/>
              <a:ext cx="60600" cy="170550"/>
            </a:xfrm>
            <a:custGeom>
              <a:avLst/>
              <a:gdLst/>
              <a:ahLst/>
              <a:cxnLst/>
              <a:rect l="l" t="t" r="r" b="b"/>
              <a:pathLst>
                <a:path w="2424" h="6822" extrusionOk="0">
                  <a:moveTo>
                    <a:pt x="1975" y="1"/>
                  </a:moveTo>
                  <a:lnTo>
                    <a:pt x="0" y="3022"/>
                  </a:lnTo>
                  <a:lnTo>
                    <a:pt x="479" y="5924"/>
                  </a:lnTo>
                  <a:lnTo>
                    <a:pt x="569" y="6224"/>
                  </a:lnTo>
                  <a:lnTo>
                    <a:pt x="688" y="6433"/>
                  </a:lnTo>
                  <a:lnTo>
                    <a:pt x="838" y="6613"/>
                  </a:lnTo>
                  <a:lnTo>
                    <a:pt x="958" y="6702"/>
                  </a:lnTo>
                  <a:lnTo>
                    <a:pt x="1077" y="6792"/>
                  </a:lnTo>
                  <a:lnTo>
                    <a:pt x="1227" y="6822"/>
                  </a:lnTo>
                  <a:lnTo>
                    <a:pt x="1347" y="6822"/>
                  </a:lnTo>
                  <a:lnTo>
                    <a:pt x="1466" y="6792"/>
                  </a:lnTo>
                  <a:lnTo>
                    <a:pt x="1706" y="6702"/>
                  </a:lnTo>
                  <a:lnTo>
                    <a:pt x="1885" y="6583"/>
                  </a:lnTo>
                  <a:lnTo>
                    <a:pt x="2035" y="6433"/>
                  </a:lnTo>
                  <a:lnTo>
                    <a:pt x="1227" y="2963"/>
                  </a:lnTo>
                  <a:lnTo>
                    <a:pt x="1556" y="2454"/>
                  </a:lnTo>
                  <a:lnTo>
                    <a:pt x="2244" y="1347"/>
                  </a:lnTo>
                  <a:lnTo>
                    <a:pt x="2304" y="1197"/>
                  </a:lnTo>
                  <a:lnTo>
                    <a:pt x="2364" y="1048"/>
                  </a:lnTo>
                  <a:lnTo>
                    <a:pt x="2394" y="928"/>
                  </a:lnTo>
                  <a:lnTo>
                    <a:pt x="2424" y="808"/>
                  </a:lnTo>
                  <a:lnTo>
                    <a:pt x="2364" y="569"/>
                  </a:lnTo>
                  <a:lnTo>
                    <a:pt x="2304" y="390"/>
                  </a:lnTo>
                  <a:lnTo>
                    <a:pt x="2184" y="210"/>
                  </a:lnTo>
                  <a:lnTo>
                    <a:pt x="2095" y="90"/>
                  </a:lnTo>
                  <a:lnTo>
                    <a:pt x="1975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5920;p43">
              <a:extLst>
                <a:ext uri="{FF2B5EF4-FFF2-40B4-BE49-F238E27FC236}">
                  <a16:creationId xmlns:a16="http://schemas.microsoft.com/office/drawing/2014/main" xmlns="" id="{40FA2731-ACFC-4563-AA64-435A2D0FE3F1}"/>
                </a:ext>
              </a:extLst>
            </p:cNvPr>
            <p:cNvSpPr/>
            <p:nvPr/>
          </p:nvSpPr>
          <p:spPr>
            <a:xfrm>
              <a:off x="5873975" y="3678725"/>
              <a:ext cx="86800" cy="80800"/>
            </a:xfrm>
            <a:custGeom>
              <a:avLst/>
              <a:gdLst/>
              <a:ahLst/>
              <a:cxnLst/>
              <a:rect l="l" t="t" r="r" b="b"/>
              <a:pathLst>
                <a:path w="3472" h="3232" extrusionOk="0">
                  <a:moveTo>
                    <a:pt x="120" y="1"/>
                  </a:moveTo>
                  <a:lnTo>
                    <a:pt x="60" y="30"/>
                  </a:lnTo>
                  <a:lnTo>
                    <a:pt x="31" y="90"/>
                  </a:lnTo>
                  <a:lnTo>
                    <a:pt x="1" y="150"/>
                  </a:lnTo>
                  <a:lnTo>
                    <a:pt x="1" y="479"/>
                  </a:lnTo>
                  <a:lnTo>
                    <a:pt x="60" y="808"/>
                  </a:lnTo>
                  <a:lnTo>
                    <a:pt x="120" y="1108"/>
                  </a:lnTo>
                  <a:lnTo>
                    <a:pt x="210" y="1407"/>
                  </a:lnTo>
                  <a:lnTo>
                    <a:pt x="360" y="1706"/>
                  </a:lnTo>
                  <a:lnTo>
                    <a:pt x="509" y="1975"/>
                  </a:lnTo>
                  <a:lnTo>
                    <a:pt x="719" y="2214"/>
                  </a:lnTo>
                  <a:lnTo>
                    <a:pt x="928" y="2454"/>
                  </a:lnTo>
                  <a:lnTo>
                    <a:pt x="1197" y="2663"/>
                  </a:lnTo>
                  <a:lnTo>
                    <a:pt x="1467" y="2843"/>
                  </a:lnTo>
                  <a:lnTo>
                    <a:pt x="1736" y="2962"/>
                  </a:lnTo>
                  <a:lnTo>
                    <a:pt x="2035" y="3082"/>
                  </a:lnTo>
                  <a:lnTo>
                    <a:pt x="2364" y="3172"/>
                  </a:lnTo>
                  <a:lnTo>
                    <a:pt x="2663" y="3202"/>
                  </a:lnTo>
                  <a:lnTo>
                    <a:pt x="2992" y="3232"/>
                  </a:lnTo>
                  <a:lnTo>
                    <a:pt x="3322" y="3202"/>
                  </a:lnTo>
                  <a:lnTo>
                    <a:pt x="3381" y="3172"/>
                  </a:lnTo>
                  <a:lnTo>
                    <a:pt x="3441" y="3142"/>
                  </a:lnTo>
                  <a:lnTo>
                    <a:pt x="3471" y="3082"/>
                  </a:lnTo>
                  <a:lnTo>
                    <a:pt x="3471" y="2992"/>
                  </a:lnTo>
                  <a:lnTo>
                    <a:pt x="3441" y="2933"/>
                  </a:lnTo>
                  <a:lnTo>
                    <a:pt x="3411" y="2873"/>
                  </a:lnTo>
                  <a:lnTo>
                    <a:pt x="3322" y="2843"/>
                  </a:lnTo>
                  <a:lnTo>
                    <a:pt x="2693" y="2843"/>
                  </a:lnTo>
                  <a:lnTo>
                    <a:pt x="2424" y="2813"/>
                  </a:lnTo>
                  <a:lnTo>
                    <a:pt x="2155" y="2723"/>
                  </a:lnTo>
                  <a:lnTo>
                    <a:pt x="1886" y="2633"/>
                  </a:lnTo>
                  <a:lnTo>
                    <a:pt x="1646" y="2514"/>
                  </a:lnTo>
                  <a:lnTo>
                    <a:pt x="1407" y="2364"/>
                  </a:lnTo>
                  <a:lnTo>
                    <a:pt x="1197" y="2185"/>
                  </a:lnTo>
                  <a:lnTo>
                    <a:pt x="1018" y="1975"/>
                  </a:lnTo>
                  <a:lnTo>
                    <a:pt x="838" y="1766"/>
                  </a:lnTo>
                  <a:lnTo>
                    <a:pt x="689" y="1526"/>
                  </a:lnTo>
                  <a:lnTo>
                    <a:pt x="569" y="1287"/>
                  </a:lnTo>
                  <a:lnTo>
                    <a:pt x="479" y="1018"/>
                  </a:lnTo>
                  <a:lnTo>
                    <a:pt x="420" y="748"/>
                  </a:lnTo>
                  <a:lnTo>
                    <a:pt x="390" y="479"/>
                  </a:lnTo>
                  <a:lnTo>
                    <a:pt x="390" y="210"/>
                  </a:lnTo>
                  <a:lnTo>
                    <a:pt x="360" y="120"/>
                  </a:lnTo>
                  <a:lnTo>
                    <a:pt x="330" y="60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5921;p43">
              <a:extLst>
                <a:ext uri="{FF2B5EF4-FFF2-40B4-BE49-F238E27FC236}">
                  <a16:creationId xmlns:a16="http://schemas.microsoft.com/office/drawing/2014/main" xmlns="" id="{DE54BF76-DED1-4DA7-B9E4-9C7569258695}"/>
                </a:ext>
              </a:extLst>
            </p:cNvPr>
            <p:cNvSpPr/>
            <p:nvPr/>
          </p:nvSpPr>
          <p:spPr>
            <a:xfrm>
              <a:off x="5805925" y="3758000"/>
              <a:ext cx="127175" cy="48650"/>
            </a:xfrm>
            <a:custGeom>
              <a:avLst/>
              <a:gdLst/>
              <a:ahLst/>
              <a:cxnLst/>
              <a:rect l="l" t="t" r="r" b="b"/>
              <a:pathLst>
                <a:path w="5087" h="1946" extrusionOk="0">
                  <a:moveTo>
                    <a:pt x="180" y="1"/>
                  </a:moveTo>
                  <a:lnTo>
                    <a:pt x="120" y="31"/>
                  </a:lnTo>
                  <a:lnTo>
                    <a:pt x="60" y="61"/>
                  </a:lnTo>
                  <a:lnTo>
                    <a:pt x="0" y="121"/>
                  </a:lnTo>
                  <a:lnTo>
                    <a:pt x="0" y="180"/>
                  </a:lnTo>
                  <a:lnTo>
                    <a:pt x="0" y="240"/>
                  </a:lnTo>
                  <a:lnTo>
                    <a:pt x="30" y="300"/>
                  </a:lnTo>
                  <a:lnTo>
                    <a:pt x="60" y="360"/>
                  </a:lnTo>
                  <a:lnTo>
                    <a:pt x="150" y="390"/>
                  </a:lnTo>
                  <a:lnTo>
                    <a:pt x="2902" y="599"/>
                  </a:lnTo>
                  <a:lnTo>
                    <a:pt x="3171" y="629"/>
                  </a:lnTo>
                  <a:lnTo>
                    <a:pt x="3471" y="659"/>
                  </a:lnTo>
                  <a:lnTo>
                    <a:pt x="3800" y="749"/>
                  </a:lnTo>
                  <a:lnTo>
                    <a:pt x="4069" y="839"/>
                  </a:lnTo>
                  <a:lnTo>
                    <a:pt x="4338" y="988"/>
                  </a:lnTo>
                  <a:lnTo>
                    <a:pt x="4458" y="1078"/>
                  </a:lnTo>
                  <a:lnTo>
                    <a:pt x="4548" y="1198"/>
                  </a:lnTo>
                  <a:lnTo>
                    <a:pt x="4608" y="1317"/>
                  </a:lnTo>
                  <a:lnTo>
                    <a:pt x="4667" y="1437"/>
                  </a:lnTo>
                  <a:lnTo>
                    <a:pt x="4727" y="1587"/>
                  </a:lnTo>
                  <a:lnTo>
                    <a:pt x="4727" y="1736"/>
                  </a:lnTo>
                  <a:lnTo>
                    <a:pt x="4727" y="1826"/>
                  </a:lnTo>
                  <a:lnTo>
                    <a:pt x="4787" y="1886"/>
                  </a:lnTo>
                  <a:lnTo>
                    <a:pt x="4847" y="1916"/>
                  </a:lnTo>
                  <a:lnTo>
                    <a:pt x="4907" y="1946"/>
                  </a:lnTo>
                  <a:lnTo>
                    <a:pt x="4967" y="1946"/>
                  </a:lnTo>
                  <a:lnTo>
                    <a:pt x="5026" y="1916"/>
                  </a:lnTo>
                  <a:lnTo>
                    <a:pt x="5086" y="1856"/>
                  </a:lnTo>
                  <a:lnTo>
                    <a:pt x="5086" y="1796"/>
                  </a:lnTo>
                  <a:lnTo>
                    <a:pt x="5086" y="1616"/>
                  </a:lnTo>
                  <a:lnTo>
                    <a:pt x="5056" y="1467"/>
                  </a:lnTo>
                  <a:lnTo>
                    <a:pt x="5026" y="1317"/>
                  </a:lnTo>
                  <a:lnTo>
                    <a:pt x="4967" y="1168"/>
                  </a:lnTo>
                  <a:lnTo>
                    <a:pt x="4787" y="928"/>
                  </a:lnTo>
                  <a:lnTo>
                    <a:pt x="4578" y="719"/>
                  </a:lnTo>
                  <a:lnTo>
                    <a:pt x="4308" y="569"/>
                  </a:lnTo>
                  <a:lnTo>
                    <a:pt x="4039" y="420"/>
                  </a:lnTo>
                  <a:lnTo>
                    <a:pt x="3740" y="330"/>
                  </a:lnTo>
                  <a:lnTo>
                    <a:pt x="3441" y="270"/>
                  </a:lnTo>
                  <a:lnTo>
                    <a:pt x="2663" y="210"/>
                  </a:lnTo>
                  <a:lnTo>
                    <a:pt x="1885" y="150"/>
                  </a:lnTo>
                  <a:lnTo>
                    <a:pt x="180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5922;p43">
              <a:extLst>
                <a:ext uri="{FF2B5EF4-FFF2-40B4-BE49-F238E27FC236}">
                  <a16:creationId xmlns:a16="http://schemas.microsoft.com/office/drawing/2014/main" xmlns="" id="{59FEBF91-122B-4918-A182-0F054DE5C957}"/>
                </a:ext>
              </a:extLst>
            </p:cNvPr>
            <p:cNvSpPr/>
            <p:nvPr/>
          </p:nvSpPr>
          <p:spPr>
            <a:xfrm>
              <a:off x="5978700" y="3601675"/>
              <a:ext cx="258075" cy="401675"/>
            </a:xfrm>
            <a:custGeom>
              <a:avLst/>
              <a:gdLst/>
              <a:ahLst/>
              <a:cxnLst/>
              <a:rect l="l" t="t" r="r" b="b"/>
              <a:pathLst>
                <a:path w="10323" h="16067" extrusionOk="0">
                  <a:moveTo>
                    <a:pt x="6582" y="1"/>
                  </a:moveTo>
                  <a:lnTo>
                    <a:pt x="0" y="16067"/>
                  </a:lnTo>
                  <a:lnTo>
                    <a:pt x="7869" y="16067"/>
                  </a:lnTo>
                  <a:lnTo>
                    <a:pt x="8736" y="15080"/>
                  </a:lnTo>
                  <a:lnTo>
                    <a:pt x="8886" y="16067"/>
                  </a:lnTo>
                  <a:lnTo>
                    <a:pt x="9065" y="15828"/>
                  </a:lnTo>
                  <a:lnTo>
                    <a:pt x="9245" y="15499"/>
                  </a:lnTo>
                  <a:lnTo>
                    <a:pt x="9484" y="15050"/>
                  </a:lnTo>
                  <a:lnTo>
                    <a:pt x="9724" y="14481"/>
                  </a:lnTo>
                  <a:lnTo>
                    <a:pt x="9933" y="13763"/>
                  </a:lnTo>
                  <a:lnTo>
                    <a:pt x="10053" y="13374"/>
                  </a:lnTo>
                  <a:lnTo>
                    <a:pt x="10143" y="12926"/>
                  </a:lnTo>
                  <a:lnTo>
                    <a:pt x="10202" y="12477"/>
                  </a:lnTo>
                  <a:lnTo>
                    <a:pt x="10262" y="11998"/>
                  </a:lnTo>
                  <a:lnTo>
                    <a:pt x="10322" y="11460"/>
                  </a:lnTo>
                  <a:lnTo>
                    <a:pt x="10322" y="10921"/>
                  </a:lnTo>
                  <a:lnTo>
                    <a:pt x="10322" y="10323"/>
                  </a:lnTo>
                  <a:lnTo>
                    <a:pt x="10292" y="9724"/>
                  </a:lnTo>
                  <a:lnTo>
                    <a:pt x="10202" y="9066"/>
                  </a:lnTo>
                  <a:lnTo>
                    <a:pt x="10113" y="8378"/>
                  </a:lnTo>
                  <a:lnTo>
                    <a:pt x="9963" y="7690"/>
                  </a:lnTo>
                  <a:lnTo>
                    <a:pt x="9784" y="6942"/>
                  </a:lnTo>
                  <a:lnTo>
                    <a:pt x="9574" y="6194"/>
                  </a:lnTo>
                  <a:lnTo>
                    <a:pt x="9305" y="5386"/>
                  </a:lnTo>
                  <a:lnTo>
                    <a:pt x="9006" y="4578"/>
                  </a:lnTo>
                  <a:lnTo>
                    <a:pt x="8617" y="3711"/>
                  </a:lnTo>
                  <a:lnTo>
                    <a:pt x="8198" y="2843"/>
                  </a:lnTo>
                  <a:lnTo>
                    <a:pt x="7719" y="1916"/>
                  </a:lnTo>
                  <a:lnTo>
                    <a:pt x="7181" y="988"/>
                  </a:lnTo>
                  <a:lnTo>
                    <a:pt x="6582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5923;p43">
              <a:extLst>
                <a:ext uri="{FF2B5EF4-FFF2-40B4-BE49-F238E27FC236}">
                  <a16:creationId xmlns:a16="http://schemas.microsoft.com/office/drawing/2014/main" xmlns="" id="{2860A59B-7D2F-4D67-85D6-CFD50B9741E5}"/>
                </a:ext>
              </a:extLst>
            </p:cNvPr>
            <p:cNvSpPr/>
            <p:nvPr/>
          </p:nvSpPr>
          <p:spPr>
            <a:xfrm>
              <a:off x="6139500" y="3601675"/>
              <a:ext cx="97275" cy="401675"/>
            </a:xfrm>
            <a:custGeom>
              <a:avLst/>
              <a:gdLst/>
              <a:ahLst/>
              <a:cxnLst/>
              <a:rect l="l" t="t" r="r" b="b"/>
              <a:pathLst>
                <a:path w="3891" h="16067" extrusionOk="0">
                  <a:moveTo>
                    <a:pt x="150" y="1"/>
                  </a:moveTo>
                  <a:lnTo>
                    <a:pt x="1" y="390"/>
                  </a:lnTo>
                  <a:lnTo>
                    <a:pt x="479" y="1587"/>
                  </a:lnTo>
                  <a:lnTo>
                    <a:pt x="988" y="2753"/>
                  </a:lnTo>
                  <a:lnTo>
                    <a:pt x="1497" y="3950"/>
                  </a:lnTo>
                  <a:lnTo>
                    <a:pt x="1945" y="5147"/>
                  </a:lnTo>
                  <a:lnTo>
                    <a:pt x="2155" y="5715"/>
                  </a:lnTo>
                  <a:lnTo>
                    <a:pt x="2364" y="6314"/>
                  </a:lnTo>
                  <a:lnTo>
                    <a:pt x="2514" y="6912"/>
                  </a:lnTo>
                  <a:lnTo>
                    <a:pt x="2663" y="7510"/>
                  </a:lnTo>
                  <a:lnTo>
                    <a:pt x="2753" y="8079"/>
                  </a:lnTo>
                  <a:lnTo>
                    <a:pt x="2813" y="8677"/>
                  </a:lnTo>
                  <a:lnTo>
                    <a:pt x="2813" y="9276"/>
                  </a:lnTo>
                  <a:lnTo>
                    <a:pt x="2783" y="9874"/>
                  </a:lnTo>
                  <a:lnTo>
                    <a:pt x="2454" y="11549"/>
                  </a:lnTo>
                  <a:lnTo>
                    <a:pt x="2245" y="12357"/>
                  </a:lnTo>
                  <a:lnTo>
                    <a:pt x="2035" y="13165"/>
                  </a:lnTo>
                  <a:lnTo>
                    <a:pt x="1915" y="13554"/>
                  </a:lnTo>
                  <a:lnTo>
                    <a:pt x="1736" y="13913"/>
                  </a:lnTo>
                  <a:lnTo>
                    <a:pt x="1586" y="14302"/>
                  </a:lnTo>
                  <a:lnTo>
                    <a:pt x="1377" y="14661"/>
                  </a:lnTo>
                  <a:lnTo>
                    <a:pt x="1167" y="15020"/>
                  </a:lnTo>
                  <a:lnTo>
                    <a:pt x="928" y="15379"/>
                  </a:lnTo>
                  <a:lnTo>
                    <a:pt x="629" y="15738"/>
                  </a:lnTo>
                  <a:lnTo>
                    <a:pt x="330" y="16067"/>
                  </a:lnTo>
                  <a:lnTo>
                    <a:pt x="1437" y="16067"/>
                  </a:lnTo>
                  <a:lnTo>
                    <a:pt x="2304" y="15080"/>
                  </a:lnTo>
                  <a:lnTo>
                    <a:pt x="2454" y="16067"/>
                  </a:lnTo>
                  <a:lnTo>
                    <a:pt x="2633" y="15828"/>
                  </a:lnTo>
                  <a:lnTo>
                    <a:pt x="2813" y="15499"/>
                  </a:lnTo>
                  <a:lnTo>
                    <a:pt x="3052" y="15050"/>
                  </a:lnTo>
                  <a:lnTo>
                    <a:pt x="3292" y="14481"/>
                  </a:lnTo>
                  <a:lnTo>
                    <a:pt x="3501" y="13763"/>
                  </a:lnTo>
                  <a:lnTo>
                    <a:pt x="3621" y="13374"/>
                  </a:lnTo>
                  <a:lnTo>
                    <a:pt x="3711" y="12926"/>
                  </a:lnTo>
                  <a:lnTo>
                    <a:pt x="3770" y="12477"/>
                  </a:lnTo>
                  <a:lnTo>
                    <a:pt x="3830" y="11998"/>
                  </a:lnTo>
                  <a:lnTo>
                    <a:pt x="3890" y="11460"/>
                  </a:lnTo>
                  <a:lnTo>
                    <a:pt x="3890" y="10921"/>
                  </a:lnTo>
                  <a:lnTo>
                    <a:pt x="3890" y="10323"/>
                  </a:lnTo>
                  <a:lnTo>
                    <a:pt x="3860" y="9724"/>
                  </a:lnTo>
                  <a:lnTo>
                    <a:pt x="3770" y="9066"/>
                  </a:lnTo>
                  <a:lnTo>
                    <a:pt x="3681" y="8378"/>
                  </a:lnTo>
                  <a:lnTo>
                    <a:pt x="3531" y="7690"/>
                  </a:lnTo>
                  <a:lnTo>
                    <a:pt x="3352" y="6942"/>
                  </a:lnTo>
                  <a:lnTo>
                    <a:pt x="3142" y="6194"/>
                  </a:lnTo>
                  <a:lnTo>
                    <a:pt x="2873" y="5386"/>
                  </a:lnTo>
                  <a:lnTo>
                    <a:pt x="2574" y="4578"/>
                  </a:lnTo>
                  <a:lnTo>
                    <a:pt x="2185" y="3711"/>
                  </a:lnTo>
                  <a:lnTo>
                    <a:pt x="1766" y="2843"/>
                  </a:lnTo>
                  <a:lnTo>
                    <a:pt x="1287" y="1916"/>
                  </a:lnTo>
                  <a:lnTo>
                    <a:pt x="749" y="988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5924;p43">
              <a:extLst>
                <a:ext uri="{FF2B5EF4-FFF2-40B4-BE49-F238E27FC236}">
                  <a16:creationId xmlns:a16="http://schemas.microsoft.com/office/drawing/2014/main" xmlns="" id="{4EA6EB52-9612-4234-9A85-5698814D3C5E}"/>
                </a:ext>
              </a:extLst>
            </p:cNvPr>
            <p:cNvSpPr/>
            <p:nvPr/>
          </p:nvSpPr>
          <p:spPr>
            <a:xfrm>
              <a:off x="7041550" y="3693675"/>
              <a:ext cx="237125" cy="141400"/>
            </a:xfrm>
            <a:custGeom>
              <a:avLst/>
              <a:gdLst/>
              <a:ahLst/>
              <a:cxnLst/>
              <a:rect l="l" t="t" r="r" b="b"/>
              <a:pathLst>
                <a:path w="9485" h="5656" extrusionOk="0">
                  <a:moveTo>
                    <a:pt x="2543" y="1"/>
                  </a:moveTo>
                  <a:lnTo>
                    <a:pt x="2154" y="31"/>
                  </a:lnTo>
                  <a:lnTo>
                    <a:pt x="1765" y="91"/>
                  </a:lnTo>
                  <a:lnTo>
                    <a:pt x="1376" y="180"/>
                  </a:lnTo>
                  <a:lnTo>
                    <a:pt x="1047" y="300"/>
                  </a:lnTo>
                  <a:lnTo>
                    <a:pt x="778" y="450"/>
                  </a:lnTo>
                  <a:lnTo>
                    <a:pt x="539" y="599"/>
                  </a:lnTo>
                  <a:lnTo>
                    <a:pt x="389" y="779"/>
                  </a:lnTo>
                  <a:lnTo>
                    <a:pt x="240" y="958"/>
                  </a:lnTo>
                  <a:lnTo>
                    <a:pt x="150" y="1168"/>
                  </a:lnTo>
                  <a:lnTo>
                    <a:pt x="60" y="1407"/>
                  </a:lnTo>
                  <a:lnTo>
                    <a:pt x="30" y="1616"/>
                  </a:lnTo>
                  <a:lnTo>
                    <a:pt x="0" y="1826"/>
                  </a:lnTo>
                  <a:lnTo>
                    <a:pt x="0" y="2065"/>
                  </a:lnTo>
                  <a:lnTo>
                    <a:pt x="60" y="2514"/>
                  </a:lnTo>
                  <a:lnTo>
                    <a:pt x="150" y="3232"/>
                  </a:lnTo>
                  <a:lnTo>
                    <a:pt x="180" y="3501"/>
                  </a:lnTo>
                  <a:lnTo>
                    <a:pt x="240" y="3741"/>
                  </a:lnTo>
                  <a:lnTo>
                    <a:pt x="329" y="3950"/>
                  </a:lnTo>
                  <a:lnTo>
                    <a:pt x="419" y="4160"/>
                  </a:lnTo>
                  <a:lnTo>
                    <a:pt x="539" y="4369"/>
                  </a:lnTo>
                  <a:lnTo>
                    <a:pt x="688" y="4578"/>
                  </a:lnTo>
                  <a:lnTo>
                    <a:pt x="838" y="4758"/>
                  </a:lnTo>
                  <a:lnTo>
                    <a:pt x="1017" y="4907"/>
                  </a:lnTo>
                  <a:lnTo>
                    <a:pt x="1197" y="5057"/>
                  </a:lnTo>
                  <a:lnTo>
                    <a:pt x="1406" y="5207"/>
                  </a:lnTo>
                  <a:lnTo>
                    <a:pt x="1586" y="5326"/>
                  </a:lnTo>
                  <a:lnTo>
                    <a:pt x="1825" y="5416"/>
                  </a:lnTo>
                  <a:lnTo>
                    <a:pt x="2274" y="5566"/>
                  </a:lnTo>
                  <a:lnTo>
                    <a:pt x="2513" y="5626"/>
                  </a:lnTo>
                  <a:lnTo>
                    <a:pt x="2753" y="5655"/>
                  </a:lnTo>
                  <a:lnTo>
                    <a:pt x="2992" y="5655"/>
                  </a:lnTo>
                  <a:lnTo>
                    <a:pt x="3321" y="5596"/>
                  </a:lnTo>
                  <a:lnTo>
                    <a:pt x="3710" y="5506"/>
                  </a:lnTo>
                  <a:lnTo>
                    <a:pt x="4189" y="5356"/>
                  </a:lnTo>
                  <a:lnTo>
                    <a:pt x="5236" y="4997"/>
                  </a:lnTo>
                  <a:lnTo>
                    <a:pt x="6343" y="4548"/>
                  </a:lnTo>
                  <a:lnTo>
                    <a:pt x="7450" y="4100"/>
                  </a:lnTo>
                  <a:lnTo>
                    <a:pt x="8377" y="3651"/>
                  </a:lnTo>
                  <a:lnTo>
                    <a:pt x="9065" y="3292"/>
                  </a:lnTo>
                  <a:lnTo>
                    <a:pt x="9305" y="3142"/>
                  </a:lnTo>
                  <a:lnTo>
                    <a:pt x="9395" y="3053"/>
                  </a:lnTo>
                  <a:lnTo>
                    <a:pt x="9454" y="2903"/>
                  </a:lnTo>
                  <a:lnTo>
                    <a:pt x="9484" y="2753"/>
                  </a:lnTo>
                  <a:lnTo>
                    <a:pt x="9424" y="2574"/>
                  </a:lnTo>
                  <a:lnTo>
                    <a:pt x="9335" y="2364"/>
                  </a:lnTo>
                  <a:lnTo>
                    <a:pt x="9215" y="2185"/>
                  </a:lnTo>
                  <a:lnTo>
                    <a:pt x="9036" y="1975"/>
                  </a:lnTo>
                  <a:lnTo>
                    <a:pt x="8856" y="1766"/>
                  </a:lnTo>
                  <a:lnTo>
                    <a:pt x="8647" y="1557"/>
                  </a:lnTo>
                  <a:lnTo>
                    <a:pt x="8198" y="1198"/>
                  </a:lnTo>
                  <a:lnTo>
                    <a:pt x="7719" y="898"/>
                  </a:lnTo>
                  <a:lnTo>
                    <a:pt x="7480" y="779"/>
                  </a:lnTo>
                  <a:lnTo>
                    <a:pt x="7270" y="689"/>
                  </a:lnTo>
                  <a:lnTo>
                    <a:pt x="7091" y="659"/>
                  </a:lnTo>
                  <a:lnTo>
                    <a:pt x="6941" y="629"/>
                  </a:lnTo>
                  <a:lnTo>
                    <a:pt x="6582" y="629"/>
                  </a:lnTo>
                  <a:lnTo>
                    <a:pt x="6253" y="599"/>
                  </a:lnTo>
                  <a:lnTo>
                    <a:pt x="5595" y="510"/>
                  </a:lnTo>
                  <a:lnTo>
                    <a:pt x="4937" y="360"/>
                  </a:lnTo>
                  <a:lnTo>
                    <a:pt x="4278" y="210"/>
                  </a:lnTo>
                  <a:lnTo>
                    <a:pt x="3590" y="91"/>
                  </a:lnTo>
                  <a:lnTo>
                    <a:pt x="3261" y="31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5925;p43">
              <a:extLst>
                <a:ext uri="{FF2B5EF4-FFF2-40B4-BE49-F238E27FC236}">
                  <a16:creationId xmlns:a16="http://schemas.microsoft.com/office/drawing/2014/main" xmlns="" id="{55415952-69E7-4B41-815B-9FA0671E9130}"/>
                </a:ext>
              </a:extLst>
            </p:cNvPr>
            <p:cNvSpPr/>
            <p:nvPr/>
          </p:nvSpPr>
          <p:spPr>
            <a:xfrm>
              <a:off x="7241250" y="3645075"/>
              <a:ext cx="124175" cy="128675"/>
            </a:xfrm>
            <a:custGeom>
              <a:avLst/>
              <a:gdLst/>
              <a:ahLst/>
              <a:cxnLst/>
              <a:rect l="l" t="t" r="r" b="b"/>
              <a:pathLst>
                <a:path w="4967" h="5147" extrusionOk="0">
                  <a:moveTo>
                    <a:pt x="4668" y="0"/>
                  </a:moveTo>
                  <a:lnTo>
                    <a:pt x="4458" y="30"/>
                  </a:lnTo>
                  <a:lnTo>
                    <a:pt x="4279" y="90"/>
                  </a:lnTo>
                  <a:lnTo>
                    <a:pt x="4069" y="210"/>
                  </a:lnTo>
                  <a:lnTo>
                    <a:pt x="3980" y="299"/>
                  </a:lnTo>
                  <a:lnTo>
                    <a:pt x="3890" y="419"/>
                  </a:lnTo>
                  <a:lnTo>
                    <a:pt x="3830" y="539"/>
                  </a:lnTo>
                  <a:lnTo>
                    <a:pt x="3770" y="688"/>
                  </a:lnTo>
                  <a:lnTo>
                    <a:pt x="3381" y="1915"/>
                  </a:lnTo>
                  <a:lnTo>
                    <a:pt x="3172" y="2483"/>
                  </a:lnTo>
                  <a:lnTo>
                    <a:pt x="30" y="4129"/>
                  </a:lnTo>
                  <a:lnTo>
                    <a:pt x="0" y="4338"/>
                  </a:lnTo>
                  <a:lnTo>
                    <a:pt x="30" y="4578"/>
                  </a:lnTo>
                  <a:lnTo>
                    <a:pt x="90" y="4817"/>
                  </a:lnTo>
                  <a:lnTo>
                    <a:pt x="150" y="4907"/>
                  </a:lnTo>
                  <a:lnTo>
                    <a:pt x="240" y="4997"/>
                  </a:lnTo>
                  <a:lnTo>
                    <a:pt x="359" y="5086"/>
                  </a:lnTo>
                  <a:lnTo>
                    <a:pt x="509" y="5146"/>
                  </a:lnTo>
                  <a:lnTo>
                    <a:pt x="868" y="5146"/>
                  </a:lnTo>
                  <a:lnTo>
                    <a:pt x="1137" y="5086"/>
                  </a:lnTo>
                  <a:lnTo>
                    <a:pt x="1407" y="4997"/>
                  </a:lnTo>
                  <a:lnTo>
                    <a:pt x="3920" y="3501"/>
                  </a:lnTo>
                  <a:lnTo>
                    <a:pt x="4967" y="0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5926;p43">
              <a:extLst>
                <a:ext uri="{FF2B5EF4-FFF2-40B4-BE49-F238E27FC236}">
                  <a16:creationId xmlns:a16="http://schemas.microsoft.com/office/drawing/2014/main" xmlns="" id="{245F6786-0E7B-4647-AFD4-EFF2552D52FB}"/>
                </a:ext>
              </a:extLst>
            </p:cNvPr>
            <p:cNvSpPr/>
            <p:nvPr/>
          </p:nvSpPr>
          <p:spPr>
            <a:xfrm>
              <a:off x="7236000" y="3721350"/>
              <a:ext cx="138400" cy="67350"/>
            </a:xfrm>
            <a:custGeom>
              <a:avLst/>
              <a:gdLst/>
              <a:ahLst/>
              <a:cxnLst/>
              <a:rect l="l" t="t" r="r" b="b"/>
              <a:pathLst>
                <a:path w="5536" h="2694" extrusionOk="0">
                  <a:moveTo>
                    <a:pt x="4997" y="1"/>
                  </a:moveTo>
                  <a:lnTo>
                    <a:pt x="4788" y="31"/>
                  </a:lnTo>
                  <a:lnTo>
                    <a:pt x="4578" y="121"/>
                  </a:lnTo>
                  <a:lnTo>
                    <a:pt x="4489" y="180"/>
                  </a:lnTo>
                  <a:lnTo>
                    <a:pt x="4399" y="300"/>
                  </a:lnTo>
                  <a:lnTo>
                    <a:pt x="3651" y="1078"/>
                  </a:lnTo>
                  <a:lnTo>
                    <a:pt x="3292" y="1437"/>
                  </a:lnTo>
                  <a:lnTo>
                    <a:pt x="300" y="1527"/>
                  </a:lnTo>
                  <a:lnTo>
                    <a:pt x="210" y="1676"/>
                  </a:lnTo>
                  <a:lnTo>
                    <a:pt x="121" y="1826"/>
                  </a:lnTo>
                  <a:lnTo>
                    <a:pt x="61" y="2005"/>
                  </a:lnTo>
                  <a:lnTo>
                    <a:pt x="1" y="2215"/>
                  </a:lnTo>
                  <a:lnTo>
                    <a:pt x="31" y="2394"/>
                  </a:lnTo>
                  <a:lnTo>
                    <a:pt x="61" y="2484"/>
                  </a:lnTo>
                  <a:lnTo>
                    <a:pt x="91" y="2574"/>
                  </a:lnTo>
                  <a:lnTo>
                    <a:pt x="180" y="2634"/>
                  </a:lnTo>
                  <a:lnTo>
                    <a:pt x="300" y="2693"/>
                  </a:lnTo>
                  <a:lnTo>
                    <a:pt x="3501" y="2454"/>
                  </a:lnTo>
                  <a:lnTo>
                    <a:pt x="5536" y="210"/>
                  </a:lnTo>
                  <a:lnTo>
                    <a:pt x="5446" y="121"/>
                  </a:lnTo>
                  <a:lnTo>
                    <a:pt x="5326" y="91"/>
                  </a:lnTo>
                  <a:lnTo>
                    <a:pt x="5147" y="31"/>
                  </a:lnTo>
                  <a:lnTo>
                    <a:pt x="4997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5927;p43">
              <a:extLst>
                <a:ext uri="{FF2B5EF4-FFF2-40B4-BE49-F238E27FC236}">
                  <a16:creationId xmlns:a16="http://schemas.microsoft.com/office/drawing/2014/main" xmlns="" id="{46AD339F-A2F3-461B-8EF3-1190E8B835BF}"/>
                </a:ext>
              </a:extLst>
            </p:cNvPr>
            <p:cNvSpPr/>
            <p:nvPr/>
          </p:nvSpPr>
          <p:spPr>
            <a:xfrm>
              <a:off x="7208325" y="3621125"/>
              <a:ext cx="123450" cy="129425"/>
            </a:xfrm>
            <a:custGeom>
              <a:avLst/>
              <a:gdLst/>
              <a:ahLst/>
              <a:cxnLst/>
              <a:rect l="l" t="t" r="r" b="b"/>
              <a:pathLst>
                <a:path w="4938" h="5177" extrusionOk="0">
                  <a:moveTo>
                    <a:pt x="4638" y="1"/>
                  </a:moveTo>
                  <a:lnTo>
                    <a:pt x="4459" y="31"/>
                  </a:lnTo>
                  <a:lnTo>
                    <a:pt x="4249" y="91"/>
                  </a:lnTo>
                  <a:lnTo>
                    <a:pt x="4070" y="210"/>
                  </a:lnTo>
                  <a:lnTo>
                    <a:pt x="3980" y="300"/>
                  </a:lnTo>
                  <a:lnTo>
                    <a:pt x="3890" y="420"/>
                  </a:lnTo>
                  <a:lnTo>
                    <a:pt x="3831" y="539"/>
                  </a:lnTo>
                  <a:lnTo>
                    <a:pt x="3771" y="719"/>
                  </a:lnTo>
                  <a:lnTo>
                    <a:pt x="3352" y="1946"/>
                  </a:lnTo>
                  <a:lnTo>
                    <a:pt x="3172" y="2514"/>
                  </a:lnTo>
                  <a:lnTo>
                    <a:pt x="1" y="4130"/>
                  </a:lnTo>
                  <a:lnTo>
                    <a:pt x="1" y="4369"/>
                  </a:lnTo>
                  <a:lnTo>
                    <a:pt x="1" y="4578"/>
                  </a:lnTo>
                  <a:lnTo>
                    <a:pt x="91" y="4818"/>
                  </a:lnTo>
                  <a:lnTo>
                    <a:pt x="151" y="4937"/>
                  </a:lnTo>
                  <a:lnTo>
                    <a:pt x="240" y="5027"/>
                  </a:lnTo>
                  <a:lnTo>
                    <a:pt x="330" y="5087"/>
                  </a:lnTo>
                  <a:lnTo>
                    <a:pt x="480" y="5147"/>
                  </a:lnTo>
                  <a:lnTo>
                    <a:pt x="659" y="5177"/>
                  </a:lnTo>
                  <a:lnTo>
                    <a:pt x="869" y="5177"/>
                  </a:lnTo>
                  <a:lnTo>
                    <a:pt x="1108" y="5117"/>
                  </a:lnTo>
                  <a:lnTo>
                    <a:pt x="1407" y="5027"/>
                  </a:lnTo>
                  <a:lnTo>
                    <a:pt x="3920" y="3501"/>
                  </a:lnTo>
                  <a:lnTo>
                    <a:pt x="4937" y="31"/>
                  </a:lnTo>
                  <a:lnTo>
                    <a:pt x="4788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5928;p43">
              <a:extLst>
                <a:ext uri="{FF2B5EF4-FFF2-40B4-BE49-F238E27FC236}">
                  <a16:creationId xmlns:a16="http://schemas.microsoft.com/office/drawing/2014/main" xmlns="" id="{9AFB03DC-2394-4FB4-AA28-E43B1055D72F}"/>
                </a:ext>
              </a:extLst>
            </p:cNvPr>
            <p:cNvSpPr/>
            <p:nvPr/>
          </p:nvSpPr>
          <p:spPr>
            <a:xfrm>
              <a:off x="7046025" y="3738550"/>
              <a:ext cx="190750" cy="266300"/>
            </a:xfrm>
            <a:custGeom>
              <a:avLst/>
              <a:gdLst/>
              <a:ahLst/>
              <a:cxnLst/>
              <a:rect l="l" t="t" r="r" b="b"/>
              <a:pathLst>
                <a:path w="7630" h="10652" extrusionOk="0">
                  <a:moveTo>
                    <a:pt x="3501" y="1"/>
                  </a:moveTo>
                  <a:lnTo>
                    <a:pt x="1" y="1676"/>
                  </a:lnTo>
                  <a:lnTo>
                    <a:pt x="1138" y="10652"/>
                  </a:lnTo>
                  <a:lnTo>
                    <a:pt x="7630" y="10652"/>
                  </a:lnTo>
                  <a:lnTo>
                    <a:pt x="3501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5929;p43">
              <a:extLst>
                <a:ext uri="{FF2B5EF4-FFF2-40B4-BE49-F238E27FC236}">
                  <a16:creationId xmlns:a16="http://schemas.microsoft.com/office/drawing/2014/main" xmlns="" id="{BC85C926-2800-42DE-A5C0-1225966228E3}"/>
                </a:ext>
              </a:extLst>
            </p:cNvPr>
            <p:cNvSpPr/>
            <p:nvPr/>
          </p:nvSpPr>
          <p:spPr>
            <a:xfrm>
              <a:off x="7049025" y="3581500"/>
              <a:ext cx="159325" cy="187750"/>
            </a:xfrm>
            <a:custGeom>
              <a:avLst/>
              <a:gdLst/>
              <a:ahLst/>
              <a:cxnLst/>
              <a:rect l="l" t="t" r="r" b="b"/>
              <a:pathLst>
                <a:path w="6373" h="7510" extrusionOk="0">
                  <a:moveTo>
                    <a:pt x="6164" y="0"/>
                  </a:moveTo>
                  <a:lnTo>
                    <a:pt x="5984" y="269"/>
                  </a:lnTo>
                  <a:lnTo>
                    <a:pt x="5745" y="539"/>
                  </a:lnTo>
                  <a:lnTo>
                    <a:pt x="5236" y="1047"/>
                  </a:lnTo>
                  <a:lnTo>
                    <a:pt x="4668" y="1526"/>
                  </a:lnTo>
                  <a:lnTo>
                    <a:pt x="4069" y="2005"/>
                  </a:lnTo>
                  <a:lnTo>
                    <a:pt x="2843" y="2902"/>
                  </a:lnTo>
                  <a:lnTo>
                    <a:pt x="1676" y="3710"/>
                  </a:lnTo>
                  <a:lnTo>
                    <a:pt x="1137" y="4099"/>
                  </a:lnTo>
                  <a:lnTo>
                    <a:pt x="868" y="4308"/>
                  </a:lnTo>
                  <a:lnTo>
                    <a:pt x="629" y="4548"/>
                  </a:lnTo>
                  <a:lnTo>
                    <a:pt x="419" y="4787"/>
                  </a:lnTo>
                  <a:lnTo>
                    <a:pt x="240" y="5026"/>
                  </a:lnTo>
                  <a:lnTo>
                    <a:pt x="90" y="5326"/>
                  </a:lnTo>
                  <a:lnTo>
                    <a:pt x="0" y="5625"/>
                  </a:lnTo>
                  <a:lnTo>
                    <a:pt x="0" y="5864"/>
                  </a:lnTo>
                  <a:lnTo>
                    <a:pt x="0" y="6103"/>
                  </a:lnTo>
                  <a:lnTo>
                    <a:pt x="30" y="6373"/>
                  </a:lnTo>
                  <a:lnTo>
                    <a:pt x="90" y="6582"/>
                  </a:lnTo>
                  <a:lnTo>
                    <a:pt x="150" y="6762"/>
                  </a:lnTo>
                  <a:lnTo>
                    <a:pt x="270" y="6911"/>
                  </a:lnTo>
                  <a:lnTo>
                    <a:pt x="389" y="7061"/>
                  </a:lnTo>
                  <a:lnTo>
                    <a:pt x="569" y="7151"/>
                  </a:lnTo>
                  <a:lnTo>
                    <a:pt x="988" y="7360"/>
                  </a:lnTo>
                  <a:lnTo>
                    <a:pt x="1407" y="7480"/>
                  </a:lnTo>
                  <a:lnTo>
                    <a:pt x="1795" y="7510"/>
                  </a:lnTo>
                  <a:lnTo>
                    <a:pt x="2184" y="7480"/>
                  </a:lnTo>
                  <a:lnTo>
                    <a:pt x="2543" y="7390"/>
                  </a:lnTo>
                  <a:lnTo>
                    <a:pt x="2902" y="7240"/>
                  </a:lnTo>
                  <a:lnTo>
                    <a:pt x="3202" y="7061"/>
                  </a:lnTo>
                  <a:lnTo>
                    <a:pt x="3501" y="6792"/>
                  </a:lnTo>
                  <a:lnTo>
                    <a:pt x="3740" y="6492"/>
                  </a:lnTo>
                  <a:lnTo>
                    <a:pt x="3979" y="6133"/>
                  </a:lnTo>
                  <a:lnTo>
                    <a:pt x="4129" y="5744"/>
                  </a:lnTo>
                  <a:lnTo>
                    <a:pt x="4279" y="5326"/>
                  </a:lnTo>
                  <a:lnTo>
                    <a:pt x="4339" y="4847"/>
                  </a:lnTo>
                  <a:lnTo>
                    <a:pt x="4368" y="4368"/>
                  </a:lnTo>
                  <a:lnTo>
                    <a:pt x="4368" y="3860"/>
                  </a:lnTo>
                  <a:lnTo>
                    <a:pt x="4279" y="3321"/>
                  </a:lnTo>
                  <a:lnTo>
                    <a:pt x="4638" y="3052"/>
                  </a:lnTo>
                  <a:lnTo>
                    <a:pt x="5057" y="2693"/>
                  </a:lnTo>
                  <a:lnTo>
                    <a:pt x="5475" y="2274"/>
                  </a:lnTo>
                  <a:lnTo>
                    <a:pt x="5864" y="1825"/>
                  </a:lnTo>
                  <a:lnTo>
                    <a:pt x="6014" y="1616"/>
                  </a:lnTo>
                  <a:lnTo>
                    <a:pt x="6164" y="1376"/>
                  </a:lnTo>
                  <a:lnTo>
                    <a:pt x="6253" y="1137"/>
                  </a:lnTo>
                  <a:lnTo>
                    <a:pt x="6343" y="898"/>
                  </a:lnTo>
                  <a:lnTo>
                    <a:pt x="6373" y="658"/>
                  </a:lnTo>
                  <a:lnTo>
                    <a:pt x="6343" y="449"/>
                  </a:lnTo>
                  <a:lnTo>
                    <a:pt x="6283" y="210"/>
                  </a:lnTo>
                  <a:lnTo>
                    <a:pt x="6164" y="0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5930;p43">
              <a:extLst>
                <a:ext uri="{FF2B5EF4-FFF2-40B4-BE49-F238E27FC236}">
                  <a16:creationId xmlns:a16="http://schemas.microsoft.com/office/drawing/2014/main" xmlns="" id="{4B5FAE45-EC2D-4797-AAB5-DB177F60F5E6}"/>
                </a:ext>
              </a:extLst>
            </p:cNvPr>
            <p:cNvSpPr/>
            <p:nvPr/>
          </p:nvSpPr>
          <p:spPr>
            <a:xfrm>
              <a:off x="7206100" y="3568025"/>
              <a:ext cx="60600" cy="170550"/>
            </a:xfrm>
            <a:custGeom>
              <a:avLst/>
              <a:gdLst/>
              <a:ahLst/>
              <a:cxnLst/>
              <a:rect l="l" t="t" r="r" b="b"/>
              <a:pathLst>
                <a:path w="2424" h="6822" extrusionOk="0">
                  <a:moveTo>
                    <a:pt x="419" y="1"/>
                  </a:moveTo>
                  <a:lnTo>
                    <a:pt x="329" y="90"/>
                  </a:lnTo>
                  <a:lnTo>
                    <a:pt x="210" y="210"/>
                  </a:lnTo>
                  <a:lnTo>
                    <a:pt x="120" y="390"/>
                  </a:lnTo>
                  <a:lnTo>
                    <a:pt x="30" y="569"/>
                  </a:lnTo>
                  <a:lnTo>
                    <a:pt x="0" y="808"/>
                  </a:lnTo>
                  <a:lnTo>
                    <a:pt x="30" y="928"/>
                  </a:lnTo>
                  <a:lnTo>
                    <a:pt x="60" y="1048"/>
                  </a:lnTo>
                  <a:lnTo>
                    <a:pt x="90" y="1197"/>
                  </a:lnTo>
                  <a:lnTo>
                    <a:pt x="180" y="1347"/>
                  </a:lnTo>
                  <a:lnTo>
                    <a:pt x="868" y="2454"/>
                  </a:lnTo>
                  <a:lnTo>
                    <a:pt x="1167" y="2963"/>
                  </a:lnTo>
                  <a:lnTo>
                    <a:pt x="389" y="6433"/>
                  </a:lnTo>
                  <a:lnTo>
                    <a:pt x="539" y="6583"/>
                  </a:lnTo>
                  <a:lnTo>
                    <a:pt x="718" y="6702"/>
                  </a:lnTo>
                  <a:lnTo>
                    <a:pt x="958" y="6792"/>
                  </a:lnTo>
                  <a:lnTo>
                    <a:pt x="1077" y="6822"/>
                  </a:lnTo>
                  <a:lnTo>
                    <a:pt x="1197" y="6822"/>
                  </a:lnTo>
                  <a:lnTo>
                    <a:pt x="1317" y="6792"/>
                  </a:lnTo>
                  <a:lnTo>
                    <a:pt x="1466" y="6702"/>
                  </a:lnTo>
                  <a:lnTo>
                    <a:pt x="1586" y="6613"/>
                  </a:lnTo>
                  <a:lnTo>
                    <a:pt x="1706" y="6433"/>
                  </a:lnTo>
                  <a:lnTo>
                    <a:pt x="1825" y="6224"/>
                  </a:lnTo>
                  <a:lnTo>
                    <a:pt x="1945" y="5924"/>
                  </a:lnTo>
                  <a:lnTo>
                    <a:pt x="2424" y="3022"/>
                  </a:lnTo>
                  <a:lnTo>
                    <a:pt x="419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5931;p43">
              <a:extLst>
                <a:ext uri="{FF2B5EF4-FFF2-40B4-BE49-F238E27FC236}">
                  <a16:creationId xmlns:a16="http://schemas.microsoft.com/office/drawing/2014/main" xmlns="" id="{5CF9C072-2B5E-48FC-A532-F37BF1E9E386}"/>
                </a:ext>
              </a:extLst>
            </p:cNvPr>
            <p:cNvSpPr/>
            <p:nvPr/>
          </p:nvSpPr>
          <p:spPr>
            <a:xfrm>
              <a:off x="7072950" y="3678725"/>
              <a:ext cx="86800" cy="80800"/>
            </a:xfrm>
            <a:custGeom>
              <a:avLst/>
              <a:gdLst/>
              <a:ahLst/>
              <a:cxnLst/>
              <a:rect l="l" t="t" r="r" b="b"/>
              <a:pathLst>
                <a:path w="3472" h="3232" extrusionOk="0">
                  <a:moveTo>
                    <a:pt x="3202" y="1"/>
                  </a:moveTo>
                  <a:lnTo>
                    <a:pt x="3142" y="60"/>
                  </a:lnTo>
                  <a:lnTo>
                    <a:pt x="3112" y="120"/>
                  </a:lnTo>
                  <a:lnTo>
                    <a:pt x="3082" y="210"/>
                  </a:lnTo>
                  <a:lnTo>
                    <a:pt x="3082" y="479"/>
                  </a:lnTo>
                  <a:lnTo>
                    <a:pt x="3052" y="748"/>
                  </a:lnTo>
                  <a:lnTo>
                    <a:pt x="2993" y="1018"/>
                  </a:lnTo>
                  <a:lnTo>
                    <a:pt x="2903" y="1287"/>
                  </a:lnTo>
                  <a:lnTo>
                    <a:pt x="2783" y="1526"/>
                  </a:lnTo>
                  <a:lnTo>
                    <a:pt x="2634" y="1766"/>
                  </a:lnTo>
                  <a:lnTo>
                    <a:pt x="2454" y="1975"/>
                  </a:lnTo>
                  <a:lnTo>
                    <a:pt x="2275" y="2185"/>
                  </a:lnTo>
                  <a:lnTo>
                    <a:pt x="2035" y="2364"/>
                  </a:lnTo>
                  <a:lnTo>
                    <a:pt x="1826" y="2514"/>
                  </a:lnTo>
                  <a:lnTo>
                    <a:pt x="1556" y="2633"/>
                  </a:lnTo>
                  <a:lnTo>
                    <a:pt x="1317" y="2723"/>
                  </a:lnTo>
                  <a:lnTo>
                    <a:pt x="1048" y="2813"/>
                  </a:lnTo>
                  <a:lnTo>
                    <a:pt x="779" y="2843"/>
                  </a:lnTo>
                  <a:lnTo>
                    <a:pt x="120" y="2843"/>
                  </a:lnTo>
                  <a:lnTo>
                    <a:pt x="61" y="2873"/>
                  </a:lnTo>
                  <a:lnTo>
                    <a:pt x="31" y="2933"/>
                  </a:lnTo>
                  <a:lnTo>
                    <a:pt x="1" y="2992"/>
                  </a:lnTo>
                  <a:lnTo>
                    <a:pt x="1" y="3082"/>
                  </a:lnTo>
                  <a:lnTo>
                    <a:pt x="31" y="3142"/>
                  </a:lnTo>
                  <a:lnTo>
                    <a:pt x="90" y="3172"/>
                  </a:lnTo>
                  <a:lnTo>
                    <a:pt x="150" y="3202"/>
                  </a:lnTo>
                  <a:lnTo>
                    <a:pt x="479" y="3232"/>
                  </a:lnTo>
                  <a:lnTo>
                    <a:pt x="809" y="3202"/>
                  </a:lnTo>
                  <a:lnTo>
                    <a:pt x="1108" y="3172"/>
                  </a:lnTo>
                  <a:lnTo>
                    <a:pt x="1407" y="3082"/>
                  </a:lnTo>
                  <a:lnTo>
                    <a:pt x="1706" y="2962"/>
                  </a:lnTo>
                  <a:lnTo>
                    <a:pt x="2005" y="2843"/>
                  </a:lnTo>
                  <a:lnTo>
                    <a:pt x="2275" y="2663"/>
                  </a:lnTo>
                  <a:lnTo>
                    <a:pt x="2514" y="2454"/>
                  </a:lnTo>
                  <a:lnTo>
                    <a:pt x="2753" y="2214"/>
                  </a:lnTo>
                  <a:lnTo>
                    <a:pt x="2933" y="1975"/>
                  </a:lnTo>
                  <a:lnTo>
                    <a:pt x="3112" y="1706"/>
                  </a:lnTo>
                  <a:lnTo>
                    <a:pt x="3232" y="1407"/>
                  </a:lnTo>
                  <a:lnTo>
                    <a:pt x="3352" y="1108"/>
                  </a:lnTo>
                  <a:lnTo>
                    <a:pt x="3411" y="808"/>
                  </a:lnTo>
                  <a:lnTo>
                    <a:pt x="3441" y="479"/>
                  </a:lnTo>
                  <a:lnTo>
                    <a:pt x="3471" y="150"/>
                  </a:lnTo>
                  <a:lnTo>
                    <a:pt x="3441" y="90"/>
                  </a:lnTo>
                  <a:lnTo>
                    <a:pt x="3411" y="30"/>
                  </a:lnTo>
                  <a:lnTo>
                    <a:pt x="3352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5932;p43">
              <a:extLst>
                <a:ext uri="{FF2B5EF4-FFF2-40B4-BE49-F238E27FC236}">
                  <a16:creationId xmlns:a16="http://schemas.microsoft.com/office/drawing/2014/main" xmlns="" id="{3FC47632-070B-44D6-8DBA-41DAA325658A}"/>
                </a:ext>
              </a:extLst>
            </p:cNvPr>
            <p:cNvSpPr/>
            <p:nvPr/>
          </p:nvSpPr>
          <p:spPr>
            <a:xfrm>
              <a:off x="7099875" y="3758000"/>
              <a:ext cx="127925" cy="48650"/>
            </a:xfrm>
            <a:custGeom>
              <a:avLst/>
              <a:gdLst/>
              <a:ahLst/>
              <a:cxnLst/>
              <a:rect l="l" t="t" r="r" b="b"/>
              <a:pathLst>
                <a:path w="5117" h="1946" extrusionOk="0">
                  <a:moveTo>
                    <a:pt x="4907" y="1"/>
                  </a:moveTo>
                  <a:lnTo>
                    <a:pt x="3202" y="150"/>
                  </a:lnTo>
                  <a:lnTo>
                    <a:pt x="2454" y="210"/>
                  </a:lnTo>
                  <a:lnTo>
                    <a:pt x="1676" y="270"/>
                  </a:lnTo>
                  <a:lnTo>
                    <a:pt x="1377" y="330"/>
                  </a:lnTo>
                  <a:lnTo>
                    <a:pt x="1078" y="420"/>
                  </a:lnTo>
                  <a:lnTo>
                    <a:pt x="779" y="569"/>
                  </a:lnTo>
                  <a:lnTo>
                    <a:pt x="539" y="719"/>
                  </a:lnTo>
                  <a:lnTo>
                    <a:pt x="330" y="928"/>
                  </a:lnTo>
                  <a:lnTo>
                    <a:pt x="150" y="1168"/>
                  </a:lnTo>
                  <a:lnTo>
                    <a:pt x="91" y="1317"/>
                  </a:lnTo>
                  <a:lnTo>
                    <a:pt x="61" y="1467"/>
                  </a:lnTo>
                  <a:lnTo>
                    <a:pt x="31" y="1616"/>
                  </a:lnTo>
                  <a:lnTo>
                    <a:pt x="1" y="1796"/>
                  </a:lnTo>
                  <a:lnTo>
                    <a:pt x="31" y="1856"/>
                  </a:lnTo>
                  <a:lnTo>
                    <a:pt x="91" y="1916"/>
                  </a:lnTo>
                  <a:lnTo>
                    <a:pt x="150" y="1946"/>
                  </a:lnTo>
                  <a:lnTo>
                    <a:pt x="210" y="1946"/>
                  </a:lnTo>
                  <a:lnTo>
                    <a:pt x="270" y="1916"/>
                  </a:lnTo>
                  <a:lnTo>
                    <a:pt x="330" y="1886"/>
                  </a:lnTo>
                  <a:lnTo>
                    <a:pt x="360" y="1826"/>
                  </a:lnTo>
                  <a:lnTo>
                    <a:pt x="390" y="1736"/>
                  </a:lnTo>
                  <a:lnTo>
                    <a:pt x="390" y="1587"/>
                  </a:lnTo>
                  <a:lnTo>
                    <a:pt x="420" y="1437"/>
                  </a:lnTo>
                  <a:lnTo>
                    <a:pt x="479" y="1317"/>
                  </a:lnTo>
                  <a:lnTo>
                    <a:pt x="569" y="1198"/>
                  </a:lnTo>
                  <a:lnTo>
                    <a:pt x="659" y="1078"/>
                  </a:lnTo>
                  <a:lnTo>
                    <a:pt x="779" y="988"/>
                  </a:lnTo>
                  <a:lnTo>
                    <a:pt x="1018" y="839"/>
                  </a:lnTo>
                  <a:lnTo>
                    <a:pt x="1317" y="749"/>
                  </a:lnTo>
                  <a:lnTo>
                    <a:pt x="1616" y="659"/>
                  </a:lnTo>
                  <a:lnTo>
                    <a:pt x="1916" y="629"/>
                  </a:lnTo>
                  <a:lnTo>
                    <a:pt x="2215" y="599"/>
                  </a:lnTo>
                  <a:lnTo>
                    <a:pt x="4967" y="390"/>
                  </a:lnTo>
                  <a:lnTo>
                    <a:pt x="5027" y="360"/>
                  </a:lnTo>
                  <a:lnTo>
                    <a:pt x="5087" y="300"/>
                  </a:lnTo>
                  <a:lnTo>
                    <a:pt x="5117" y="240"/>
                  </a:lnTo>
                  <a:lnTo>
                    <a:pt x="5117" y="180"/>
                  </a:lnTo>
                  <a:lnTo>
                    <a:pt x="5087" y="121"/>
                  </a:lnTo>
                  <a:lnTo>
                    <a:pt x="5057" y="61"/>
                  </a:lnTo>
                  <a:lnTo>
                    <a:pt x="4997" y="31"/>
                  </a:lnTo>
                  <a:lnTo>
                    <a:pt x="4907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5933;p43">
              <a:extLst>
                <a:ext uri="{FF2B5EF4-FFF2-40B4-BE49-F238E27FC236}">
                  <a16:creationId xmlns:a16="http://schemas.microsoft.com/office/drawing/2014/main" xmlns="" id="{979A385B-BA6E-4F8A-8BD1-DF453AD5C703}"/>
                </a:ext>
              </a:extLst>
            </p:cNvPr>
            <p:cNvSpPr/>
            <p:nvPr/>
          </p:nvSpPr>
          <p:spPr>
            <a:xfrm>
              <a:off x="6796950" y="3601675"/>
              <a:ext cx="258075" cy="401675"/>
            </a:xfrm>
            <a:custGeom>
              <a:avLst/>
              <a:gdLst/>
              <a:ahLst/>
              <a:cxnLst/>
              <a:rect l="l" t="t" r="r" b="b"/>
              <a:pathLst>
                <a:path w="10323" h="16067" extrusionOk="0">
                  <a:moveTo>
                    <a:pt x="3711" y="1"/>
                  </a:moveTo>
                  <a:lnTo>
                    <a:pt x="3112" y="988"/>
                  </a:lnTo>
                  <a:lnTo>
                    <a:pt x="2574" y="1916"/>
                  </a:lnTo>
                  <a:lnTo>
                    <a:pt x="2095" y="2843"/>
                  </a:lnTo>
                  <a:lnTo>
                    <a:pt x="1676" y="3711"/>
                  </a:lnTo>
                  <a:lnTo>
                    <a:pt x="1317" y="4578"/>
                  </a:lnTo>
                  <a:lnTo>
                    <a:pt x="1018" y="5386"/>
                  </a:lnTo>
                  <a:lnTo>
                    <a:pt x="749" y="6194"/>
                  </a:lnTo>
                  <a:lnTo>
                    <a:pt x="509" y="6942"/>
                  </a:lnTo>
                  <a:lnTo>
                    <a:pt x="330" y="7690"/>
                  </a:lnTo>
                  <a:lnTo>
                    <a:pt x="210" y="8378"/>
                  </a:lnTo>
                  <a:lnTo>
                    <a:pt x="91" y="9066"/>
                  </a:lnTo>
                  <a:lnTo>
                    <a:pt x="31" y="9724"/>
                  </a:lnTo>
                  <a:lnTo>
                    <a:pt x="1" y="10323"/>
                  </a:lnTo>
                  <a:lnTo>
                    <a:pt x="1" y="10921"/>
                  </a:lnTo>
                  <a:lnTo>
                    <a:pt x="1" y="11460"/>
                  </a:lnTo>
                  <a:lnTo>
                    <a:pt x="61" y="11998"/>
                  </a:lnTo>
                  <a:lnTo>
                    <a:pt x="121" y="12477"/>
                  </a:lnTo>
                  <a:lnTo>
                    <a:pt x="180" y="12926"/>
                  </a:lnTo>
                  <a:lnTo>
                    <a:pt x="270" y="13374"/>
                  </a:lnTo>
                  <a:lnTo>
                    <a:pt x="360" y="13763"/>
                  </a:lnTo>
                  <a:lnTo>
                    <a:pt x="599" y="14481"/>
                  </a:lnTo>
                  <a:lnTo>
                    <a:pt x="839" y="15050"/>
                  </a:lnTo>
                  <a:lnTo>
                    <a:pt x="1048" y="15499"/>
                  </a:lnTo>
                  <a:lnTo>
                    <a:pt x="1257" y="15828"/>
                  </a:lnTo>
                  <a:lnTo>
                    <a:pt x="1407" y="16067"/>
                  </a:lnTo>
                  <a:lnTo>
                    <a:pt x="1557" y="15080"/>
                  </a:lnTo>
                  <a:lnTo>
                    <a:pt x="2454" y="16067"/>
                  </a:lnTo>
                  <a:lnTo>
                    <a:pt x="10323" y="16067"/>
                  </a:lnTo>
                  <a:lnTo>
                    <a:pt x="3711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934;p43">
              <a:extLst>
                <a:ext uri="{FF2B5EF4-FFF2-40B4-BE49-F238E27FC236}">
                  <a16:creationId xmlns:a16="http://schemas.microsoft.com/office/drawing/2014/main" xmlns="" id="{956EF4EB-0FF9-4DAC-81D2-E3415822FA3F}"/>
                </a:ext>
              </a:extLst>
            </p:cNvPr>
            <p:cNvSpPr/>
            <p:nvPr/>
          </p:nvSpPr>
          <p:spPr>
            <a:xfrm>
              <a:off x="6796950" y="3601675"/>
              <a:ext cx="97275" cy="401675"/>
            </a:xfrm>
            <a:custGeom>
              <a:avLst/>
              <a:gdLst/>
              <a:ahLst/>
              <a:cxnLst/>
              <a:rect l="l" t="t" r="r" b="b"/>
              <a:pathLst>
                <a:path w="3891" h="16067" extrusionOk="0">
                  <a:moveTo>
                    <a:pt x="3711" y="1"/>
                  </a:moveTo>
                  <a:lnTo>
                    <a:pt x="3112" y="988"/>
                  </a:lnTo>
                  <a:lnTo>
                    <a:pt x="2574" y="1916"/>
                  </a:lnTo>
                  <a:lnTo>
                    <a:pt x="2095" y="2843"/>
                  </a:lnTo>
                  <a:lnTo>
                    <a:pt x="1676" y="3711"/>
                  </a:lnTo>
                  <a:lnTo>
                    <a:pt x="1317" y="4578"/>
                  </a:lnTo>
                  <a:lnTo>
                    <a:pt x="1018" y="5386"/>
                  </a:lnTo>
                  <a:lnTo>
                    <a:pt x="749" y="6194"/>
                  </a:lnTo>
                  <a:lnTo>
                    <a:pt x="509" y="6942"/>
                  </a:lnTo>
                  <a:lnTo>
                    <a:pt x="330" y="7690"/>
                  </a:lnTo>
                  <a:lnTo>
                    <a:pt x="210" y="8378"/>
                  </a:lnTo>
                  <a:lnTo>
                    <a:pt x="91" y="9066"/>
                  </a:lnTo>
                  <a:lnTo>
                    <a:pt x="31" y="9724"/>
                  </a:lnTo>
                  <a:lnTo>
                    <a:pt x="1" y="10323"/>
                  </a:lnTo>
                  <a:lnTo>
                    <a:pt x="1" y="10921"/>
                  </a:lnTo>
                  <a:lnTo>
                    <a:pt x="1" y="11460"/>
                  </a:lnTo>
                  <a:lnTo>
                    <a:pt x="61" y="11998"/>
                  </a:lnTo>
                  <a:lnTo>
                    <a:pt x="121" y="12477"/>
                  </a:lnTo>
                  <a:lnTo>
                    <a:pt x="180" y="12926"/>
                  </a:lnTo>
                  <a:lnTo>
                    <a:pt x="270" y="13374"/>
                  </a:lnTo>
                  <a:lnTo>
                    <a:pt x="360" y="13763"/>
                  </a:lnTo>
                  <a:lnTo>
                    <a:pt x="599" y="14481"/>
                  </a:lnTo>
                  <a:lnTo>
                    <a:pt x="839" y="15050"/>
                  </a:lnTo>
                  <a:lnTo>
                    <a:pt x="1048" y="15499"/>
                  </a:lnTo>
                  <a:lnTo>
                    <a:pt x="1257" y="15828"/>
                  </a:lnTo>
                  <a:lnTo>
                    <a:pt x="1407" y="16067"/>
                  </a:lnTo>
                  <a:lnTo>
                    <a:pt x="1557" y="15080"/>
                  </a:lnTo>
                  <a:lnTo>
                    <a:pt x="2454" y="16067"/>
                  </a:lnTo>
                  <a:lnTo>
                    <a:pt x="3561" y="16067"/>
                  </a:lnTo>
                  <a:lnTo>
                    <a:pt x="3232" y="15738"/>
                  </a:lnTo>
                  <a:lnTo>
                    <a:pt x="2963" y="15379"/>
                  </a:lnTo>
                  <a:lnTo>
                    <a:pt x="2723" y="15020"/>
                  </a:lnTo>
                  <a:lnTo>
                    <a:pt x="2484" y="14661"/>
                  </a:lnTo>
                  <a:lnTo>
                    <a:pt x="2305" y="14302"/>
                  </a:lnTo>
                  <a:lnTo>
                    <a:pt x="2125" y="13913"/>
                  </a:lnTo>
                  <a:lnTo>
                    <a:pt x="1975" y="13554"/>
                  </a:lnTo>
                  <a:lnTo>
                    <a:pt x="1856" y="13165"/>
                  </a:lnTo>
                  <a:lnTo>
                    <a:pt x="1616" y="12357"/>
                  </a:lnTo>
                  <a:lnTo>
                    <a:pt x="1437" y="11549"/>
                  </a:lnTo>
                  <a:lnTo>
                    <a:pt x="1108" y="9874"/>
                  </a:lnTo>
                  <a:lnTo>
                    <a:pt x="1078" y="9276"/>
                  </a:lnTo>
                  <a:lnTo>
                    <a:pt x="1078" y="8677"/>
                  </a:lnTo>
                  <a:lnTo>
                    <a:pt x="1138" y="8079"/>
                  </a:lnTo>
                  <a:lnTo>
                    <a:pt x="1228" y="7510"/>
                  </a:lnTo>
                  <a:lnTo>
                    <a:pt x="1377" y="6912"/>
                  </a:lnTo>
                  <a:lnTo>
                    <a:pt x="1527" y="6314"/>
                  </a:lnTo>
                  <a:lnTo>
                    <a:pt x="1706" y="5715"/>
                  </a:lnTo>
                  <a:lnTo>
                    <a:pt x="1916" y="5147"/>
                  </a:lnTo>
                  <a:lnTo>
                    <a:pt x="2394" y="3950"/>
                  </a:lnTo>
                  <a:lnTo>
                    <a:pt x="2903" y="2753"/>
                  </a:lnTo>
                  <a:lnTo>
                    <a:pt x="3412" y="1587"/>
                  </a:lnTo>
                  <a:lnTo>
                    <a:pt x="3890" y="390"/>
                  </a:lnTo>
                  <a:lnTo>
                    <a:pt x="3711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935;p43">
              <a:extLst>
                <a:ext uri="{FF2B5EF4-FFF2-40B4-BE49-F238E27FC236}">
                  <a16:creationId xmlns:a16="http://schemas.microsoft.com/office/drawing/2014/main" xmlns="" id="{B613F128-5BAE-4F07-AECE-DEDC4BCBA9DA}"/>
                </a:ext>
              </a:extLst>
            </p:cNvPr>
            <p:cNvSpPr/>
            <p:nvPr/>
          </p:nvSpPr>
          <p:spPr>
            <a:xfrm>
              <a:off x="6372125" y="3645825"/>
              <a:ext cx="209450" cy="92025"/>
            </a:xfrm>
            <a:custGeom>
              <a:avLst/>
              <a:gdLst/>
              <a:ahLst/>
              <a:cxnLst/>
              <a:rect l="l" t="t" r="r" b="b"/>
              <a:pathLst>
                <a:path w="8378" h="3681" extrusionOk="0">
                  <a:moveTo>
                    <a:pt x="120" y="0"/>
                  </a:moveTo>
                  <a:lnTo>
                    <a:pt x="60" y="60"/>
                  </a:lnTo>
                  <a:lnTo>
                    <a:pt x="30" y="120"/>
                  </a:lnTo>
                  <a:lnTo>
                    <a:pt x="0" y="180"/>
                  </a:lnTo>
                  <a:lnTo>
                    <a:pt x="30" y="269"/>
                  </a:lnTo>
                  <a:lnTo>
                    <a:pt x="240" y="748"/>
                  </a:lnTo>
                  <a:lnTo>
                    <a:pt x="509" y="1227"/>
                  </a:lnTo>
                  <a:lnTo>
                    <a:pt x="838" y="1646"/>
                  </a:lnTo>
                  <a:lnTo>
                    <a:pt x="1227" y="2035"/>
                  </a:lnTo>
                  <a:lnTo>
                    <a:pt x="1646" y="2394"/>
                  </a:lnTo>
                  <a:lnTo>
                    <a:pt x="2065" y="2723"/>
                  </a:lnTo>
                  <a:lnTo>
                    <a:pt x="2543" y="2992"/>
                  </a:lnTo>
                  <a:lnTo>
                    <a:pt x="3052" y="3201"/>
                  </a:lnTo>
                  <a:lnTo>
                    <a:pt x="3351" y="3321"/>
                  </a:lnTo>
                  <a:lnTo>
                    <a:pt x="3680" y="3411"/>
                  </a:lnTo>
                  <a:lnTo>
                    <a:pt x="4308" y="3560"/>
                  </a:lnTo>
                  <a:lnTo>
                    <a:pt x="4967" y="3650"/>
                  </a:lnTo>
                  <a:lnTo>
                    <a:pt x="5625" y="3680"/>
                  </a:lnTo>
                  <a:lnTo>
                    <a:pt x="6283" y="3650"/>
                  </a:lnTo>
                  <a:lnTo>
                    <a:pt x="6941" y="3590"/>
                  </a:lnTo>
                  <a:lnTo>
                    <a:pt x="7600" y="3471"/>
                  </a:lnTo>
                  <a:lnTo>
                    <a:pt x="8228" y="3321"/>
                  </a:lnTo>
                  <a:lnTo>
                    <a:pt x="8318" y="3291"/>
                  </a:lnTo>
                  <a:lnTo>
                    <a:pt x="8347" y="3231"/>
                  </a:lnTo>
                  <a:lnTo>
                    <a:pt x="8377" y="3171"/>
                  </a:lnTo>
                  <a:lnTo>
                    <a:pt x="8377" y="3082"/>
                  </a:lnTo>
                  <a:lnTo>
                    <a:pt x="8347" y="3022"/>
                  </a:lnTo>
                  <a:lnTo>
                    <a:pt x="8318" y="2962"/>
                  </a:lnTo>
                  <a:lnTo>
                    <a:pt x="8258" y="2932"/>
                  </a:lnTo>
                  <a:lnTo>
                    <a:pt x="8168" y="2962"/>
                  </a:lnTo>
                  <a:lnTo>
                    <a:pt x="7570" y="3082"/>
                  </a:lnTo>
                  <a:lnTo>
                    <a:pt x="6941" y="3201"/>
                  </a:lnTo>
                  <a:lnTo>
                    <a:pt x="6313" y="3261"/>
                  </a:lnTo>
                  <a:lnTo>
                    <a:pt x="5715" y="3291"/>
                  </a:lnTo>
                  <a:lnTo>
                    <a:pt x="5086" y="3291"/>
                  </a:lnTo>
                  <a:lnTo>
                    <a:pt x="4458" y="3201"/>
                  </a:lnTo>
                  <a:lnTo>
                    <a:pt x="3860" y="3082"/>
                  </a:lnTo>
                  <a:lnTo>
                    <a:pt x="3261" y="2872"/>
                  </a:lnTo>
                  <a:lnTo>
                    <a:pt x="2783" y="2663"/>
                  </a:lnTo>
                  <a:lnTo>
                    <a:pt x="2334" y="2424"/>
                  </a:lnTo>
                  <a:lnTo>
                    <a:pt x="1885" y="2124"/>
                  </a:lnTo>
                  <a:lnTo>
                    <a:pt x="1496" y="1795"/>
                  </a:lnTo>
                  <a:lnTo>
                    <a:pt x="1137" y="1436"/>
                  </a:lnTo>
                  <a:lnTo>
                    <a:pt x="838" y="1017"/>
                  </a:lnTo>
                  <a:lnTo>
                    <a:pt x="569" y="569"/>
                  </a:lnTo>
                  <a:lnTo>
                    <a:pt x="359" y="90"/>
                  </a:lnTo>
                  <a:lnTo>
                    <a:pt x="329" y="30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8" name="Imagen 207" descr="Texto&#10;&#10;Descripción generada automáticamente">
            <a:extLst>
              <a:ext uri="{FF2B5EF4-FFF2-40B4-BE49-F238E27FC236}">
                <a16:creationId xmlns:a16="http://schemas.microsoft.com/office/drawing/2014/main" xmlns="" id="{43586680-E94B-4026-BE55-AE9F0F717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834" y="464213"/>
            <a:ext cx="2556118" cy="50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9756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0" name="Google Shape;6220;p51"/>
          <p:cNvSpPr txBox="1">
            <a:spLocks noGrp="1"/>
          </p:cNvSpPr>
          <p:nvPr>
            <p:ph type="title"/>
          </p:nvPr>
        </p:nvSpPr>
        <p:spPr>
          <a:xfrm>
            <a:off x="1194990" y="1618926"/>
            <a:ext cx="3256005" cy="12646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400" dirty="0"/>
              <a:t>Incorpora la empatía como un hábito </a:t>
            </a:r>
            <a:br>
              <a:rPr lang="es-MX" sz="3400" dirty="0"/>
            </a:br>
            <a:endParaRPr lang="es-MX" sz="3400" dirty="0"/>
          </a:p>
        </p:txBody>
      </p:sp>
      <p:sp>
        <p:nvSpPr>
          <p:cNvPr id="119" name="Google Shape;6238;p54">
            <a:extLst>
              <a:ext uri="{FF2B5EF4-FFF2-40B4-BE49-F238E27FC236}">
                <a16:creationId xmlns:a16="http://schemas.microsoft.com/office/drawing/2014/main" xmlns="" id="{60D3A527-F13E-4937-A91A-2865DB8E30CF}"/>
              </a:ext>
            </a:extLst>
          </p:cNvPr>
          <p:cNvSpPr txBox="1">
            <a:spLocks/>
          </p:cNvSpPr>
          <p:nvPr/>
        </p:nvSpPr>
        <p:spPr>
          <a:xfrm>
            <a:off x="893730" y="2628142"/>
            <a:ext cx="3802500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None/>
            </a:pPr>
            <a:endParaRPr lang="es-ES" sz="1600" dirty="0">
              <a:latin typeface="Raleway" pitchFamily="2" charset="0"/>
            </a:endParaRPr>
          </a:p>
          <a:p>
            <a:pPr marL="0" indent="0" algn="just">
              <a:buNone/>
            </a:pPr>
            <a:r>
              <a:rPr lang="es-ES" sz="1600" dirty="0">
                <a:latin typeface="Raleway" pitchFamily="2" charset="0"/>
              </a:rPr>
              <a:t>Si puedes ver el mundo a través de los ojos de los demás, podrás relacionarte con las personas fácilmente, comprender sus acciones, comportamientos </a:t>
            </a:r>
          </a:p>
          <a:p>
            <a:pPr algn="ctr"/>
            <a:endParaRPr lang="es-MX" dirty="0"/>
          </a:p>
        </p:txBody>
      </p:sp>
      <p:grpSp>
        <p:nvGrpSpPr>
          <p:cNvPr id="92" name="Google Shape;6764;p75">
            <a:extLst>
              <a:ext uri="{FF2B5EF4-FFF2-40B4-BE49-F238E27FC236}">
                <a16:creationId xmlns:a16="http://schemas.microsoft.com/office/drawing/2014/main" xmlns="" id="{BE2C6A42-10AC-47C2-BF05-C5225EAF5FAE}"/>
              </a:ext>
            </a:extLst>
          </p:cNvPr>
          <p:cNvGrpSpPr/>
          <p:nvPr/>
        </p:nvGrpSpPr>
        <p:grpSpPr>
          <a:xfrm flipH="1">
            <a:off x="5141346" y="1270506"/>
            <a:ext cx="2641449" cy="3942118"/>
            <a:chOff x="2687200" y="2079325"/>
            <a:chExt cx="1285775" cy="1918900"/>
          </a:xfrm>
        </p:grpSpPr>
        <p:sp>
          <p:nvSpPr>
            <p:cNvPr id="93" name="Google Shape;6765;p75">
              <a:extLst>
                <a:ext uri="{FF2B5EF4-FFF2-40B4-BE49-F238E27FC236}">
                  <a16:creationId xmlns:a16="http://schemas.microsoft.com/office/drawing/2014/main" xmlns="" id="{8CF30446-4833-4688-97F1-86221220C677}"/>
                </a:ext>
              </a:extLst>
            </p:cNvPr>
            <p:cNvSpPr/>
            <p:nvPr/>
          </p:nvSpPr>
          <p:spPr>
            <a:xfrm>
              <a:off x="2687200" y="2713225"/>
              <a:ext cx="1091625" cy="226150"/>
            </a:xfrm>
            <a:custGeom>
              <a:avLst/>
              <a:gdLst/>
              <a:ahLst/>
              <a:cxnLst/>
              <a:rect l="l" t="t" r="r" b="b"/>
              <a:pathLst>
                <a:path w="43665" h="9046" extrusionOk="0">
                  <a:moveTo>
                    <a:pt x="0" y="1"/>
                  </a:moveTo>
                  <a:lnTo>
                    <a:pt x="0" y="9045"/>
                  </a:lnTo>
                  <a:lnTo>
                    <a:pt x="43664" y="9045"/>
                  </a:lnTo>
                  <a:lnTo>
                    <a:pt x="43602" y="8546"/>
                  </a:lnTo>
                  <a:lnTo>
                    <a:pt x="43509" y="8110"/>
                  </a:lnTo>
                  <a:lnTo>
                    <a:pt x="43384" y="7642"/>
                  </a:lnTo>
                  <a:lnTo>
                    <a:pt x="43259" y="7174"/>
                  </a:lnTo>
                  <a:lnTo>
                    <a:pt x="43103" y="6737"/>
                  </a:lnTo>
                  <a:lnTo>
                    <a:pt x="42947" y="6301"/>
                  </a:lnTo>
                  <a:lnTo>
                    <a:pt x="42729" y="5895"/>
                  </a:lnTo>
                  <a:lnTo>
                    <a:pt x="42542" y="5459"/>
                  </a:lnTo>
                  <a:lnTo>
                    <a:pt x="42323" y="5084"/>
                  </a:lnTo>
                  <a:lnTo>
                    <a:pt x="42074" y="4679"/>
                  </a:lnTo>
                  <a:lnTo>
                    <a:pt x="41824" y="4305"/>
                  </a:lnTo>
                  <a:lnTo>
                    <a:pt x="41544" y="3930"/>
                  </a:lnTo>
                  <a:lnTo>
                    <a:pt x="41232" y="3587"/>
                  </a:lnTo>
                  <a:lnTo>
                    <a:pt x="40951" y="3244"/>
                  </a:lnTo>
                  <a:lnTo>
                    <a:pt x="40608" y="2901"/>
                  </a:lnTo>
                  <a:lnTo>
                    <a:pt x="40296" y="2589"/>
                  </a:lnTo>
                  <a:lnTo>
                    <a:pt x="39922" y="2309"/>
                  </a:lnTo>
                  <a:lnTo>
                    <a:pt x="39579" y="2028"/>
                  </a:lnTo>
                  <a:lnTo>
                    <a:pt x="39204" y="1747"/>
                  </a:lnTo>
                  <a:lnTo>
                    <a:pt x="38830" y="1498"/>
                  </a:lnTo>
                  <a:lnTo>
                    <a:pt x="38425" y="1279"/>
                  </a:lnTo>
                  <a:lnTo>
                    <a:pt x="38019" y="1061"/>
                  </a:lnTo>
                  <a:lnTo>
                    <a:pt x="37583" y="874"/>
                  </a:lnTo>
                  <a:lnTo>
                    <a:pt x="37146" y="687"/>
                  </a:lnTo>
                  <a:lnTo>
                    <a:pt x="36709" y="531"/>
                  </a:lnTo>
                  <a:lnTo>
                    <a:pt x="36273" y="375"/>
                  </a:lnTo>
                  <a:lnTo>
                    <a:pt x="35805" y="250"/>
                  </a:lnTo>
                  <a:lnTo>
                    <a:pt x="35368" y="157"/>
                  </a:lnTo>
                  <a:lnTo>
                    <a:pt x="34869" y="94"/>
                  </a:lnTo>
                  <a:lnTo>
                    <a:pt x="34401" y="32"/>
                  </a:lnTo>
                  <a:lnTo>
                    <a:pt x="33934" y="1"/>
                  </a:ln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6766;p75">
              <a:extLst>
                <a:ext uri="{FF2B5EF4-FFF2-40B4-BE49-F238E27FC236}">
                  <a16:creationId xmlns:a16="http://schemas.microsoft.com/office/drawing/2014/main" xmlns="" id="{AA9FBB88-C746-4B80-ABFC-F365E0DF5BE9}"/>
                </a:ext>
              </a:extLst>
            </p:cNvPr>
            <p:cNvSpPr/>
            <p:nvPr/>
          </p:nvSpPr>
          <p:spPr>
            <a:xfrm>
              <a:off x="2687200" y="2939350"/>
              <a:ext cx="1093175" cy="807800"/>
            </a:xfrm>
            <a:custGeom>
              <a:avLst/>
              <a:gdLst/>
              <a:ahLst/>
              <a:cxnLst/>
              <a:rect l="l" t="t" r="r" b="b"/>
              <a:pathLst>
                <a:path w="43727" h="32312" extrusionOk="0">
                  <a:moveTo>
                    <a:pt x="0" y="0"/>
                  </a:moveTo>
                  <a:lnTo>
                    <a:pt x="0" y="32312"/>
                  </a:lnTo>
                  <a:lnTo>
                    <a:pt x="43727" y="32312"/>
                  </a:lnTo>
                  <a:lnTo>
                    <a:pt x="43727" y="1248"/>
                  </a:lnTo>
                  <a:lnTo>
                    <a:pt x="43727" y="624"/>
                  </a:lnTo>
                  <a:lnTo>
                    <a:pt x="43664" y="0"/>
                  </a:lnTo>
                  <a:close/>
                </a:path>
              </a:pathLst>
            </a:custGeom>
            <a:solidFill>
              <a:srgbClr val="3B6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6767;p75">
              <a:extLst>
                <a:ext uri="{FF2B5EF4-FFF2-40B4-BE49-F238E27FC236}">
                  <a16:creationId xmlns:a16="http://schemas.microsoft.com/office/drawing/2014/main" xmlns="" id="{A19EECBD-D9AA-4EA2-B58D-CD196B63FE46}"/>
                </a:ext>
              </a:extLst>
            </p:cNvPr>
            <p:cNvSpPr/>
            <p:nvPr/>
          </p:nvSpPr>
          <p:spPr>
            <a:xfrm>
              <a:off x="2687200" y="3747125"/>
              <a:ext cx="1176625" cy="251100"/>
            </a:xfrm>
            <a:custGeom>
              <a:avLst/>
              <a:gdLst/>
              <a:ahLst/>
              <a:cxnLst/>
              <a:rect l="l" t="t" r="r" b="b"/>
              <a:pathLst>
                <a:path w="47065" h="10044" extrusionOk="0">
                  <a:moveTo>
                    <a:pt x="0" y="1"/>
                  </a:moveTo>
                  <a:lnTo>
                    <a:pt x="0" y="10043"/>
                  </a:lnTo>
                  <a:lnTo>
                    <a:pt x="47064" y="10043"/>
                  </a:lnTo>
                  <a:lnTo>
                    <a:pt x="47064" y="1"/>
                  </a:lnTo>
                  <a:close/>
                </a:path>
              </a:pathLst>
            </a:custGeom>
            <a:solidFill>
              <a:srgbClr val="3B6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6768;p75">
              <a:extLst>
                <a:ext uri="{FF2B5EF4-FFF2-40B4-BE49-F238E27FC236}">
                  <a16:creationId xmlns:a16="http://schemas.microsoft.com/office/drawing/2014/main" xmlns="" id="{F2FC5B12-5BB0-4CD3-ADE2-6813FFA23420}"/>
                </a:ext>
              </a:extLst>
            </p:cNvPr>
            <p:cNvSpPr/>
            <p:nvPr/>
          </p:nvSpPr>
          <p:spPr>
            <a:xfrm>
              <a:off x="3264175" y="2541700"/>
              <a:ext cx="262025" cy="493575"/>
            </a:xfrm>
            <a:custGeom>
              <a:avLst/>
              <a:gdLst/>
              <a:ahLst/>
              <a:cxnLst/>
              <a:rect l="l" t="t" r="r" b="b"/>
              <a:pathLst>
                <a:path w="10481" h="19743" extrusionOk="0">
                  <a:moveTo>
                    <a:pt x="5397" y="0"/>
                  </a:moveTo>
                  <a:lnTo>
                    <a:pt x="5085" y="31"/>
                  </a:lnTo>
                  <a:lnTo>
                    <a:pt x="4617" y="125"/>
                  </a:lnTo>
                  <a:lnTo>
                    <a:pt x="4180" y="281"/>
                  </a:lnTo>
                  <a:lnTo>
                    <a:pt x="3744" y="499"/>
                  </a:lnTo>
                  <a:lnTo>
                    <a:pt x="3369" y="749"/>
                  </a:lnTo>
                  <a:lnTo>
                    <a:pt x="2995" y="1061"/>
                  </a:lnTo>
                  <a:lnTo>
                    <a:pt x="2683" y="1435"/>
                  </a:lnTo>
                  <a:lnTo>
                    <a:pt x="2371" y="1809"/>
                  </a:lnTo>
                  <a:lnTo>
                    <a:pt x="2122" y="2215"/>
                  </a:lnTo>
                  <a:lnTo>
                    <a:pt x="1903" y="2620"/>
                  </a:lnTo>
                  <a:lnTo>
                    <a:pt x="1716" y="3057"/>
                  </a:lnTo>
                  <a:lnTo>
                    <a:pt x="1560" y="3524"/>
                  </a:lnTo>
                  <a:lnTo>
                    <a:pt x="1404" y="3961"/>
                  </a:lnTo>
                  <a:lnTo>
                    <a:pt x="1186" y="4897"/>
                  </a:lnTo>
                  <a:lnTo>
                    <a:pt x="999" y="5832"/>
                  </a:lnTo>
                  <a:lnTo>
                    <a:pt x="750" y="7423"/>
                  </a:lnTo>
                  <a:lnTo>
                    <a:pt x="531" y="9045"/>
                  </a:lnTo>
                  <a:lnTo>
                    <a:pt x="344" y="10635"/>
                  </a:lnTo>
                  <a:lnTo>
                    <a:pt x="219" y="12257"/>
                  </a:lnTo>
                  <a:lnTo>
                    <a:pt x="95" y="13879"/>
                  </a:lnTo>
                  <a:lnTo>
                    <a:pt x="32" y="15532"/>
                  </a:lnTo>
                  <a:lnTo>
                    <a:pt x="1" y="17154"/>
                  </a:lnTo>
                  <a:lnTo>
                    <a:pt x="1" y="18776"/>
                  </a:lnTo>
                  <a:lnTo>
                    <a:pt x="625" y="18963"/>
                  </a:lnTo>
                  <a:lnTo>
                    <a:pt x="1217" y="19150"/>
                  </a:lnTo>
                  <a:lnTo>
                    <a:pt x="1841" y="19306"/>
                  </a:lnTo>
                  <a:lnTo>
                    <a:pt x="2465" y="19431"/>
                  </a:lnTo>
                  <a:lnTo>
                    <a:pt x="3120" y="19524"/>
                  </a:lnTo>
                  <a:lnTo>
                    <a:pt x="3744" y="19618"/>
                  </a:lnTo>
                  <a:lnTo>
                    <a:pt x="4367" y="19680"/>
                  </a:lnTo>
                  <a:lnTo>
                    <a:pt x="5022" y="19711"/>
                  </a:lnTo>
                  <a:lnTo>
                    <a:pt x="5646" y="19742"/>
                  </a:lnTo>
                  <a:lnTo>
                    <a:pt x="6301" y="19742"/>
                  </a:lnTo>
                  <a:lnTo>
                    <a:pt x="6925" y="19680"/>
                  </a:lnTo>
                  <a:lnTo>
                    <a:pt x="7549" y="19618"/>
                  </a:lnTo>
                  <a:lnTo>
                    <a:pt x="8172" y="19524"/>
                  </a:lnTo>
                  <a:lnTo>
                    <a:pt x="8765" y="19399"/>
                  </a:lnTo>
                  <a:lnTo>
                    <a:pt x="9358" y="19243"/>
                  </a:lnTo>
                  <a:lnTo>
                    <a:pt x="9950" y="19056"/>
                  </a:lnTo>
                  <a:lnTo>
                    <a:pt x="9981" y="16842"/>
                  </a:lnTo>
                  <a:lnTo>
                    <a:pt x="10044" y="14596"/>
                  </a:lnTo>
                  <a:lnTo>
                    <a:pt x="10106" y="13442"/>
                  </a:lnTo>
                  <a:lnTo>
                    <a:pt x="10200" y="12257"/>
                  </a:lnTo>
                  <a:lnTo>
                    <a:pt x="10324" y="11041"/>
                  </a:lnTo>
                  <a:lnTo>
                    <a:pt x="10449" y="9762"/>
                  </a:lnTo>
                  <a:lnTo>
                    <a:pt x="10480" y="9419"/>
                  </a:lnTo>
                  <a:lnTo>
                    <a:pt x="10480" y="9014"/>
                  </a:lnTo>
                  <a:lnTo>
                    <a:pt x="10449" y="8172"/>
                  </a:lnTo>
                  <a:lnTo>
                    <a:pt x="10356" y="7236"/>
                  </a:lnTo>
                  <a:lnTo>
                    <a:pt x="10200" y="6238"/>
                  </a:lnTo>
                  <a:lnTo>
                    <a:pt x="9981" y="5271"/>
                  </a:lnTo>
                  <a:lnTo>
                    <a:pt x="9732" y="4335"/>
                  </a:lnTo>
                  <a:lnTo>
                    <a:pt x="9482" y="3524"/>
                  </a:lnTo>
                  <a:lnTo>
                    <a:pt x="9233" y="2807"/>
                  </a:lnTo>
                  <a:lnTo>
                    <a:pt x="9077" y="2495"/>
                  </a:lnTo>
                  <a:lnTo>
                    <a:pt x="8921" y="2215"/>
                  </a:lnTo>
                  <a:lnTo>
                    <a:pt x="8734" y="1934"/>
                  </a:lnTo>
                  <a:lnTo>
                    <a:pt x="8515" y="1653"/>
                  </a:lnTo>
                  <a:lnTo>
                    <a:pt x="8297" y="1404"/>
                  </a:lnTo>
                  <a:lnTo>
                    <a:pt x="8079" y="1154"/>
                  </a:lnTo>
                  <a:lnTo>
                    <a:pt x="7798" y="936"/>
                  </a:lnTo>
                  <a:lnTo>
                    <a:pt x="7549" y="717"/>
                  </a:lnTo>
                  <a:lnTo>
                    <a:pt x="7268" y="530"/>
                  </a:lnTo>
                  <a:lnTo>
                    <a:pt x="6987" y="374"/>
                  </a:lnTo>
                  <a:lnTo>
                    <a:pt x="6675" y="250"/>
                  </a:lnTo>
                  <a:lnTo>
                    <a:pt x="6363" y="125"/>
                  </a:lnTo>
                  <a:lnTo>
                    <a:pt x="6052" y="63"/>
                  </a:lnTo>
                  <a:lnTo>
                    <a:pt x="574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6769;p75">
              <a:extLst>
                <a:ext uri="{FF2B5EF4-FFF2-40B4-BE49-F238E27FC236}">
                  <a16:creationId xmlns:a16="http://schemas.microsoft.com/office/drawing/2014/main" xmlns="" id="{B7EE6260-F667-4C3F-A601-9ED0E5F5D94E}"/>
                </a:ext>
              </a:extLst>
            </p:cNvPr>
            <p:cNvSpPr/>
            <p:nvPr/>
          </p:nvSpPr>
          <p:spPr>
            <a:xfrm>
              <a:off x="3264175" y="2541700"/>
              <a:ext cx="262025" cy="446800"/>
            </a:xfrm>
            <a:custGeom>
              <a:avLst/>
              <a:gdLst/>
              <a:ahLst/>
              <a:cxnLst/>
              <a:rect l="l" t="t" r="r" b="b"/>
              <a:pathLst>
                <a:path w="10481" h="17872" extrusionOk="0">
                  <a:moveTo>
                    <a:pt x="5397" y="0"/>
                  </a:moveTo>
                  <a:lnTo>
                    <a:pt x="5085" y="31"/>
                  </a:lnTo>
                  <a:lnTo>
                    <a:pt x="4617" y="125"/>
                  </a:lnTo>
                  <a:lnTo>
                    <a:pt x="4180" y="281"/>
                  </a:lnTo>
                  <a:lnTo>
                    <a:pt x="3744" y="499"/>
                  </a:lnTo>
                  <a:lnTo>
                    <a:pt x="3369" y="749"/>
                  </a:lnTo>
                  <a:lnTo>
                    <a:pt x="2995" y="1061"/>
                  </a:lnTo>
                  <a:lnTo>
                    <a:pt x="2683" y="1435"/>
                  </a:lnTo>
                  <a:lnTo>
                    <a:pt x="2371" y="1809"/>
                  </a:lnTo>
                  <a:lnTo>
                    <a:pt x="2122" y="2215"/>
                  </a:lnTo>
                  <a:lnTo>
                    <a:pt x="1903" y="2620"/>
                  </a:lnTo>
                  <a:lnTo>
                    <a:pt x="1716" y="3057"/>
                  </a:lnTo>
                  <a:lnTo>
                    <a:pt x="1560" y="3524"/>
                  </a:lnTo>
                  <a:lnTo>
                    <a:pt x="1404" y="3961"/>
                  </a:lnTo>
                  <a:lnTo>
                    <a:pt x="1186" y="4897"/>
                  </a:lnTo>
                  <a:lnTo>
                    <a:pt x="999" y="5832"/>
                  </a:lnTo>
                  <a:lnTo>
                    <a:pt x="781" y="7329"/>
                  </a:lnTo>
                  <a:lnTo>
                    <a:pt x="562" y="8795"/>
                  </a:lnTo>
                  <a:lnTo>
                    <a:pt x="375" y="10292"/>
                  </a:lnTo>
                  <a:lnTo>
                    <a:pt x="250" y="11821"/>
                  </a:lnTo>
                  <a:lnTo>
                    <a:pt x="126" y="13318"/>
                  </a:lnTo>
                  <a:lnTo>
                    <a:pt x="63" y="14815"/>
                  </a:lnTo>
                  <a:lnTo>
                    <a:pt x="32" y="16343"/>
                  </a:lnTo>
                  <a:lnTo>
                    <a:pt x="1" y="17871"/>
                  </a:lnTo>
                  <a:lnTo>
                    <a:pt x="1436" y="16873"/>
                  </a:lnTo>
                  <a:lnTo>
                    <a:pt x="2839" y="15844"/>
                  </a:lnTo>
                  <a:lnTo>
                    <a:pt x="4211" y="14784"/>
                  </a:lnTo>
                  <a:lnTo>
                    <a:pt x="5553" y="13692"/>
                  </a:lnTo>
                  <a:lnTo>
                    <a:pt x="6862" y="12538"/>
                  </a:lnTo>
                  <a:lnTo>
                    <a:pt x="8110" y="11322"/>
                  </a:lnTo>
                  <a:lnTo>
                    <a:pt x="9326" y="10043"/>
                  </a:lnTo>
                  <a:lnTo>
                    <a:pt x="9919" y="9388"/>
                  </a:lnTo>
                  <a:lnTo>
                    <a:pt x="10480" y="8733"/>
                  </a:lnTo>
                  <a:lnTo>
                    <a:pt x="10418" y="7984"/>
                  </a:lnTo>
                  <a:lnTo>
                    <a:pt x="10356" y="7205"/>
                  </a:lnTo>
                  <a:lnTo>
                    <a:pt x="10200" y="6394"/>
                  </a:lnTo>
                  <a:lnTo>
                    <a:pt x="10044" y="5583"/>
                  </a:lnTo>
                  <a:lnTo>
                    <a:pt x="9857" y="4772"/>
                  </a:lnTo>
                  <a:lnTo>
                    <a:pt x="9669" y="4055"/>
                  </a:lnTo>
                  <a:lnTo>
                    <a:pt x="9451" y="3369"/>
                  </a:lnTo>
                  <a:lnTo>
                    <a:pt x="9233" y="2807"/>
                  </a:lnTo>
                  <a:lnTo>
                    <a:pt x="9077" y="2495"/>
                  </a:lnTo>
                  <a:lnTo>
                    <a:pt x="8921" y="2215"/>
                  </a:lnTo>
                  <a:lnTo>
                    <a:pt x="8734" y="1934"/>
                  </a:lnTo>
                  <a:lnTo>
                    <a:pt x="8515" y="1653"/>
                  </a:lnTo>
                  <a:lnTo>
                    <a:pt x="8297" y="1404"/>
                  </a:lnTo>
                  <a:lnTo>
                    <a:pt x="8079" y="1154"/>
                  </a:lnTo>
                  <a:lnTo>
                    <a:pt x="7798" y="936"/>
                  </a:lnTo>
                  <a:lnTo>
                    <a:pt x="7549" y="717"/>
                  </a:lnTo>
                  <a:lnTo>
                    <a:pt x="7268" y="530"/>
                  </a:lnTo>
                  <a:lnTo>
                    <a:pt x="6987" y="374"/>
                  </a:lnTo>
                  <a:lnTo>
                    <a:pt x="6675" y="250"/>
                  </a:lnTo>
                  <a:lnTo>
                    <a:pt x="6363" y="125"/>
                  </a:lnTo>
                  <a:lnTo>
                    <a:pt x="6052" y="63"/>
                  </a:lnTo>
                  <a:lnTo>
                    <a:pt x="5740" y="0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6770;p75">
              <a:extLst>
                <a:ext uri="{FF2B5EF4-FFF2-40B4-BE49-F238E27FC236}">
                  <a16:creationId xmlns:a16="http://schemas.microsoft.com/office/drawing/2014/main" xmlns="" id="{6FBB45F5-4489-400A-8909-4FD916BAA9FC}"/>
                </a:ext>
              </a:extLst>
            </p:cNvPr>
            <p:cNvSpPr/>
            <p:nvPr/>
          </p:nvSpPr>
          <p:spPr>
            <a:xfrm>
              <a:off x="3264175" y="3011075"/>
              <a:ext cx="489700" cy="607425"/>
            </a:xfrm>
            <a:custGeom>
              <a:avLst/>
              <a:gdLst/>
              <a:ahLst/>
              <a:cxnLst/>
              <a:rect l="l" t="t" r="r" b="b"/>
              <a:pathLst>
                <a:path w="19588" h="24297" extrusionOk="0">
                  <a:moveTo>
                    <a:pt x="1" y="1"/>
                  </a:moveTo>
                  <a:lnTo>
                    <a:pt x="63" y="2090"/>
                  </a:lnTo>
                  <a:lnTo>
                    <a:pt x="188" y="4180"/>
                  </a:lnTo>
                  <a:lnTo>
                    <a:pt x="344" y="6270"/>
                  </a:lnTo>
                  <a:lnTo>
                    <a:pt x="562" y="8328"/>
                  </a:lnTo>
                  <a:lnTo>
                    <a:pt x="843" y="10418"/>
                  </a:lnTo>
                  <a:lnTo>
                    <a:pt x="1155" y="12476"/>
                  </a:lnTo>
                  <a:lnTo>
                    <a:pt x="1529" y="14503"/>
                  </a:lnTo>
                  <a:lnTo>
                    <a:pt x="1966" y="16531"/>
                  </a:lnTo>
                  <a:lnTo>
                    <a:pt x="2059" y="16842"/>
                  </a:lnTo>
                  <a:lnTo>
                    <a:pt x="2184" y="17123"/>
                  </a:lnTo>
                  <a:lnTo>
                    <a:pt x="2340" y="17373"/>
                  </a:lnTo>
                  <a:lnTo>
                    <a:pt x="2558" y="17591"/>
                  </a:lnTo>
                  <a:lnTo>
                    <a:pt x="2777" y="17809"/>
                  </a:lnTo>
                  <a:lnTo>
                    <a:pt x="3026" y="18028"/>
                  </a:lnTo>
                  <a:lnTo>
                    <a:pt x="3307" y="18184"/>
                  </a:lnTo>
                  <a:lnTo>
                    <a:pt x="3588" y="18339"/>
                  </a:lnTo>
                  <a:lnTo>
                    <a:pt x="7361" y="20398"/>
                  </a:lnTo>
                  <a:lnTo>
                    <a:pt x="8890" y="21178"/>
                  </a:lnTo>
                  <a:lnTo>
                    <a:pt x="10324" y="21895"/>
                  </a:lnTo>
                  <a:lnTo>
                    <a:pt x="11042" y="22207"/>
                  </a:lnTo>
                  <a:lnTo>
                    <a:pt x="11759" y="22519"/>
                  </a:lnTo>
                  <a:lnTo>
                    <a:pt x="12539" y="22831"/>
                  </a:lnTo>
                  <a:lnTo>
                    <a:pt x="13350" y="23111"/>
                  </a:lnTo>
                  <a:lnTo>
                    <a:pt x="14223" y="23423"/>
                  </a:lnTo>
                  <a:lnTo>
                    <a:pt x="15190" y="23704"/>
                  </a:lnTo>
                  <a:lnTo>
                    <a:pt x="16219" y="24016"/>
                  </a:lnTo>
                  <a:lnTo>
                    <a:pt x="17373" y="24296"/>
                  </a:lnTo>
                  <a:lnTo>
                    <a:pt x="17560" y="24047"/>
                  </a:lnTo>
                  <a:lnTo>
                    <a:pt x="17841" y="23797"/>
                  </a:lnTo>
                  <a:lnTo>
                    <a:pt x="18153" y="23579"/>
                  </a:lnTo>
                  <a:lnTo>
                    <a:pt x="18465" y="23330"/>
                  </a:lnTo>
                  <a:lnTo>
                    <a:pt x="18808" y="23111"/>
                  </a:lnTo>
                  <a:lnTo>
                    <a:pt x="19088" y="22862"/>
                  </a:lnTo>
                  <a:lnTo>
                    <a:pt x="19369" y="22612"/>
                  </a:lnTo>
                  <a:lnTo>
                    <a:pt x="19587" y="22363"/>
                  </a:lnTo>
                  <a:lnTo>
                    <a:pt x="16812" y="19681"/>
                  </a:lnTo>
                  <a:lnTo>
                    <a:pt x="15782" y="18651"/>
                  </a:lnTo>
                  <a:lnTo>
                    <a:pt x="14816" y="17685"/>
                  </a:lnTo>
                  <a:lnTo>
                    <a:pt x="13849" y="16655"/>
                  </a:lnTo>
                  <a:lnTo>
                    <a:pt x="12695" y="15408"/>
                  </a:lnTo>
                  <a:lnTo>
                    <a:pt x="9451" y="11883"/>
                  </a:lnTo>
                  <a:lnTo>
                    <a:pt x="9607" y="10449"/>
                  </a:lnTo>
                  <a:lnTo>
                    <a:pt x="9732" y="8952"/>
                  </a:lnTo>
                  <a:lnTo>
                    <a:pt x="9825" y="7424"/>
                  </a:lnTo>
                  <a:lnTo>
                    <a:pt x="9857" y="5895"/>
                  </a:lnTo>
                  <a:lnTo>
                    <a:pt x="9919" y="2932"/>
                  </a:lnTo>
                  <a:lnTo>
                    <a:pt x="9950" y="281"/>
                  </a:lnTo>
                  <a:lnTo>
                    <a:pt x="9358" y="468"/>
                  </a:lnTo>
                  <a:lnTo>
                    <a:pt x="8765" y="624"/>
                  </a:lnTo>
                  <a:lnTo>
                    <a:pt x="8172" y="749"/>
                  </a:lnTo>
                  <a:lnTo>
                    <a:pt x="7549" y="843"/>
                  </a:lnTo>
                  <a:lnTo>
                    <a:pt x="6925" y="905"/>
                  </a:lnTo>
                  <a:lnTo>
                    <a:pt x="6301" y="967"/>
                  </a:lnTo>
                  <a:lnTo>
                    <a:pt x="5646" y="967"/>
                  </a:lnTo>
                  <a:lnTo>
                    <a:pt x="5022" y="936"/>
                  </a:lnTo>
                  <a:lnTo>
                    <a:pt x="4367" y="905"/>
                  </a:lnTo>
                  <a:lnTo>
                    <a:pt x="3744" y="843"/>
                  </a:lnTo>
                  <a:lnTo>
                    <a:pt x="3120" y="749"/>
                  </a:lnTo>
                  <a:lnTo>
                    <a:pt x="2465" y="656"/>
                  </a:lnTo>
                  <a:lnTo>
                    <a:pt x="1841" y="531"/>
                  </a:lnTo>
                  <a:lnTo>
                    <a:pt x="1217" y="375"/>
                  </a:lnTo>
                  <a:lnTo>
                    <a:pt x="625" y="18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B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6771;p75">
              <a:extLst>
                <a:ext uri="{FF2B5EF4-FFF2-40B4-BE49-F238E27FC236}">
                  <a16:creationId xmlns:a16="http://schemas.microsoft.com/office/drawing/2014/main" xmlns="" id="{F07B5CE1-2C8F-4094-B8A3-73D32AD159DF}"/>
                </a:ext>
              </a:extLst>
            </p:cNvPr>
            <p:cNvSpPr/>
            <p:nvPr/>
          </p:nvSpPr>
          <p:spPr>
            <a:xfrm>
              <a:off x="3667300" y="3528800"/>
              <a:ext cx="226925" cy="130250"/>
            </a:xfrm>
            <a:custGeom>
              <a:avLst/>
              <a:gdLst/>
              <a:ahLst/>
              <a:cxnLst/>
              <a:rect l="l" t="t" r="r" b="b"/>
              <a:pathLst>
                <a:path w="9077" h="5210" extrusionOk="0">
                  <a:moveTo>
                    <a:pt x="7330" y="1"/>
                  </a:moveTo>
                  <a:lnTo>
                    <a:pt x="6862" y="32"/>
                  </a:lnTo>
                  <a:lnTo>
                    <a:pt x="6051" y="94"/>
                  </a:lnTo>
                  <a:lnTo>
                    <a:pt x="5209" y="157"/>
                  </a:lnTo>
                  <a:lnTo>
                    <a:pt x="4398" y="250"/>
                  </a:lnTo>
                  <a:lnTo>
                    <a:pt x="3587" y="375"/>
                  </a:lnTo>
                  <a:lnTo>
                    <a:pt x="2776" y="531"/>
                  </a:lnTo>
                  <a:lnTo>
                    <a:pt x="1965" y="687"/>
                  </a:lnTo>
                  <a:lnTo>
                    <a:pt x="1154" y="874"/>
                  </a:lnTo>
                  <a:lnTo>
                    <a:pt x="375" y="1061"/>
                  </a:lnTo>
                  <a:lnTo>
                    <a:pt x="0" y="3151"/>
                  </a:lnTo>
                  <a:lnTo>
                    <a:pt x="687" y="3587"/>
                  </a:lnTo>
                  <a:lnTo>
                    <a:pt x="1373" y="3931"/>
                  </a:lnTo>
                  <a:lnTo>
                    <a:pt x="2121" y="4274"/>
                  </a:lnTo>
                  <a:lnTo>
                    <a:pt x="2870" y="4554"/>
                  </a:lnTo>
                  <a:lnTo>
                    <a:pt x="3618" y="4773"/>
                  </a:lnTo>
                  <a:lnTo>
                    <a:pt x="4398" y="4960"/>
                  </a:lnTo>
                  <a:lnTo>
                    <a:pt x="5178" y="5085"/>
                  </a:lnTo>
                  <a:lnTo>
                    <a:pt x="5958" y="5178"/>
                  </a:lnTo>
                  <a:lnTo>
                    <a:pt x="6581" y="5209"/>
                  </a:lnTo>
                  <a:lnTo>
                    <a:pt x="6862" y="5178"/>
                  </a:lnTo>
                  <a:lnTo>
                    <a:pt x="7174" y="5147"/>
                  </a:lnTo>
                  <a:lnTo>
                    <a:pt x="7455" y="5085"/>
                  </a:lnTo>
                  <a:lnTo>
                    <a:pt x="7735" y="4991"/>
                  </a:lnTo>
                  <a:lnTo>
                    <a:pt x="7985" y="4866"/>
                  </a:lnTo>
                  <a:lnTo>
                    <a:pt x="8203" y="4710"/>
                  </a:lnTo>
                  <a:lnTo>
                    <a:pt x="8453" y="4461"/>
                  </a:lnTo>
                  <a:lnTo>
                    <a:pt x="8640" y="4180"/>
                  </a:lnTo>
                  <a:lnTo>
                    <a:pt x="8764" y="3899"/>
                  </a:lnTo>
                  <a:lnTo>
                    <a:pt x="8889" y="3587"/>
                  </a:lnTo>
                  <a:lnTo>
                    <a:pt x="8952" y="3244"/>
                  </a:lnTo>
                  <a:lnTo>
                    <a:pt x="9014" y="2901"/>
                  </a:lnTo>
                  <a:lnTo>
                    <a:pt x="9045" y="2215"/>
                  </a:lnTo>
                  <a:lnTo>
                    <a:pt x="9076" y="1716"/>
                  </a:lnTo>
                  <a:lnTo>
                    <a:pt x="9045" y="1467"/>
                  </a:lnTo>
                  <a:lnTo>
                    <a:pt x="9014" y="1217"/>
                  </a:lnTo>
                  <a:lnTo>
                    <a:pt x="8952" y="999"/>
                  </a:lnTo>
                  <a:lnTo>
                    <a:pt x="8858" y="781"/>
                  </a:lnTo>
                  <a:lnTo>
                    <a:pt x="8733" y="562"/>
                  </a:lnTo>
                  <a:lnTo>
                    <a:pt x="8577" y="406"/>
                  </a:lnTo>
                  <a:lnTo>
                    <a:pt x="8421" y="250"/>
                  </a:lnTo>
                  <a:lnTo>
                    <a:pt x="8203" y="157"/>
                  </a:lnTo>
                  <a:lnTo>
                    <a:pt x="8016" y="94"/>
                  </a:lnTo>
                  <a:lnTo>
                    <a:pt x="7798" y="32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AB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6772;p75">
              <a:extLst>
                <a:ext uri="{FF2B5EF4-FFF2-40B4-BE49-F238E27FC236}">
                  <a16:creationId xmlns:a16="http://schemas.microsoft.com/office/drawing/2014/main" xmlns="" id="{16DEADD0-4277-4C00-ADAD-65851A4E4842}"/>
                </a:ext>
              </a:extLst>
            </p:cNvPr>
            <p:cNvSpPr/>
            <p:nvPr/>
          </p:nvSpPr>
          <p:spPr>
            <a:xfrm>
              <a:off x="3863800" y="3530375"/>
              <a:ext cx="93575" cy="107625"/>
            </a:xfrm>
            <a:custGeom>
              <a:avLst/>
              <a:gdLst/>
              <a:ahLst/>
              <a:cxnLst/>
              <a:rect l="l" t="t" r="r" b="b"/>
              <a:pathLst>
                <a:path w="3743" h="4305" extrusionOk="0">
                  <a:moveTo>
                    <a:pt x="125" y="0"/>
                  </a:moveTo>
                  <a:lnTo>
                    <a:pt x="0" y="1185"/>
                  </a:lnTo>
                  <a:lnTo>
                    <a:pt x="561" y="1279"/>
                  </a:lnTo>
                  <a:lnTo>
                    <a:pt x="1123" y="1404"/>
                  </a:lnTo>
                  <a:lnTo>
                    <a:pt x="1684" y="1528"/>
                  </a:lnTo>
                  <a:lnTo>
                    <a:pt x="2214" y="1622"/>
                  </a:lnTo>
                  <a:lnTo>
                    <a:pt x="2370" y="1840"/>
                  </a:lnTo>
                  <a:lnTo>
                    <a:pt x="2526" y="2090"/>
                  </a:lnTo>
                  <a:lnTo>
                    <a:pt x="2682" y="2371"/>
                  </a:lnTo>
                  <a:lnTo>
                    <a:pt x="2807" y="2589"/>
                  </a:lnTo>
                  <a:lnTo>
                    <a:pt x="2745" y="2807"/>
                  </a:lnTo>
                  <a:lnTo>
                    <a:pt x="2713" y="3057"/>
                  </a:lnTo>
                  <a:lnTo>
                    <a:pt x="2713" y="3306"/>
                  </a:lnTo>
                  <a:lnTo>
                    <a:pt x="2776" y="3556"/>
                  </a:lnTo>
                  <a:lnTo>
                    <a:pt x="2869" y="3774"/>
                  </a:lnTo>
                  <a:lnTo>
                    <a:pt x="3025" y="3992"/>
                  </a:lnTo>
                  <a:lnTo>
                    <a:pt x="3181" y="4179"/>
                  </a:lnTo>
                  <a:lnTo>
                    <a:pt x="3368" y="4304"/>
                  </a:lnTo>
                  <a:lnTo>
                    <a:pt x="3556" y="3369"/>
                  </a:lnTo>
                  <a:lnTo>
                    <a:pt x="3743" y="2433"/>
                  </a:lnTo>
                  <a:lnTo>
                    <a:pt x="3275" y="1404"/>
                  </a:lnTo>
                  <a:lnTo>
                    <a:pt x="2838" y="406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AB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6773;p75">
              <a:extLst>
                <a:ext uri="{FF2B5EF4-FFF2-40B4-BE49-F238E27FC236}">
                  <a16:creationId xmlns:a16="http://schemas.microsoft.com/office/drawing/2014/main" xmlns="" id="{13456402-368F-46D7-8340-458C48D3E460}"/>
                </a:ext>
              </a:extLst>
            </p:cNvPr>
            <p:cNvSpPr/>
            <p:nvPr/>
          </p:nvSpPr>
          <p:spPr>
            <a:xfrm>
              <a:off x="3845075" y="3564675"/>
              <a:ext cx="93600" cy="107625"/>
            </a:xfrm>
            <a:custGeom>
              <a:avLst/>
              <a:gdLst/>
              <a:ahLst/>
              <a:cxnLst/>
              <a:rect l="l" t="t" r="r" b="b"/>
              <a:pathLst>
                <a:path w="3744" h="4305" extrusionOk="0">
                  <a:moveTo>
                    <a:pt x="125" y="0"/>
                  </a:moveTo>
                  <a:lnTo>
                    <a:pt x="0" y="1186"/>
                  </a:lnTo>
                  <a:lnTo>
                    <a:pt x="562" y="1279"/>
                  </a:lnTo>
                  <a:lnTo>
                    <a:pt x="1123" y="1404"/>
                  </a:lnTo>
                  <a:lnTo>
                    <a:pt x="1685" y="1529"/>
                  </a:lnTo>
                  <a:lnTo>
                    <a:pt x="2215" y="1622"/>
                  </a:lnTo>
                  <a:lnTo>
                    <a:pt x="2371" y="1841"/>
                  </a:lnTo>
                  <a:lnTo>
                    <a:pt x="2527" y="2121"/>
                  </a:lnTo>
                  <a:lnTo>
                    <a:pt x="2683" y="2371"/>
                  </a:lnTo>
                  <a:lnTo>
                    <a:pt x="2807" y="2589"/>
                  </a:lnTo>
                  <a:lnTo>
                    <a:pt x="2745" y="2807"/>
                  </a:lnTo>
                  <a:lnTo>
                    <a:pt x="2714" y="3057"/>
                  </a:lnTo>
                  <a:lnTo>
                    <a:pt x="2714" y="3306"/>
                  </a:lnTo>
                  <a:lnTo>
                    <a:pt x="2776" y="3556"/>
                  </a:lnTo>
                  <a:lnTo>
                    <a:pt x="2870" y="3774"/>
                  </a:lnTo>
                  <a:lnTo>
                    <a:pt x="2995" y="3993"/>
                  </a:lnTo>
                  <a:lnTo>
                    <a:pt x="3182" y="4180"/>
                  </a:lnTo>
                  <a:lnTo>
                    <a:pt x="3369" y="4305"/>
                  </a:lnTo>
                  <a:lnTo>
                    <a:pt x="3556" y="3369"/>
                  </a:lnTo>
                  <a:lnTo>
                    <a:pt x="3743" y="2433"/>
                  </a:lnTo>
                  <a:lnTo>
                    <a:pt x="3275" y="1435"/>
                  </a:lnTo>
                  <a:lnTo>
                    <a:pt x="2839" y="406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AB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6774;p75">
              <a:extLst>
                <a:ext uri="{FF2B5EF4-FFF2-40B4-BE49-F238E27FC236}">
                  <a16:creationId xmlns:a16="http://schemas.microsoft.com/office/drawing/2014/main" xmlns="" id="{D5BE0E22-8A64-4241-8228-50741470C8DA}"/>
                </a:ext>
              </a:extLst>
            </p:cNvPr>
            <p:cNvSpPr/>
            <p:nvPr/>
          </p:nvSpPr>
          <p:spPr>
            <a:xfrm>
              <a:off x="3822475" y="3582600"/>
              <a:ext cx="93575" cy="107625"/>
            </a:xfrm>
            <a:custGeom>
              <a:avLst/>
              <a:gdLst/>
              <a:ahLst/>
              <a:cxnLst/>
              <a:rect l="l" t="t" r="r" b="b"/>
              <a:pathLst>
                <a:path w="3743" h="4305" extrusionOk="0">
                  <a:moveTo>
                    <a:pt x="94" y="1"/>
                  </a:moveTo>
                  <a:lnTo>
                    <a:pt x="0" y="1155"/>
                  </a:lnTo>
                  <a:lnTo>
                    <a:pt x="561" y="1248"/>
                  </a:lnTo>
                  <a:lnTo>
                    <a:pt x="1123" y="1373"/>
                  </a:lnTo>
                  <a:lnTo>
                    <a:pt x="1684" y="1498"/>
                  </a:lnTo>
                  <a:lnTo>
                    <a:pt x="2214" y="1591"/>
                  </a:lnTo>
                  <a:lnTo>
                    <a:pt x="2370" y="1810"/>
                  </a:lnTo>
                  <a:lnTo>
                    <a:pt x="2526" y="2090"/>
                  </a:lnTo>
                  <a:lnTo>
                    <a:pt x="2651" y="2340"/>
                  </a:lnTo>
                  <a:lnTo>
                    <a:pt x="2807" y="2558"/>
                  </a:lnTo>
                  <a:lnTo>
                    <a:pt x="2745" y="2808"/>
                  </a:lnTo>
                  <a:lnTo>
                    <a:pt x="2713" y="3026"/>
                  </a:lnTo>
                  <a:lnTo>
                    <a:pt x="2713" y="3276"/>
                  </a:lnTo>
                  <a:lnTo>
                    <a:pt x="2776" y="3525"/>
                  </a:lnTo>
                  <a:lnTo>
                    <a:pt x="2869" y="3775"/>
                  </a:lnTo>
                  <a:lnTo>
                    <a:pt x="2994" y="3962"/>
                  </a:lnTo>
                  <a:lnTo>
                    <a:pt x="3181" y="4149"/>
                  </a:lnTo>
                  <a:lnTo>
                    <a:pt x="3368" y="4305"/>
                  </a:lnTo>
                  <a:lnTo>
                    <a:pt x="3556" y="3369"/>
                  </a:lnTo>
                  <a:lnTo>
                    <a:pt x="3743" y="2434"/>
                  </a:lnTo>
                  <a:lnTo>
                    <a:pt x="3275" y="1404"/>
                  </a:lnTo>
                  <a:lnTo>
                    <a:pt x="2838" y="375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AB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6775;p75">
              <a:extLst>
                <a:ext uri="{FF2B5EF4-FFF2-40B4-BE49-F238E27FC236}">
                  <a16:creationId xmlns:a16="http://schemas.microsoft.com/office/drawing/2014/main" xmlns="" id="{D56BB612-5D19-4F1D-980E-B0EB6EA1F783}"/>
                </a:ext>
              </a:extLst>
            </p:cNvPr>
            <p:cNvSpPr/>
            <p:nvPr/>
          </p:nvSpPr>
          <p:spPr>
            <a:xfrm>
              <a:off x="3799850" y="3601325"/>
              <a:ext cx="93600" cy="108400"/>
            </a:xfrm>
            <a:custGeom>
              <a:avLst/>
              <a:gdLst/>
              <a:ahLst/>
              <a:cxnLst/>
              <a:rect l="l" t="t" r="r" b="b"/>
              <a:pathLst>
                <a:path w="3744" h="4336" extrusionOk="0">
                  <a:moveTo>
                    <a:pt x="94" y="0"/>
                  </a:moveTo>
                  <a:lnTo>
                    <a:pt x="1" y="1186"/>
                  </a:lnTo>
                  <a:lnTo>
                    <a:pt x="562" y="1279"/>
                  </a:lnTo>
                  <a:lnTo>
                    <a:pt x="1123" y="1404"/>
                  </a:lnTo>
                  <a:lnTo>
                    <a:pt x="1685" y="1529"/>
                  </a:lnTo>
                  <a:lnTo>
                    <a:pt x="2215" y="1622"/>
                  </a:lnTo>
                  <a:lnTo>
                    <a:pt x="2371" y="1840"/>
                  </a:lnTo>
                  <a:lnTo>
                    <a:pt x="2527" y="2121"/>
                  </a:lnTo>
                  <a:lnTo>
                    <a:pt x="2652" y="2371"/>
                  </a:lnTo>
                  <a:lnTo>
                    <a:pt x="2808" y="2589"/>
                  </a:lnTo>
                  <a:lnTo>
                    <a:pt x="2745" y="2807"/>
                  </a:lnTo>
                  <a:lnTo>
                    <a:pt x="2714" y="3057"/>
                  </a:lnTo>
                  <a:lnTo>
                    <a:pt x="2714" y="3306"/>
                  </a:lnTo>
                  <a:lnTo>
                    <a:pt x="2776" y="3556"/>
                  </a:lnTo>
                  <a:lnTo>
                    <a:pt x="2870" y="3774"/>
                  </a:lnTo>
                  <a:lnTo>
                    <a:pt x="2995" y="3992"/>
                  </a:lnTo>
                  <a:lnTo>
                    <a:pt x="3182" y="4180"/>
                  </a:lnTo>
                  <a:lnTo>
                    <a:pt x="3369" y="4336"/>
                  </a:lnTo>
                  <a:lnTo>
                    <a:pt x="3556" y="3369"/>
                  </a:lnTo>
                  <a:lnTo>
                    <a:pt x="3743" y="2433"/>
                  </a:lnTo>
                  <a:lnTo>
                    <a:pt x="3275" y="1435"/>
                  </a:lnTo>
                  <a:lnTo>
                    <a:pt x="2839" y="40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AB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6776;p75">
              <a:extLst>
                <a:ext uri="{FF2B5EF4-FFF2-40B4-BE49-F238E27FC236}">
                  <a16:creationId xmlns:a16="http://schemas.microsoft.com/office/drawing/2014/main" xmlns="" id="{2ABE2620-11D5-4290-8D93-FA1320CFF055}"/>
                </a:ext>
              </a:extLst>
            </p:cNvPr>
            <p:cNvSpPr/>
            <p:nvPr/>
          </p:nvSpPr>
          <p:spPr>
            <a:xfrm>
              <a:off x="2789350" y="2524550"/>
              <a:ext cx="693175" cy="1143075"/>
            </a:xfrm>
            <a:custGeom>
              <a:avLst/>
              <a:gdLst/>
              <a:ahLst/>
              <a:cxnLst/>
              <a:rect l="l" t="t" r="r" b="b"/>
              <a:pathLst>
                <a:path w="27727" h="45723" extrusionOk="0">
                  <a:moveTo>
                    <a:pt x="14347" y="0"/>
                  </a:moveTo>
                  <a:lnTo>
                    <a:pt x="12538" y="31"/>
                  </a:lnTo>
                  <a:lnTo>
                    <a:pt x="10760" y="94"/>
                  </a:lnTo>
                  <a:lnTo>
                    <a:pt x="9045" y="218"/>
                  </a:lnTo>
                  <a:lnTo>
                    <a:pt x="7423" y="343"/>
                  </a:lnTo>
                  <a:lnTo>
                    <a:pt x="5926" y="561"/>
                  </a:lnTo>
                  <a:lnTo>
                    <a:pt x="5240" y="655"/>
                  </a:lnTo>
                  <a:lnTo>
                    <a:pt x="4585" y="780"/>
                  </a:lnTo>
                  <a:lnTo>
                    <a:pt x="3992" y="936"/>
                  </a:lnTo>
                  <a:lnTo>
                    <a:pt x="3431" y="1092"/>
                  </a:lnTo>
                  <a:lnTo>
                    <a:pt x="3150" y="1185"/>
                  </a:lnTo>
                  <a:lnTo>
                    <a:pt x="2869" y="1310"/>
                  </a:lnTo>
                  <a:lnTo>
                    <a:pt x="2589" y="1466"/>
                  </a:lnTo>
                  <a:lnTo>
                    <a:pt x="2308" y="1622"/>
                  </a:lnTo>
                  <a:lnTo>
                    <a:pt x="1778" y="1996"/>
                  </a:lnTo>
                  <a:lnTo>
                    <a:pt x="1310" y="2433"/>
                  </a:lnTo>
                  <a:lnTo>
                    <a:pt x="873" y="2901"/>
                  </a:lnTo>
                  <a:lnTo>
                    <a:pt x="686" y="3150"/>
                  </a:lnTo>
                  <a:lnTo>
                    <a:pt x="530" y="3400"/>
                  </a:lnTo>
                  <a:lnTo>
                    <a:pt x="374" y="3649"/>
                  </a:lnTo>
                  <a:lnTo>
                    <a:pt x="281" y="3930"/>
                  </a:lnTo>
                  <a:lnTo>
                    <a:pt x="187" y="4179"/>
                  </a:lnTo>
                  <a:lnTo>
                    <a:pt x="125" y="4460"/>
                  </a:lnTo>
                  <a:lnTo>
                    <a:pt x="62" y="4834"/>
                  </a:lnTo>
                  <a:lnTo>
                    <a:pt x="31" y="5240"/>
                  </a:lnTo>
                  <a:lnTo>
                    <a:pt x="0" y="5988"/>
                  </a:lnTo>
                  <a:lnTo>
                    <a:pt x="31" y="6768"/>
                  </a:lnTo>
                  <a:lnTo>
                    <a:pt x="125" y="7516"/>
                  </a:lnTo>
                  <a:lnTo>
                    <a:pt x="468" y="11446"/>
                  </a:lnTo>
                  <a:lnTo>
                    <a:pt x="749" y="15438"/>
                  </a:lnTo>
                  <a:lnTo>
                    <a:pt x="1029" y="19462"/>
                  </a:lnTo>
                  <a:lnTo>
                    <a:pt x="1248" y="23547"/>
                  </a:lnTo>
                  <a:lnTo>
                    <a:pt x="1435" y="27758"/>
                  </a:lnTo>
                  <a:lnTo>
                    <a:pt x="1591" y="31968"/>
                  </a:lnTo>
                  <a:lnTo>
                    <a:pt x="1591" y="32748"/>
                  </a:lnTo>
                  <a:lnTo>
                    <a:pt x="1591" y="33933"/>
                  </a:lnTo>
                  <a:lnTo>
                    <a:pt x="1653" y="37021"/>
                  </a:lnTo>
                  <a:lnTo>
                    <a:pt x="1747" y="42042"/>
                  </a:lnTo>
                  <a:lnTo>
                    <a:pt x="1778" y="42136"/>
                  </a:lnTo>
                  <a:lnTo>
                    <a:pt x="1809" y="42260"/>
                  </a:lnTo>
                  <a:lnTo>
                    <a:pt x="1871" y="42385"/>
                  </a:lnTo>
                  <a:lnTo>
                    <a:pt x="1965" y="42510"/>
                  </a:lnTo>
                  <a:lnTo>
                    <a:pt x="2215" y="42759"/>
                  </a:lnTo>
                  <a:lnTo>
                    <a:pt x="2558" y="43009"/>
                  </a:lnTo>
                  <a:lnTo>
                    <a:pt x="2994" y="43258"/>
                  </a:lnTo>
                  <a:lnTo>
                    <a:pt x="3524" y="43477"/>
                  </a:lnTo>
                  <a:lnTo>
                    <a:pt x="4117" y="43726"/>
                  </a:lnTo>
                  <a:lnTo>
                    <a:pt x="4803" y="43976"/>
                  </a:lnTo>
                  <a:lnTo>
                    <a:pt x="5552" y="44194"/>
                  </a:lnTo>
                  <a:lnTo>
                    <a:pt x="6363" y="44444"/>
                  </a:lnTo>
                  <a:lnTo>
                    <a:pt x="7236" y="44631"/>
                  </a:lnTo>
                  <a:lnTo>
                    <a:pt x="8140" y="44849"/>
                  </a:lnTo>
                  <a:lnTo>
                    <a:pt x="9076" y="45036"/>
                  </a:lnTo>
                  <a:lnTo>
                    <a:pt x="10074" y="45192"/>
                  </a:lnTo>
                  <a:lnTo>
                    <a:pt x="11103" y="45348"/>
                  </a:lnTo>
                  <a:lnTo>
                    <a:pt x="12132" y="45473"/>
                  </a:lnTo>
                  <a:lnTo>
                    <a:pt x="13193" y="45566"/>
                  </a:lnTo>
                  <a:lnTo>
                    <a:pt x="14285" y="45660"/>
                  </a:lnTo>
                  <a:lnTo>
                    <a:pt x="15345" y="45691"/>
                  </a:lnTo>
                  <a:lnTo>
                    <a:pt x="16437" y="45722"/>
                  </a:lnTo>
                  <a:lnTo>
                    <a:pt x="17528" y="45691"/>
                  </a:lnTo>
                  <a:lnTo>
                    <a:pt x="18589" y="45660"/>
                  </a:lnTo>
                  <a:lnTo>
                    <a:pt x="19618" y="45566"/>
                  </a:lnTo>
                  <a:lnTo>
                    <a:pt x="20647" y="45442"/>
                  </a:lnTo>
                  <a:lnTo>
                    <a:pt x="21645" y="45286"/>
                  </a:lnTo>
                  <a:lnTo>
                    <a:pt x="22612" y="45099"/>
                  </a:lnTo>
                  <a:lnTo>
                    <a:pt x="23516" y="44849"/>
                  </a:lnTo>
                  <a:lnTo>
                    <a:pt x="24390" y="44568"/>
                  </a:lnTo>
                  <a:lnTo>
                    <a:pt x="25201" y="44225"/>
                  </a:lnTo>
                  <a:lnTo>
                    <a:pt x="25575" y="44038"/>
                  </a:lnTo>
                  <a:lnTo>
                    <a:pt x="25949" y="43820"/>
                  </a:lnTo>
                  <a:lnTo>
                    <a:pt x="26292" y="43602"/>
                  </a:lnTo>
                  <a:lnTo>
                    <a:pt x="26635" y="43383"/>
                  </a:lnTo>
                  <a:lnTo>
                    <a:pt x="26947" y="43134"/>
                  </a:lnTo>
                  <a:lnTo>
                    <a:pt x="27228" y="42884"/>
                  </a:lnTo>
                  <a:lnTo>
                    <a:pt x="27415" y="42635"/>
                  </a:lnTo>
                  <a:lnTo>
                    <a:pt x="27540" y="42354"/>
                  </a:lnTo>
                  <a:lnTo>
                    <a:pt x="27602" y="42011"/>
                  </a:lnTo>
                  <a:lnTo>
                    <a:pt x="27664" y="41637"/>
                  </a:lnTo>
                  <a:lnTo>
                    <a:pt x="27727" y="41231"/>
                  </a:lnTo>
                  <a:lnTo>
                    <a:pt x="27727" y="40795"/>
                  </a:lnTo>
                  <a:lnTo>
                    <a:pt x="27696" y="39921"/>
                  </a:lnTo>
                  <a:lnTo>
                    <a:pt x="27633" y="39017"/>
                  </a:lnTo>
                  <a:lnTo>
                    <a:pt x="27508" y="38175"/>
                  </a:lnTo>
                  <a:lnTo>
                    <a:pt x="27446" y="37426"/>
                  </a:lnTo>
                  <a:lnTo>
                    <a:pt x="27384" y="36834"/>
                  </a:lnTo>
                  <a:lnTo>
                    <a:pt x="27290" y="35586"/>
                  </a:lnTo>
                  <a:lnTo>
                    <a:pt x="27197" y="34307"/>
                  </a:lnTo>
                  <a:lnTo>
                    <a:pt x="26978" y="31812"/>
                  </a:lnTo>
                  <a:lnTo>
                    <a:pt x="26885" y="30565"/>
                  </a:lnTo>
                  <a:lnTo>
                    <a:pt x="26822" y="29317"/>
                  </a:lnTo>
                  <a:lnTo>
                    <a:pt x="26822" y="28070"/>
                  </a:lnTo>
                  <a:lnTo>
                    <a:pt x="26854" y="26822"/>
                  </a:lnTo>
                  <a:lnTo>
                    <a:pt x="26947" y="24140"/>
                  </a:lnTo>
                  <a:lnTo>
                    <a:pt x="27009" y="21489"/>
                  </a:lnTo>
                  <a:lnTo>
                    <a:pt x="27072" y="18838"/>
                  </a:lnTo>
                  <a:lnTo>
                    <a:pt x="27072" y="16187"/>
                  </a:lnTo>
                  <a:lnTo>
                    <a:pt x="27072" y="10885"/>
                  </a:lnTo>
                  <a:lnTo>
                    <a:pt x="27009" y="5583"/>
                  </a:lnTo>
                  <a:lnTo>
                    <a:pt x="27009" y="4117"/>
                  </a:lnTo>
                  <a:lnTo>
                    <a:pt x="26978" y="3462"/>
                  </a:lnTo>
                  <a:lnTo>
                    <a:pt x="26947" y="3150"/>
                  </a:lnTo>
                  <a:lnTo>
                    <a:pt x="26885" y="2838"/>
                  </a:lnTo>
                  <a:lnTo>
                    <a:pt x="26822" y="2557"/>
                  </a:lnTo>
                  <a:lnTo>
                    <a:pt x="26729" y="2277"/>
                  </a:lnTo>
                  <a:lnTo>
                    <a:pt x="26604" y="1996"/>
                  </a:lnTo>
                  <a:lnTo>
                    <a:pt x="26448" y="1715"/>
                  </a:lnTo>
                  <a:lnTo>
                    <a:pt x="26261" y="1466"/>
                  </a:lnTo>
                  <a:lnTo>
                    <a:pt x="26043" y="1216"/>
                  </a:lnTo>
                  <a:lnTo>
                    <a:pt x="25762" y="967"/>
                  </a:lnTo>
                  <a:lnTo>
                    <a:pt x="25450" y="749"/>
                  </a:lnTo>
                  <a:lnTo>
                    <a:pt x="25294" y="686"/>
                  </a:lnTo>
                  <a:lnTo>
                    <a:pt x="25076" y="593"/>
                  </a:lnTo>
                  <a:lnTo>
                    <a:pt x="24421" y="468"/>
                  </a:lnTo>
                  <a:lnTo>
                    <a:pt x="23485" y="343"/>
                  </a:lnTo>
                  <a:lnTo>
                    <a:pt x="22331" y="250"/>
                  </a:lnTo>
                  <a:lnTo>
                    <a:pt x="20959" y="156"/>
                  </a:lnTo>
                  <a:lnTo>
                    <a:pt x="19462" y="94"/>
                  </a:lnTo>
                  <a:lnTo>
                    <a:pt x="17840" y="31"/>
                  </a:lnTo>
                  <a:lnTo>
                    <a:pt x="16093" y="0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6777;p75">
              <a:extLst>
                <a:ext uri="{FF2B5EF4-FFF2-40B4-BE49-F238E27FC236}">
                  <a16:creationId xmlns:a16="http://schemas.microsoft.com/office/drawing/2014/main" xmlns="" id="{B3909AC6-A228-45F8-9C11-1C53AFBE84EE}"/>
                </a:ext>
              </a:extLst>
            </p:cNvPr>
            <p:cNvSpPr/>
            <p:nvPr/>
          </p:nvSpPr>
          <p:spPr>
            <a:xfrm>
              <a:off x="2789350" y="2524550"/>
              <a:ext cx="693175" cy="1143075"/>
            </a:xfrm>
            <a:custGeom>
              <a:avLst/>
              <a:gdLst/>
              <a:ahLst/>
              <a:cxnLst/>
              <a:rect l="l" t="t" r="r" b="b"/>
              <a:pathLst>
                <a:path w="27727" h="45723" fill="none" extrusionOk="0">
                  <a:moveTo>
                    <a:pt x="25450" y="749"/>
                  </a:moveTo>
                  <a:lnTo>
                    <a:pt x="25450" y="749"/>
                  </a:lnTo>
                  <a:lnTo>
                    <a:pt x="25294" y="686"/>
                  </a:lnTo>
                  <a:lnTo>
                    <a:pt x="25076" y="593"/>
                  </a:lnTo>
                  <a:lnTo>
                    <a:pt x="24421" y="468"/>
                  </a:lnTo>
                  <a:lnTo>
                    <a:pt x="23485" y="343"/>
                  </a:lnTo>
                  <a:lnTo>
                    <a:pt x="22331" y="250"/>
                  </a:lnTo>
                  <a:lnTo>
                    <a:pt x="20959" y="156"/>
                  </a:lnTo>
                  <a:lnTo>
                    <a:pt x="19462" y="94"/>
                  </a:lnTo>
                  <a:lnTo>
                    <a:pt x="17840" y="31"/>
                  </a:lnTo>
                  <a:lnTo>
                    <a:pt x="16093" y="0"/>
                  </a:lnTo>
                  <a:lnTo>
                    <a:pt x="14347" y="0"/>
                  </a:lnTo>
                  <a:lnTo>
                    <a:pt x="12538" y="31"/>
                  </a:lnTo>
                  <a:lnTo>
                    <a:pt x="10760" y="94"/>
                  </a:lnTo>
                  <a:lnTo>
                    <a:pt x="9045" y="218"/>
                  </a:lnTo>
                  <a:lnTo>
                    <a:pt x="7423" y="343"/>
                  </a:lnTo>
                  <a:lnTo>
                    <a:pt x="5926" y="561"/>
                  </a:lnTo>
                  <a:lnTo>
                    <a:pt x="5240" y="655"/>
                  </a:lnTo>
                  <a:lnTo>
                    <a:pt x="4585" y="780"/>
                  </a:lnTo>
                  <a:lnTo>
                    <a:pt x="3992" y="936"/>
                  </a:lnTo>
                  <a:lnTo>
                    <a:pt x="3431" y="1092"/>
                  </a:lnTo>
                  <a:lnTo>
                    <a:pt x="3431" y="1092"/>
                  </a:lnTo>
                  <a:lnTo>
                    <a:pt x="3150" y="1185"/>
                  </a:lnTo>
                  <a:lnTo>
                    <a:pt x="2869" y="1310"/>
                  </a:lnTo>
                  <a:lnTo>
                    <a:pt x="2589" y="1466"/>
                  </a:lnTo>
                  <a:lnTo>
                    <a:pt x="2308" y="1622"/>
                  </a:lnTo>
                  <a:lnTo>
                    <a:pt x="1778" y="1996"/>
                  </a:lnTo>
                  <a:lnTo>
                    <a:pt x="1310" y="2433"/>
                  </a:lnTo>
                  <a:lnTo>
                    <a:pt x="873" y="2901"/>
                  </a:lnTo>
                  <a:lnTo>
                    <a:pt x="686" y="3150"/>
                  </a:lnTo>
                  <a:lnTo>
                    <a:pt x="530" y="3400"/>
                  </a:lnTo>
                  <a:lnTo>
                    <a:pt x="374" y="3649"/>
                  </a:lnTo>
                  <a:lnTo>
                    <a:pt x="281" y="3930"/>
                  </a:lnTo>
                  <a:lnTo>
                    <a:pt x="187" y="4179"/>
                  </a:lnTo>
                  <a:lnTo>
                    <a:pt x="125" y="4460"/>
                  </a:lnTo>
                  <a:lnTo>
                    <a:pt x="125" y="4460"/>
                  </a:lnTo>
                  <a:lnTo>
                    <a:pt x="62" y="4834"/>
                  </a:lnTo>
                  <a:lnTo>
                    <a:pt x="31" y="5240"/>
                  </a:lnTo>
                  <a:lnTo>
                    <a:pt x="0" y="5988"/>
                  </a:lnTo>
                  <a:lnTo>
                    <a:pt x="31" y="6768"/>
                  </a:lnTo>
                  <a:lnTo>
                    <a:pt x="125" y="7516"/>
                  </a:lnTo>
                  <a:lnTo>
                    <a:pt x="125" y="7516"/>
                  </a:lnTo>
                  <a:lnTo>
                    <a:pt x="468" y="11446"/>
                  </a:lnTo>
                  <a:lnTo>
                    <a:pt x="749" y="15438"/>
                  </a:lnTo>
                  <a:lnTo>
                    <a:pt x="1029" y="19462"/>
                  </a:lnTo>
                  <a:lnTo>
                    <a:pt x="1248" y="23547"/>
                  </a:lnTo>
                  <a:lnTo>
                    <a:pt x="1248" y="23547"/>
                  </a:lnTo>
                  <a:lnTo>
                    <a:pt x="1435" y="27758"/>
                  </a:lnTo>
                  <a:lnTo>
                    <a:pt x="1591" y="31968"/>
                  </a:lnTo>
                  <a:lnTo>
                    <a:pt x="1591" y="31968"/>
                  </a:lnTo>
                  <a:lnTo>
                    <a:pt x="1591" y="32748"/>
                  </a:lnTo>
                  <a:lnTo>
                    <a:pt x="1591" y="33933"/>
                  </a:lnTo>
                  <a:lnTo>
                    <a:pt x="1653" y="37021"/>
                  </a:lnTo>
                  <a:lnTo>
                    <a:pt x="1747" y="42042"/>
                  </a:lnTo>
                  <a:lnTo>
                    <a:pt x="1747" y="42042"/>
                  </a:lnTo>
                  <a:lnTo>
                    <a:pt x="1778" y="42136"/>
                  </a:lnTo>
                  <a:lnTo>
                    <a:pt x="1809" y="42260"/>
                  </a:lnTo>
                  <a:lnTo>
                    <a:pt x="1871" y="42385"/>
                  </a:lnTo>
                  <a:lnTo>
                    <a:pt x="1965" y="42510"/>
                  </a:lnTo>
                  <a:lnTo>
                    <a:pt x="2215" y="42759"/>
                  </a:lnTo>
                  <a:lnTo>
                    <a:pt x="2558" y="43009"/>
                  </a:lnTo>
                  <a:lnTo>
                    <a:pt x="2994" y="43258"/>
                  </a:lnTo>
                  <a:lnTo>
                    <a:pt x="3524" y="43477"/>
                  </a:lnTo>
                  <a:lnTo>
                    <a:pt x="4117" y="43726"/>
                  </a:lnTo>
                  <a:lnTo>
                    <a:pt x="4803" y="43976"/>
                  </a:lnTo>
                  <a:lnTo>
                    <a:pt x="5552" y="44194"/>
                  </a:lnTo>
                  <a:lnTo>
                    <a:pt x="6363" y="44444"/>
                  </a:lnTo>
                  <a:lnTo>
                    <a:pt x="7236" y="44631"/>
                  </a:lnTo>
                  <a:lnTo>
                    <a:pt x="8140" y="44849"/>
                  </a:lnTo>
                  <a:lnTo>
                    <a:pt x="9076" y="45036"/>
                  </a:lnTo>
                  <a:lnTo>
                    <a:pt x="10074" y="45192"/>
                  </a:lnTo>
                  <a:lnTo>
                    <a:pt x="11103" y="45348"/>
                  </a:lnTo>
                  <a:lnTo>
                    <a:pt x="12132" y="45473"/>
                  </a:lnTo>
                  <a:lnTo>
                    <a:pt x="13193" y="45566"/>
                  </a:lnTo>
                  <a:lnTo>
                    <a:pt x="14285" y="45660"/>
                  </a:lnTo>
                  <a:lnTo>
                    <a:pt x="15345" y="45691"/>
                  </a:lnTo>
                  <a:lnTo>
                    <a:pt x="16437" y="45722"/>
                  </a:lnTo>
                  <a:lnTo>
                    <a:pt x="17528" y="45691"/>
                  </a:lnTo>
                  <a:lnTo>
                    <a:pt x="18589" y="45660"/>
                  </a:lnTo>
                  <a:lnTo>
                    <a:pt x="19618" y="45566"/>
                  </a:lnTo>
                  <a:lnTo>
                    <a:pt x="20647" y="45442"/>
                  </a:lnTo>
                  <a:lnTo>
                    <a:pt x="21645" y="45286"/>
                  </a:lnTo>
                  <a:lnTo>
                    <a:pt x="22612" y="45099"/>
                  </a:lnTo>
                  <a:lnTo>
                    <a:pt x="23516" y="44849"/>
                  </a:lnTo>
                  <a:lnTo>
                    <a:pt x="24390" y="44568"/>
                  </a:lnTo>
                  <a:lnTo>
                    <a:pt x="25201" y="44225"/>
                  </a:lnTo>
                  <a:lnTo>
                    <a:pt x="25575" y="44038"/>
                  </a:lnTo>
                  <a:lnTo>
                    <a:pt x="25949" y="43820"/>
                  </a:lnTo>
                  <a:lnTo>
                    <a:pt x="26292" y="43602"/>
                  </a:lnTo>
                  <a:lnTo>
                    <a:pt x="26635" y="43383"/>
                  </a:lnTo>
                  <a:lnTo>
                    <a:pt x="26947" y="43134"/>
                  </a:lnTo>
                  <a:lnTo>
                    <a:pt x="27228" y="42884"/>
                  </a:lnTo>
                  <a:lnTo>
                    <a:pt x="27228" y="42884"/>
                  </a:lnTo>
                  <a:lnTo>
                    <a:pt x="27415" y="42635"/>
                  </a:lnTo>
                  <a:lnTo>
                    <a:pt x="27540" y="42354"/>
                  </a:lnTo>
                  <a:lnTo>
                    <a:pt x="27602" y="42011"/>
                  </a:lnTo>
                  <a:lnTo>
                    <a:pt x="27664" y="41637"/>
                  </a:lnTo>
                  <a:lnTo>
                    <a:pt x="27727" y="41231"/>
                  </a:lnTo>
                  <a:lnTo>
                    <a:pt x="27727" y="40795"/>
                  </a:lnTo>
                  <a:lnTo>
                    <a:pt x="27696" y="39921"/>
                  </a:lnTo>
                  <a:lnTo>
                    <a:pt x="27633" y="39017"/>
                  </a:lnTo>
                  <a:lnTo>
                    <a:pt x="27508" y="38175"/>
                  </a:lnTo>
                  <a:lnTo>
                    <a:pt x="27446" y="37426"/>
                  </a:lnTo>
                  <a:lnTo>
                    <a:pt x="27384" y="36834"/>
                  </a:lnTo>
                  <a:lnTo>
                    <a:pt x="27384" y="36834"/>
                  </a:lnTo>
                  <a:lnTo>
                    <a:pt x="27290" y="35586"/>
                  </a:lnTo>
                  <a:lnTo>
                    <a:pt x="27197" y="34307"/>
                  </a:lnTo>
                  <a:lnTo>
                    <a:pt x="26978" y="31812"/>
                  </a:lnTo>
                  <a:lnTo>
                    <a:pt x="26885" y="30565"/>
                  </a:lnTo>
                  <a:lnTo>
                    <a:pt x="26822" y="29317"/>
                  </a:lnTo>
                  <a:lnTo>
                    <a:pt x="26822" y="28070"/>
                  </a:lnTo>
                  <a:lnTo>
                    <a:pt x="26854" y="26822"/>
                  </a:lnTo>
                  <a:lnTo>
                    <a:pt x="26854" y="26822"/>
                  </a:lnTo>
                  <a:lnTo>
                    <a:pt x="26947" y="24140"/>
                  </a:lnTo>
                  <a:lnTo>
                    <a:pt x="27009" y="21489"/>
                  </a:lnTo>
                  <a:lnTo>
                    <a:pt x="27072" y="18838"/>
                  </a:lnTo>
                  <a:lnTo>
                    <a:pt x="27072" y="16187"/>
                  </a:lnTo>
                  <a:lnTo>
                    <a:pt x="27072" y="10885"/>
                  </a:lnTo>
                  <a:lnTo>
                    <a:pt x="27009" y="5583"/>
                  </a:lnTo>
                  <a:lnTo>
                    <a:pt x="27009" y="5583"/>
                  </a:lnTo>
                  <a:lnTo>
                    <a:pt x="27009" y="4117"/>
                  </a:lnTo>
                  <a:lnTo>
                    <a:pt x="26978" y="3462"/>
                  </a:lnTo>
                  <a:lnTo>
                    <a:pt x="26947" y="3150"/>
                  </a:lnTo>
                  <a:lnTo>
                    <a:pt x="26885" y="2838"/>
                  </a:lnTo>
                  <a:lnTo>
                    <a:pt x="26822" y="2557"/>
                  </a:lnTo>
                  <a:lnTo>
                    <a:pt x="26729" y="2277"/>
                  </a:lnTo>
                  <a:lnTo>
                    <a:pt x="26604" y="1996"/>
                  </a:lnTo>
                  <a:lnTo>
                    <a:pt x="26448" y="1715"/>
                  </a:lnTo>
                  <a:lnTo>
                    <a:pt x="26261" y="1466"/>
                  </a:lnTo>
                  <a:lnTo>
                    <a:pt x="26043" y="1216"/>
                  </a:lnTo>
                  <a:lnTo>
                    <a:pt x="25762" y="967"/>
                  </a:lnTo>
                  <a:lnTo>
                    <a:pt x="25450" y="7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6778;p75">
              <a:extLst>
                <a:ext uri="{FF2B5EF4-FFF2-40B4-BE49-F238E27FC236}">
                  <a16:creationId xmlns:a16="http://schemas.microsoft.com/office/drawing/2014/main" xmlns="" id="{A4C03CB6-E033-48DE-9F84-1241D5FA487F}"/>
                </a:ext>
              </a:extLst>
            </p:cNvPr>
            <p:cNvSpPr/>
            <p:nvPr/>
          </p:nvSpPr>
          <p:spPr>
            <a:xfrm>
              <a:off x="2789350" y="2524550"/>
              <a:ext cx="683050" cy="904475"/>
            </a:xfrm>
            <a:custGeom>
              <a:avLst/>
              <a:gdLst/>
              <a:ahLst/>
              <a:cxnLst/>
              <a:rect l="l" t="t" r="r" b="b"/>
              <a:pathLst>
                <a:path w="27322" h="36179" extrusionOk="0">
                  <a:moveTo>
                    <a:pt x="14347" y="0"/>
                  </a:moveTo>
                  <a:lnTo>
                    <a:pt x="12538" y="31"/>
                  </a:lnTo>
                  <a:lnTo>
                    <a:pt x="10760" y="94"/>
                  </a:lnTo>
                  <a:lnTo>
                    <a:pt x="9045" y="218"/>
                  </a:lnTo>
                  <a:lnTo>
                    <a:pt x="7423" y="343"/>
                  </a:lnTo>
                  <a:lnTo>
                    <a:pt x="5926" y="561"/>
                  </a:lnTo>
                  <a:lnTo>
                    <a:pt x="5240" y="655"/>
                  </a:lnTo>
                  <a:lnTo>
                    <a:pt x="4585" y="780"/>
                  </a:lnTo>
                  <a:lnTo>
                    <a:pt x="3992" y="936"/>
                  </a:lnTo>
                  <a:lnTo>
                    <a:pt x="3431" y="1092"/>
                  </a:lnTo>
                  <a:lnTo>
                    <a:pt x="3150" y="1185"/>
                  </a:lnTo>
                  <a:lnTo>
                    <a:pt x="2869" y="1310"/>
                  </a:lnTo>
                  <a:lnTo>
                    <a:pt x="2589" y="1466"/>
                  </a:lnTo>
                  <a:lnTo>
                    <a:pt x="2308" y="1622"/>
                  </a:lnTo>
                  <a:lnTo>
                    <a:pt x="1778" y="1996"/>
                  </a:lnTo>
                  <a:lnTo>
                    <a:pt x="1310" y="2433"/>
                  </a:lnTo>
                  <a:lnTo>
                    <a:pt x="873" y="2901"/>
                  </a:lnTo>
                  <a:lnTo>
                    <a:pt x="686" y="3150"/>
                  </a:lnTo>
                  <a:lnTo>
                    <a:pt x="530" y="3400"/>
                  </a:lnTo>
                  <a:lnTo>
                    <a:pt x="374" y="3649"/>
                  </a:lnTo>
                  <a:lnTo>
                    <a:pt x="281" y="3930"/>
                  </a:lnTo>
                  <a:lnTo>
                    <a:pt x="187" y="4179"/>
                  </a:lnTo>
                  <a:lnTo>
                    <a:pt x="125" y="4460"/>
                  </a:lnTo>
                  <a:lnTo>
                    <a:pt x="62" y="4834"/>
                  </a:lnTo>
                  <a:lnTo>
                    <a:pt x="31" y="5240"/>
                  </a:lnTo>
                  <a:lnTo>
                    <a:pt x="0" y="5988"/>
                  </a:lnTo>
                  <a:lnTo>
                    <a:pt x="31" y="6768"/>
                  </a:lnTo>
                  <a:lnTo>
                    <a:pt x="125" y="7516"/>
                  </a:lnTo>
                  <a:lnTo>
                    <a:pt x="187" y="8452"/>
                  </a:lnTo>
                  <a:lnTo>
                    <a:pt x="873" y="10199"/>
                  </a:lnTo>
                  <a:lnTo>
                    <a:pt x="1591" y="11945"/>
                  </a:lnTo>
                  <a:lnTo>
                    <a:pt x="2339" y="13661"/>
                  </a:lnTo>
                  <a:lnTo>
                    <a:pt x="3088" y="15376"/>
                  </a:lnTo>
                  <a:lnTo>
                    <a:pt x="3930" y="17091"/>
                  </a:lnTo>
                  <a:lnTo>
                    <a:pt x="4803" y="18744"/>
                  </a:lnTo>
                  <a:lnTo>
                    <a:pt x="5240" y="19555"/>
                  </a:lnTo>
                  <a:lnTo>
                    <a:pt x="5708" y="20366"/>
                  </a:lnTo>
                  <a:lnTo>
                    <a:pt x="6207" y="21177"/>
                  </a:lnTo>
                  <a:lnTo>
                    <a:pt x="6706" y="21926"/>
                  </a:lnTo>
                  <a:lnTo>
                    <a:pt x="7236" y="22705"/>
                  </a:lnTo>
                  <a:lnTo>
                    <a:pt x="7797" y="23454"/>
                  </a:lnTo>
                  <a:lnTo>
                    <a:pt x="8359" y="24171"/>
                  </a:lnTo>
                  <a:lnTo>
                    <a:pt x="8920" y="24857"/>
                  </a:lnTo>
                  <a:lnTo>
                    <a:pt x="9544" y="25543"/>
                  </a:lnTo>
                  <a:lnTo>
                    <a:pt x="10168" y="26230"/>
                  </a:lnTo>
                  <a:lnTo>
                    <a:pt x="10823" y="26853"/>
                  </a:lnTo>
                  <a:lnTo>
                    <a:pt x="11509" y="27477"/>
                  </a:lnTo>
                  <a:lnTo>
                    <a:pt x="12195" y="28038"/>
                  </a:lnTo>
                  <a:lnTo>
                    <a:pt x="12912" y="28600"/>
                  </a:lnTo>
                  <a:lnTo>
                    <a:pt x="13692" y="29130"/>
                  </a:lnTo>
                  <a:lnTo>
                    <a:pt x="14472" y="29629"/>
                  </a:lnTo>
                  <a:lnTo>
                    <a:pt x="15283" y="30097"/>
                  </a:lnTo>
                  <a:lnTo>
                    <a:pt x="16125" y="30565"/>
                  </a:lnTo>
                  <a:lnTo>
                    <a:pt x="16998" y="30939"/>
                  </a:lnTo>
                  <a:lnTo>
                    <a:pt x="17902" y="31313"/>
                  </a:lnTo>
                  <a:lnTo>
                    <a:pt x="17310" y="31376"/>
                  </a:lnTo>
                  <a:lnTo>
                    <a:pt x="16686" y="31407"/>
                  </a:lnTo>
                  <a:lnTo>
                    <a:pt x="16093" y="31344"/>
                  </a:lnTo>
                  <a:lnTo>
                    <a:pt x="15501" y="31282"/>
                  </a:lnTo>
                  <a:lnTo>
                    <a:pt x="14316" y="31126"/>
                  </a:lnTo>
                  <a:lnTo>
                    <a:pt x="13692" y="31064"/>
                  </a:lnTo>
                  <a:lnTo>
                    <a:pt x="13099" y="31064"/>
                  </a:lnTo>
                  <a:lnTo>
                    <a:pt x="13879" y="31625"/>
                  </a:lnTo>
                  <a:lnTo>
                    <a:pt x="14690" y="32187"/>
                  </a:lnTo>
                  <a:lnTo>
                    <a:pt x="15501" y="32717"/>
                  </a:lnTo>
                  <a:lnTo>
                    <a:pt x="16343" y="33185"/>
                  </a:lnTo>
                  <a:lnTo>
                    <a:pt x="17216" y="33621"/>
                  </a:lnTo>
                  <a:lnTo>
                    <a:pt x="18090" y="34058"/>
                  </a:lnTo>
                  <a:lnTo>
                    <a:pt x="18963" y="34432"/>
                  </a:lnTo>
                  <a:lnTo>
                    <a:pt x="19867" y="34775"/>
                  </a:lnTo>
                  <a:lnTo>
                    <a:pt x="20772" y="35056"/>
                  </a:lnTo>
                  <a:lnTo>
                    <a:pt x="21676" y="35337"/>
                  </a:lnTo>
                  <a:lnTo>
                    <a:pt x="22612" y="35555"/>
                  </a:lnTo>
                  <a:lnTo>
                    <a:pt x="23548" y="35773"/>
                  </a:lnTo>
                  <a:lnTo>
                    <a:pt x="24483" y="35929"/>
                  </a:lnTo>
                  <a:lnTo>
                    <a:pt x="25450" y="36054"/>
                  </a:lnTo>
                  <a:lnTo>
                    <a:pt x="26386" y="36116"/>
                  </a:lnTo>
                  <a:lnTo>
                    <a:pt x="27321" y="36179"/>
                  </a:lnTo>
                  <a:lnTo>
                    <a:pt x="27321" y="36179"/>
                  </a:lnTo>
                  <a:lnTo>
                    <a:pt x="27134" y="33808"/>
                  </a:lnTo>
                  <a:lnTo>
                    <a:pt x="26947" y="31469"/>
                  </a:lnTo>
                  <a:lnTo>
                    <a:pt x="26885" y="30315"/>
                  </a:lnTo>
                  <a:lnTo>
                    <a:pt x="26822" y="29130"/>
                  </a:lnTo>
                  <a:lnTo>
                    <a:pt x="26822" y="27976"/>
                  </a:lnTo>
                  <a:lnTo>
                    <a:pt x="26854" y="26822"/>
                  </a:lnTo>
                  <a:lnTo>
                    <a:pt x="26947" y="24140"/>
                  </a:lnTo>
                  <a:lnTo>
                    <a:pt x="27009" y="21489"/>
                  </a:lnTo>
                  <a:lnTo>
                    <a:pt x="27072" y="18838"/>
                  </a:lnTo>
                  <a:lnTo>
                    <a:pt x="27072" y="16187"/>
                  </a:lnTo>
                  <a:lnTo>
                    <a:pt x="27072" y="10885"/>
                  </a:lnTo>
                  <a:lnTo>
                    <a:pt x="27009" y="5583"/>
                  </a:lnTo>
                  <a:lnTo>
                    <a:pt x="27009" y="4117"/>
                  </a:lnTo>
                  <a:lnTo>
                    <a:pt x="26978" y="3462"/>
                  </a:lnTo>
                  <a:lnTo>
                    <a:pt x="26947" y="3150"/>
                  </a:lnTo>
                  <a:lnTo>
                    <a:pt x="26885" y="2838"/>
                  </a:lnTo>
                  <a:lnTo>
                    <a:pt x="26822" y="2557"/>
                  </a:lnTo>
                  <a:lnTo>
                    <a:pt x="26729" y="2277"/>
                  </a:lnTo>
                  <a:lnTo>
                    <a:pt x="26604" y="1996"/>
                  </a:lnTo>
                  <a:lnTo>
                    <a:pt x="26448" y="1715"/>
                  </a:lnTo>
                  <a:lnTo>
                    <a:pt x="26261" y="1466"/>
                  </a:lnTo>
                  <a:lnTo>
                    <a:pt x="26043" y="1216"/>
                  </a:lnTo>
                  <a:lnTo>
                    <a:pt x="25762" y="967"/>
                  </a:lnTo>
                  <a:lnTo>
                    <a:pt x="25450" y="749"/>
                  </a:lnTo>
                  <a:lnTo>
                    <a:pt x="25294" y="686"/>
                  </a:lnTo>
                  <a:lnTo>
                    <a:pt x="25076" y="593"/>
                  </a:lnTo>
                  <a:lnTo>
                    <a:pt x="24421" y="468"/>
                  </a:lnTo>
                  <a:lnTo>
                    <a:pt x="23485" y="343"/>
                  </a:lnTo>
                  <a:lnTo>
                    <a:pt x="22331" y="250"/>
                  </a:lnTo>
                  <a:lnTo>
                    <a:pt x="20959" y="156"/>
                  </a:lnTo>
                  <a:lnTo>
                    <a:pt x="19462" y="94"/>
                  </a:lnTo>
                  <a:lnTo>
                    <a:pt x="17840" y="31"/>
                  </a:lnTo>
                  <a:lnTo>
                    <a:pt x="16093" y="0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6779;p75">
              <a:extLst>
                <a:ext uri="{FF2B5EF4-FFF2-40B4-BE49-F238E27FC236}">
                  <a16:creationId xmlns:a16="http://schemas.microsoft.com/office/drawing/2014/main" xmlns="" id="{88EDDED9-256F-4205-9051-F69DCC892D9F}"/>
                </a:ext>
              </a:extLst>
            </p:cNvPr>
            <p:cNvSpPr/>
            <p:nvPr/>
          </p:nvSpPr>
          <p:spPr>
            <a:xfrm>
              <a:off x="2789350" y="2524550"/>
              <a:ext cx="683050" cy="904475"/>
            </a:xfrm>
            <a:custGeom>
              <a:avLst/>
              <a:gdLst/>
              <a:ahLst/>
              <a:cxnLst/>
              <a:rect l="l" t="t" r="r" b="b"/>
              <a:pathLst>
                <a:path w="27322" h="36179" fill="none" extrusionOk="0">
                  <a:moveTo>
                    <a:pt x="26854" y="26822"/>
                  </a:moveTo>
                  <a:lnTo>
                    <a:pt x="26854" y="26822"/>
                  </a:lnTo>
                  <a:lnTo>
                    <a:pt x="26947" y="24140"/>
                  </a:lnTo>
                  <a:lnTo>
                    <a:pt x="27009" y="21489"/>
                  </a:lnTo>
                  <a:lnTo>
                    <a:pt x="27072" y="18838"/>
                  </a:lnTo>
                  <a:lnTo>
                    <a:pt x="27072" y="16187"/>
                  </a:lnTo>
                  <a:lnTo>
                    <a:pt x="27072" y="10885"/>
                  </a:lnTo>
                  <a:lnTo>
                    <a:pt x="27009" y="5583"/>
                  </a:lnTo>
                  <a:lnTo>
                    <a:pt x="27009" y="5583"/>
                  </a:lnTo>
                  <a:lnTo>
                    <a:pt x="27009" y="4117"/>
                  </a:lnTo>
                  <a:lnTo>
                    <a:pt x="26978" y="3462"/>
                  </a:lnTo>
                  <a:lnTo>
                    <a:pt x="26947" y="3150"/>
                  </a:lnTo>
                  <a:lnTo>
                    <a:pt x="26885" y="2838"/>
                  </a:lnTo>
                  <a:lnTo>
                    <a:pt x="26822" y="2557"/>
                  </a:lnTo>
                  <a:lnTo>
                    <a:pt x="26729" y="2277"/>
                  </a:lnTo>
                  <a:lnTo>
                    <a:pt x="26604" y="1996"/>
                  </a:lnTo>
                  <a:lnTo>
                    <a:pt x="26448" y="1715"/>
                  </a:lnTo>
                  <a:lnTo>
                    <a:pt x="26261" y="1466"/>
                  </a:lnTo>
                  <a:lnTo>
                    <a:pt x="26043" y="1216"/>
                  </a:lnTo>
                  <a:lnTo>
                    <a:pt x="25762" y="967"/>
                  </a:lnTo>
                  <a:lnTo>
                    <a:pt x="25450" y="749"/>
                  </a:lnTo>
                  <a:lnTo>
                    <a:pt x="25450" y="749"/>
                  </a:lnTo>
                  <a:lnTo>
                    <a:pt x="25294" y="686"/>
                  </a:lnTo>
                  <a:lnTo>
                    <a:pt x="25076" y="593"/>
                  </a:lnTo>
                  <a:lnTo>
                    <a:pt x="24421" y="468"/>
                  </a:lnTo>
                  <a:lnTo>
                    <a:pt x="23485" y="343"/>
                  </a:lnTo>
                  <a:lnTo>
                    <a:pt x="22331" y="250"/>
                  </a:lnTo>
                  <a:lnTo>
                    <a:pt x="20959" y="156"/>
                  </a:lnTo>
                  <a:lnTo>
                    <a:pt x="19462" y="94"/>
                  </a:lnTo>
                  <a:lnTo>
                    <a:pt x="17840" y="31"/>
                  </a:lnTo>
                  <a:lnTo>
                    <a:pt x="16093" y="0"/>
                  </a:lnTo>
                  <a:lnTo>
                    <a:pt x="14347" y="0"/>
                  </a:lnTo>
                  <a:lnTo>
                    <a:pt x="12538" y="31"/>
                  </a:lnTo>
                  <a:lnTo>
                    <a:pt x="10760" y="94"/>
                  </a:lnTo>
                  <a:lnTo>
                    <a:pt x="9045" y="218"/>
                  </a:lnTo>
                  <a:lnTo>
                    <a:pt x="7423" y="343"/>
                  </a:lnTo>
                  <a:lnTo>
                    <a:pt x="5926" y="561"/>
                  </a:lnTo>
                  <a:lnTo>
                    <a:pt x="5240" y="655"/>
                  </a:lnTo>
                  <a:lnTo>
                    <a:pt x="4585" y="780"/>
                  </a:lnTo>
                  <a:lnTo>
                    <a:pt x="3992" y="936"/>
                  </a:lnTo>
                  <a:lnTo>
                    <a:pt x="3431" y="1092"/>
                  </a:lnTo>
                  <a:lnTo>
                    <a:pt x="3431" y="1092"/>
                  </a:lnTo>
                  <a:lnTo>
                    <a:pt x="3150" y="1185"/>
                  </a:lnTo>
                  <a:lnTo>
                    <a:pt x="2869" y="1310"/>
                  </a:lnTo>
                  <a:lnTo>
                    <a:pt x="2589" y="1466"/>
                  </a:lnTo>
                  <a:lnTo>
                    <a:pt x="2308" y="1622"/>
                  </a:lnTo>
                  <a:lnTo>
                    <a:pt x="1778" y="1996"/>
                  </a:lnTo>
                  <a:lnTo>
                    <a:pt x="1310" y="2433"/>
                  </a:lnTo>
                  <a:lnTo>
                    <a:pt x="873" y="2901"/>
                  </a:lnTo>
                  <a:lnTo>
                    <a:pt x="686" y="3150"/>
                  </a:lnTo>
                  <a:lnTo>
                    <a:pt x="530" y="3400"/>
                  </a:lnTo>
                  <a:lnTo>
                    <a:pt x="374" y="3649"/>
                  </a:lnTo>
                  <a:lnTo>
                    <a:pt x="281" y="3930"/>
                  </a:lnTo>
                  <a:lnTo>
                    <a:pt x="187" y="4179"/>
                  </a:lnTo>
                  <a:lnTo>
                    <a:pt x="125" y="4460"/>
                  </a:lnTo>
                  <a:lnTo>
                    <a:pt x="125" y="4460"/>
                  </a:lnTo>
                  <a:lnTo>
                    <a:pt x="62" y="4834"/>
                  </a:lnTo>
                  <a:lnTo>
                    <a:pt x="31" y="5240"/>
                  </a:lnTo>
                  <a:lnTo>
                    <a:pt x="0" y="5988"/>
                  </a:lnTo>
                  <a:lnTo>
                    <a:pt x="31" y="6768"/>
                  </a:lnTo>
                  <a:lnTo>
                    <a:pt x="125" y="7516"/>
                  </a:lnTo>
                  <a:lnTo>
                    <a:pt x="125" y="7516"/>
                  </a:lnTo>
                  <a:lnTo>
                    <a:pt x="187" y="8452"/>
                  </a:lnTo>
                  <a:lnTo>
                    <a:pt x="187" y="8452"/>
                  </a:lnTo>
                  <a:lnTo>
                    <a:pt x="873" y="10199"/>
                  </a:lnTo>
                  <a:lnTo>
                    <a:pt x="1591" y="11945"/>
                  </a:lnTo>
                  <a:lnTo>
                    <a:pt x="2339" y="13661"/>
                  </a:lnTo>
                  <a:lnTo>
                    <a:pt x="3088" y="15376"/>
                  </a:lnTo>
                  <a:lnTo>
                    <a:pt x="3930" y="17091"/>
                  </a:lnTo>
                  <a:lnTo>
                    <a:pt x="4803" y="18744"/>
                  </a:lnTo>
                  <a:lnTo>
                    <a:pt x="5240" y="19555"/>
                  </a:lnTo>
                  <a:lnTo>
                    <a:pt x="5708" y="20366"/>
                  </a:lnTo>
                  <a:lnTo>
                    <a:pt x="6207" y="21177"/>
                  </a:lnTo>
                  <a:lnTo>
                    <a:pt x="6706" y="21926"/>
                  </a:lnTo>
                  <a:lnTo>
                    <a:pt x="7236" y="22705"/>
                  </a:lnTo>
                  <a:lnTo>
                    <a:pt x="7797" y="23454"/>
                  </a:lnTo>
                  <a:lnTo>
                    <a:pt x="8359" y="24171"/>
                  </a:lnTo>
                  <a:lnTo>
                    <a:pt x="8920" y="24857"/>
                  </a:lnTo>
                  <a:lnTo>
                    <a:pt x="9544" y="25543"/>
                  </a:lnTo>
                  <a:lnTo>
                    <a:pt x="10168" y="26230"/>
                  </a:lnTo>
                  <a:lnTo>
                    <a:pt x="10823" y="26853"/>
                  </a:lnTo>
                  <a:lnTo>
                    <a:pt x="11509" y="27477"/>
                  </a:lnTo>
                  <a:lnTo>
                    <a:pt x="12195" y="28038"/>
                  </a:lnTo>
                  <a:lnTo>
                    <a:pt x="12912" y="28600"/>
                  </a:lnTo>
                  <a:lnTo>
                    <a:pt x="13692" y="29130"/>
                  </a:lnTo>
                  <a:lnTo>
                    <a:pt x="14472" y="29629"/>
                  </a:lnTo>
                  <a:lnTo>
                    <a:pt x="15283" y="30097"/>
                  </a:lnTo>
                  <a:lnTo>
                    <a:pt x="16125" y="30565"/>
                  </a:lnTo>
                  <a:lnTo>
                    <a:pt x="16998" y="30939"/>
                  </a:lnTo>
                  <a:lnTo>
                    <a:pt x="17902" y="31313"/>
                  </a:lnTo>
                  <a:lnTo>
                    <a:pt x="17902" y="31313"/>
                  </a:lnTo>
                  <a:lnTo>
                    <a:pt x="17310" y="31376"/>
                  </a:lnTo>
                  <a:lnTo>
                    <a:pt x="16686" y="31407"/>
                  </a:lnTo>
                  <a:lnTo>
                    <a:pt x="16093" y="31344"/>
                  </a:lnTo>
                  <a:lnTo>
                    <a:pt x="15501" y="31282"/>
                  </a:lnTo>
                  <a:lnTo>
                    <a:pt x="14316" y="31126"/>
                  </a:lnTo>
                  <a:lnTo>
                    <a:pt x="13692" y="31064"/>
                  </a:lnTo>
                  <a:lnTo>
                    <a:pt x="13099" y="31064"/>
                  </a:lnTo>
                  <a:lnTo>
                    <a:pt x="13099" y="31064"/>
                  </a:lnTo>
                  <a:lnTo>
                    <a:pt x="13879" y="31625"/>
                  </a:lnTo>
                  <a:lnTo>
                    <a:pt x="14690" y="32187"/>
                  </a:lnTo>
                  <a:lnTo>
                    <a:pt x="15501" y="32717"/>
                  </a:lnTo>
                  <a:lnTo>
                    <a:pt x="16343" y="33185"/>
                  </a:lnTo>
                  <a:lnTo>
                    <a:pt x="17216" y="33621"/>
                  </a:lnTo>
                  <a:lnTo>
                    <a:pt x="18090" y="34058"/>
                  </a:lnTo>
                  <a:lnTo>
                    <a:pt x="18963" y="34432"/>
                  </a:lnTo>
                  <a:lnTo>
                    <a:pt x="19867" y="34775"/>
                  </a:lnTo>
                  <a:lnTo>
                    <a:pt x="20772" y="35056"/>
                  </a:lnTo>
                  <a:lnTo>
                    <a:pt x="21676" y="35337"/>
                  </a:lnTo>
                  <a:lnTo>
                    <a:pt x="22612" y="35555"/>
                  </a:lnTo>
                  <a:lnTo>
                    <a:pt x="23548" y="35773"/>
                  </a:lnTo>
                  <a:lnTo>
                    <a:pt x="24483" y="35929"/>
                  </a:lnTo>
                  <a:lnTo>
                    <a:pt x="25450" y="36054"/>
                  </a:lnTo>
                  <a:lnTo>
                    <a:pt x="26386" y="36116"/>
                  </a:lnTo>
                  <a:lnTo>
                    <a:pt x="27321" y="36179"/>
                  </a:lnTo>
                  <a:lnTo>
                    <a:pt x="27321" y="36179"/>
                  </a:lnTo>
                  <a:lnTo>
                    <a:pt x="27134" y="33808"/>
                  </a:lnTo>
                  <a:lnTo>
                    <a:pt x="26947" y="31469"/>
                  </a:lnTo>
                  <a:lnTo>
                    <a:pt x="26885" y="30315"/>
                  </a:lnTo>
                  <a:lnTo>
                    <a:pt x="26822" y="29130"/>
                  </a:lnTo>
                  <a:lnTo>
                    <a:pt x="26822" y="27976"/>
                  </a:lnTo>
                  <a:lnTo>
                    <a:pt x="26854" y="2682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6780;p75">
              <a:extLst>
                <a:ext uri="{FF2B5EF4-FFF2-40B4-BE49-F238E27FC236}">
                  <a16:creationId xmlns:a16="http://schemas.microsoft.com/office/drawing/2014/main" xmlns="" id="{EBA7C14B-6A54-4CD7-8E76-67BFE82F674A}"/>
                </a:ext>
              </a:extLst>
            </p:cNvPr>
            <p:cNvSpPr/>
            <p:nvPr/>
          </p:nvSpPr>
          <p:spPr>
            <a:xfrm>
              <a:off x="2794025" y="2735850"/>
              <a:ext cx="688500" cy="931775"/>
            </a:xfrm>
            <a:custGeom>
              <a:avLst/>
              <a:gdLst/>
              <a:ahLst/>
              <a:cxnLst/>
              <a:rect l="l" t="t" r="r" b="b"/>
              <a:pathLst>
                <a:path w="27540" h="37271" extrusionOk="0">
                  <a:moveTo>
                    <a:pt x="0" y="0"/>
                  </a:moveTo>
                  <a:lnTo>
                    <a:pt x="312" y="3712"/>
                  </a:lnTo>
                  <a:lnTo>
                    <a:pt x="593" y="7454"/>
                  </a:lnTo>
                  <a:lnTo>
                    <a:pt x="842" y="11259"/>
                  </a:lnTo>
                  <a:lnTo>
                    <a:pt x="1061" y="15095"/>
                  </a:lnTo>
                  <a:lnTo>
                    <a:pt x="1248" y="19306"/>
                  </a:lnTo>
                  <a:lnTo>
                    <a:pt x="1404" y="23516"/>
                  </a:lnTo>
                  <a:lnTo>
                    <a:pt x="1404" y="24296"/>
                  </a:lnTo>
                  <a:lnTo>
                    <a:pt x="1404" y="25481"/>
                  </a:lnTo>
                  <a:lnTo>
                    <a:pt x="1466" y="28569"/>
                  </a:lnTo>
                  <a:lnTo>
                    <a:pt x="1560" y="33590"/>
                  </a:lnTo>
                  <a:lnTo>
                    <a:pt x="1591" y="33684"/>
                  </a:lnTo>
                  <a:lnTo>
                    <a:pt x="1622" y="33808"/>
                  </a:lnTo>
                  <a:lnTo>
                    <a:pt x="1684" y="33933"/>
                  </a:lnTo>
                  <a:lnTo>
                    <a:pt x="1778" y="34058"/>
                  </a:lnTo>
                  <a:lnTo>
                    <a:pt x="2028" y="34307"/>
                  </a:lnTo>
                  <a:lnTo>
                    <a:pt x="2371" y="34557"/>
                  </a:lnTo>
                  <a:lnTo>
                    <a:pt x="2807" y="34806"/>
                  </a:lnTo>
                  <a:lnTo>
                    <a:pt x="3337" y="35025"/>
                  </a:lnTo>
                  <a:lnTo>
                    <a:pt x="3930" y="35274"/>
                  </a:lnTo>
                  <a:lnTo>
                    <a:pt x="4616" y="35524"/>
                  </a:lnTo>
                  <a:lnTo>
                    <a:pt x="5365" y="35742"/>
                  </a:lnTo>
                  <a:lnTo>
                    <a:pt x="6176" y="35992"/>
                  </a:lnTo>
                  <a:lnTo>
                    <a:pt x="7049" y="36179"/>
                  </a:lnTo>
                  <a:lnTo>
                    <a:pt x="7953" y="36397"/>
                  </a:lnTo>
                  <a:lnTo>
                    <a:pt x="8889" y="36584"/>
                  </a:lnTo>
                  <a:lnTo>
                    <a:pt x="9887" y="36740"/>
                  </a:lnTo>
                  <a:lnTo>
                    <a:pt x="10916" y="36896"/>
                  </a:lnTo>
                  <a:lnTo>
                    <a:pt x="11945" y="37021"/>
                  </a:lnTo>
                  <a:lnTo>
                    <a:pt x="13006" y="37114"/>
                  </a:lnTo>
                  <a:lnTo>
                    <a:pt x="14098" y="37208"/>
                  </a:lnTo>
                  <a:lnTo>
                    <a:pt x="15158" y="37239"/>
                  </a:lnTo>
                  <a:lnTo>
                    <a:pt x="16250" y="37270"/>
                  </a:lnTo>
                  <a:lnTo>
                    <a:pt x="17341" y="37239"/>
                  </a:lnTo>
                  <a:lnTo>
                    <a:pt x="18402" y="37208"/>
                  </a:lnTo>
                  <a:lnTo>
                    <a:pt x="19431" y="37114"/>
                  </a:lnTo>
                  <a:lnTo>
                    <a:pt x="20460" y="36990"/>
                  </a:lnTo>
                  <a:lnTo>
                    <a:pt x="21458" y="36834"/>
                  </a:lnTo>
                  <a:lnTo>
                    <a:pt x="22425" y="36647"/>
                  </a:lnTo>
                  <a:lnTo>
                    <a:pt x="23329" y="36397"/>
                  </a:lnTo>
                  <a:lnTo>
                    <a:pt x="24203" y="36116"/>
                  </a:lnTo>
                  <a:lnTo>
                    <a:pt x="25014" y="35773"/>
                  </a:lnTo>
                  <a:lnTo>
                    <a:pt x="25388" y="35586"/>
                  </a:lnTo>
                  <a:lnTo>
                    <a:pt x="25762" y="35368"/>
                  </a:lnTo>
                  <a:lnTo>
                    <a:pt x="26105" y="35150"/>
                  </a:lnTo>
                  <a:lnTo>
                    <a:pt x="26448" y="34931"/>
                  </a:lnTo>
                  <a:lnTo>
                    <a:pt x="26760" y="34682"/>
                  </a:lnTo>
                  <a:lnTo>
                    <a:pt x="27041" y="34432"/>
                  </a:lnTo>
                  <a:lnTo>
                    <a:pt x="27228" y="34183"/>
                  </a:lnTo>
                  <a:lnTo>
                    <a:pt x="27353" y="33902"/>
                  </a:lnTo>
                  <a:lnTo>
                    <a:pt x="27415" y="33559"/>
                  </a:lnTo>
                  <a:lnTo>
                    <a:pt x="27477" y="33185"/>
                  </a:lnTo>
                  <a:lnTo>
                    <a:pt x="27540" y="32779"/>
                  </a:lnTo>
                  <a:lnTo>
                    <a:pt x="27540" y="32343"/>
                  </a:lnTo>
                  <a:lnTo>
                    <a:pt x="27509" y="31469"/>
                  </a:lnTo>
                  <a:lnTo>
                    <a:pt x="27446" y="30565"/>
                  </a:lnTo>
                  <a:lnTo>
                    <a:pt x="27321" y="29723"/>
                  </a:lnTo>
                  <a:lnTo>
                    <a:pt x="27259" y="28974"/>
                  </a:lnTo>
                  <a:lnTo>
                    <a:pt x="27197" y="28382"/>
                  </a:lnTo>
                  <a:lnTo>
                    <a:pt x="27134" y="27727"/>
                  </a:lnTo>
                  <a:lnTo>
                    <a:pt x="26199" y="27664"/>
                  </a:lnTo>
                  <a:lnTo>
                    <a:pt x="25263" y="27602"/>
                  </a:lnTo>
                  <a:lnTo>
                    <a:pt x="24296" y="27477"/>
                  </a:lnTo>
                  <a:lnTo>
                    <a:pt x="23361" y="27321"/>
                  </a:lnTo>
                  <a:lnTo>
                    <a:pt x="22425" y="27103"/>
                  </a:lnTo>
                  <a:lnTo>
                    <a:pt x="21489" y="26885"/>
                  </a:lnTo>
                  <a:lnTo>
                    <a:pt x="20585" y="26604"/>
                  </a:lnTo>
                  <a:lnTo>
                    <a:pt x="19680" y="26323"/>
                  </a:lnTo>
                  <a:lnTo>
                    <a:pt x="18776" y="25980"/>
                  </a:lnTo>
                  <a:lnTo>
                    <a:pt x="17903" y="25606"/>
                  </a:lnTo>
                  <a:lnTo>
                    <a:pt x="17029" y="25169"/>
                  </a:lnTo>
                  <a:lnTo>
                    <a:pt x="16156" y="24733"/>
                  </a:lnTo>
                  <a:lnTo>
                    <a:pt x="15314" y="24265"/>
                  </a:lnTo>
                  <a:lnTo>
                    <a:pt x="14503" y="23735"/>
                  </a:lnTo>
                  <a:lnTo>
                    <a:pt x="13692" y="23173"/>
                  </a:lnTo>
                  <a:lnTo>
                    <a:pt x="12912" y="22612"/>
                  </a:lnTo>
                  <a:lnTo>
                    <a:pt x="13505" y="22612"/>
                  </a:lnTo>
                  <a:lnTo>
                    <a:pt x="14129" y="22674"/>
                  </a:lnTo>
                  <a:lnTo>
                    <a:pt x="15314" y="22830"/>
                  </a:lnTo>
                  <a:lnTo>
                    <a:pt x="15906" y="22892"/>
                  </a:lnTo>
                  <a:lnTo>
                    <a:pt x="16499" y="22955"/>
                  </a:lnTo>
                  <a:lnTo>
                    <a:pt x="17123" y="22924"/>
                  </a:lnTo>
                  <a:lnTo>
                    <a:pt x="17715" y="22861"/>
                  </a:lnTo>
                  <a:lnTo>
                    <a:pt x="16811" y="22487"/>
                  </a:lnTo>
                  <a:lnTo>
                    <a:pt x="15938" y="22113"/>
                  </a:lnTo>
                  <a:lnTo>
                    <a:pt x="15096" y="21645"/>
                  </a:lnTo>
                  <a:lnTo>
                    <a:pt x="14285" y="21177"/>
                  </a:lnTo>
                  <a:lnTo>
                    <a:pt x="13505" y="20678"/>
                  </a:lnTo>
                  <a:lnTo>
                    <a:pt x="12725" y="20148"/>
                  </a:lnTo>
                  <a:lnTo>
                    <a:pt x="12008" y="19586"/>
                  </a:lnTo>
                  <a:lnTo>
                    <a:pt x="11322" y="19025"/>
                  </a:lnTo>
                  <a:lnTo>
                    <a:pt x="10636" y="18401"/>
                  </a:lnTo>
                  <a:lnTo>
                    <a:pt x="9981" y="17778"/>
                  </a:lnTo>
                  <a:lnTo>
                    <a:pt x="9357" y="17091"/>
                  </a:lnTo>
                  <a:lnTo>
                    <a:pt x="8733" y="16405"/>
                  </a:lnTo>
                  <a:lnTo>
                    <a:pt x="8172" y="15719"/>
                  </a:lnTo>
                  <a:lnTo>
                    <a:pt x="7610" y="15002"/>
                  </a:lnTo>
                  <a:lnTo>
                    <a:pt x="7049" y="14253"/>
                  </a:lnTo>
                  <a:lnTo>
                    <a:pt x="6519" y="13474"/>
                  </a:lnTo>
                  <a:lnTo>
                    <a:pt x="6020" y="12725"/>
                  </a:lnTo>
                  <a:lnTo>
                    <a:pt x="5521" y="11914"/>
                  </a:lnTo>
                  <a:lnTo>
                    <a:pt x="5053" y="11103"/>
                  </a:lnTo>
                  <a:lnTo>
                    <a:pt x="4616" y="10292"/>
                  </a:lnTo>
                  <a:lnTo>
                    <a:pt x="3743" y="8639"/>
                  </a:lnTo>
                  <a:lnTo>
                    <a:pt x="2901" y="6924"/>
                  </a:lnTo>
                  <a:lnTo>
                    <a:pt x="2152" y="5209"/>
                  </a:lnTo>
                  <a:lnTo>
                    <a:pt x="1404" y="3493"/>
                  </a:lnTo>
                  <a:lnTo>
                    <a:pt x="686" y="17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6781;p75">
              <a:extLst>
                <a:ext uri="{FF2B5EF4-FFF2-40B4-BE49-F238E27FC236}">
                  <a16:creationId xmlns:a16="http://schemas.microsoft.com/office/drawing/2014/main" xmlns="" id="{A962752C-E4BE-434C-8A18-F820CC4C3B95}"/>
                </a:ext>
              </a:extLst>
            </p:cNvPr>
            <p:cNvSpPr/>
            <p:nvPr/>
          </p:nvSpPr>
          <p:spPr>
            <a:xfrm>
              <a:off x="2797150" y="2771700"/>
              <a:ext cx="680700" cy="913075"/>
            </a:xfrm>
            <a:custGeom>
              <a:avLst/>
              <a:gdLst/>
              <a:ahLst/>
              <a:cxnLst/>
              <a:rect l="l" t="t" r="r" b="b"/>
              <a:pathLst>
                <a:path w="27228" h="36523" extrusionOk="0">
                  <a:moveTo>
                    <a:pt x="0" y="1"/>
                  </a:moveTo>
                  <a:lnTo>
                    <a:pt x="281" y="3369"/>
                  </a:lnTo>
                  <a:lnTo>
                    <a:pt x="530" y="6769"/>
                  </a:lnTo>
                  <a:lnTo>
                    <a:pt x="749" y="10199"/>
                  </a:lnTo>
                  <a:lnTo>
                    <a:pt x="936" y="13661"/>
                  </a:lnTo>
                  <a:lnTo>
                    <a:pt x="1123" y="17872"/>
                  </a:lnTo>
                  <a:lnTo>
                    <a:pt x="1279" y="22082"/>
                  </a:lnTo>
                  <a:lnTo>
                    <a:pt x="1279" y="22862"/>
                  </a:lnTo>
                  <a:lnTo>
                    <a:pt x="1310" y="24047"/>
                  </a:lnTo>
                  <a:lnTo>
                    <a:pt x="1403" y="27135"/>
                  </a:lnTo>
                  <a:lnTo>
                    <a:pt x="1497" y="30222"/>
                  </a:lnTo>
                  <a:lnTo>
                    <a:pt x="1497" y="31408"/>
                  </a:lnTo>
                  <a:lnTo>
                    <a:pt x="1435" y="32156"/>
                  </a:lnTo>
                  <a:lnTo>
                    <a:pt x="1435" y="32374"/>
                  </a:lnTo>
                  <a:lnTo>
                    <a:pt x="1466" y="32593"/>
                  </a:lnTo>
                  <a:lnTo>
                    <a:pt x="1497" y="32811"/>
                  </a:lnTo>
                  <a:lnTo>
                    <a:pt x="1559" y="32998"/>
                  </a:lnTo>
                  <a:lnTo>
                    <a:pt x="1684" y="33217"/>
                  </a:lnTo>
                  <a:lnTo>
                    <a:pt x="1809" y="33404"/>
                  </a:lnTo>
                  <a:lnTo>
                    <a:pt x="1934" y="33591"/>
                  </a:lnTo>
                  <a:lnTo>
                    <a:pt x="2121" y="33778"/>
                  </a:lnTo>
                  <a:lnTo>
                    <a:pt x="2308" y="33965"/>
                  </a:lnTo>
                  <a:lnTo>
                    <a:pt x="2557" y="34152"/>
                  </a:lnTo>
                  <a:lnTo>
                    <a:pt x="3056" y="34495"/>
                  </a:lnTo>
                  <a:lnTo>
                    <a:pt x="3649" y="34807"/>
                  </a:lnTo>
                  <a:lnTo>
                    <a:pt x="4304" y="35088"/>
                  </a:lnTo>
                  <a:lnTo>
                    <a:pt x="5053" y="35337"/>
                  </a:lnTo>
                  <a:lnTo>
                    <a:pt x="5863" y="35587"/>
                  </a:lnTo>
                  <a:lnTo>
                    <a:pt x="6737" y="35805"/>
                  </a:lnTo>
                  <a:lnTo>
                    <a:pt x="7641" y="35992"/>
                  </a:lnTo>
                  <a:lnTo>
                    <a:pt x="8577" y="36148"/>
                  </a:lnTo>
                  <a:lnTo>
                    <a:pt x="9575" y="36273"/>
                  </a:lnTo>
                  <a:lnTo>
                    <a:pt x="10604" y="36398"/>
                  </a:lnTo>
                  <a:lnTo>
                    <a:pt x="11665" y="36460"/>
                  </a:lnTo>
                  <a:lnTo>
                    <a:pt x="12725" y="36523"/>
                  </a:lnTo>
                  <a:lnTo>
                    <a:pt x="13817" y="36523"/>
                  </a:lnTo>
                  <a:lnTo>
                    <a:pt x="14908" y="36491"/>
                  </a:lnTo>
                  <a:lnTo>
                    <a:pt x="16000" y="36460"/>
                  </a:lnTo>
                  <a:lnTo>
                    <a:pt x="17091" y="36367"/>
                  </a:lnTo>
                  <a:lnTo>
                    <a:pt x="18183" y="36242"/>
                  </a:lnTo>
                  <a:lnTo>
                    <a:pt x="19243" y="36086"/>
                  </a:lnTo>
                  <a:lnTo>
                    <a:pt x="20273" y="35899"/>
                  </a:lnTo>
                  <a:lnTo>
                    <a:pt x="21271" y="35680"/>
                  </a:lnTo>
                  <a:lnTo>
                    <a:pt x="22237" y="35400"/>
                  </a:lnTo>
                  <a:lnTo>
                    <a:pt x="23173" y="35119"/>
                  </a:lnTo>
                  <a:lnTo>
                    <a:pt x="24046" y="34776"/>
                  </a:lnTo>
                  <a:lnTo>
                    <a:pt x="24857" y="34371"/>
                  </a:lnTo>
                  <a:lnTo>
                    <a:pt x="25637" y="33965"/>
                  </a:lnTo>
                  <a:lnTo>
                    <a:pt x="26323" y="33497"/>
                  </a:lnTo>
                  <a:lnTo>
                    <a:pt x="26635" y="33248"/>
                  </a:lnTo>
                  <a:lnTo>
                    <a:pt x="26916" y="32998"/>
                  </a:lnTo>
                  <a:lnTo>
                    <a:pt x="27041" y="32873"/>
                  </a:lnTo>
                  <a:lnTo>
                    <a:pt x="27103" y="32686"/>
                  </a:lnTo>
                  <a:lnTo>
                    <a:pt x="27165" y="32437"/>
                  </a:lnTo>
                  <a:lnTo>
                    <a:pt x="27228" y="32156"/>
                  </a:lnTo>
                  <a:lnTo>
                    <a:pt x="26604" y="32562"/>
                  </a:lnTo>
                  <a:lnTo>
                    <a:pt x="25980" y="32936"/>
                  </a:lnTo>
                  <a:lnTo>
                    <a:pt x="25325" y="33310"/>
                  </a:lnTo>
                  <a:lnTo>
                    <a:pt x="24639" y="33622"/>
                  </a:lnTo>
                  <a:lnTo>
                    <a:pt x="23953" y="33965"/>
                  </a:lnTo>
                  <a:lnTo>
                    <a:pt x="23204" y="34246"/>
                  </a:lnTo>
                  <a:lnTo>
                    <a:pt x="22487" y="34495"/>
                  </a:lnTo>
                  <a:lnTo>
                    <a:pt x="21738" y="34714"/>
                  </a:lnTo>
                  <a:lnTo>
                    <a:pt x="20959" y="34932"/>
                  </a:lnTo>
                  <a:lnTo>
                    <a:pt x="20179" y="35119"/>
                  </a:lnTo>
                  <a:lnTo>
                    <a:pt x="19399" y="35244"/>
                  </a:lnTo>
                  <a:lnTo>
                    <a:pt x="18620" y="35369"/>
                  </a:lnTo>
                  <a:lnTo>
                    <a:pt x="17809" y="35431"/>
                  </a:lnTo>
                  <a:lnTo>
                    <a:pt x="17029" y="35462"/>
                  </a:lnTo>
                  <a:lnTo>
                    <a:pt x="15438" y="35462"/>
                  </a:lnTo>
                  <a:lnTo>
                    <a:pt x="14627" y="35369"/>
                  </a:lnTo>
                  <a:lnTo>
                    <a:pt x="13848" y="35275"/>
                  </a:lnTo>
                  <a:lnTo>
                    <a:pt x="13068" y="35119"/>
                  </a:lnTo>
                  <a:lnTo>
                    <a:pt x="12320" y="34932"/>
                  </a:lnTo>
                  <a:lnTo>
                    <a:pt x="11540" y="34714"/>
                  </a:lnTo>
                  <a:lnTo>
                    <a:pt x="10822" y="34433"/>
                  </a:lnTo>
                  <a:lnTo>
                    <a:pt x="10074" y="34121"/>
                  </a:lnTo>
                  <a:lnTo>
                    <a:pt x="9388" y="33778"/>
                  </a:lnTo>
                  <a:lnTo>
                    <a:pt x="8702" y="33372"/>
                  </a:lnTo>
                  <a:lnTo>
                    <a:pt x="8015" y="32936"/>
                  </a:lnTo>
                  <a:lnTo>
                    <a:pt x="7392" y="32437"/>
                  </a:lnTo>
                  <a:lnTo>
                    <a:pt x="6768" y="31875"/>
                  </a:lnTo>
                  <a:lnTo>
                    <a:pt x="6207" y="31283"/>
                  </a:lnTo>
                  <a:lnTo>
                    <a:pt x="5645" y="30628"/>
                  </a:lnTo>
                  <a:lnTo>
                    <a:pt x="5115" y="29942"/>
                  </a:lnTo>
                  <a:lnTo>
                    <a:pt x="4647" y="29193"/>
                  </a:lnTo>
                  <a:lnTo>
                    <a:pt x="4585" y="29037"/>
                  </a:lnTo>
                  <a:lnTo>
                    <a:pt x="4616" y="28944"/>
                  </a:lnTo>
                  <a:lnTo>
                    <a:pt x="4678" y="28850"/>
                  </a:lnTo>
                  <a:lnTo>
                    <a:pt x="4834" y="28819"/>
                  </a:lnTo>
                  <a:lnTo>
                    <a:pt x="5021" y="28788"/>
                  </a:lnTo>
                  <a:lnTo>
                    <a:pt x="5240" y="28788"/>
                  </a:lnTo>
                  <a:lnTo>
                    <a:pt x="5770" y="28850"/>
                  </a:lnTo>
                  <a:lnTo>
                    <a:pt x="7017" y="29068"/>
                  </a:lnTo>
                  <a:lnTo>
                    <a:pt x="7641" y="29162"/>
                  </a:lnTo>
                  <a:lnTo>
                    <a:pt x="8203" y="29193"/>
                  </a:lnTo>
                  <a:lnTo>
                    <a:pt x="8203" y="29193"/>
                  </a:lnTo>
                  <a:lnTo>
                    <a:pt x="7828" y="29006"/>
                  </a:lnTo>
                  <a:lnTo>
                    <a:pt x="7485" y="28788"/>
                  </a:lnTo>
                  <a:lnTo>
                    <a:pt x="7173" y="28569"/>
                  </a:lnTo>
                  <a:lnTo>
                    <a:pt x="6893" y="28289"/>
                  </a:lnTo>
                  <a:lnTo>
                    <a:pt x="6643" y="28039"/>
                  </a:lnTo>
                  <a:lnTo>
                    <a:pt x="6425" y="27727"/>
                  </a:lnTo>
                  <a:lnTo>
                    <a:pt x="6207" y="27415"/>
                  </a:lnTo>
                  <a:lnTo>
                    <a:pt x="6019" y="27104"/>
                  </a:lnTo>
                  <a:lnTo>
                    <a:pt x="5676" y="26480"/>
                  </a:lnTo>
                  <a:lnTo>
                    <a:pt x="5364" y="25825"/>
                  </a:lnTo>
                  <a:lnTo>
                    <a:pt x="5115" y="25170"/>
                  </a:lnTo>
                  <a:lnTo>
                    <a:pt x="4834" y="24577"/>
                  </a:lnTo>
                  <a:lnTo>
                    <a:pt x="4491" y="23798"/>
                  </a:lnTo>
                  <a:lnTo>
                    <a:pt x="4179" y="23049"/>
                  </a:lnTo>
                  <a:lnTo>
                    <a:pt x="3899" y="22269"/>
                  </a:lnTo>
                  <a:lnTo>
                    <a:pt x="3649" y="21521"/>
                  </a:lnTo>
                  <a:lnTo>
                    <a:pt x="3400" y="20741"/>
                  </a:lnTo>
                  <a:lnTo>
                    <a:pt x="3181" y="19961"/>
                  </a:lnTo>
                  <a:lnTo>
                    <a:pt x="2807" y="18402"/>
                  </a:lnTo>
                  <a:lnTo>
                    <a:pt x="2495" y="16843"/>
                  </a:lnTo>
                  <a:lnTo>
                    <a:pt x="2214" y="15252"/>
                  </a:lnTo>
                  <a:lnTo>
                    <a:pt x="1996" y="13693"/>
                  </a:lnTo>
                  <a:lnTo>
                    <a:pt x="1809" y="12133"/>
                  </a:lnTo>
                  <a:lnTo>
                    <a:pt x="1466" y="9014"/>
                  </a:lnTo>
                  <a:lnTo>
                    <a:pt x="1310" y="7455"/>
                  </a:lnTo>
                  <a:lnTo>
                    <a:pt x="1123" y="5927"/>
                  </a:lnTo>
                  <a:lnTo>
                    <a:pt x="904" y="4398"/>
                  </a:lnTo>
                  <a:lnTo>
                    <a:pt x="655" y="2932"/>
                  </a:lnTo>
                  <a:lnTo>
                    <a:pt x="374" y="143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6782;p75">
              <a:extLst>
                <a:ext uri="{FF2B5EF4-FFF2-40B4-BE49-F238E27FC236}">
                  <a16:creationId xmlns:a16="http://schemas.microsoft.com/office/drawing/2014/main" xmlns="" id="{E70B6D4B-4418-48C9-A4CE-2EECEAB98653}"/>
                </a:ext>
              </a:extLst>
            </p:cNvPr>
            <p:cNvSpPr/>
            <p:nvPr/>
          </p:nvSpPr>
          <p:spPr>
            <a:xfrm>
              <a:off x="3063800" y="3567025"/>
              <a:ext cx="909175" cy="431200"/>
            </a:xfrm>
            <a:custGeom>
              <a:avLst/>
              <a:gdLst/>
              <a:ahLst/>
              <a:cxnLst/>
              <a:rect l="l" t="t" r="r" b="b"/>
              <a:pathLst>
                <a:path w="36367" h="17248" extrusionOk="0">
                  <a:moveTo>
                    <a:pt x="14628" y="0"/>
                  </a:moveTo>
                  <a:lnTo>
                    <a:pt x="12850" y="31"/>
                  </a:lnTo>
                  <a:lnTo>
                    <a:pt x="11291" y="94"/>
                  </a:lnTo>
                  <a:lnTo>
                    <a:pt x="10605" y="156"/>
                  </a:lnTo>
                  <a:lnTo>
                    <a:pt x="9981" y="218"/>
                  </a:lnTo>
                  <a:lnTo>
                    <a:pt x="9419" y="312"/>
                  </a:lnTo>
                  <a:lnTo>
                    <a:pt x="8983" y="437"/>
                  </a:lnTo>
                  <a:lnTo>
                    <a:pt x="8016" y="717"/>
                  </a:lnTo>
                  <a:lnTo>
                    <a:pt x="7080" y="1029"/>
                  </a:lnTo>
                  <a:lnTo>
                    <a:pt x="6113" y="1279"/>
                  </a:lnTo>
                  <a:lnTo>
                    <a:pt x="5646" y="1372"/>
                  </a:lnTo>
                  <a:lnTo>
                    <a:pt x="5147" y="1466"/>
                  </a:lnTo>
                  <a:lnTo>
                    <a:pt x="4523" y="1497"/>
                  </a:lnTo>
                  <a:lnTo>
                    <a:pt x="3930" y="1466"/>
                  </a:lnTo>
                  <a:lnTo>
                    <a:pt x="3307" y="1372"/>
                  </a:lnTo>
                  <a:lnTo>
                    <a:pt x="2714" y="1216"/>
                  </a:lnTo>
                  <a:lnTo>
                    <a:pt x="2371" y="1092"/>
                  </a:lnTo>
                  <a:lnTo>
                    <a:pt x="1997" y="998"/>
                  </a:lnTo>
                  <a:lnTo>
                    <a:pt x="1809" y="967"/>
                  </a:lnTo>
                  <a:lnTo>
                    <a:pt x="1622" y="967"/>
                  </a:lnTo>
                  <a:lnTo>
                    <a:pt x="1466" y="998"/>
                  </a:lnTo>
                  <a:lnTo>
                    <a:pt x="1279" y="1092"/>
                  </a:lnTo>
                  <a:lnTo>
                    <a:pt x="1092" y="1248"/>
                  </a:lnTo>
                  <a:lnTo>
                    <a:pt x="936" y="1466"/>
                  </a:lnTo>
                  <a:lnTo>
                    <a:pt x="811" y="1684"/>
                  </a:lnTo>
                  <a:lnTo>
                    <a:pt x="687" y="1965"/>
                  </a:lnTo>
                  <a:lnTo>
                    <a:pt x="500" y="2526"/>
                  </a:lnTo>
                  <a:lnTo>
                    <a:pt x="375" y="2994"/>
                  </a:lnTo>
                  <a:lnTo>
                    <a:pt x="219" y="3587"/>
                  </a:lnTo>
                  <a:lnTo>
                    <a:pt x="94" y="4179"/>
                  </a:lnTo>
                  <a:lnTo>
                    <a:pt x="32" y="4803"/>
                  </a:lnTo>
                  <a:lnTo>
                    <a:pt x="1" y="5396"/>
                  </a:lnTo>
                  <a:lnTo>
                    <a:pt x="1" y="6051"/>
                  </a:lnTo>
                  <a:lnTo>
                    <a:pt x="63" y="6706"/>
                  </a:lnTo>
                  <a:lnTo>
                    <a:pt x="156" y="7361"/>
                  </a:lnTo>
                  <a:lnTo>
                    <a:pt x="312" y="8015"/>
                  </a:lnTo>
                  <a:lnTo>
                    <a:pt x="500" y="8515"/>
                  </a:lnTo>
                  <a:lnTo>
                    <a:pt x="687" y="9014"/>
                  </a:lnTo>
                  <a:lnTo>
                    <a:pt x="905" y="9513"/>
                  </a:lnTo>
                  <a:lnTo>
                    <a:pt x="1154" y="9980"/>
                  </a:lnTo>
                  <a:lnTo>
                    <a:pt x="1435" y="10417"/>
                  </a:lnTo>
                  <a:lnTo>
                    <a:pt x="1716" y="10885"/>
                  </a:lnTo>
                  <a:lnTo>
                    <a:pt x="2059" y="11290"/>
                  </a:lnTo>
                  <a:lnTo>
                    <a:pt x="2402" y="11696"/>
                  </a:lnTo>
                  <a:lnTo>
                    <a:pt x="2776" y="12070"/>
                  </a:lnTo>
                  <a:lnTo>
                    <a:pt x="3182" y="12444"/>
                  </a:lnTo>
                  <a:lnTo>
                    <a:pt x="3587" y="12756"/>
                  </a:lnTo>
                  <a:lnTo>
                    <a:pt x="4024" y="13068"/>
                  </a:lnTo>
                  <a:lnTo>
                    <a:pt x="4460" y="13349"/>
                  </a:lnTo>
                  <a:lnTo>
                    <a:pt x="4928" y="13629"/>
                  </a:lnTo>
                  <a:lnTo>
                    <a:pt x="5396" y="13848"/>
                  </a:lnTo>
                  <a:lnTo>
                    <a:pt x="5895" y="14035"/>
                  </a:lnTo>
                  <a:lnTo>
                    <a:pt x="6394" y="14222"/>
                  </a:lnTo>
                  <a:lnTo>
                    <a:pt x="6893" y="14347"/>
                  </a:lnTo>
                  <a:lnTo>
                    <a:pt x="7392" y="14472"/>
                  </a:lnTo>
                  <a:lnTo>
                    <a:pt x="7891" y="14565"/>
                  </a:lnTo>
                  <a:lnTo>
                    <a:pt x="8421" y="14627"/>
                  </a:lnTo>
                  <a:lnTo>
                    <a:pt x="8920" y="14659"/>
                  </a:lnTo>
                  <a:lnTo>
                    <a:pt x="9950" y="14690"/>
                  </a:lnTo>
                  <a:lnTo>
                    <a:pt x="11010" y="14690"/>
                  </a:lnTo>
                  <a:lnTo>
                    <a:pt x="12071" y="14627"/>
                  </a:lnTo>
                  <a:lnTo>
                    <a:pt x="13100" y="14534"/>
                  </a:lnTo>
                  <a:lnTo>
                    <a:pt x="14129" y="14409"/>
                  </a:lnTo>
                  <a:lnTo>
                    <a:pt x="25076" y="13224"/>
                  </a:lnTo>
                  <a:lnTo>
                    <a:pt x="25045" y="14503"/>
                  </a:lnTo>
                  <a:lnTo>
                    <a:pt x="25076" y="15781"/>
                  </a:lnTo>
                  <a:lnTo>
                    <a:pt x="25170" y="17247"/>
                  </a:lnTo>
                  <a:lnTo>
                    <a:pt x="35493" y="17247"/>
                  </a:lnTo>
                  <a:lnTo>
                    <a:pt x="35680" y="16374"/>
                  </a:lnTo>
                  <a:lnTo>
                    <a:pt x="35836" y="15407"/>
                  </a:lnTo>
                  <a:lnTo>
                    <a:pt x="35992" y="14347"/>
                  </a:lnTo>
                  <a:lnTo>
                    <a:pt x="36117" y="13255"/>
                  </a:lnTo>
                  <a:lnTo>
                    <a:pt x="36242" y="12101"/>
                  </a:lnTo>
                  <a:lnTo>
                    <a:pt x="36304" y="10947"/>
                  </a:lnTo>
                  <a:lnTo>
                    <a:pt x="36366" y="9762"/>
                  </a:lnTo>
                  <a:lnTo>
                    <a:pt x="36366" y="8608"/>
                  </a:lnTo>
                  <a:lnTo>
                    <a:pt x="36335" y="7516"/>
                  </a:lnTo>
                  <a:lnTo>
                    <a:pt x="36304" y="6456"/>
                  </a:lnTo>
                  <a:lnTo>
                    <a:pt x="36179" y="5458"/>
                  </a:lnTo>
                  <a:lnTo>
                    <a:pt x="36055" y="4585"/>
                  </a:lnTo>
                  <a:lnTo>
                    <a:pt x="35867" y="3805"/>
                  </a:lnTo>
                  <a:lnTo>
                    <a:pt x="35774" y="3462"/>
                  </a:lnTo>
                  <a:lnTo>
                    <a:pt x="35649" y="3181"/>
                  </a:lnTo>
                  <a:lnTo>
                    <a:pt x="35524" y="2901"/>
                  </a:lnTo>
                  <a:lnTo>
                    <a:pt x="35368" y="2682"/>
                  </a:lnTo>
                  <a:lnTo>
                    <a:pt x="35212" y="2495"/>
                  </a:lnTo>
                  <a:lnTo>
                    <a:pt x="35057" y="2370"/>
                  </a:lnTo>
                  <a:lnTo>
                    <a:pt x="34776" y="2246"/>
                  </a:lnTo>
                  <a:lnTo>
                    <a:pt x="34433" y="2121"/>
                  </a:lnTo>
                  <a:lnTo>
                    <a:pt x="33996" y="1965"/>
                  </a:lnTo>
                  <a:lnTo>
                    <a:pt x="33466" y="1840"/>
                  </a:lnTo>
                  <a:lnTo>
                    <a:pt x="32187" y="1559"/>
                  </a:lnTo>
                  <a:lnTo>
                    <a:pt x="30659" y="1310"/>
                  </a:lnTo>
                  <a:lnTo>
                    <a:pt x="28912" y="1060"/>
                  </a:lnTo>
                  <a:lnTo>
                    <a:pt x="27010" y="811"/>
                  </a:lnTo>
                  <a:lnTo>
                    <a:pt x="24983" y="593"/>
                  </a:lnTo>
                  <a:lnTo>
                    <a:pt x="22862" y="406"/>
                  </a:lnTo>
                  <a:lnTo>
                    <a:pt x="20741" y="250"/>
                  </a:lnTo>
                  <a:lnTo>
                    <a:pt x="18620" y="125"/>
                  </a:lnTo>
                  <a:lnTo>
                    <a:pt x="16562" y="31"/>
                  </a:lnTo>
                  <a:lnTo>
                    <a:pt x="14628" y="0"/>
                  </a:lnTo>
                  <a:close/>
                </a:path>
              </a:pathLst>
            </a:custGeom>
            <a:solidFill>
              <a:srgbClr val="0C16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6783;p75">
              <a:extLst>
                <a:ext uri="{FF2B5EF4-FFF2-40B4-BE49-F238E27FC236}">
                  <a16:creationId xmlns:a16="http://schemas.microsoft.com/office/drawing/2014/main" xmlns="" id="{917FBEF9-38E7-4E3E-ACA1-0C49B080A635}"/>
                </a:ext>
              </a:extLst>
            </p:cNvPr>
            <p:cNvSpPr/>
            <p:nvPr/>
          </p:nvSpPr>
          <p:spPr>
            <a:xfrm>
              <a:off x="2804150" y="3567025"/>
              <a:ext cx="909175" cy="431200"/>
            </a:xfrm>
            <a:custGeom>
              <a:avLst/>
              <a:gdLst/>
              <a:ahLst/>
              <a:cxnLst/>
              <a:rect l="l" t="t" r="r" b="b"/>
              <a:pathLst>
                <a:path w="36367" h="17248" extrusionOk="0">
                  <a:moveTo>
                    <a:pt x="14628" y="0"/>
                  </a:moveTo>
                  <a:lnTo>
                    <a:pt x="12850" y="31"/>
                  </a:lnTo>
                  <a:lnTo>
                    <a:pt x="11291" y="94"/>
                  </a:lnTo>
                  <a:lnTo>
                    <a:pt x="10605" y="156"/>
                  </a:lnTo>
                  <a:lnTo>
                    <a:pt x="9981" y="218"/>
                  </a:lnTo>
                  <a:lnTo>
                    <a:pt x="9420" y="312"/>
                  </a:lnTo>
                  <a:lnTo>
                    <a:pt x="8952" y="437"/>
                  </a:lnTo>
                  <a:lnTo>
                    <a:pt x="8016" y="717"/>
                  </a:lnTo>
                  <a:lnTo>
                    <a:pt x="7081" y="1029"/>
                  </a:lnTo>
                  <a:lnTo>
                    <a:pt x="6114" y="1279"/>
                  </a:lnTo>
                  <a:lnTo>
                    <a:pt x="5646" y="1372"/>
                  </a:lnTo>
                  <a:lnTo>
                    <a:pt x="5147" y="1466"/>
                  </a:lnTo>
                  <a:lnTo>
                    <a:pt x="4523" y="1497"/>
                  </a:lnTo>
                  <a:lnTo>
                    <a:pt x="3930" y="1466"/>
                  </a:lnTo>
                  <a:lnTo>
                    <a:pt x="3307" y="1372"/>
                  </a:lnTo>
                  <a:lnTo>
                    <a:pt x="2714" y="1216"/>
                  </a:lnTo>
                  <a:lnTo>
                    <a:pt x="2371" y="1092"/>
                  </a:lnTo>
                  <a:lnTo>
                    <a:pt x="1997" y="998"/>
                  </a:lnTo>
                  <a:lnTo>
                    <a:pt x="1810" y="967"/>
                  </a:lnTo>
                  <a:lnTo>
                    <a:pt x="1623" y="967"/>
                  </a:lnTo>
                  <a:lnTo>
                    <a:pt x="1435" y="998"/>
                  </a:lnTo>
                  <a:lnTo>
                    <a:pt x="1279" y="1092"/>
                  </a:lnTo>
                  <a:lnTo>
                    <a:pt x="1092" y="1248"/>
                  </a:lnTo>
                  <a:lnTo>
                    <a:pt x="936" y="1466"/>
                  </a:lnTo>
                  <a:lnTo>
                    <a:pt x="812" y="1684"/>
                  </a:lnTo>
                  <a:lnTo>
                    <a:pt x="687" y="1965"/>
                  </a:lnTo>
                  <a:lnTo>
                    <a:pt x="500" y="2526"/>
                  </a:lnTo>
                  <a:lnTo>
                    <a:pt x="375" y="2994"/>
                  </a:lnTo>
                  <a:lnTo>
                    <a:pt x="219" y="3587"/>
                  </a:lnTo>
                  <a:lnTo>
                    <a:pt x="94" y="4179"/>
                  </a:lnTo>
                  <a:lnTo>
                    <a:pt x="32" y="4803"/>
                  </a:lnTo>
                  <a:lnTo>
                    <a:pt x="1" y="5396"/>
                  </a:lnTo>
                  <a:lnTo>
                    <a:pt x="1" y="6051"/>
                  </a:lnTo>
                  <a:lnTo>
                    <a:pt x="63" y="6706"/>
                  </a:lnTo>
                  <a:lnTo>
                    <a:pt x="157" y="7361"/>
                  </a:lnTo>
                  <a:lnTo>
                    <a:pt x="313" y="8015"/>
                  </a:lnTo>
                  <a:lnTo>
                    <a:pt x="469" y="8515"/>
                  </a:lnTo>
                  <a:lnTo>
                    <a:pt x="656" y="9014"/>
                  </a:lnTo>
                  <a:lnTo>
                    <a:pt x="905" y="9513"/>
                  </a:lnTo>
                  <a:lnTo>
                    <a:pt x="1155" y="9980"/>
                  </a:lnTo>
                  <a:lnTo>
                    <a:pt x="1404" y="10417"/>
                  </a:lnTo>
                  <a:lnTo>
                    <a:pt x="1716" y="10885"/>
                  </a:lnTo>
                  <a:lnTo>
                    <a:pt x="2059" y="11290"/>
                  </a:lnTo>
                  <a:lnTo>
                    <a:pt x="2402" y="11696"/>
                  </a:lnTo>
                  <a:lnTo>
                    <a:pt x="2776" y="12070"/>
                  </a:lnTo>
                  <a:lnTo>
                    <a:pt x="3151" y="12444"/>
                  </a:lnTo>
                  <a:lnTo>
                    <a:pt x="3587" y="12756"/>
                  </a:lnTo>
                  <a:lnTo>
                    <a:pt x="4024" y="13068"/>
                  </a:lnTo>
                  <a:lnTo>
                    <a:pt x="4461" y="13349"/>
                  </a:lnTo>
                  <a:lnTo>
                    <a:pt x="4929" y="13629"/>
                  </a:lnTo>
                  <a:lnTo>
                    <a:pt x="5396" y="13848"/>
                  </a:lnTo>
                  <a:lnTo>
                    <a:pt x="5895" y="14035"/>
                  </a:lnTo>
                  <a:lnTo>
                    <a:pt x="6394" y="14222"/>
                  </a:lnTo>
                  <a:lnTo>
                    <a:pt x="6893" y="14347"/>
                  </a:lnTo>
                  <a:lnTo>
                    <a:pt x="7392" y="14472"/>
                  </a:lnTo>
                  <a:lnTo>
                    <a:pt x="7891" y="14565"/>
                  </a:lnTo>
                  <a:lnTo>
                    <a:pt x="8422" y="14627"/>
                  </a:lnTo>
                  <a:lnTo>
                    <a:pt x="8921" y="14659"/>
                  </a:lnTo>
                  <a:lnTo>
                    <a:pt x="9950" y="14690"/>
                  </a:lnTo>
                  <a:lnTo>
                    <a:pt x="11010" y="14690"/>
                  </a:lnTo>
                  <a:lnTo>
                    <a:pt x="12040" y="14627"/>
                  </a:lnTo>
                  <a:lnTo>
                    <a:pt x="13100" y="14534"/>
                  </a:lnTo>
                  <a:lnTo>
                    <a:pt x="14129" y="14409"/>
                  </a:lnTo>
                  <a:lnTo>
                    <a:pt x="25045" y="13224"/>
                  </a:lnTo>
                  <a:lnTo>
                    <a:pt x="25045" y="14503"/>
                  </a:lnTo>
                  <a:lnTo>
                    <a:pt x="25076" y="15781"/>
                  </a:lnTo>
                  <a:lnTo>
                    <a:pt x="25170" y="17247"/>
                  </a:lnTo>
                  <a:lnTo>
                    <a:pt x="35462" y="17247"/>
                  </a:lnTo>
                  <a:lnTo>
                    <a:pt x="35680" y="16374"/>
                  </a:lnTo>
                  <a:lnTo>
                    <a:pt x="35836" y="15407"/>
                  </a:lnTo>
                  <a:lnTo>
                    <a:pt x="35992" y="14347"/>
                  </a:lnTo>
                  <a:lnTo>
                    <a:pt x="36117" y="13255"/>
                  </a:lnTo>
                  <a:lnTo>
                    <a:pt x="36242" y="12101"/>
                  </a:lnTo>
                  <a:lnTo>
                    <a:pt x="36304" y="10947"/>
                  </a:lnTo>
                  <a:lnTo>
                    <a:pt x="36367" y="9762"/>
                  </a:lnTo>
                  <a:lnTo>
                    <a:pt x="36367" y="8608"/>
                  </a:lnTo>
                  <a:lnTo>
                    <a:pt x="36335" y="7516"/>
                  </a:lnTo>
                  <a:lnTo>
                    <a:pt x="36273" y="6456"/>
                  </a:lnTo>
                  <a:lnTo>
                    <a:pt x="36179" y="5458"/>
                  </a:lnTo>
                  <a:lnTo>
                    <a:pt x="36055" y="4585"/>
                  </a:lnTo>
                  <a:lnTo>
                    <a:pt x="35868" y="3805"/>
                  </a:lnTo>
                  <a:lnTo>
                    <a:pt x="35774" y="3462"/>
                  </a:lnTo>
                  <a:lnTo>
                    <a:pt x="35649" y="3181"/>
                  </a:lnTo>
                  <a:lnTo>
                    <a:pt x="35493" y="2901"/>
                  </a:lnTo>
                  <a:lnTo>
                    <a:pt x="35369" y="2682"/>
                  </a:lnTo>
                  <a:lnTo>
                    <a:pt x="35213" y="2495"/>
                  </a:lnTo>
                  <a:lnTo>
                    <a:pt x="35026" y="2370"/>
                  </a:lnTo>
                  <a:lnTo>
                    <a:pt x="34776" y="2246"/>
                  </a:lnTo>
                  <a:lnTo>
                    <a:pt x="34433" y="2121"/>
                  </a:lnTo>
                  <a:lnTo>
                    <a:pt x="33996" y="1965"/>
                  </a:lnTo>
                  <a:lnTo>
                    <a:pt x="33466" y="1840"/>
                  </a:lnTo>
                  <a:lnTo>
                    <a:pt x="32187" y="1559"/>
                  </a:lnTo>
                  <a:lnTo>
                    <a:pt x="30659" y="1310"/>
                  </a:lnTo>
                  <a:lnTo>
                    <a:pt x="28913" y="1060"/>
                  </a:lnTo>
                  <a:lnTo>
                    <a:pt x="27010" y="811"/>
                  </a:lnTo>
                  <a:lnTo>
                    <a:pt x="24983" y="593"/>
                  </a:lnTo>
                  <a:lnTo>
                    <a:pt x="22862" y="406"/>
                  </a:lnTo>
                  <a:lnTo>
                    <a:pt x="20741" y="250"/>
                  </a:lnTo>
                  <a:lnTo>
                    <a:pt x="18620" y="125"/>
                  </a:lnTo>
                  <a:lnTo>
                    <a:pt x="16562" y="31"/>
                  </a:lnTo>
                  <a:lnTo>
                    <a:pt x="1462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6784;p75">
              <a:extLst>
                <a:ext uri="{FF2B5EF4-FFF2-40B4-BE49-F238E27FC236}">
                  <a16:creationId xmlns:a16="http://schemas.microsoft.com/office/drawing/2014/main" xmlns="" id="{28A9E301-EF10-4150-9859-7EE29331CAF6}"/>
                </a:ext>
              </a:extLst>
            </p:cNvPr>
            <p:cNvSpPr/>
            <p:nvPr/>
          </p:nvSpPr>
          <p:spPr>
            <a:xfrm>
              <a:off x="3423250" y="3769750"/>
              <a:ext cx="86575" cy="159850"/>
            </a:xfrm>
            <a:custGeom>
              <a:avLst/>
              <a:gdLst/>
              <a:ahLst/>
              <a:cxnLst/>
              <a:rect l="l" t="t" r="r" b="b"/>
              <a:pathLst>
                <a:path w="3463" h="6394" extrusionOk="0">
                  <a:moveTo>
                    <a:pt x="3338" y="0"/>
                  </a:moveTo>
                  <a:lnTo>
                    <a:pt x="3275" y="31"/>
                  </a:lnTo>
                  <a:lnTo>
                    <a:pt x="3244" y="31"/>
                  </a:lnTo>
                  <a:lnTo>
                    <a:pt x="2714" y="530"/>
                  </a:lnTo>
                  <a:lnTo>
                    <a:pt x="2246" y="1029"/>
                  </a:lnTo>
                  <a:lnTo>
                    <a:pt x="1809" y="1559"/>
                  </a:lnTo>
                  <a:lnTo>
                    <a:pt x="1404" y="2152"/>
                  </a:lnTo>
                  <a:lnTo>
                    <a:pt x="1061" y="2745"/>
                  </a:lnTo>
                  <a:lnTo>
                    <a:pt x="749" y="3368"/>
                  </a:lnTo>
                  <a:lnTo>
                    <a:pt x="499" y="4023"/>
                  </a:lnTo>
                  <a:lnTo>
                    <a:pt x="281" y="4678"/>
                  </a:lnTo>
                  <a:lnTo>
                    <a:pt x="94" y="5458"/>
                  </a:lnTo>
                  <a:lnTo>
                    <a:pt x="0" y="6238"/>
                  </a:lnTo>
                  <a:lnTo>
                    <a:pt x="0" y="6300"/>
                  </a:lnTo>
                  <a:lnTo>
                    <a:pt x="32" y="6331"/>
                  </a:lnTo>
                  <a:lnTo>
                    <a:pt x="125" y="6394"/>
                  </a:lnTo>
                  <a:lnTo>
                    <a:pt x="219" y="6363"/>
                  </a:lnTo>
                  <a:lnTo>
                    <a:pt x="250" y="6331"/>
                  </a:lnTo>
                  <a:lnTo>
                    <a:pt x="250" y="6269"/>
                  </a:lnTo>
                  <a:lnTo>
                    <a:pt x="344" y="5614"/>
                  </a:lnTo>
                  <a:lnTo>
                    <a:pt x="499" y="4928"/>
                  </a:lnTo>
                  <a:lnTo>
                    <a:pt x="687" y="4304"/>
                  </a:lnTo>
                  <a:lnTo>
                    <a:pt x="905" y="3649"/>
                  </a:lnTo>
                  <a:lnTo>
                    <a:pt x="1217" y="3057"/>
                  </a:lnTo>
                  <a:lnTo>
                    <a:pt x="1529" y="2464"/>
                  </a:lnTo>
                  <a:lnTo>
                    <a:pt x="1903" y="1871"/>
                  </a:lnTo>
                  <a:lnTo>
                    <a:pt x="2308" y="1341"/>
                  </a:lnTo>
                  <a:lnTo>
                    <a:pt x="2839" y="780"/>
                  </a:lnTo>
                  <a:lnTo>
                    <a:pt x="3400" y="250"/>
                  </a:lnTo>
                  <a:lnTo>
                    <a:pt x="3431" y="218"/>
                  </a:lnTo>
                  <a:lnTo>
                    <a:pt x="3462" y="156"/>
                  </a:lnTo>
                  <a:lnTo>
                    <a:pt x="3400" y="62"/>
                  </a:lnTo>
                  <a:lnTo>
                    <a:pt x="3338" y="0"/>
                  </a:lnTo>
                  <a:close/>
                </a:path>
              </a:pathLst>
            </a:custGeom>
            <a:solidFill>
              <a:srgbClr val="0C16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6785;p75">
              <a:extLst>
                <a:ext uri="{FF2B5EF4-FFF2-40B4-BE49-F238E27FC236}">
                  <a16:creationId xmlns:a16="http://schemas.microsoft.com/office/drawing/2014/main" xmlns="" id="{4D8499AD-331A-4578-BA3F-68E2A1B10E7F}"/>
                </a:ext>
              </a:extLst>
            </p:cNvPr>
            <p:cNvSpPr/>
            <p:nvPr/>
          </p:nvSpPr>
          <p:spPr>
            <a:xfrm>
              <a:off x="3410000" y="3725300"/>
              <a:ext cx="66300" cy="153625"/>
            </a:xfrm>
            <a:custGeom>
              <a:avLst/>
              <a:gdLst/>
              <a:ahLst/>
              <a:cxnLst/>
              <a:rect l="l" t="t" r="r" b="b"/>
              <a:pathLst>
                <a:path w="2652" h="6145" extrusionOk="0">
                  <a:moveTo>
                    <a:pt x="2464" y="0"/>
                  </a:moveTo>
                  <a:lnTo>
                    <a:pt x="2433" y="32"/>
                  </a:lnTo>
                  <a:lnTo>
                    <a:pt x="1934" y="686"/>
                  </a:lnTo>
                  <a:lnTo>
                    <a:pt x="1466" y="1373"/>
                  </a:lnTo>
                  <a:lnTo>
                    <a:pt x="1092" y="2090"/>
                  </a:lnTo>
                  <a:lnTo>
                    <a:pt x="749" y="2838"/>
                  </a:lnTo>
                  <a:lnTo>
                    <a:pt x="468" y="3587"/>
                  </a:lnTo>
                  <a:lnTo>
                    <a:pt x="250" y="4398"/>
                  </a:lnTo>
                  <a:lnTo>
                    <a:pt x="94" y="5178"/>
                  </a:lnTo>
                  <a:lnTo>
                    <a:pt x="0" y="5989"/>
                  </a:lnTo>
                  <a:lnTo>
                    <a:pt x="0" y="6051"/>
                  </a:lnTo>
                  <a:lnTo>
                    <a:pt x="31" y="6113"/>
                  </a:lnTo>
                  <a:lnTo>
                    <a:pt x="125" y="6144"/>
                  </a:lnTo>
                  <a:lnTo>
                    <a:pt x="219" y="6113"/>
                  </a:lnTo>
                  <a:lnTo>
                    <a:pt x="250" y="6082"/>
                  </a:lnTo>
                  <a:lnTo>
                    <a:pt x="281" y="6020"/>
                  </a:lnTo>
                  <a:lnTo>
                    <a:pt x="375" y="5240"/>
                  </a:lnTo>
                  <a:lnTo>
                    <a:pt x="499" y="4460"/>
                  </a:lnTo>
                  <a:lnTo>
                    <a:pt x="718" y="3681"/>
                  </a:lnTo>
                  <a:lnTo>
                    <a:pt x="998" y="2932"/>
                  </a:lnTo>
                  <a:lnTo>
                    <a:pt x="1310" y="2184"/>
                  </a:lnTo>
                  <a:lnTo>
                    <a:pt x="1716" y="1497"/>
                  </a:lnTo>
                  <a:lnTo>
                    <a:pt x="2152" y="811"/>
                  </a:lnTo>
                  <a:lnTo>
                    <a:pt x="2651" y="187"/>
                  </a:lnTo>
                  <a:lnTo>
                    <a:pt x="2651" y="156"/>
                  </a:lnTo>
                  <a:lnTo>
                    <a:pt x="2651" y="94"/>
                  </a:lnTo>
                  <a:lnTo>
                    <a:pt x="2620" y="0"/>
                  </a:lnTo>
                  <a:close/>
                </a:path>
              </a:pathLst>
            </a:custGeom>
            <a:solidFill>
              <a:srgbClr val="0C16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6786;p75">
              <a:extLst>
                <a:ext uri="{FF2B5EF4-FFF2-40B4-BE49-F238E27FC236}">
                  <a16:creationId xmlns:a16="http://schemas.microsoft.com/office/drawing/2014/main" xmlns="" id="{7DEC0FF5-D240-4E04-BC61-A77F55E0230C}"/>
                </a:ext>
              </a:extLst>
            </p:cNvPr>
            <p:cNvSpPr/>
            <p:nvPr/>
          </p:nvSpPr>
          <p:spPr>
            <a:xfrm>
              <a:off x="3027925" y="2079325"/>
              <a:ext cx="300225" cy="339200"/>
            </a:xfrm>
            <a:custGeom>
              <a:avLst/>
              <a:gdLst/>
              <a:ahLst/>
              <a:cxnLst/>
              <a:rect l="l" t="t" r="r" b="b"/>
              <a:pathLst>
                <a:path w="12009" h="13568" extrusionOk="0">
                  <a:moveTo>
                    <a:pt x="6270" y="0"/>
                  </a:moveTo>
                  <a:lnTo>
                    <a:pt x="5646" y="63"/>
                  </a:lnTo>
                  <a:lnTo>
                    <a:pt x="5022" y="188"/>
                  </a:lnTo>
                  <a:lnTo>
                    <a:pt x="4430" y="375"/>
                  </a:lnTo>
                  <a:lnTo>
                    <a:pt x="3837" y="593"/>
                  </a:lnTo>
                  <a:lnTo>
                    <a:pt x="3276" y="874"/>
                  </a:lnTo>
                  <a:lnTo>
                    <a:pt x="2777" y="1217"/>
                  </a:lnTo>
                  <a:lnTo>
                    <a:pt x="2278" y="1591"/>
                  </a:lnTo>
                  <a:lnTo>
                    <a:pt x="1810" y="1996"/>
                  </a:lnTo>
                  <a:lnTo>
                    <a:pt x="1404" y="2495"/>
                  </a:lnTo>
                  <a:lnTo>
                    <a:pt x="1030" y="2994"/>
                  </a:lnTo>
                  <a:lnTo>
                    <a:pt x="718" y="3587"/>
                  </a:lnTo>
                  <a:lnTo>
                    <a:pt x="437" y="4180"/>
                  </a:lnTo>
                  <a:lnTo>
                    <a:pt x="313" y="4616"/>
                  </a:lnTo>
                  <a:lnTo>
                    <a:pt x="188" y="5022"/>
                  </a:lnTo>
                  <a:lnTo>
                    <a:pt x="126" y="5427"/>
                  </a:lnTo>
                  <a:lnTo>
                    <a:pt x="63" y="5864"/>
                  </a:lnTo>
                  <a:lnTo>
                    <a:pt x="32" y="6300"/>
                  </a:lnTo>
                  <a:lnTo>
                    <a:pt x="1" y="6737"/>
                  </a:lnTo>
                  <a:lnTo>
                    <a:pt x="32" y="7174"/>
                  </a:lnTo>
                  <a:lnTo>
                    <a:pt x="63" y="7579"/>
                  </a:lnTo>
                  <a:lnTo>
                    <a:pt x="126" y="8016"/>
                  </a:lnTo>
                  <a:lnTo>
                    <a:pt x="219" y="8452"/>
                  </a:lnTo>
                  <a:lnTo>
                    <a:pt x="344" y="8858"/>
                  </a:lnTo>
                  <a:lnTo>
                    <a:pt x="469" y="9263"/>
                  </a:lnTo>
                  <a:lnTo>
                    <a:pt x="625" y="9669"/>
                  </a:lnTo>
                  <a:lnTo>
                    <a:pt x="812" y="10074"/>
                  </a:lnTo>
                  <a:lnTo>
                    <a:pt x="999" y="10449"/>
                  </a:lnTo>
                  <a:lnTo>
                    <a:pt x="1248" y="10823"/>
                  </a:lnTo>
                  <a:lnTo>
                    <a:pt x="1498" y="11197"/>
                  </a:lnTo>
                  <a:lnTo>
                    <a:pt x="1779" y="11571"/>
                  </a:lnTo>
                  <a:lnTo>
                    <a:pt x="2371" y="12257"/>
                  </a:lnTo>
                  <a:lnTo>
                    <a:pt x="3026" y="12944"/>
                  </a:lnTo>
                  <a:lnTo>
                    <a:pt x="3681" y="13567"/>
                  </a:lnTo>
                  <a:lnTo>
                    <a:pt x="7517" y="10261"/>
                  </a:lnTo>
                  <a:lnTo>
                    <a:pt x="11353" y="6955"/>
                  </a:lnTo>
                  <a:lnTo>
                    <a:pt x="11509" y="6831"/>
                  </a:lnTo>
                  <a:lnTo>
                    <a:pt x="11603" y="6768"/>
                  </a:lnTo>
                  <a:lnTo>
                    <a:pt x="11634" y="6675"/>
                  </a:lnTo>
                  <a:lnTo>
                    <a:pt x="11790" y="5989"/>
                  </a:lnTo>
                  <a:lnTo>
                    <a:pt x="11915" y="5271"/>
                  </a:lnTo>
                  <a:lnTo>
                    <a:pt x="11977" y="4585"/>
                  </a:lnTo>
                  <a:lnTo>
                    <a:pt x="12008" y="4242"/>
                  </a:lnTo>
                  <a:lnTo>
                    <a:pt x="12008" y="3899"/>
                  </a:lnTo>
                  <a:lnTo>
                    <a:pt x="11977" y="3556"/>
                  </a:lnTo>
                  <a:lnTo>
                    <a:pt x="11915" y="3244"/>
                  </a:lnTo>
                  <a:lnTo>
                    <a:pt x="11853" y="2901"/>
                  </a:lnTo>
                  <a:lnTo>
                    <a:pt x="11728" y="2589"/>
                  </a:lnTo>
                  <a:lnTo>
                    <a:pt x="11572" y="2277"/>
                  </a:lnTo>
                  <a:lnTo>
                    <a:pt x="11385" y="1996"/>
                  </a:lnTo>
                  <a:lnTo>
                    <a:pt x="11166" y="1685"/>
                  </a:lnTo>
                  <a:lnTo>
                    <a:pt x="10886" y="1435"/>
                  </a:lnTo>
                  <a:lnTo>
                    <a:pt x="10667" y="1217"/>
                  </a:lnTo>
                  <a:lnTo>
                    <a:pt x="10418" y="1061"/>
                  </a:lnTo>
                  <a:lnTo>
                    <a:pt x="9919" y="749"/>
                  </a:lnTo>
                  <a:lnTo>
                    <a:pt x="9389" y="499"/>
                  </a:lnTo>
                  <a:lnTo>
                    <a:pt x="8827" y="312"/>
                  </a:lnTo>
                  <a:lnTo>
                    <a:pt x="8172" y="156"/>
                  </a:lnTo>
                  <a:lnTo>
                    <a:pt x="7548" y="63"/>
                  </a:lnTo>
                  <a:lnTo>
                    <a:pt x="6894" y="0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6787;p75">
              <a:extLst>
                <a:ext uri="{FF2B5EF4-FFF2-40B4-BE49-F238E27FC236}">
                  <a16:creationId xmlns:a16="http://schemas.microsoft.com/office/drawing/2014/main" xmlns="" id="{98064161-3E6D-4CE9-9301-657DF4BDBE1E}"/>
                </a:ext>
              </a:extLst>
            </p:cNvPr>
            <p:cNvSpPr/>
            <p:nvPr/>
          </p:nvSpPr>
          <p:spPr>
            <a:xfrm>
              <a:off x="3027925" y="2079325"/>
              <a:ext cx="300225" cy="339200"/>
            </a:xfrm>
            <a:custGeom>
              <a:avLst/>
              <a:gdLst/>
              <a:ahLst/>
              <a:cxnLst/>
              <a:rect l="l" t="t" r="r" b="b"/>
              <a:pathLst>
                <a:path w="12009" h="13568" fill="none" extrusionOk="0">
                  <a:moveTo>
                    <a:pt x="11634" y="6675"/>
                  </a:moveTo>
                  <a:lnTo>
                    <a:pt x="11634" y="6675"/>
                  </a:lnTo>
                  <a:lnTo>
                    <a:pt x="11790" y="5989"/>
                  </a:lnTo>
                  <a:lnTo>
                    <a:pt x="11915" y="5271"/>
                  </a:lnTo>
                  <a:lnTo>
                    <a:pt x="11977" y="4585"/>
                  </a:lnTo>
                  <a:lnTo>
                    <a:pt x="12008" y="4242"/>
                  </a:lnTo>
                  <a:lnTo>
                    <a:pt x="12008" y="3899"/>
                  </a:lnTo>
                  <a:lnTo>
                    <a:pt x="11977" y="3556"/>
                  </a:lnTo>
                  <a:lnTo>
                    <a:pt x="11915" y="3244"/>
                  </a:lnTo>
                  <a:lnTo>
                    <a:pt x="11853" y="2901"/>
                  </a:lnTo>
                  <a:lnTo>
                    <a:pt x="11728" y="2589"/>
                  </a:lnTo>
                  <a:lnTo>
                    <a:pt x="11572" y="2277"/>
                  </a:lnTo>
                  <a:lnTo>
                    <a:pt x="11385" y="1996"/>
                  </a:lnTo>
                  <a:lnTo>
                    <a:pt x="11166" y="1685"/>
                  </a:lnTo>
                  <a:lnTo>
                    <a:pt x="10886" y="1435"/>
                  </a:lnTo>
                  <a:lnTo>
                    <a:pt x="10886" y="1435"/>
                  </a:lnTo>
                  <a:lnTo>
                    <a:pt x="10667" y="1217"/>
                  </a:lnTo>
                  <a:lnTo>
                    <a:pt x="10418" y="1061"/>
                  </a:lnTo>
                  <a:lnTo>
                    <a:pt x="9919" y="749"/>
                  </a:lnTo>
                  <a:lnTo>
                    <a:pt x="9389" y="499"/>
                  </a:lnTo>
                  <a:lnTo>
                    <a:pt x="8827" y="312"/>
                  </a:lnTo>
                  <a:lnTo>
                    <a:pt x="8827" y="312"/>
                  </a:lnTo>
                  <a:lnTo>
                    <a:pt x="8172" y="156"/>
                  </a:lnTo>
                  <a:lnTo>
                    <a:pt x="7548" y="63"/>
                  </a:lnTo>
                  <a:lnTo>
                    <a:pt x="6894" y="0"/>
                  </a:lnTo>
                  <a:lnTo>
                    <a:pt x="6270" y="0"/>
                  </a:lnTo>
                  <a:lnTo>
                    <a:pt x="5646" y="63"/>
                  </a:lnTo>
                  <a:lnTo>
                    <a:pt x="5022" y="188"/>
                  </a:lnTo>
                  <a:lnTo>
                    <a:pt x="4430" y="375"/>
                  </a:lnTo>
                  <a:lnTo>
                    <a:pt x="3837" y="593"/>
                  </a:lnTo>
                  <a:lnTo>
                    <a:pt x="3276" y="874"/>
                  </a:lnTo>
                  <a:lnTo>
                    <a:pt x="2777" y="1217"/>
                  </a:lnTo>
                  <a:lnTo>
                    <a:pt x="2278" y="1591"/>
                  </a:lnTo>
                  <a:lnTo>
                    <a:pt x="1810" y="1996"/>
                  </a:lnTo>
                  <a:lnTo>
                    <a:pt x="1404" y="2495"/>
                  </a:lnTo>
                  <a:lnTo>
                    <a:pt x="1030" y="2994"/>
                  </a:lnTo>
                  <a:lnTo>
                    <a:pt x="718" y="3587"/>
                  </a:lnTo>
                  <a:lnTo>
                    <a:pt x="437" y="4180"/>
                  </a:lnTo>
                  <a:lnTo>
                    <a:pt x="437" y="4180"/>
                  </a:lnTo>
                  <a:lnTo>
                    <a:pt x="313" y="4616"/>
                  </a:lnTo>
                  <a:lnTo>
                    <a:pt x="188" y="5022"/>
                  </a:lnTo>
                  <a:lnTo>
                    <a:pt x="126" y="5427"/>
                  </a:lnTo>
                  <a:lnTo>
                    <a:pt x="63" y="5864"/>
                  </a:lnTo>
                  <a:lnTo>
                    <a:pt x="32" y="6300"/>
                  </a:lnTo>
                  <a:lnTo>
                    <a:pt x="1" y="6737"/>
                  </a:lnTo>
                  <a:lnTo>
                    <a:pt x="32" y="7174"/>
                  </a:lnTo>
                  <a:lnTo>
                    <a:pt x="63" y="7579"/>
                  </a:lnTo>
                  <a:lnTo>
                    <a:pt x="126" y="8016"/>
                  </a:lnTo>
                  <a:lnTo>
                    <a:pt x="219" y="8452"/>
                  </a:lnTo>
                  <a:lnTo>
                    <a:pt x="344" y="8858"/>
                  </a:lnTo>
                  <a:lnTo>
                    <a:pt x="469" y="9263"/>
                  </a:lnTo>
                  <a:lnTo>
                    <a:pt x="625" y="9669"/>
                  </a:lnTo>
                  <a:lnTo>
                    <a:pt x="812" y="10074"/>
                  </a:lnTo>
                  <a:lnTo>
                    <a:pt x="999" y="10449"/>
                  </a:lnTo>
                  <a:lnTo>
                    <a:pt x="1248" y="10823"/>
                  </a:lnTo>
                  <a:lnTo>
                    <a:pt x="1248" y="10823"/>
                  </a:lnTo>
                  <a:lnTo>
                    <a:pt x="1498" y="11197"/>
                  </a:lnTo>
                  <a:lnTo>
                    <a:pt x="1779" y="11571"/>
                  </a:lnTo>
                  <a:lnTo>
                    <a:pt x="2371" y="12257"/>
                  </a:lnTo>
                  <a:lnTo>
                    <a:pt x="3026" y="12944"/>
                  </a:lnTo>
                  <a:lnTo>
                    <a:pt x="3681" y="13567"/>
                  </a:lnTo>
                  <a:lnTo>
                    <a:pt x="3681" y="13567"/>
                  </a:lnTo>
                  <a:lnTo>
                    <a:pt x="7517" y="10261"/>
                  </a:lnTo>
                  <a:lnTo>
                    <a:pt x="11353" y="6955"/>
                  </a:lnTo>
                  <a:lnTo>
                    <a:pt x="11353" y="6955"/>
                  </a:lnTo>
                  <a:lnTo>
                    <a:pt x="11509" y="6831"/>
                  </a:lnTo>
                  <a:lnTo>
                    <a:pt x="11603" y="6768"/>
                  </a:lnTo>
                  <a:lnTo>
                    <a:pt x="11634" y="667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6788;p75">
              <a:extLst>
                <a:ext uri="{FF2B5EF4-FFF2-40B4-BE49-F238E27FC236}">
                  <a16:creationId xmlns:a16="http://schemas.microsoft.com/office/drawing/2014/main" xmlns="" id="{1E7FF7AF-5C5F-4651-A1B4-7096725A7E33}"/>
                </a:ext>
              </a:extLst>
            </p:cNvPr>
            <p:cNvSpPr/>
            <p:nvPr/>
          </p:nvSpPr>
          <p:spPr>
            <a:xfrm>
              <a:off x="3045075" y="2098825"/>
              <a:ext cx="283075" cy="319700"/>
            </a:xfrm>
            <a:custGeom>
              <a:avLst/>
              <a:gdLst/>
              <a:ahLst/>
              <a:cxnLst/>
              <a:rect l="l" t="t" r="r" b="b"/>
              <a:pathLst>
                <a:path w="11323" h="12788" extrusionOk="0">
                  <a:moveTo>
                    <a:pt x="5896" y="0"/>
                  </a:moveTo>
                  <a:lnTo>
                    <a:pt x="5303" y="62"/>
                  </a:lnTo>
                  <a:lnTo>
                    <a:pt x="4742" y="187"/>
                  </a:lnTo>
                  <a:lnTo>
                    <a:pt x="4149" y="343"/>
                  </a:lnTo>
                  <a:lnTo>
                    <a:pt x="3619" y="561"/>
                  </a:lnTo>
                  <a:lnTo>
                    <a:pt x="3089" y="811"/>
                  </a:lnTo>
                  <a:lnTo>
                    <a:pt x="2590" y="1123"/>
                  </a:lnTo>
                  <a:lnTo>
                    <a:pt x="2153" y="1497"/>
                  </a:lnTo>
                  <a:lnTo>
                    <a:pt x="1716" y="1871"/>
                  </a:lnTo>
                  <a:lnTo>
                    <a:pt x="1311" y="2339"/>
                  </a:lnTo>
                  <a:lnTo>
                    <a:pt x="968" y="2838"/>
                  </a:lnTo>
                  <a:lnTo>
                    <a:pt x="687" y="3368"/>
                  </a:lnTo>
                  <a:lnTo>
                    <a:pt x="406" y="3961"/>
                  </a:lnTo>
                  <a:lnTo>
                    <a:pt x="282" y="4335"/>
                  </a:lnTo>
                  <a:lnTo>
                    <a:pt x="188" y="4741"/>
                  </a:lnTo>
                  <a:lnTo>
                    <a:pt x="95" y="5115"/>
                  </a:lnTo>
                  <a:lnTo>
                    <a:pt x="32" y="5520"/>
                  </a:lnTo>
                  <a:lnTo>
                    <a:pt x="1" y="5926"/>
                  </a:lnTo>
                  <a:lnTo>
                    <a:pt x="1" y="6331"/>
                  </a:lnTo>
                  <a:lnTo>
                    <a:pt x="32" y="6737"/>
                  </a:lnTo>
                  <a:lnTo>
                    <a:pt x="63" y="7142"/>
                  </a:lnTo>
                  <a:lnTo>
                    <a:pt x="126" y="7548"/>
                  </a:lnTo>
                  <a:lnTo>
                    <a:pt x="219" y="7953"/>
                  </a:lnTo>
                  <a:lnTo>
                    <a:pt x="313" y="8359"/>
                  </a:lnTo>
                  <a:lnTo>
                    <a:pt x="438" y="8733"/>
                  </a:lnTo>
                  <a:lnTo>
                    <a:pt x="594" y="9107"/>
                  </a:lnTo>
                  <a:lnTo>
                    <a:pt x="750" y="9481"/>
                  </a:lnTo>
                  <a:lnTo>
                    <a:pt x="968" y="9856"/>
                  </a:lnTo>
                  <a:lnTo>
                    <a:pt x="1155" y="10199"/>
                  </a:lnTo>
                  <a:lnTo>
                    <a:pt x="1404" y="10542"/>
                  </a:lnTo>
                  <a:lnTo>
                    <a:pt x="1685" y="10916"/>
                  </a:lnTo>
                  <a:lnTo>
                    <a:pt x="2247" y="11571"/>
                  </a:lnTo>
                  <a:lnTo>
                    <a:pt x="2870" y="12195"/>
                  </a:lnTo>
                  <a:lnTo>
                    <a:pt x="3494" y="12787"/>
                  </a:lnTo>
                  <a:lnTo>
                    <a:pt x="7081" y="9669"/>
                  </a:lnTo>
                  <a:lnTo>
                    <a:pt x="10699" y="6550"/>
                  </a:lnTo>
                  <a:lnTo>
                    <a:pt x="10855" y="6425"/>
                  </a:lnTo>
                  <a:lnTo>
                    <a:pt x="10917" y="6363"/>
                  </a:lnTo>
                  <a:lnTo>
                    <a:pt x="10979" y="6300"/>
                  </a:lnTo>
                  <a:lnTo>
                    <a:pt x="11104" y="5645"/>
                  </a:lnTo>
                  <a:lnTo>
                    <a:pt x="11229" y="4959"/>
                  </a:lnTo>
                  <a:lnTo>
                    <a:pt x="11291" y="4304"/>
                  </a:lnTo>
                  <a:lnTo>
                    <a:pt x="11322" y="3992"/>
                  </a:lnTo>
                  <a:lnTo>
                    <a:pt x="11322" y="3680"/>
                  </a:lnTo>
                  <a:lnTo>
                    <a:pt x="11291" y="3337"/>
                  </a:lnTo>
                  <a:lnTo>
                    <a:pt x="11260" y="3025"/>
                  </a:lnTo>
                  <a:lnTo>
                    <a:pt x="11167" y="2745"/>
                  </a:lnTo>
                  <a:lnTo>
                    <a:pt x="11073" y="2433"/>
                  </a:lnTo>
                  <a:lnTo>
                    <a:pt x="10917" y="2152"/>
                  </a:lnTo>
                  <a:lnTo>
                    <a:pt x="10761" y="1871"/>
                  </a:lnTo>
                  <a:lnTo>
                    <a:pt x="10543" y="1591"/>
                  </a:lnTo>
                  <a:lnTo>
                    <a:pt x="10262" y="1341"/>
                  </a:lnTo>
                  <a:lnTo>
                    <a:pt x="10044" y="1154"/>
                  </a:lnTo>
                  <a:lnTo>
                    <a:pt x="9825" y="998"/>
                  </a:lnTo>
                  <a:lnTo>
                    <a:pt x="9358" y="717"/>
                  </a:lnTo>
                  <a:lnTo>
                    <a:pt x="8859" y="468"/>
                  </a:lnTo>
                  <a:lnTo>
                    <a:pt x="8328" y="281"/>
                  </a:lnTo>
                  <a:lnTo>
                    <a:pt x="7705" y="125"/>
                  </a:lnTo>
                  <a:lnTo>
                    <a:pt x="7112" y="31"/>
                  </a:lnTo>
                  <a:lnTo>
                    <a:pt x="648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6789;p75">
              <a:extLst>
                <a:ext uri="{FF2B5EF4-FFF2-40B4-BE49-F238E27FC236}">
                  <a16:creationId xmlns:a16="http://schemas.microsoft.com/office/drawing/2014/main" xmlns="" id="{634240AA-9834-4431-9279-0CD075EC36D5}"/>
                </a:ext>
              </a:extLst>
            </p:cNvPr>
            <p:cNvSpPr/>
            <p:nvPr/>
          </p:nvSpPr>
          <p:spPr>
            <a:xfrm>
              <a:off x="3045075" y="2098825"/>
              <a:ext cx="283075" cy="319700"/>
            </a:xfrm>
            <a:custGeom>
              <a:avLst/>
              <a:gdLst/>
              <a:ahLst/>
              <a:cxnLst/>
              <a:rect l="l" t="t" r="r" b="b"/>
              <a:pathLst>
                <a:path w="11323" h="12788" fill="none" extrusionOk="0">
                  <a:moveTo>
                    <a:pt x="10979" y="6300"/>
                  </a:moveTo>
                  <a:lnTo>
                    <a:pt x="10979" y="6300"/>
                  </a:lnTo>
                  <a:lnTo>
                    <a:pt x="11104" y="5645"/>
                  </a:lnTo>
                  <a:lnTo>
                    <a:pt x="11229" y="4959"/>
                  </a:lnTo>
                  <a:lnTo>
                    <a:pt x="11291" y="4304"/>
                  </a:lnTo>
                  <a:lnTo>
                    <a:pt x="11322" y="3992"/>
                  </a:lnTo>
                  <a:lnTo>
                    <a:pt x="11322" y="3680"/>
                  </a:lnTo>
                  <a:lnTo>
                    <a:pt x="11291" y="3337"/>
                  </a:lnTo>
                  <a:lnTo>
                    <a:pt x="11260" y="3025"/>
                  </a:lnTo>
                  <a:lnTo>
                    <a:pt x="11167" y="2745"/>
                  </a:lnTo>
                  <a:lnTo>
                    <a:pt x="11073" y="2433"/>
                  </a:lnTo>
                  <a:lnTo>
                    <a:pt x="10917" y="2152"/>
                  </a:lnTo>
                  <a:lnTo>
                    <a:pt x="10761" y="1871"/>
                  </a:lnTo>
                  <a:lnTo>
                    <a:pt x="10543" y="1591"/>
                  </a:lnTo>
                  <a:lnTo>
                    <a:pt x="10262" y="1341"/>
                  </a:lnTo>
                  <a:lnTo>
                    <a:pt x="10262" y="1341"/>
                  </a:lnTo>
                  <a:lnTo>
                    <a:pt x="10044" y="1154"/>
                  </a:lnTo>
                  <a:lnTo>
                    <a:pt x="9825" y="998"/>
                  </a:lnTo>
                  <a:lnTo>
                    <a:pt x="9358" y="717"/>
                  </a:lnTo>
                  <a:lnTo>
                    <a:pt x="8859" y="468"/>
                  </a:lnTo>
                  <a:lnTo>
                    <a:pt x="8328" y="281"/>
                  </a:lnTo>
                  <a:lnTo>
                    <a:pt x="8328" y="281"/>
                  </a:lnTo>
                  <a:lnTo>
                    <a:pt x="7705" y="125"/>
                  </a:lnTo>
                  <a:lnTo>
                    <a:pt x="7112" y="31"/>
                  </a:lnTo>
                  <a:lnTo>
                    <a:pt x="6488" y="0"/>
                  </a:lnTo>
                  <a:lnTo>
                    <a:pt x="5896" y="0"/>
                  </a:lnTo>
                  <a:lnTo>
                    <a:pt x="5303" y="62"/>
                  </a:lnTo>
                  <a:lnTo>
                    <a:pt x="4742" y="187"/>
                  </a:lnTo>
                  <a:lnTo>
                    <a:pt x="4149" y="343"/>
                  </a:lnTo>
                  <a:lnTo>
                    <a:pt x="3619" y="561"/>
                  </a:lnTo>
                  <a:lnTo>
                    <a:pt x="3089" y="811"/>
                  </a:lnTo>
                  <a:lnTo>
                    <a:pt x="2590" y="1123"/>
                  </a:lnTo>
                  <a:lnTo>
                    <a:pt x="2153" y="1497"/>
                  </a:lnTo>
                  <a:lnTo>
                    <a:pt x="1716" y="1871"/>
                  </a:lnTo>
                  <a:lnTo>
                    <a:pt x="1311" y="2339"/>
                  </a:lnTo>
                  <a:lnTo>
                    <a:pt x="968" y="2838"/>
                  </a:lnTo>
                  <a:lnTo>
                    <a:pt x="687" y="3368"/>
                  </a:lnTo>
                  <a:lnTo>
                    <a:pt x="406" y="3961"/>
                  </a:lnTo>
                  <a:lnTo>
                    <a:pt x="406" y="3961"/>
                  </a:lnTo>
                  <a:lnTo>
                    <a:pt x="282" y="4335"/>
                  </a:lnTo>
                  <a:lnTo>
                    <a:pt x="188" y="4741"/>
                  </a:lnTo>
                  <a:lnTo>
                    <a:pt x="95" y="5115"/>
                  </a:lnTo>
                  <a:lnTo>
                    <a:pt x="32" y="5520"/>
                  </a:lnTo>
                  <a:lnTo>
                    <a:pt x="1" y="5926"/>
                  </a:lnTo>
                  <a:lnTo>
                    <a:pt x="1" y="6331"/>
                  </a:lnTo>
                  <a:lnTo>
                    <a:pt x="32" y="6737"/>
                  </a:lnTo>
                  <a:lnTo>
                    <a:pt x="63" y="7142"/>
                  </a:lnTo>
                  <a:lnTo>
                    <a:pt x="126" y="7548"/>
                  </a:lnTo>
                  <a:lnTo>
                    <a:pt x="219" y="7953"/>
                  </a:lnTo>
                  <a:lnTo>
                    <a:pt x="313" y="8359"/>
                  </a:lnTo>
                  <a:lnTo>
                    <a:pt x="438" y="8733"/>
                  </a:lnTo>
                  <a:lnTo>
                    <a:pt x="594" y="9107"/>
                  </a:lnTo>
                  <a:lnTo>
                    <a:pt x="750" y="9481"/>
                  </a:lnTo>
                  <a:lnTo>
                    <a:pt x="968" y="9856"/>
                  </a:lnTo>
                  <a:lnTo>
                    <a:pt x="1155" y="10199"/>
                  </a:lnTo>
                  <a:lnTo>
                    <a:pt x="1155" y="10199"/>
                  </a:lnTo>
                  <a:lnTo>
                    <a:pt x="1404" y="10542"/>
                  </a:lnTo>
                  <a:lnTo>
                    <a:pt x="1685" y="10916"/>
                  </a:lnTo>
                  <a:lnTo>
                    <a:pt x="2247" y="11571"/>
                  </a:lnTo>
                  <a:lnTo>
                    <a:pt x="2870" y="12195"/>
                  </a:lnTo>
                  <a:lnTo>
                    <a:pt x="3494" y="12787"/>
                  </a:lnTo>
                  <a:lnTo>
                    <a:pt x="3494" y="12787"/>
                  </a:lnTo>
                  <a:lnTo>
                    <a:pt x="7081" y="9669"/>
                  </a:lnTo>
                  <a:lnTo>
                    <a:pt x="10699" y="6550"/>
                  </a:lnTo>
                  <a:lnTo>
                    <a:pt x="10699" y="6550"/>
                  </a:lnTo>
                  <a:lnTo>
                    <a:pt x="10855" y="6425"/>
                  </a:lnTo>
                  <a:lnTo>
                    <a:pt x="10917" y="6363"/>
                  </a:lnTo>
                  <a:lnTo>
                    <a:pt x="10979" y="63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6790;p75">
              <a:extLst>
                <a:ext uri="{FF2B5EF4-FFF2-40B4-BE49-F238E27FC236}">
                  <a16:creationId xmlns:a16="http://schemas.microsoft.com/office/drawing/2014/main" xmlns="" id="{B366D031-535E-489F-8599-2E5AF5D36F05}"/>
                </a:ext>
              </a:extLst>
            </p:cNvPr>
            <p:cNvSpPr/>
            <p:nvPr/>
          </p:nvSpPr>
          <p:spPr>
            <a:xfrm>
              <a:off x="3063800" y="2339750"/>
              <a:ext cx="160650" cy="262775"/>
            </a:xfrm>
            <a:custGeom>
              <a:avLst/>
              <a:gdLst/>
              <a:ahLst/>
              <a:cxnLst/>
              <a:rect l="l" t="t" r="r" b="b"/>
              <a:pathLst>
                <a:path w="6426" h="10511" extrusionOk="0">
                  <a:moveTo>
                    <a:pt x="1186" y="0"/>
                  </a:moveTo>
                  <a:lnTo>
                    <a:pt x="999" y="1996"/>
                  </a:lnTo>
                  <a:lnTo>
                    <a:pt x="749" y="3992"/>
                  </a:lnTo>
                  <a:lnTo>
                    <a:pt x="437" y="5989"/>
                  </a:lnTo>
                  <a:lnTo>
                    <a:pt x="32" y="7953"/>
                  </a:lnTo>
                  <a:lnTo>
                    <a:pt x="1" y="8203"/>
                  </a:lnTo>
                  <a:lnTo>
                    <a:pt x="1" y="8421"/>
                  </a:lnTo>
                  <a:lnTo>
                    <a:pt x="32" y="8640"/>
                  </a:lnTo>
                  <a:lnTo>
                    <a:pt x="94" y="8858"/>
                  </a:lnTo>
                  <a:lnTo>
                    <a:pt x="188" y="9076"/>
                  </a:lnTo>
                  <a:lnTo>
                    <a:pt x="312" y="9263"/>
                  </a:lnTo>
                  <a:lnTo>
                    <a:pt x="468" y="9450"/>
                  </a:lnTo>
                  <a:lnTo>
                    <a:pt x="655" y="9575"/>
                  </a:lnTo>
                  <a:lnTo>
                    <a:pt x="1123" y="9887"/>
                  </a:lnTo>
                  <a:lnTo>
                    <a:pt x="1591" y="10105"/>
                  </a:lnTo>
                  <a:lnTo>
                    <a:pt x="2059" y="10293"/>
                  </a:lnTo>
                  <a:lnTo>
                    <a:pt x="2589" y="10417"/>
                  </a:lnTo>
                  <a:lnTo>
                    <a:pt x="3088" y="10511"/>
                  </a:lnTo>
                  <a:lnTo>
                    <a:pt x="3618" y="10511"/>
                  </a:lnTo>
                  <a:lnTo>
                    <a:pt x="4117" y="10480"/>
                  </a:lnTo>
                  <a:lnTo>
                    <a:pt x="4648" y="10417"/>
                  </a:lnTo>
                  <a:lnTo>
                    <a:pt x="4897" y="10324"/>
                  </a:lnTo>
                  <a:lnTo>
                    <a:pt x="5115" y="10230"/>
                  </a:lnTo>
                  <a:lnTo>
                    <a:pt x="5334" y="10074"/>
                  </a:lnTo>
                  <a:lnTo>
                    <a:pt x="5490" y="9918"/>
                  </a:lnTo>
                  <a:lnTo>
                    <a:pt x="5646" y="9731"/>
                  </a:lnTo>
                  <a:lnTo>
                    <a:pt x="5770" y="9513"/>
                  </a:lnTo>
                  <a:lnTo>
                    <a:pt x="5864" y="9263"/>
                  </a:lnTo>
                  <a:lnTo>
                    <a:pt x="5895" y="9014"/>
                  </a:lnTo>
                  <a:lnTo>
                    <a:pt x="6425" y="3899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AB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6791;p75">
              <a:extLst>
                <a:ext uri="{FF2B5EF4-FFF2-40B4-BE49-F238E27FC236}">
                  <a16:creationId xmlns:a16="http://schemas.microsoft.com/office/drawing/2014/main" xmlns="" id="{8E4B309F-41F4-447C-974F-F21FE91B6358}"/>
                </a:ext>
              </a:extLst>
            </p:cNvPr>
            <p:cNvSpPr/>
            <p:nvPr/>
          </p:nvSpPr>
          <p:spPr>
            <a:xfrm>
              <a:off x="3063800" y="2339750"/>
              <a:ext cx="160650" cy="262775"/>
            </a:xfrm>
            <a:custGeom>
              <a:avLst/>
              <a:gdLst/>
              <a:ahLst/>
              <a:cxnLst/>
              <a:rect l="l" t="t" r="r" b="b"/>
              <a:pathLst>
                <a:path w="6426" h="10511" fill="none" extrusionOk="0">
                  <a:moveTo>
                    <a:pt x="1186" y="0"/>
                  </a:moveTo>
                  <a:lnTo>
                    <a:pt x="1186" y="0"/>
                  </a:lnTo>
                  <a:lnTo>
                    <a:pt x="999" y="1996"/>
                  </a:lnTo>
                  <a:lnTo>
                    <a:pt x="749" y="3992"/>
                  </a:lnTo>
                  <a:lnTo>
                    <a:pt x="437" y="5989"/>
                  </a:lnTo>
                  <a:lnTo>
                    <a:pt x="32" y="7953"/>
                  </a:lnTo>
                  <a:lnTo>
                    <a:pt x="32" y="7953"/>
                  </a:lnTo>
                  <a:lnTo>
                    <a:pt x="1" y="8203"/>
                  </a:lnTo>
                  <a:lnTo>
                    <a:pt x="1" y="8421"/>
                  </a:lnTo>
                  <a:lnTo>
                    <a:pt x="32" y="8640"/>
                  </a:lnTo>
                  <a:lnTo>
                    <a:pt x="94" y="8858"/>
                  </a:lnTo>
                  <a:lnTo>
                    <a:pt x="188" y="9076"/>
                  </a:lnTo>
                  <a:lnTo>
                    <a:pt x="312" y="9263"/>
                  </a:lnTo>
                  <a:lnTo>
                    <a:pt x="468" y="9450"/>
                  </a:lnTo>
                  <a:lnTo>
                    <a:pt x="655" y="9575"/>
                  </a:lnTo>
                  <a:lnTo>
                    <a:pt x="655" y="9575"/>
                  </a:lnTo>
                  <a:lnTo>
                    <a:pt x="1123" y="9887"/>
                  </a:lnTo>
                  <a:lnTo>
                    <a:pt x="1591" y="10105"/>
                  </a:lnTo>
                  <a:lnTo>
                    <a:pt x="2059" y="10293"/>
                  </a:lnTo>
                  <a:lnTo>
                    <a:pt x="2589" y="10417"/>
                  </a:lnTo>
                  <a:lnTo>
                    <a:pt x="3088" y="10511"/>
                  </a:lnTo>
                  <a:lnTo>
                    <a:pt x="3618" y="10511"/>
                  </a:lnTo>
                  <a:lnTo>
                    <a:pt x="4117" y="10480"/>
                  </a:lnTo>
                  <a:lnTo>
                    <a:pt x="4648" y="10417"/>
                  </a:lnTo>
                  <a:lnTo>
                    <a:pt x="4648" y="10417"/>
                  </a:lnTo>
                  <a:lnTo>
                    <a:pt x="4897" y="10324"/>
                  </a:lnTo>
                  <a:lnTo>
                    <a:pt x="5115" y="10230"/>
                  </a:lnTo>
                  <a:lnTo>
                    <a:pt x="5334" y="10074"/>
                  </a:lnTo>
                  <a:lnTo>
                    <a:pt x="5490" y="9918"/>
                  </a:lnTo>
                  <a:lnTo>
                    <a:pt x="5646" y="9731"/>
                  </a:lnTo>
                  <a:lnTo>
                    <a:pt x="5770" y="9513"/>
                  </a:lnTo>
                  <a:lnTo>
                    <a:pt x="5864" y="9263"/>
                  </a:lnTo>
                  <a:lnTo>
                    <a:pt x="5895" y="9014"/>
                  </a:lnTo>
                  <a:lnTo>
                    <a:pt x="5895" y="9014"/>
                  </a:lnTo>
                  <a:lnTo>
                    <a:pt x="6425" y="3899"/>
                  </a:lnTo>
                  <a:lnTo>
                    <a:pt x="11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6792;p75">
              <a:extLst>
                <a:ext uri="{FF2B5EF4-FFF2-40B4-BE49-F238E27FC236}">
                  <a16:creationId xmlns:a16="http://schemas.microsoft.com/office/drawing/2014/main" xmlns="" id="{A91F6475-B166-417F-9AF3-07B9C6035415}"/>
                </a:ext>
              </a:extLst>
            </p:cNvPr>
            <p:cNvSpPr/>
            <p:nvPr/>
          </p:nvSpPr>
          <p:spPr>
            <a:xfrm>
              <a:off x="3080175" y="2388100"/>
              <a:ext cx="9375" cy="67075"/>
            </a:xfrm>
            <a:custGeom>
              <a:avLst/>
              <a:gdLst/>
              <a:ahLst/>
              <a:cxnLst/>
              <a:rect l="l" t="t" r="r" b="b"/>
              <a:pathLst>
                <a:path w="375" h="2683" extrusionOk="0">
                  <a:moveTo>
                    <a:pt x="375" y="0"/>
                  </a:moveTo>
                  <a:lnTo>
                    <a:pt x="375" y="0"/>
                  </a:lnTo>
                  <a:lnTo>
                    <a:pt x="188" y="1341"/>
                  </a:lnTo>
                  <a:lnTo>
                    <a:pt x="0" y="2682"/>
                  </a:lnTo>
                  <a:lnTo>
                    <a:pt x="0" y="2682"/>
                  </a:lnTo>
                  <a:lnTo>
                    <a:pt x="0" y="2682"/>
                  </a:lnTo>
                  <a:lnTo>
                    <a:pt x="0" y="2682"/>
                  </a:lnTo>
                  <a:lnTo>
                    <a:pt x="188" y="1341"/>
                  </a:lnTo>
                  <a:lnTo>
                    <a:pt x="375" y="0"/>
                  </a:lnTo>
                  <a:lnTo>
                    <a:pt x="375" y="0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rgbClr val="D0CF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6793;p75">
              <a:extLst>
                <a:ext uri="{FF2B5EF4-FFF2-40B4-BE49-F238E27FC236}">
                  <a16:creationId xmlns:a16="http://schemas.microsoft.com/office/drawing/2014/main" xmlns="" id="{FEDE3E73-43DB-48CD-9C20-EF1D76ADABE0}"/>
                </a:ext>
              </a:extLst>
            </p:cNvPr>
            <p:cNvSpPr/>
            <p:nvPr/>
          </p:nvSpPr>
          <p:spPr>
            <a:xfrm>
              <a:off x="3080175" y="2388100"/>
              <a:ext cx="9375" cy="67075"/>
            </a:xfrm>
            <a:custGeom>
              <a:avLst/>
              <a:gdLst/>
              <a:ahLst/>
              <a:cxnLst/>
              <a:rect l="l" t="t" r="r" b="b"/>
              <a:pathLst>
                <a:path w="375" h="2683" fill="none" extrusionOk="0">
                  <a:moveTo>
                    <a:pt x="375" y="0"/>
                  </a:moveTo>
                  <a:lnTo>
                    <a:pt x="375" y="0"/>
                  </a:lnTo>
                  <a:lnTo>
                    <a:pt x="188" y="1341"/>
                  </a:lnTo>
                  <a:lnTo>
                    <a:pt x="0" y="2682"/>
                  </a:lnTo>
                  <a:lnTo>
                    <a:pt x="0" y="2682"/>
                  </a:lnTo>
                  <a:lnTo>
                    <a:pt x="0" y="2682"/>
                  </a:lnTo>
                  <a:lnTo>
                    <a:pt x="0" y="2682"/>
                  </a:lnTo>
                  <a:lnTo>
                    <a:pt x="188" y="1341"/>
                  </a:lnTo>
                  <a:lnTo>
                    <a:pt x="375" y="0"/>
                  </a:lnTo>
                  <a:lnTo>
                    <a:pt x="375" y="0"/>
                  </a:lnTo>
                  <a:lnTo>
                    <a:pt x="37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6794;p75">
              <a:extLst>
                <a:ext uri="{FF2B5EF4-FFF2-40B4-BE49-F238E27FC236}">
                  <a16:creationId xmlns:a16="http://schemas.microsoft.com/office/drawing/2014/main" xmlns="" id="{6CEC54D6-F0EB-45CE-B191-0403E9C56D8A}"/>
                </a:ext>
              </a:extLst>
            </p:cNvPr>
            <p:cNvSpPr/>
            <p:nvPr/>
          </p:nvSpPr>
          <p:spPr>
            <a:xfrm>
              <a:off x="3089525" y="2375625"/>
              <a:ext cx="800" cy="12500"/>
            </a:xfrm>
            <a:custGeom>
              <a:avLst/>
              <a:gdLst/>
              <a:ahLst/>
              <a:cxnLst/>
              <a:rect l="l" t="t" r="r" b="b"/>
              <a:pathLst>
                <a:path w="32" h="500" extrusionOk="0">
                  <a:moveTo>
                    <a:pt x="32" y="0"/>
                  </a:moveTo>
                  <a:lnTo>
                    <a:pt x="32" y="0"/>
                  </a:lnTo>
                  <a:lnTo>
                    <a:pt x="1" y="499"/>
                  </a:lnTo>
                  <a:lnTo>
                    <a:pt x="1" y="499"/>
                  </a:lnTo>
                  <a:lnTo>
                    <a:pt x="1" y="499"/>
                  </a:lnTo>
                  <a:lnTo>
                    <a:pt x="1" y="499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64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6795;p75">
              <a:extLst>
                <a:ext uri="{FF2B5EF4-FFF2-40B4-BE49-F238E27FC236}">
                  <a16:creationId xmlns:a16="http://schemas.microsoft.com/office/drawing/2014/main" xmlns="" id="{AC428D33-6181-4D29-B91D-9B7AB49F3EA5}"/>
                </a:ext>
              </a:extLst>
            </p:cNvPr>
            <p:cNvSpPr/>
            <p:nvPr/>
          </p:nvSpPr>
          <p:spPr>
            <a:xfrm>
              <a:off x="3089525" y="2375625"/>
              <a:ext cx="800" cy="12500"/>
            </a:xfrm>
            <a:custGeom>
              <a:avLst/>
              <a:gdLst/>
              <a:ahLst/>
              <a:cxnLst/>
              <a:rect l="l" t="t" r="r" b="b"/>
              <a:pathLst>
                <a:path w="32" h="500" fill="none" extrusionOk="0">
                  <a:moveTo>
                    <a:pt x="32" y="0"/>
                  </a:moveTo>
                  <a:lnTo>
                    <a:pt x="32" y="0"/>
                  </a:lnTo>
                  <a:lnTo>
                    <a:pt x="1" y="499"/>
                  </a:lnTo>
                  <a:lnTo>
                    <a:pt x="1" y="499"/>
                  </a:lnTo>
                  <a:lnTo>
                    <a:pt x="1" y="499"/>
                  </a:lnTo>
                  <a:lnTo>
                    <a:pt x="1" y="499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6796;p75">
              <a:extLst>
                <a:ext uri="{FF2B5EF4-FFF2-40B4-BE49-F238E27FC236}">
                  <a16:creationId xmlns:a16="http://schemas.microsoft.com/office/drawing/2014/main" xmlns="" id="{F2AB8563-7CED-4AD9-9BA1-D69A0B046009}"/>
                </a:ext>
              </a:extLst>
            </p:cNvPr>
            <p:cNvSpPr/>
            <p:nvPr/>
          </p:nvSpPr>
          <p:spPr>
            <a:xfrm>
              <a:off x="3090300" y="2345200"/>
              <a:ext cx="3150" cy="30425"/>
            </a:xfrm>
            <a:custGeom>
              <a:avLst/>
              <a:gdLst/>
              <a:ahLst/>
              <a:cxnLst/>
              <a:rect l="l" t="t" r="r" b="b"/>
              <a:pathLst>
                <a:path w="126" h="1217" extrusionOk="0">
                  <a:moveTo>
                    <a:pt x="126" y="1"/>
                  </a:moveTo>
                  <a:lnTo>
                    <a:pt x="126" y="1"/>
                  </a:lnTo>
                  <a:lnTo>
                    <a:pt x="1" y="1217"/>
                  </a:lnTo>
                  <a:lnTo>
                    <a:pt x="1" y="1217"/>
                  </a:lnTo>
                  <a:lnTo>
                    <a:pt x="1" y="1217"/>
                  </a:lnTo>
                  <a:lnTo>
                    <a:pt x="1" y="1217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1B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6797;p75">
              <a:extLst>
                <a:ext uri="{FF2B5EF4-FFF2-40B4-BE49-F238E27FC236}">
                  <a16:creationId xmlns:a16="http://schemas.microsoft.com/office/drawing/2014/main" xmlns="" id="{CE2EDF32-4B19-4C8A-98F7-6A32F316365C}"/>
                </a:ext>
              </a:extLst>
            </p:cNvPr>
            <p:cNvSpPr/>
            <p:nvPr/>
          </p:nvSpPr>
          <p:spPr>
            <a:xfrm>
              <a:off x="3090300" y="2345200"/>
              <a:ext cx="3150" cy="30425"/>
            </a:xfrm>
            <a:custGeom>
              <a:avLst/>
              <a:gdLst/>
              <a:ahLst/>
              <a:cxnLst/>
              <a:rect l="l" t="t" r="r" b="b"/>
              <a:pathLst>
                <a:path w="126" h="1217" fill="none" extrusionOk="0">
                  <a:moveTo>
                    <a:pt x="126" y="1"/>
                  </a:moveTo>
                  <a:lnTo>
                    <a:pt x="126" y="1"/>
                  </a:lnTo>
                  <a:lnTo>
                    <a:pt x="1" y="1217"/>
                  </a:lnTo>
                  <a:lnTo>
                    <a:pt x="1" y="1217"/>
                  </a:lnTo>
                  <a:lnTo>
                    <a:pt x="1" y="1217"/>
                  </a:lnTo>
                  <a:lnTo>
                    <a:pt x="1" y="1217"/>
                  </a:lnTo>
                  <a:lnTo>
                    <a:pt x="12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6798;p75">
              <a:extLst>
                <a:ext uri="{FF2B5EF4-FFF2-40B4-BE49-F238E27FC236}">
                  <a16:creationId xmlns:a16="http://schemas.microsoft.com/office/drawing/2014/main" xmlns="" id="{2E9EA385-89CA-4B2A-8D5B-6B4081E15E20}"/>
                </a:ext>
              </a:extLst>
            </p:cNvPr>
            <p:cNvSpPr/>
            <p:nvPr/>
          </p:nvSpPr>
          <p:spPr>
            <a:xfrm>
              <a:off x="3215075" y="2437200"/>
              <a:ext cx="9375" cy="87375"/>
            </a:xfrm>
            <a:custGeom>
              <a:avLst/>
              <a:gdLst/>
              <a:ahLst/>
              <a:cxnLst/>
              <a:rect l="l" t="t" r="r" b="b"/>
              <a:pathLst>
                <a:path w="375" h="3495" extrusionOk="0">
                  <a:moveTo>
                    <a:pt x="374" y="1"/>
                  </a:moveTo>
                  <a:lnTo>
                    <a:pt x="374" y="1"/>
                  </a:lnTo>
                  <a:lnTo>
                    <a:pt x="0" y="3494"/>
                  </a:lnTo>
                  <a:lnTo>
                    <a:pt x="0" y="3494"/>
                  </a:lnTo>
                  <a:lnTo>
                    <a:pt x="0" y="3494"/>
                  </a:lnTo>
                  <a:lnTo>
                    <a:pt x="374" y="1"/>
                  </a:lnTo>
                  <a:close/>
                </a:path>
              </a:pathLst>
            </a:custGeom>
            <a:solidFill>
              <a:srgbClr val="D0CF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6799;p75">
              <a:extLst>
                <a:ext uri="{FF2B5EF4-FFF2-40B4-BE49-F238E27FC236}">
                  <a16:creationId xmlns:a16="http://schemas.microsoft.com/office/drawing/2014/main" xmlns="" id="{C7A2B07C-7399-493E-A0B7-89659A896DE6}"/>
                </a:ext>
              </a:extLst>
            </p:cNvPr>
            <p:cNvSpPr/>
            <p:nvPr/>
          </p:nvSpPr>
          <p:spPr>
            <a:xfrm>
              <a:off x="3215075" y="2437200"/>
              <a:ext cx="9375" cy="87375"/>
            </a:xfrm>
            <a:custGeom>
              <a:avLst/>
              <a:gdLst/>
              <a:ahLst/>
              <a:cxnLst/>
              <a:rect l="l" t="t" r="r" b="b"/>
              <a:pathLst>
                <a:path w="375" h="3495" fill="none" extrusionOk="0">
                  <a:moveTo>
                    <a:pt x="374" y="1"/>
                  </a:moveTo>
                  <a:lnTo>
                    <a:pt x="374" y="1"/>
                  </a:lnTo>
                  <a:lnTo>
                    <a:pt x="0" y="3494"/>
                  </a:lnTo>
                  <a:lnTo>
                    <a:pt x="0" y="3494"/>
                  </a:lnTo>
                  <a:lnTo>
                    <a:pt x="0" y="3494"/>
                  </a:lnTo>
                  <a:lnTo>
                    <a:pt x="3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6800;p75">
              <a:extLst>
                <a:ext uri="{FF2B5EF4-FFF2-40B4-BE49-F238E27FC236}">
                  <a16:creationId xmlns:a16="http://schemas.microsoft.com/office/drawing/2014/main" xmlns="" id="{267BB07B-CF7E-4FA5-BE84-D6D2D2769DBB}"/>
                </a:ext>
              </a:extLst>
            </p:cNvPr>
            <p:cNvSpPr/>
            <p:nvPr/>
          </p:nvSpPr>
          <p:spPr>
            <a:xfrm>
              <a:off x="3215075" y="2524550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0" y="0"/>
                  </a:moveTo>
                  <a:lnTo>
                    <a:pt x="0" y="0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4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6801;p75">
              <a:extLst>
                <a:ext uri="{FF2B5EF4-FFF2-40B4-BE49-F238E27FC236}">
                  <a16:creationId xmlns:a16="http://schemas.microsoft.com/office/drawing/2014/main" xmlns="" id="{6CCD5496-8F64-4103-8160-75662EEB8FE4}"/>
                </a:ext>
              </a:extLst>
            </p:cNvPr>
            <p:cNvSpPr/>
            <p:nvPr/>
          </p:nvSpPr>
          <p:spPr>
            <a:xfrm>
              <a:off x="3215075" y="2524550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6802;p75">
              <a:extLst>
                <a:ext uri="{FF2B5EF4-FFF2-40B4-BE49-F238E27FC236}">
                  <a16:creationId xmlns:a16="http://schemas.microsoft.com/office/drawing/2014/main" xmlns="" id="{B829FFC0-0290-4A6E-842D-3A459D872128}"/>
                </a:ext>
              </a:extLst>
            </p:cNvPr>
            <p:cNvSpPr/>
            <p:nvPr/>
          </p:nvSpPr>
          <p:spPr>
            <a:xfrm>
              <a:off x="3080175" y="2339750"/>
              <a:ext cx="144275" cy="210550"/>
            </a:xfrm>
            <a:custGeom>
              <a:avLst/>
              <a:gdLst/>
              <a:ahLst/>
              <a:cxnLst/>
              <a:rect l="l" t="t" r="r" b="b"/>
              <a:pathLst>
                <a:path w="5771" h="8422" extrusionOk="0">
                  <a:moveTo>
                    <a:pt x="531" y="0"/>
                  </a:moveTo>
                  <a:lnTo>
                    <a:pt x="531" y="63"/>
                  </a:lnTo>
                  <a:lnTo>
                    <a:pt x="531" y="125"/>
                  </a:lnTo>
                  <a:lnTo>
                    <a:pt x="531" y="187"/>
                  </a:lnTo>
                  <a:lnTo>
                    <a:pt x="531" y="219"/>
                  </a:lnTo>
                  <a:lnTo>
                    <a:pt x="406" y="1435"/>
                  </a:lnTo>
                  <a:lnTo>
                    <a:pt x="375" y="1934"/>
                  </a:lnTo>
                  <a:lnTo>
                    <a:pt x="188" y="3275"/>
                  </a:lnTo>
                  <a:lnTo>
                    <a:pt x="0" y="4616"/>
                  </a:lnTo>
                  <a:lnTo>
                    <a:pt x="281" y="5115"/>
                  </a:lnTo>
                  <a:lnTo>
                    <a:pt x="593" y="5614"/>
                  </a:lnTo>
                  <a:lnTo>
                    <a:pt x="936" y="6051"/>
                  </a:lnTo>
                  <a:lnTo>
                    <a:pt x="1342" y="6456"/>
                  </a:lnTo>
                  <a:lnTo>
                    <a:pt x="1778" y="6831"/>
                  </a:lnTo>
                  <a:lnTo>
                    <a:pt x="2246" y="7174"/>
                  </a:lnTo>
                  <a:lnTo>
                    <a:pt x="2745" y="7517"/>
                  </a:lnTo>
                  <a:lnTo>
                    <a:pt x="3275" y="7829"/>
                  </a:lnTo>
                  <a:lnTo>
                    <a:pt x="3774" y="8016"/>
                  </a:lnTo>
                  <a:lnTo>
                    <a:pt x="4273" y="8172"/>
                  </a:lnTo>
                  <a:lnTo>
                    <a:pt x="4772" y="8328"/>
                  </a:lnTo>
                  <a:lnTo>
                    <a:pt x="5303" y="8421"/>
                  </a:lnTo>
                  <a:lnTo>
                    <a:pt x="5396" y="7423"/>
                  </a:lnTo>
                  <a:lnTo>
                    <a:pt x="5396" y="7392"/>
                  </a:lnTo>
                  <a:lnTo>
                    <a:pt x="5770" y="3899"/>
                  </a:lnTo>
                  <a:lnTo>
                    <a:pt x="531" y="0"/>
                  </a:lnTo>
                  <a:close/>
                </a:path>
              </a:pathLst>
            </a:custGeom>
            <a:solidFill>
              <a:srgbClr val="8D5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6803;p75">
              <a:extLst>
                <a:ext uri="{FF2B5EF4-FFF2-40B4-BE49-F238E27FC236}">
                  <a16:creationId xmlns:a16="http://schemas.microsoft.com/office/drawing/2014/main" xmlns="" id="{B4A52177-E8BA-462D-99F8-599411744439}"/>
                </a:ext>
              </a:extLst>
            </p:cNvPr>
            <p:cNvSpPr/>
            <p:nvPr/>
          </p:nvSpPr>
          <p:spPr>
            <a:xfrm>
              <a:off x="3080175" y="2339750"/>
              <a:ext cx="144275" cy="210550"/>
            </a:xfrm>
            <a:custGeom>
              <a:avLst/>
              <a:gdLst/>
              <a:ahLst/>
              <a:cxnLst/>
              <a:rect l="l" t="t" r="r" b="b"/>
              <a:pathLst>
                <a:path w="5771" h="8422" fill="none" extrusionOk="0">
                  <a:moveTo>
                    <a:pt x="531" y="0"/>
                  </a:moveTo>
                  <a:lnTo>
                    <a:pt x="531" y="0"/>
                  </a:lnTo>
                  <a:lnTo>
                    <a:pt x="531" y="0"/>
                  </a:lnTo>
                  <a:lnTo>
                    <a:pt x="531" y="63"/>
                  </a:lnTo>
                  <a:lnTo>
                    <a:pt x="531" y="63"/>
                  </a:lnTo>
                  <a:lnTo>
                    <a:pt x="531" y="63"/>
                  </a:lnTo>
                  <a:lnTo>
                    <a:pt x="531" y="63"/>
                  </a:lnTo>
                  <a:lnTo>
                    <a:pt x="531" y="125"/>
                  </a:lnTo>
                  <a:lnTo>
                    <a:pt x="531" y="125"/>
                  </a:lnTo>
                  <a:lnTo>
                    <a:pt x="531" y="125"/>
                  </a:lnTo>
                  <a:lnTo>
                    <a:pt x="531" y="125"/>
                  </a:lnTo>
                  <a:lnTo>
                    <a:pt x="531" y="187"/>
                  </a:lnTo>
                  <a:lnTo>
                    <a:pt x="531" y="187"/>
                  </a:lnTo>
                  <a:lnTo>
                    <a:pt x="531" y="219"/>
                  </a:lnTo>
                  <a:lnTo>
                    <a:pt x="531" y="219"/>
                  </a:lnTo>
                  <a:lnTo>
                    <a:pt x="531" y="219"/>
                  </a:lnTo>
                  <a:lnTo>
                    <a:pt x="531" y="219"/>
                  </a:lnTo>
                  <a:lnTo>
                    <a:pt x="406" y="1435"/>
                  </a:lnTo>
                  <a:lnTo>
                    <a:pt x="406" y="1435"/>
                  </a:lnTo>
                  <a:lnTo>
                    <a:pt x="375" y="1934"/>
                  </a:lnTo>
                  <a:lnTo>
                    <a:pt x="375" y="1934"/>
                  </a:lnTo>
                  <a:lnTo>
                    <a:pt x="188" y="3275"/>
                  </a:lnTo>
                  <a:lnTo>
                    <a:pt x="0" y="4616"/>
                  </a:lnTo>
                  <a:lnTo>
                    <a:pt x="0" y="4616"/>
                  </a:lnTo>
                  <a:lnTo>
                    <a:pt x="281" y="5115"/>
                  </a:lnTo>
                  <a:lnTo>
                    <a:pt x="593" y="5614"/>
                  </a:lnTo>
                  <a:lnTo>
                    <a:pt x="936" y="6051"/>
                  </a:lnTo>
                  <a:lnTo>
                    <a:pt x="1342" y="6456"/>
                  </a:lnTo>
                  <a:lnTo>
                    <a:pt x="1778" y="6831"/>
                  </a:lnTo>
                  <a:lnTo>
                    <a:pt x="2246" y="7174"/>
                  </a:lnTo>
                  <a:lnTo>
                    <a:pt x="2745" y="7517"/>
                  </a:lnTo>
                  <a:lnTo>
                    <a:pt x="3275" y="7829"/>
                  </a:lnTo>
                  <a:lnTo>
                    <a:pt x="3275" y="7829"/>
                  </a:lnTo>
                  <a:lnTo>
                    <a:pt x="3774" y="8016"/>
                  </a:lnTo>
                  <a:lnTo>
                    <a:pt x="4273" y="8172"/>
                  </a:lnTo>
                  <a:lnTo>
                    <a:pt x="4772" y="8328"/>
                  </a:lnTo>
                  <a:lnTo>
                    <a:pt x="5303" y="8421"/>
                  </a:lnTo>
                  <a:lnTo>
                    <a:pt x="5303" y="8421"/>
                  </a:lnTo>
                  <a:lnTo>
                    <a:pt x="5396" y="7423"/>
                  </a:lnTo>
                  <a:lnTo>
                    <a:pt x="5396" y="7423"/>
                  </a:lnTo>
                  <a:lnTo>
                    <a:pt x="5396" y="7392"/>
                  </a:lnTo>
                  <a:lnTo>
                    <a:pt x="5396" y="7392"/>
                  </a:lnTo>
                  <a:lnTo>
                    <a:pt x="5770" y="3899"/>
                  </a:lnTo>
                  <a:lnTo>
                    <a:pt x="5770" y="3899"/>
                  </a:lnTo>
                  <a:lnTo>
                    <a:pt x="53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6804;p75">
              <a:extLst>
                <a:ext uri="{FF2B5EF4-FFF2-40B4-BE49-F238E27FC236}">
                  <a16:creationId xmlns:a16="http://schemas.microsoft.com/office/drawing/2014/main" xmlns="" id="{52F180C3-DD29-4791-B900-8A540D37AED9}"/>
                </a:ext>
              </a:extLst>
            </p:cNvPr>
            <p:cNvSpPr/>
            <p:nvPr/>
          </p:nvSpPr>
          <p:spPr>
            <a:xfrm>
              <a:off x="3045075" y="2159625"/>
              <a:ext cx="281525" cy="314250"/>
            </a:xfrm>
            <a:custGeom>
              <a:avLst/>
              <a:gdLst/>
              <a:ahLst/>
              <a:cxnLst/>
              <a:rect l="l" t="t" r="r" b="b"/>
              <a:pathLst>
                <a:path w="11261" h="12570" extrusionOk="0">
                  <a:moveTo>
                    <a:pt x="8734" y="1"/>
                  </a:moveTo>
                  <a:lnTo>
                    <a:pt x="7861" y="32"/>
                  </a:lnTo>
                  <a:lnTo>
                    <a:pt x="6987" y="94"/>
                  </a:lnTo>
                  <a:lnTo>
                    <a:pt x="6114" y="250"/>
                  </a:lnTo>
                  <a:lnTo>
                    <a:pt x="5241" y="437"/>
                  </a:lnTo>
                  <a:lnTo>
                    <a:pt x="4399" y="718"/>
                  </a:lnTo>
                  <a:lnTo>
                    <a:pt x="3556" y="1061"/>
                  </a:lnTo>
                  <a:lnTo>
                    <a:pt x="3525" y="1810"/>
                  </a:lnTo>
                  <a:lnTo>
                    <a:pt x="3525" y="2621"/>
                  </a:lnTo>
                  <a:lnTo>
                    <a:pt x="3494" y="3400"/>
                  </a:lnTo>
                  <a:lnTo>
                    <a:pt x="3463" y="4149"/>
                  </a:lnTo>
                  <a:lnTo>
                    <a:pt x="2434" y="5646"/>
                  </a:lnTo>
                  <a:lnTo>
                    <a:pt x="2434" y="5459"/>
                  </a:lnTo>
                  <a:lnTo>
                    <a:pt x="2371" y="5303"/>
                  </a:lnTo>
                  <a:lnTo>
                    <a:pt x="2278" y="5147"/>
                  </a:lnTo>
                  <a:lnTo>
                    <a:pt x="2184" y="4991"/>
                  </a:lnTo>
                  <a:lnTo>
                    <a:pt x="2059" y="4866"/>
                  </a:lnTo>
                  <a:lnTo>
                    <a:pt x="1903" y="4773"/>
                  </a:lnTo>
                  <a:lnTo>
                    <a:pt x="1748" y="4679"/>
                  </a:lnTo>
                  <a:lnTo>
                    <a:pt x="1592" y="4617"/>
                  </a:lnTo>
                  <a:lnTo>
                    <a:pt x="1217" y="4617"/>
                  </a:lnTo>
                  <a:lnTo>
                    <a:pt x="1061" y="4648"/>
                  </a:lnTo>
                  <a:lnTo>
                    <a:pt x="874" y="4710"/>
                  </a:lnTo>
                  <a:lnTo>
                    <a:pt x="718" y="4773"/>
                  </a:lnTo>
                  <a:lnTo>
                    <a:pt x="562" y="4866"/>
                  </a:lnTo>
                  <a:lnTo>
                    <a:pt x="438" y="4991"/>
                  </a:lnTo>
                  <a:lnTo>
                    <a:pt x="313" y="5116"/>
                  </a:lnTo>
                  <a:lnTo>
                    <a:pt x="219" y="5272"/>
                  </a:lnTo>
                  <a:lnTo>
                    <a:pt x="126" y="5428"/>
                  </a:lnTo>
                  <a:lnTo>
                    <a:pt x="63" y="5615"/>
                  </a:lnTo>
                  <a:lnTo>
                    <a:pt x="32" y="5771"/>
                  </a:lnTo>
                  <a:lnTo>
                    <a:pt x="1" y="6145"/>
                  </a:lnTo>
                  <a:lnTo>
                    <a:pt x="63" y="6488"/>
                  </a:lnTo>
                  <a:lnTo>
                    <a:pt x="157" y="6831"/>
                  </a:lnTo>
                  <a:lnTo>
                    <a:pt x="313" y="7112"/>
                  </a:lnTo>
                  <a:lnTo>
                    <a:pt x="531" y="7361"/>
                  </a:lnTo>
                  <a:lnTo>
                    <a:pt x="781" y="7548"/>
                  </a:lnTo>
                  <a:lnTo>
                    <a:pt x="1061" y="7736"/>
                  </a:lnTo>
                  <a:lnTo>
                    <a:pt x="1373" y="7829"/>
                  </a:lnTo>
                  <a:lnTo>
                    <a:pt x="1685" y="7891"/>
                  </a:lnTo>
                  <a:lnTo>
                    <a:pt x="2028" y="7891"/>
                  </a:lnTo>
                  <a:lnTo>
                    <a:pt x="2059" y="8359"/>
                  </a:lnTo>
                  <a:lnTo>
                    <a:pt x="2153" y="8796"/>
                  </a:lnTo>
                  <a:lnTo>
                    <a:pt x="2247" y="9264"/>
                  </a:lnTo>
                  <a:lnTo>
                    <a:pt x="2403" y="9700"/>
                  </a:lnTo>
                  <a:lnTo>
                    <a:pt x="2621" y="10137"/>
                  </a:lnTo>
                  <a:lnTo>
                    <a:pt x="2870" y="10543"/>
                  </a:lnTo>
                  <a:lnTo>
                    <a:pt x="3182" y="10948"/>
                  </a:lnTo>
                  <a:lnTo>
                    <a:pt x="3525" y="11291"/>
                  </a:lnTo>
                  <a:lnTo>
                    <a:pt x="3931" y="11634"/>
                  </a:lnTo>
                  <a:lnTo>
                    <a:pt x="4367" y="11915"/>
                  </a:lnTo>
                  <a:lnTo>
                    <a:pt x="4898" y="12164"/>
                  </a:lnTo>
                  <a:lnTo>
                    <a:pt x="5490" y="12351"/>
                  </a:lnTo>
                  <a:lnTo>
                    <a:pt x="6114" y="12476"/>
                  </a:lnTo>
                  <a:lnTo>
                    <a:pt x="6800" y="12539"/>
                  </a:lnTo>
                  <a:lnTo>
                    <a:pt x="7580" y="12570"/>
                  </a:lnTo>
                  <a:lnTo>
                    <a:pt x="8422" y="12507"/>
                  </a:lnTo>
                  <a:lnTo>
                    <a:pt x="8734" y="12445"/>
                  </a:lnTo>
                  <a:lnTo>
                    <a:pt x="9046" y="12351"/>
                  </a:lnTo>
                  <a:lnTo>
                    <a:pt x="9358" y="12258"/>
                  </a:lnTo>
                  <a:lnTo>
                    <a:pt x="9607" y="12133"/>
                  </a:lnTo>
                  <a:lnTo>
                    <a:pt x="9825" y="11977"/>
                  </a:lnTo>
                  <a:lnTo>
                    <a:pt x="10044" y="11790"/>
                  </a:lnTo>
                  <a:lnTo>
                    <a:pt x="10231" y="11603"/>
                  </a:lnTo>
                  <a:lnTo>
                    <a:pt x="10418" y="11385"/>
                  </a:lnTo>
                  <a:lnTo>
                    <a:pt x="10574" y="11135"/>
                  </a:lnTo>
                  <a:lnTo>
                    <a:pt x="10699" y="10886"/>
                  </a:lnTo>
                  <a:lnTo>
                    <a:pt x="10823" y="10605"/>
                  </a:lnTo>
                  <a:lnTo>
                    <a:pt x="10917" y="10324"/>
                  </a:lnTo>
                  <a:lnTo>
                    <a:pt x="11073" y="9669"/>
                  </a:lnTo>
                  <a:lnTo>
                    <a:pt x="11167" y="9014"/>
                  </a:lnTo>
                  <a:lnTo>
                    <a:pt x="11229" y="8266"/>
                  </a:lnTo>
                  <a:lnTo>
                    <a:pt x="11260" y="7517"/>
                  </a:lnTo>
                  <a:lnTo>
                    <a:pt x="11260" y="6706"/>
                  </a:lnTo>
                  <a:lnTo>
                    <a:pt x="11229" y="5895"/>
                  </a:lnTo>
                  <a:lnTo>
                    <a:pt x="11167" y="4211"/>
                  </a:lnTo>
                  <a:lnTo>
                    <a:pt x="11104" y="2527"/>
                  </a:lnTo>
                  <a:lnTo>
                    <a:pt x="11042" y="2246"/>
                  </a:lnTo>
                  <a:lnTo>
                    <a:pt x="10917" y="1623"/>
                  </a:lnTo>
                  <a:lnTo>
                    <a:pt x="10730" y="874"/>
                  </a:lnTo>
                  <a:lnTo>
                    <a:pt x="10543" y="188"/>
                  </a:lnTo>
                  <a:lnTo>
                    <a:pt x="9638" y="63"/>
                  </a:lnTo>
                  <a:lnTo>
                    <a:pt x="8734" y="1"/>
                  </a:lnTo>
                  <a:close/>
                </a:path>
              </a:pathLst>
            </a:custGeom>
            <a:solidFill>
              <a:srgbClr val="AB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6805;p75">
              <a:extLst>
                <a:ext uri="{FF2B5EF4-FFF2-40B4-BE49-F238E27FC236}">
                  <a16:creationId xmlns:a16="http://schemas.microsoft.com/office/drawing/2014/main" xmlns="" id="{B01791FF-5499-47F2-830A-A29A12A4F78A}"/>
                </a:ext>
              </a:extLst>
            </p:cNvPr>
            <p:cNvSpPr/>
            <p:nvPr/>
          </p:nvSpPr>
          <p:spPr>
            <a:xfrm>
              <a:off x="3061450" y="2284375"/>
              <a:ext cx="39025" cy="35125"/>
            </a:xfrm>
            <a:custGeom>
              <a:avLst/>
              <a:gdLst/>
              <a:ahLst/>
              <a:cxnLst/>
              <a:rect l="l" t="t" r="r" b="b"/>
              <a:pathLst>
                <a:path w="1561" h="1405" extrusionOk="0">
                  <a:moveTo>
                    <a:pt x="469" y="1"/>
                  </a:moveTo>
                  <a:lnTo>
                    <a:pt x="344" y="32"/>
                  </a:lnTo>
                  <a:lnTo>
                    <a:pt x="219" y="63"/>
                  </a:lnTo>
                  <a:lnTo>
                    <a:pt x="126" y="157"/>
                  </a:lnTo>
                  <a:lnTo>
                    <a:pt x="32" y="250"/>
                  </a:lnTo>
                  <a:lnTo>
                    <a:pt x="1" y="313"/>
                  </a:lnTo>
                  <a:lnTo>
                    <a:pt x="1" y="344"/>
                  </a:lnTo>
                  <a:lnTo>
                    <a:pt x="63" y="438"/>
                  </a:lnTo>
                  <a:lnTo>
                    <a:pt x="157" y="438"/>
                  </a:lnTo>
                  <a:lnTo>
                    <a:pt x="250" y="375"/>
                  </a:lnTo>
                  <a:lnTo>
                    <a:pt x="313" y="313"/>
                  </a:lnTo>
                  <a:lnTo>
                    <a:pt x="375" y="282"/>
                  </a:lnTo>
                  <a:lnTo>
                    <a:pt x="469" y="250"/>
                  </a:lnTo>
                  <a:lnTo>
                    <a:pt x="562" y="250"/>
                  </a:lnTo>
                  <a:lnTo>
                    <a:pt x="749" y="282"/>
                  </a:lnTo>
                  <a:lnTo>
                    <a:pt x="905" y="375"/>
                  </a:lnTo>
                  <a:lnTo>
                    <a:pt x="999" y="469"/>
                  </a:lnTo>
                  <a:lnTo>
                    <a:pt x="1093" y="562"/>
                  </a:lnTo>
                  <a:lnTo>
                    <a:pt x="1186" y="812"/>
                  </a:lnTo>
                  <a:lnTo>
                    <a:pt x="1280" y="1061"/>
                  </a:lnTo>
                  <a:lnTo>
                    <a:pt x="1342" y="1342"/>
                  </a:lnTo>
                  <a:lnTo>
                    <a:pt x="1342" y="1373"/>
                  </a:lnTo>
                  <a:lnTo>
                    <a:pt x="1373" y="1404"/>
                  </a:lnTo>
                  <a:lnTo>
                    <a:pt x="1498" y="1404"/>
                  </a:lnTo>
                  <a:lnTo>
                    <a:pt x="1529" y="1373"/>
                  </a:lnTo>
                  <a:lnTo>
                    <a:pt x="1560" y="1342"/>
                  </a:lnTo>
                  <a:lnTo>
                    <a:pt x="1560" y="1248"/>
                  </a:lnTo>
                  <a:lnTo>
                    <a:pt x="1498" y="937"/>
                  </a:lnTo>
                  <a:lnTo>
                    <a:pt x="1404" y="625"/>
                  </a:lnTo>
                  <a:lnTo>
                    <a:pt x="1342" y="469"/>
                  </a:lnTo>
                  <a:lnTo>
                    <a:pt x="1248" y="344"/>
                  </a:lnTo>
                  <a:lnTo>
                    <a:pt x="1124" y="219"/>
                  </a:lnTo>
                  <a:lnTo>
                    <a:pt x="999" y="126"/>
                  </a:lnTo>
                  <a:lnTo>
                    <a:pt x="874" y="63"/>
                  </a:lnTo>
                  <a:lnTo>
                    <a:pt x="749" y="32"/>
                  </a:lnTo>
                  <a:lnTo>
                    <a:pt x="625" y="1"/>
                  </a:lnTo>
                  <a:close/>
                </a:path>
              </a:pathLst>
            </a:custGeom>
            <a:solidFill>
              <a:srgbClr val="6B3E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6806;p75">
              <a:extLst>
                <a:ext uri="{FF2B5EF4-FFF2-40B4-BE49-F238E27FC236}">
                  <a16:creationId xmlns:a16="http://schemas.microsoft.com/office/drawing/2014/main" xmlns="" id="{010D4410-510F-4F9B-8867-1E58ED8F79FD}"/>
                </a:ext>
              </a:extLst>
            </p:cNvPr>
            <p:cNvSpPr/>
            <p:nvPr/>
          </p:nvSpPr>
          <p:spPr>
            <a:xfrm>
              <a:off x="3226750" y="2414600"/>
              <a:ext cx="23425" cy="7825"/>
            </a:xfrm>
            <a:custGeom>
              <a:avLst/>
              <a:gdLst/>
              <a:ahLst/>
              <a:cxnLst/>
              <a:rect l="l" t="t" r="r" b="b"/>
              <a:pathLst>
                <a:path w="937" h="313" extrusionOk="0">
                  <a:moveTo>
                    <a:pt x="157" y="0"/>
                  </a:moveTo>
                  <a:lnTo>
                    <a:pt x="63" y="32"/>
                  </a:lnTo>
                  <a:lnTo>
                    <a:pt x="32" y="63"/>
                  </a:lnTo>
                  <a:lnTo>
                    <a:pt x="1" y="94"/>
                  </a:lnTo>
                  <a:lnTo>
                    <a:pt x="32" y="188"/>
                  </a:lnTo>
                  <a:lnTo>
                    <a:pt x="63" y="250"/>
                  </a:lnTo>
                  <a:lnTo>
                    <a:pt x="126" y="250"/>
                  </a:lnTo>
                  <a:lnTo>
                    <a:pt x="781" y="312"/>
                  </a:lnTo>
                  <a:lnTo>
                    <a:pt x="874" y="312"/>
                  </a:lnTo>
                  <a:lnTo>
                    <a:pt x="905" y="250"/>
                  </a:lnTo>
                  <a:lnTo>
                    <a:pt x="937" y="219"/>
                  </a:lnTo>
                  <a:lnTo>
                    <a:pt x="905" y="125"/>
                  </a:lnTo>
                  <a:lnTo>
                    <a:pt x="874" y="94"/>
                  </a:lnTo>
                  <a:lnTo>
                    <a:pt x="843" y="63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6B3E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6807;p75">
              <a:extLst>
                <a:ext uri="{FF2B5EF4-FFF2-40B4-BE49-F238E27FC236}">
                  <a16:creationId xmlns:a16="http://schemas.microsoft.com/office/drawing/2014/main" xmlns="" id="{0936808D-4261-43DF-A4C3-AC2563AAE5E0}"/>
                </a:ext>
              </a:extLst>
            </p:cNvPr>
            <p:cNvSpPr/>
            <p:nvPr/>
          </p:nvSpPr>
          <p:spPr>
            <a:xfrm>
              <a:off x="3256400" y="2274250"/>
              <a:ext cx="35100" cy="91250"/>
            </a:xfrm>
            <a:custGeom>
              <a:avLst/>
              <a:gdLst/>
              <a:ahLst/>
              <a:cxnLst/>
              <a:rect l="l" t="t" r="r" b="b"/>
              <a:pathLst>
                <a:path w="1404" h="3650" extrusionOk="0">
                  <a:moveTo>
                    <a:pt x="156" y="0"/>
                  </a:moveTo>
                  <a:lnTo>
                    <a:pt x="62" y="32"/>
                  </a:lnTo>
                  <a:lnTo>
                    <a:pt x="0" y="94"/>
                  </a:lnTo>
                  <a:lnTo>
                    <a:pt x="0" y="125"/>
                  </a:lnTo>
                  <a:lnTo>
                    <a:pt x="0" y="188"/>
                  </a:lnTo>
                  <a:lnTo>
                    <a:pt x="561" y="1154"/>
                  </a:lnTo>
                  <a:lnTo>
                    <a:pt x="811" y="1622"/>
                  </a:lnTo>
                  <a:lnTo>
                    <a:pt x="1061" y="2090"/>
                  </a:lnTo>
                  <a:lnTo>
                    <a:pt x="1123" y="2215"/>
                  </a:lnTo>
                  <a:lnTo>
                    <a:pt x="1123" y="2340"/>
                  </a:lnTo>
                  <a:lnTo>
                    <a:pt x="1123" y="2433"/>
                  </a:lnTo>
                  <a:lnTo>
                    <a:pt x="1092" y="2527"/>
                  </a:lnTo>
                  <a:lnTo>
                    <a:pt x="998" y="2714"/>
                  </a:lnTo>
                  <a:lnTo>
                    <a:pt x="842" y="2870"/>
                  </a:lnTo>
                  <a:lnTo>
                    <a:pt x="437" y="3151"/>
                  </a:lnTo>
                  <a:lnTo>
                    <a:pt x="250" y="3275"/>
                  </a:lnTo>
                  <a:lnTo>
                    <a:pt x="125" y="3431"/>
                  </a:lnTo>
                  <a:lnTo>
                    <a:pt x="94" y="3494"/>
                  </a:lnTo>
                  <a:lnTo>
                    <a:pt x="94" y="3525"/>
                  </a:lnTo>
                  <a:lnTo>
                    <a:pt x="156" y="3618"/>
                  </a:lnTo>
                  <a:lnTo>
                    <a:pt x="250" y="3650"/>
                  </a:lnTo>
                  <a:lnTo>
                    <a:pt x="281" y="3618"/>
                  </a:lnTo>
                  <a:lnTo>
                    <a:pt x="343" y="3587"/>
                  </a:lnTo>
                  <a:lnTo>
                    <a:pt x="499" y="3400"/>
                  </a:lnTo>
                  <a:lnTo>
                    <a:pt x="686" y="3275"/>
                  </a:lnTo>
                  <a:lnTo>
                    <a:pt x="905" y="3119"/>
                  </a:lnTo>
                  <a:lnTo>
                    <a:pt x="1092" y="2995"/>
                  </a:lnTo>
                  <a:lnTo>
                    <a:pt x="1248" y="2807"/>
                  </a:lnTo>
                  <a:lnTo>
                    <a:pt x="1341" y="2620"/>
                  </a:lnTo>
                  <a:lnTo>
                    <a:pt x="1404" y="2402"/>
                  </a:lnTo>
                  <a:lnTo>
                    <a:pt x="1404" y="2308"/>
                  </a:lnTo>
                  <a:lnTo>
                    <a:pt x="1372" y="2184"/>
                  </a:lnTo>
                  <a:lnTo>
                    <a:pt x="1279" y="1934"/>
                  </a:lnTo>
                  <a:lnTo>
                    <a:pt x="1154" y="1716"/>
                  </a:lnTo>
                  <a:lnTo>
                    <a:pt x="873" y="1186"/>
                  </a:lnTo>
                  <a:lnTo>
                    <a:pt x="250" y="63"/>
                  </a:lnTo>
                  <a:lnTo>
                    <a:pt x="218" y="32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6B3E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6808;p75">
              <a:extLst>
                <a:ext uri="{FF2B5EF4-FFF2-40B4-BE49-F238E27FC236}">
                  <a16:creationId xmlns:a16="http://schemas.microsoft.com/office/drawing/2014/main" xmlns="" id="{F5DADD5C-02F6-461F-A2FF-8387E4489F45}"/>
                </a:ext>
              </a:extLst>
            </p:cNvPr>
            <p:cNvSpPr/>
            <p:nvPr/>
          </p:nvSpPr>
          <p:spPr>
            <a:xfrm>
              <a:off x="3197125" y="2264125"/>
              <a:ext cx="18750" cy="19500"/>
            </a:xfrm>
            <a:custGeom>
              <a:avLst/>
              <a:gdLst/>
              <a:ahLst/>
              <a:cxnLst/>
              <a:rect l="l" t="t" r="r" b="b"/>
              <a:pathLst>
                <a:path w="750" h="780" extrusionOk="0">
                  <a:moveTo>
                    <a:pt x="437" y="0"/>
                  </a:moveTo>
                  <a:lnTo>
                    <a:pt x="250" y="31"/>
                  </a:lnTo>
                  <a:lnTo>
                    <a:pt x="126" y="125"/>
                  </a:lnTo>
                  <a:lnTo>
                    <a:pt x="63" y="250"/>
                  </a:lnTo>
                  <a:lnTo>
                    <a:pt x="1" y="405"/>
                  </a:lnTo>
                  <a:lnTo>
                    <a:pt x="32" y="530"/>
                  </a:lnTo>
                  <a:lnTo>
                    <a:pt x="63" y="655"/>
                  </a:lnTo>
                  <a:lnTo>
                    <a:pt x="188" y="749"/>
                  </a:lnTo>
                  <a:lnTo>
                    <a:pt x="250" y="749"/>
                  </a:lnTo>
                  <a:lnTo>
                    <a:pt x="344" y="780"/>
                  </a:lnTo>
                  <a:lnTo>
                    <a:pt x="500" y="749"/>
                  </a:lnTo>
                  <a:lnTo>
                    <a:pt x="625" y="655"/>
                  </a:lnTo>
                  <a:lnTo>
                    <a:pt x="718" y="530"/>
                  </a:lnTo>
                  <a:lnTo>
                    <a:pt x="749" y="405"/>
                  </a:lnTo>
                  <a:lnTo>
                    <a:pt x="749" y="250"/>
                  </a:lnTo>
                  <a:lnTo>
                    <a:pt x="687" y="125"/>
                  </a:lnTo>
                  <a:lnTo>
                    <a:pt x="593" y="31"/>
                  </a:lnTo>
                  <a:lnTo>
                    <a:pt x="500" y="31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6809;p75">
              <a:extLst>
                <a:ext uri="{FF2B5EF4-FFF2-40B4-BE49-F238E27FC236}">
                  <a16:creationId xmlns:a16="http://schemas.microsoft.com/office/drawing/2014/main" xmlns="" id="{A84A3663-9BF2-404F-BE2D-A31635A3EA89}"/>
                </a:ext>
              </a:extLst>
            </p:cNvPr>
            <p:cNvSpPr/>
            <p:nvPr/>
          </p:nvSpPr>
          <p:spPr>
            <a:xfrm>
              <a:off x="3286025" y="2261000"/>
              <a:ext cx="18725" cy="18725"/>
            </a:xfrm>
            <a:custGeom>
              <a:avLst/>
              <a:gdLst/>
              <a:ahLst/>
              <a:cxnLst/>
              <a:rect l="l" t="t" r="r" b="b"/>
              <a:pathLst>
                <a:path w="749" h="749" extrusionOk="0">
                  <a:moveTo>
                    <a:pt x="437" y="0"/>
                  </a:moveTo>
                  <a:lnTo>
                    <a:pt x="250" y="31"/>
                  </a:lnTo>
                  <a:lnTo>
                    <a:pt x="125" y="94"/>
                  </a:lnTo>
                  <a:lnTo>
                    <a:pt x="63" y="219"/>
                  </a:lnTo>
                  <a:lnTo>
                    <a:pt x="0" y="375"/>
                  </a:lnTo>
                  <a:lnTo>
                    <a:pt x="31" y="499"/>
                  </a:lnTo>
                  <a:lnTo>
                    <a:pt x="63" y="624"/>
                  </a:lnTo>
                  <a:lnTo>
                    <a:pt x="187" y="718"/>
                  </a:lnTo>
                  <a:lnTo>
                    <a:pt x="250" y="749"/>
                  </a:lnTo>
                  <a:lnTo>
                    <a:pt x="343" y="749"/>
                  </a:lnTo>
                  <a:lnTo>
                    <a:pt x="499" y="718"/>
                  </a:lnTo>
                  <a:lnTo>
                    <a:pt x="624" y="624"/>
                  </a:lnTo>
                  <a:lnTo>
                    <a:pt x="718" y="499"/>
                  </a:lnTo>
                  <a:lnTo>
                    <a:pt x="749" y="375"/>
                  </a:lnTo>
                  <a:lnTo>
                    <a:pt x="749" y="219"/>
                  </a:lnTo>
                  <a:lnTo>
                    <a:pt x="686" y="94"/>
                  </a:lnTo>
                  <a:lnTo>
                    <a:pt x="593" y="31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810;p75">
              <a:extLst>
                <a:ext uri="{FF2B5EF4-FFF2-40B4-BE49-F238E27FC236}">
                  <a16:creationId xmlns:a16="http://schemas.microsoft.com/office/drawing/2014/main" xmlns="" id="{6FB1F189-D8E3-467A-93B7-2501B3C210E5}"/>
                </a:ext>
              </a:extLst>
            </p:cNvPr>
            <p:cNvSpPr/>
            <p:nvPr/>
          </p:nvSpPr>
          <p:spPr>
            <a:xfrm>
              <a:off x="3176850" y="2216550"/>
              <a:ext cx="58500" cy="12500"/>
            </a:xfrm>
            <a:custGeom>
              <a:avLst/>
              <a:gdLst/>
              <a:ahLst/>
              <a:cxnLst/>
              <a:rect l="l" t="t" r="r" b="b"/>
              <a:pathLst>
                <a:path w="2340" h="500" extrusionOk="0">
                  <a:moveTo>
                    <a:pt x="1155" y="1"/>
                  </a:moveTo>
                  <a:lnTo>
                    <a:pt x="625" y="63"/>
                  </a:lnTo>
                  <a:lnTo>
                    <a:pt x="126" y="188"/>
                  </a:lnTo>
                  <a:lnTo>
                    <a:pt x="63" y="219"/>
                  </a:lnTo>
                  <a:lnTo>
                    <a:pt x="32" y="281"/>
                  </a:lnTo>
                  <a:lnTo>
                    <a:pt x="1" y="312"/>
                  </a:lnTo>
                  <a:lnTo>
                    <a:pt x="1" y="375"/>
                  </a:lnTo>
                  <a:lnTo>
                    <a:pt x="32" y="437"/>
                  </a:lnTo>
                  <a:lnTo>
                    <a:pt x="94" y="468"/>
                  </a:lnTo>
                  <a:lnTo>
                    <a:pt x="126" y="500"/>
                  </a:lnTo>
                  <a:lnTo>
                    <a:pt x="188" y="500"/>
                  </a:lnTo>
                  <a:lnTo>
                    <a:pt x="687" y="375"/>
                  </a:lnTo>
                  <a:lnTo>
                    <a:pt x="1155" y="312"/>
                  </a:lnTo>
                  <a:lnTo>
                    <a:pt x="1654" y="344"/>
                  </a:lnTo>
                  <a:lnTo>
                    <a:pt x="2153" y="406"/>
                  </a:lnTo>
                  <a:lnTo>
                    <a:pt x="2215" y="406"/>
                  </a:lnTo>
                  <a:lnTo>
                    <a:pt x="2278" y="375"/>
                  </a:lnTo>
                  <a:lnTo>
                    <a:pt x="2309" y="344"/>
                  </a:lnTo>
                  <a:lnTo>
                    <a:pt x="2340" y="281"/>
                  </a:lnTo>
                  <a:lnTo>
                    <a:pt x="2340" y="219"/>
                  </a:lnTo>
                  <a:lnTo>
                    <a:pt x="2309" y="188"/>
                  </a:lnTo>
                  <a:lnTo>
                    <a:pt x="2278" y="125"/>
                  </a:lnTo>
                  <a:lnTo>
                    <a:pt x="2215" y="94"/>
                  </a:lnTo>
                  <a:lnTo>
                    <a:pt x="1685" y="32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811;p75">
              <a:extLst>
                <a:ext uri="{FF2B5EF4-FFF2-40B4-BE49-F238E27FC236}">
                  <a16:creationId xmlns:a16="http://schemas.microsoft.com/office/drawing/2014/main" xmlns="" id="{E6858708-B94C-4A7F-88E3-ED0AC5826DB1}"/>
                </a:ext>
              </a:extLst>
            </p:cNvPr>
            <p:cNvSpPr/>
            <p:nvPr/>
          </p:nvSpPr>
          <p:spPr>
            <a:xfrm>
              <a:off x="3262625" y="2216550"/>
              <a:ext cx="57725" cy="12500"/>
            </a:xfrm>
            <a:custGeom>
              <a:avLst/>
              <a:gdLst/>
              <a:ahLst/>
              <a:cxnLst/>
              <a:rect l="l" t="t" r="r" b="b"/>
              <a:pathLst>
                <a:path w="2309" h="500" extrusionOk="0">
                  <a:moveTo>
                    <a:pt x="1155" y="1"/>
                  </a:moveTo>
                  <a:lnTo>
                    <a:pt x="624" y="63"/>
                  </a:lnTo>
                  <a:lnTo>
                    <a:pt x="94" y="188"/>
                  </a:lnTo>
                  <a:lnTo>
                    <a:pt x="32" y="219"/>
                  </a:lnTo>
                  <a:lnTo>
                    <a:pt x="1" y="281"/>
                  </a:lnTo>
                  <a:lnTo>
                    <a:pt x="1" y="312"/>
                  </a:lnTo>
                  <a:lnTo>
                    <a:pt x="1" y="375"/>
                  </a:lnTo>
                  <a:lnTo>
                    <a:pt x="32" y="437"/>
                  </a:lnTo>
                  <a:lnTo>
                    <a:pt x="63" y="468"/>
                  </a:lnTo>
                  <a:lnTo>
                    <a:pt x="125" y="500"/>
                  </a:lnTo>
                  <a:lnTo>
                    <a:pt x="188" y="500"/>
                  </a:lnTo>
                  <a:lnTo>
                    <a:pt x="656" y="375"/>
                  </a:lnTo>
                  <a:lnTo>
                    <a:pt x="1155" y="312"/>
                  </a:lnTo>
                  <a:lnTo>
                    <a:pt x="1654" y="344"/>
                  </a:lnTo>
                  <a:lnTo>
                    <a:pt x="2121" y="406"/>
                  </a:lnTo>
                  <a:lnTo>
                    <a:pt x="2184" y="406"/>
                  </a:lnTo>
                  <a:lnTo>
                    <a:pt x="2246" y="375"/>
                  </a:lnTo>
                  <a:lnTo>
                    <a:pt x="2277" y="344"/>
                  </a:lnTo>
                  <a:lnTo>
                    <a:pt x="2309" y="281"/>
                  </a:lnTo>
                  <a:lnTo>
                    <a:pt x="2309" y="219"/>
                  </a:lnTo>
                  <a:lnTo>
                    <a:pt x="2309" y="188"/>
                  </a:lnTo>
                  <a:lnTo>
                    <a:pt x="2277" y="125"/>
                  </a:lnTo>
                  <a:lnTo>
                    <a:pt x="2215" y="94"/>
                  </a:lnTo>
                  <a:lnTo>
                    <a:pt x="1685" y="32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812;p75">
              <a:extLst>
                <a:ext uri="{FF2B5EF4-FFF2-40B4-BE49-F238E27FC236}">
                  <a16:creationId xmlns:a16="http://schemas.microsoft.com/office/drawing/2014/main" xmlns="" id="{E17D43D8-280B-4F5C-910F-BEAC728EC0EA}"/>
                </a:ext>
              </a:extLst>
            </p:cNvPr>
            <p:cNvSpPr/>
            <p:nvPr/>
          </p:nvSpPr>
          <p:spPr>
            <a:xfrm>
              <a:off x="3192450" y="2382625"/>
              <a:ext cx="84225" cy="11725"/>
            </a:xfrm>
            <a:custGeom>
              <a:avLst/>
              <a:gdLst/>
              <a:ahLst/>
              <a:cxnLst/>
              <a:rect l="l" t="t" r="r" b="b"/>
              <a:pathLst>
                <a:path w="3369" h="469" extrusionOk="0">
                  <a:moveTo>
                    <a:pt x="125" y="1"/>
                  </a:moveTo>
                  <a:lnTo>
                    <a:pt x="63" y="32"/>
                  </a:lnTo>
                  <a:lnTo>
                    <a:pt x="32" y="63"/>
                  </a:lnTo>
                  <a:lnTo>
                    <a:pt x="1" y="125"/>
                  </a:lnTo>
                  <a:lnTo>
                    <a:pt x="1" y="157"/>
                  </a:lnTo>
                  <a:lnTo>
                    <a:pt x="63" y="219"/>
                  </a:lnTo>
                  <a:lnTo>
                    <a:pt x="125" y="250"/>
                  </a:lnTo>
                  <a:lnTo>
                    <a:pt x="500" y="344"/>
                  </a:lnTo>
                  <a:lnTo>
                    <a:pt x="874" y="406"/>
                  </a:lnTo>
                  <a:lnTo>
                    <a:pt x="1279" y="469"/>
                  </a:lnTo>
                  <a:lnTo>
                    <a:pt x="2465" y="469"/>
                  </a:lnTo>
                  <a:lnTo>
                    <a:pt x="2870" y="406"/>
                  </a:lnTo>
                  <a:lnTo>
                    <a:pt x="3275" y="344"/>
                  </a:lnTo>
                  <a:lnTo>
                    <a:pt x="3338" y="313"/>
                  </a:lnTo>
                  <a:lnTo>
                    <a:pt x="3369" y="281"/>
                  </a:lnTo>
                  <a:lnTo>
                    <a:pt x="3369" y="219"/>
                  </a:lnTo>
                  <a:lnTo>
                    <a:pt x="3369" y="188"/>
                  </a:lnTo>
                  <a:lnTo>
                    <a:pt x="3307" y="157"/>
                  </a:lnTo>
                  <a:lnTo>
                    <a:pt x="3244" y="125"/>
                  </a:lnTo>
                  <a:lnTo>
                    <a:pt x="3182" y="94"/>
                  </a:lnTo>
                  <a:lnTo>
                    <a:pt x="3088" y="94"/>
                  </a:lnTo>
                  <a:lnTo>
                    <a:pt x="2745" y="157"/>
                  </a:lnTo>
                  <a:lnTo>
                    <a:pt x="2402" y="219"/>
                  </a:lnTo>
                  <a:lnTo>
                    <a:pt x="1654" y="219"/>
                  </a:lnTo>
                  <a:lnTo>
                    <a:pt x="1311" y="188"/>
                  </a:lnTo>
                  <a:lnTo>
                    <a:pt x="967" y="157"/>
                  </a:lnTo>
                  <a:lnTo>
                    <a:pt x="624" y="94"/>
                  </a:lnTo>
                  <a:lnTo>
                    <a:pt x="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813;p75">
              <a:extLst>
                <a:ext uri="{FF2B5EF4-FFF2-40B4-BE49-F238E27FC236}">
                  <a16:creationId xmlns:a16="http://schemas.microsoft.com/office/drawing/2014/main" xmlns="" id="{4D21EA66-2581-4D9B-849E-159D31257301}"/>
                </a:ext>
              </a:extLst>
            </p:cNvPr>
            <p:cNvSpPr/>
            <p:nvPr/>
          </p:nvSpPr>
          <p:spPr>
            <a:xfrm>
              <a:off x="3043525" y="2571325"/>
              <a:ext cx="206650" cy="63175"/>
            </a:xfrm>
            <a:custGeom>
              <a:avLst/>
              <a:gdLst/>
              <a:ahLst/>
              <a:cxnLst/>
              <a:rect l="l" t="t" r="r" b="b"/>
              <a:pathLst>
                <a:path w="8266" h="2527" extrusionOk="0">
                  <a:moveTo>
                    <a:pt x="94" y="0"/>
                  </a:moveTo>
                  <a:lnTo>
                    <a:pt x="32" y="32"/>
                  </a:lnTo>
                  <a:lnTo>
                    <a:pt x="1" y="94"/>
                  </a:lnTo>
                  <a:lnTo>
                    <a:pt x="1" y="156"/>
                  </a:lnTo>
                  <a:lnTo>
                    <a:pt x="1" y="219"/>
                  </a:lnTo>
                  <a:lnTo>
                    <a:pt x="250" y="562"/>
                  </a:lnTo>
                  <a:lnTo>
                    <a:pt x="562" y="905"/>
                  </a:lnTo>
                  <a:lnTo>
                    <a:pt x="874" y="1217"/>
                  </a:lnTo>
                  <a:lnTo>
                    <a:pt x="1217" y="1497"/>
                  </a:lnTo>
                  <a:lnTo>
                    <a:pt x="1591" y="1747"/>
                  </a:lnTo>
                  <a:lnTo>
                    <a:pt x="1997" y="1965"/>
                  </a:lnTo>
                  <a:lnTo>
                    <a:pt x="2402" y="2152"/>
                  </a:lnTo>
                  <a:lnTo>
                    <a:pt x="2839" y="2308"/>
                  </a:lnTo>
                  <a:lnTo>
                    <a:pt x="3307" y="2433"/>
                  </a:lnTo>
                  <a:lnTo>
                    <a:pt x="3774" y="2495"/>
                  </a:lnTo>
                  <a:lnTo>
                    <a:pt x="4242" y="2527"/>
                  </a:lnTo>
                  <a:lnTo>
                    <a:pt x="4710" y="2527"/>
                  </a:lnTo>
                  <a:lnTo>
                    <a:pt x="5178" y="2464"/>
                  </a:lnTo>
                  <a:lnTo>
                    <a:pt x="5615" y="2371"/>
                  </a:lnTo>
                  <a:lnTo>
                    <a:pt x="6082" y="2246"/>
                  </a:lnTo>
                  <a:lnTo>
                    <a:pt x="6519" y="2090"/>
                  </a:lnTo>
                  <a:lnTo>
                    <a:pt x="6987" y="1840"/>
                  </a:lnTo>
                  <a:lnTo>
                    <a:pt x="7423" y="1560"/>
                  </a:lnTo>
                  <a:lnTo>
                    <a:pt x="7860" y="1248"/>
                  </a:lnTo>
                  <a:lnTo>
                    <a:pt x="8203" y="874"/>
                  </a:lnTo>
                  <a:lnTo>
                    <a:pt x="8266" y="811"/>
                  </a:lnTo>
                  <a:lnTo>
                    <a:pt x="8266" y="749"/>
                  </a:lnTo>
                  <a:lnTo>
                    <a:pt x="8234" y="686"/>
                  </a:lnTo>
                  <a:lnTo>
                    <a:pt x="8172" y="655"/>
                  </a:lnTo>
                  <a:lnTo>
                    <a:pt x="8110" y="624"/>
                  </a:lnTo>
                  <a:lnTo>
                    <a:pt x="7985" y="624"/>
                  </a:lnTo>
                  <a:lnTo>
                    <a:pt x="7923" y="686"/>
                  </a:lnTo>
                  <a:lnTo>
                    <a:pt x="7517" y="1061"/>
                  </a:lnTo>
                  <a:lnTo>
                    <a:pt x="7080" y="1373"/>
                  </a:lnTo>
                  <a:lnTo>
                    <a:pt x="6613" y="1653"/>
                  </a:lnTo>
                  <a:lnTo>
                    <a:pt x="6114" y="1872"/>
                  </a:lnTo>
                  <a:lnTo>
                    <a:pt x="5583" y="2059"/>
                  </a:lnTo>
                  <a:lnTo>
                    <a:pt x="5022" y="2152"/>
                  </a:lnTo>
                  <a:lnTo>
                    <a:pt x="4461" y="2184"/>
                  </a:lnTo>
                  <a:lnTo>
                    <a:pt x="3899" y="2184"/>
                  </a:lnTo>
                  <a:lnTo>
                    <a:pt x="3338" y="2090"/>
                  </a:lnTo>
                  <a:lnTo>
                    <a:pt x="2839" y="1965"/>
                  </a:lnTo>
                  <a:lnTo>
                    <a:pt x="2309" y="1747"/>
                  </a:lnTo>
                  <a:lnTo>
                    <a:pt x="1841" y="1497"/>
                  </a:lnTo>
                  <a:lnTo>
                    <a:pt x="1404" y="1217"/>
                  </a:lnTo>
                  <a:lnTo>
                    <a:pt x="999" y="874"/>
                  </a:lnTo>
                  <a:lnTo>
                    <a:pt x="656" y="499"/>
                  </a:lnTo>
                  <a:lnTo>
                    <a:pt x="344" y="63"/>
                  </a:lnTo>
                  <a:lnTo>
                    <a:pt x="281" y="32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814;p75">
              <a:extLst>
                <a:ext uri="{FF2B5EF4-FFF2-40B4-BE49-F238E27FC236}">
                  <a16:creationId xmlns:a16="http://schemas.microsoft.com/office/drawing/2014/main" xmlns="" id="{14A542A6-7504-42F6-89DA-931E28385999}"/>
                </a:ext>
              </a:extLst>
            </p:cNvPr>
            <p:cNvSpPr/>
            <p:nvPr/>
          </p:nvSpPr>
          <p:spPr>
            <a:xfrm>
              <a:off x="2742550" y="2572875"/>
              <a:ext cx="262025" cy="493600"/>
            </a:xfrm>
            <a:custGeom>
              <a:avLst/>
              <a:gdLst/>
              <a:ahLst/>
              <a:cxnLst/>
              <a:rect l="l" t="t" r="r" b="b"/>
              <a:pathLst>
                <a:path w="10481" h="19744" extrusionOk="0">
                  <a:moveTo>
                    <a:pt x="5396" y="1"/>
                  </a:moveTo>
                  <a:lnTo>
                    <a:pt x="5053" y="32"/>
                  </a:lnTo>
                  <a:lnTo>
                    <a:pt x="4586" y="125"/>
                  </a:lnTo>
                  <a:lnTo>
                    <a:pt x="4149" y="281"/>
                  </a:lnTo>
                  <a:lnTo>
                    <a:pt x="3743" y="500"/>
                  </a:lnTo>
                  <a:lnTo>
                    <a:pt x="3338" y="780"/>
                  </a:lnTo>
                  <a:lnTo>
                    <a:pt x="2995" y="1092"/>
                  </a:lnTo>
                  <a:lnTo>
                    <a:pt x="2652" y="1435"/>
                  </a:lnTo>
                  <a:lnTo>
                    <a:pt x="2371" y="1810"/>
                  </a:lnTo>
                  <a:lnTo>
                    <a:pt x="2122" y="2215"/>
                  </a:lnTo>
                  <a:lnTo>
                    <a:pt x="1903" y="2652"/>
                  </a:lnTo>
                  <a:lnTo>
                    <a:pt x="1716" y="3088"/>
                  </a:lnTo>
                  <a:lnTo>
                    <a:pt x="1529" y="3525"/>
                  </a:lnTo>
                  <a:lnTo>
                    <a:pt x="1404" y="3993"/>
                  </a:lnTo>
                  <a:lnTo>
                    <a:pt x="1186" y="4897"/>
                  </a:lnTo>
                  <a:lnTo>
                    <a:pt x="999" y="5833"/>
                  </a:lnTo>
                  <a:lnTo>
                    <a:pt x="749" y="7455"/>
                  </a:lnTo>
                  <a:lnTo>
                    <a:pt x="531" y="9045"/>
                  </a:lnTo>
                  <a:lnTo>
                    <a:pt x="344" y="10667"/>
                  </a:lnTo>
                  <a:lnTo>
                    <a:pt x="188" y="12289"/>
                  </a:lnTo>
                  <a:lnTo>
                    <a:pt x="94" y="13911"/>
                  </a:lnTo>
                  <a:lnTo>
                    <a:pt x="32" y="15533"/>
                  </a:lnTo>
                  <a:lnTo>
                    <a:pt x="1" y="17154"/>
                  </a:lnTo>
                  <a:lnTo>
                    <a:pt x="1" y="18807"/>
                  </a:lnTo>
                  <a:lnTo>
                    <a:pt x="593" y="18995"/>
                  </a:lnTo>
                  <a:lnTo>
                    <a:pt x="1217" y="19150"/>
                  </a:lnTo>
                  <a:lnTo>
                    <a:pt x="1841" y="19306"/>
                  </a:lnTo>
                  <a:lnTo>
                    <a:pt x="2465" y="19431"/>
                  </a:lnTo>
                  <a:lnTo>
                    <a:pt x="3088" y="19556"/>
                  </a:lnTo>
                  <a:lnTo>
                    <a:pt x="3743" y="19618"/>
                  </a:lnTo>
                  <a:lnTo>
                    <a:pt x="4367" y="19681"/>
                  </a:lnTo>
                  <a:lnTo>
                    <a:pt x="5022" y="19743"/>
                  </a:lnTo>
                  <a:lnTo>
                    <a:pt x="6270" y="19743"/>
                  </a:lnTo>
                  <a:lnTo>
                    <a:pt x="6925" y="19712"/>
                  </a:lnTo>
                  <a:lnTo>
                    <a:pt x="7548" y="19649"/>
                  </a:lnTo>
                  <a:lnTo>
                    <a:pt x="8141" y="19556"/>
                  </a:lnTo>
                  <a:lnTo>
                    <a:pt x="8765" y="19431"/>
                  </a:lnTo>
                  <a:lnTo>
                    <a:pt x="9357" y="19275"/>
                  </a:lnTo>
                  <a:lnTo>
                    <a:pt x="9950" y="19057"/>
                  </a:lnTo>
                  <a:lnTo>
                    <a:pt x="9981" y="16874"/>
                  </a:lnTo>
                  <a:lnTo>
                    <a:pt x="10044" y="14597"/>
                  </a:lnTo>
                  <a:lnTo>
                    <a:pt x="10106" y="13443"/>
                  </a:lnTo>
                  <a:lnTo>
                    <a:pt x="10199" y="12258"/>
                  </a:lnTo>
                  <a:lnTo>
                    <a:pt x="10293" y="11041"/>
                  </a:lnTo>
                  <a:lnTo>
                    <a:pt x="10449" y="9794"/>
                  </a:lnTo>
                  <a:lnTo>
                    <a:pt x="10480" y="9420"/>
                  </a:lnTo>
                  <a:lnTo>
                    <a:pt x="10480" y="9045"/>
                  </a:lnTo>
                  <a:lnTo>
                    <a:pt x="10449" y="8172"/>
                  </a:lnTo>
                  <a:lnTo>
                    <a:pt x="10324" y="7236"/>
                  </a:lnTo>
                  <a:lnTo>
                    <a:pt x="10168" y="6270"/>
                  </a:lnTo>
                  <a:lnTo>
                    <a:pt x="9981" y="5272"/>
                  </a:lnTo>
                  <a:lnTo>
                    <a:pt x="9732" y="4367"/>
                  </a:lnTo>
                  <a:lnTo>
                    <a:pt x="9482" y="3525"/>
                  </a:lnTo>
                  <a:lnTo>
                    <a:pt x="9201" y="2839"/>
                  </a:lnTo>
                  <a:lnTo>
                    <a:pt x="9077" y="2527"/>
                  </a:lnTo>
                  <a:lnTo>
                    <a:pt x="8890" y="2215"/>
                  </a:lnTo>
                  <a:lnTo>
                    <a:pt x="8702" y="1934"/>
                  </a:lnTo>
                  <a:lnTo>
                    <a:pt x="8515" y="1654"/>
                  </a:lnTo>
                  <a:lnTo>
                    <a:pt x="8297" y="1404"/>
                  </a:lnTo>
                  <a:lnTo>
                    <a:pt x="8047" y="1155"/>
                  </a:lnTo>
                  <a:lnTo>
                    <a:pt x="7798" y="936"/>
                  </a:lnTo>
                  <a:lnTo>
                    <a:pt x="7548" y="718"/>
                  </a:lnTo>
                  <a:lnTo>
                    <a:pt x="7268" y="531"/>
                  </a:lnTo>
                  <a:lnTo>
                    <a:pt x="6956" y="375"/>
                  </a:lnTo>
                  <a:lnTo>
                    <a:pt x="6675" y="250"/>
                  </a:lnTo>
                  <a:lnTo>
                    <a:pt x="6363" y="157"/>
                  </a:lnTo>
                  <a:lnTo>
                    <a:pt x="6051" y="63"/>
                  </a:lnTo>
                  <a:lnTo>
                    <a:pt x="5708" y="32"/>
                  </a:lnTo>
                  <a:lnTo>
                    <a:pt x="5396" y="1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815;p75">
              <a:extLst>
                <a:ext uri="{FF2B5EF4-FFF2-40B4-BE49-F238E27FC236}">
                  <a16:creationId xmlns:a16="http://schemas.microsoft.com/office/drawing/2014/main" xmlns="" id="{BE849036-E498-42F7-A09D-BA1FF6940398}"/>
                </a:ext>
              </a:extLst>
            </p:cNvPr>
            <p:cNvSpPr/>
            <p:nvPr/>
          </p:nvSpPr>
          <p:spPr>
            <a:xfrm>
              <a:off x="2742550" y="3043050"/>
              <a:ext cx="622250" cy="545825"/>
            </a:xfrm>
            <a:custGeom>
              <a:avLst/>
              <a:gdLst/>
              <a:ahLst/>
              <a:cxnLst/>
              <a:rect l="l" t="t" r="r" b="b"/>
              <a:pathLst>
                <a:path w="24890" h="21833" extrusionOk="0">
                  <a:moveTo>
                    <a:pt x="1" y="0"/>
                  </a:moveTo>
                  <a:lnTo>
                    <a:pt x="63" y="2090"/>
                  </a:lnTo>
                  <a:lnTo>
                    <a:pt x="188" y="4148"/>
                  </a:lnTo>
                  <a:lnTo>
                    <a:pt x="344" y="6238"/>
                  </a:lnTo>
                  <a:lnTo>
                    <a:pt x="562" y="8328"/>
                  </a:lnTo>
                  <a:lnTo>
                    <a:pt x="843" y="10386"/>
                  </a:lnTo>
                  <a:lnTo>
                    <a:pt x="1155" y="12445"/>
                  </a:lnTo>
                  <a:lnTo>
                    <a:pt x="1529" y="14472"/>
                  </a:lnTo>
                  <a:lnTo>
                    <a:pt x="1934" y="16499"/>
                  </a:lnTo>
                  <a:lnTo>
                    <a:pt x="2028" y="16811"/>
                  </a:lnTo>
                  <a:lnTo>
                    <a:pt x="2153" y="17123"/>
                  </a:lnTo>
                  <a:lnTo>
                    <a:pt x="2309" y="17372"/>
                  </a:lnTo>
                  <a:lnTo>
                    <a:pt x="2527" y="17622"/>
                  </a:lnTo>
                  <a:lnTo>
                    <a:pt x="2745" y="17871"/>
                  </a:lnTo>
                  <a:lnTo>
                    <a:pt x="2995" y="18059"/>
                  </a:lnTo>
                  <a:lnTo>
                    <a:pt x="3276" y="18214"/>
                  </a:lnTo>
                  <a:lnTo>
                    <a:pt x="3556" y="18339"/>
                  </a:lnTo>
                  <a:lnTo>
                    <a:pt x="4773" y="18713"/>
                  </a:lnTo>
                  <a:lnTo>
                    <a:pt x="5989" y="19088"/>
                  </a:lnTo>
                  <a:lnTo>
                    <a:pt x="7205" y="19431"/>
                  </a:lnTo>
                  <a:lnTo>
                    <a:pt x="8453" y="19774"/>
                  </a:lnTo>
                  <a:lnTo>
                    <a:pt x="9732" y="20055"/>
                  </a:lnTo>
                  <a:lnTo>
                    <a:pt x="11010" y="20366"/>
                  </a:lnTo>
                  <a:lnTo>
                    <a:pt x="12289" y="20616"/>
                  </a:lnTo>
                  <a:lnTo>
                    <a:pt x="13568" y="20834"/>
                  </a:lnTo>
                  <a:lnTo>
                    <a:pt x="14847" y="21053"/>
                  </a:lnTo>
                  <a:lnTo>
                    <a:pt x="16125" y="21240"/>
                  </a:lnTo>
                  <a:lnTo>
                    <a:pt x="17404" y="21396"/>
                  </a:lnTo>
                  <a:lnTo>
                    <a:pt x="18714" y="21552"/>
                  </a:lnTo>
                  <a:lnTo>
                    <a:pt x="19993" y="21645"/>
                  </a:lnTo>
                  <a:lnTo>
                    <a:pt x="21240" y="21739"/>
                  </a:lnTo>
                  <a:lnTo>
                    <a:pt x="22519" y="21801"/>
                  </a:lnTo>
                  <a:lnTo>
                    <a:pt x="23767" y="21832"/>
                  </a:lnTo>
                  <a:lnTo>
                    <a:pt x="23922" y="21552"/>
                  </a:lnTo>
                  <a:lnTo>
                    <a:pt x="24078" y="21302"/>
                  </a:lnTo>
                  <a:lnTo>
                    <a:pt x="24328" y="20741"/>
                  </a:lnTo>
                  <a:lnTo>
                    <a:pt x="24577" y="20211"/>
                  </a:lnTo>
                  <a:lnTo>
                    <a:pt x="24733" y="19961"/>
                  </a:lnTo>
                  <a:lnTo>
                    <a:pt x="24889" y="19680"/>
                  </a:lnTo>
                  <a:lnTo>
                    <a:pt x="23798" y="19181"/>
                  </a:lnTo>
                  <a:lnTo>
                    <a:pt x="22768" y="18713"/>
                  </a:lnTo>
                  <a:lnTo>
                    <a:pt x="20804" y="17715"/>
                  </a:lnTo>
                  <a:lnTo>
                    <a:pt x="18963" y="16749"/>
                  </a:lnTo>
                  <a:lnTo>
                    <a:pt x="17186" y="15782"/>
                  </a:lnTo>
                  <a:lnTo>
                    <a:pt x="15377" y="14815"/>
                  </a:lnTo>
                  <a:lnTo>
                    <a:pt x="13537" y="13848"/>
                  </a:lnTo>
                  <a:lnTo>
                    <a:pt x="11572" y="12850"/>
                  </a:lnTo>
                  <a:lnTo>
                    <a:pt x="10543" y="12382"/>
                  </a:lnTo>
                  <a:lnTo>
                    <a:pt x="9451" y="11883"/>
                  </a:lnTo>
                  <a:lnTo>
                    <a:pt x="9607" y="10417"/>
                  </a:lnTo>
                  <a:lnTo>
                    <a:pt x="9700" y="8920"/>
                  </a:lnTo>
                  <a:lnTo>
                    <a:pt x="9794" y="7392"/>
                  </a:lnTo>
                  <a:lnTo>
                    <a:pt x="9856" y="5864"/>
                  </a:lnTo>
                  <a:lnTo>
                    <a:pt x="9919" y="2932"/>
                  </a:lnTo>
                  <a:lnTo>
                    <a:pt x="9950" y="250"/>
                  </a:lnTo>
                  <a:lnTo>
                    <a:pt x="9950" y="250"/>
                  </a:lnTo>
                  <a:lnTo>
                    <a:pt x="9357" y="468"/>
                  </a:lnTo>
                  <a:lnTo>
                    <a:pt x="8765" y="624"/>
                  </a:lnTo>
                  <a:lnTo>
                    <a:pt x="8141" y="749"/>
                  </a:lnTo>
                  <a:lnTo>
                    <a:pt x="7548" y="842"/>
                  </a:lnTo>
                  <a:lnTo>
                    <a:pt x="6925" y="905"/>
                  </a:lnTo>
                  <a:lnTo>
                    <a:pt x="6270" y="936"/>
                  </a:lnTo>
                  <a:lnTo>
                    <a:pt x="5022" y="936"/>
                  </a:lnTo>
                  <a:lnTo>
                    <a:pt x="4367" y="874"/>
                  </a:lnTo>
                  <a:lnTo>
                    <a:pt x="3743" y="811"/>
                  </a:lnTo>
                  <a:lnTo>
                    <a:pt x="3088" y="749"/>
                  </a:lnTo>
                  <a:lnTo>
                    <a:pt x="2465" y="624"/>
                  </a:lnTo>
                  <a:lnTo>
                    <a:pt x="1841" y="499"/>
                  </a:lnTo>
                  <a:lnTo>
                    <a:pt x="1217" y="343"/>
                  </a:lnTo>
                  <a:lnTo>
                    <a:pt x="593" y="18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B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816;p75">
              <a:extLst>
                <a:ext uri="{FF2B5EF4-FFF2-40B4-BE49-F238E27FC236}">
                  <a16:creationId xmlns:a16="http://schemas.microsoft.com/office/drawing/2014/main" xmlns="" id="{79AF2D72-A9EF-4D25-A761-26DE79E1D249}"/>
                </a:ext>
              </a:extLst>
            </p:cNvPr>
            <p:cNvSpPr/>
            <p:nvPr/>
          </p:nvSpPr>
          <p:spPr>
            <a:xfrm>
              <a:off x="2987400" y="2841875"/>
              <a:ext cx="19500" cy="209000"/>
            </a:xfrm>
            <a:custGeom>
              <a:avLst/>
              <a:gdLst/>
              <a:ahLst/>
              <a:cxnLst/>
              <a:rect l="l" t="t" r="r" b="b"/>
              <a:pathLst>
                <a:path w="780" h="8360" extrusionOk="0">
                  <a:moveTo>
                    <a:pt x="655" y="1"/>
                  </a:moveTo>
                  <a:lnTo>
                    <a:pt x="561" y="32"/>
                  </a:lnTo>
                  <a:lnTo>
                    <a:pt x="530" y="63"/>
                  </a:lnTo>
                  <a:lnTo>
                    <a:pt x="530" y="125"/>
                  </a:lnTo>
                  <a:lnTo>
                    <a:pt x="0" y="8203"/>
                  </a:lnTo>
                  <a:lnTo>
                    <a:pt x="0" y="8266"/>
                  </a:lnTo>
                  <a:lnTo>
                    <a:pt x="31" y="8297"/>
                  </a:lnTo>
                  <a:lnTo>
                    <a:pt x="125" y="8359"/>
                  </a:lnTo>
                  <a:lnTo>
                    <a:pt x="218" y="8328"/>
                  </a:lnTo>
                  <a:lnTo>
                    <a:pt x="250" y="8297"/>
                  </a:lnTo>
                  <a:lnTo>
                    <a:pt x="281" y="8235"/>
                  </a:lnTo>
                  <a:lnTo>
                    <a:pt x="780" y="125"/>
                  </a:lnTo>
                  <a:lnTo>
                    <a:pt x="780" y="94"/>
                  </a:lnTo>
                  <a:lnTo>
                    <a:pt x="749" y="32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817;p75">
              <a:extLst>
                <a:ext uri="{FF2B5EF4-FFF2-40B4-BE49-F238E27FC236}">
                  <a16:creationId xmlns:a16="http://schemas.microsoft.com/office/drawing/2014/main" xmlns="" id="{5B816D48-6F3E-4D45-92F0-3037D49FA0CD}"/>
                </a:ext>
              </a:extLst>
            </p:cNvPr>
            <p:cNvSpPr/>
            <p:nvPr/>
          </p:nvSpPr>
          <p:spPr>
            <a:xfrm>
              <a:off x="2756600" y="3043050"/>
              <a:ext cx="236275" cy="24975"/>
            </a:xfrm>
            <a:custGeom>
              <a:avLst/>
              <a:gdLst/>
              <a:ahLst/>
              <a:cxnLst/>
              <a:rect l="l" t="t" r="r" b="b"/>
              <a:pathLst>
                <a:path w="9451" h="999" extrusionOk="0">
                  <a:moveTo>
                    <a:pt x="63" y="0"/>
                  </a:moveTo>
                  <a:lnTo>
                    <a:pt x="0" y="94"/>
                  </a:lnTo>
                  <a:lnTo>
                    <a:pt x="0" y="125"/>
                  </a:lnTo>
                  <a:lnTo>
                    <a:pt x="0" y="188"/>
                  </a:lnTo>
                  <a:lnTo>
                    <a:pt x="31" y="219"/>
                  </a:lnTo>
                  <a:lnTo>
                    <a:pt x="94" y="250"/>
                  </a:lnTo>
                  <a:lnTo>
                    <a:pt x="967" y="531"/>
                  </a:lnTo>
                  <a:lnTo>
                    <a:pt x="1872" y="718"/>
                  </a:lnTo>
                  <a:lnTo>
                    <a:pt x="2776" y="874"/>
                  </a:lnTo>
                  <a:lnTo>
                    <a:pt x="3680" y="967"/>
                  </a:lnTo>
                  <a:lnTo>
                    <a:pt x="4616" y="998"/>
                  </a:lnTo>
                  <a:lnTo>
                    <a:pt x="5521" y="998"/>
                  </a:lnTo>
                  <a:lnTo>
                    <a:pt x="6425" y="936"/>
                  </a:lnTo>
                  <a:lnTo>
                    <a:pt x="7361" y="811"/>
                  </a:lnTo>
                  <a:lnTo>
                    <a:pt x="8359" y="593"/>
                  </a:lnTo>
                  <a:lnTo>
                    <a:pt x="9388" y="312"/>
                  </a:lnTo>
                  <a:lnTo>
                    <a:pt x="9419" y="281"/>
                  </a:lnTo>
                  <a:lnTo>
                    <a:pt x="9450" y="250"/>
                  </a:lnTo>
                  <a:lnTo>
                    <a:pt x="9450" y="219"/>
                  </a:lnTo>
                  <a:lnTo>
                    <a:pt x="9450" y="156"/>
                  </a:lnTo>
                  <a:lnTo>
                    <a:pt x="9388" y="63"/>
                  </a:lnTo>
                  <a:lnTo>
                    <a:pt x="9263" y="63"/>
                  </a:lnTo>
                  <a:lnTo>
                    <a:pt x="8390" y="312"/>
                  </a:lnTo>
                  <a:lnTo>
                    <a:pt x="7517" y="499"/>
                  </a:lnTo>
                  <a:lnTo>
                    <a:pt x="6643" y="624"/>
                  </a:lnTo>
                  <a:lnTo>
                    <a:pt x="5739" y="687"/>
                  </a:lnTo>
                  <a:lnTo>
                    <a:pt x="4834" y="718"/>
                  </a:lnTo>
                  <a:lnTo>
                    <a:pt x="3961" y="718"/>
                  </a:lnTo>
                  <a:lnTo>
                    <a:pt x="3057" y="624"/>
                  </a:lnTo>
                  <a:lnTo>
                    <a:pt x="2152" y="499"/>
                  </a:lnTo>
                  <a:lnTo>
                    <a:pt x="1154" y="281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818;p75">
              <a:extLst>
                <a:ext uri="{FF2B5EF4-FFF2-40B4-BE49-F238E27FC236}">
                  <a16:creationId xmlns:a16="http://schemas.microsoft.com/office/drawing/2014/main" xmlns="" id="{81AA4EC9-7EC2-4BBE-AA61-1C5F91AF8482}"/>
                </a:ext>
              </a:extLst>
            </p:cNvPr>
            <p:cNvSpPr/>
            <p:nvPr/>
          </p:nvSpPr>
          <p:spPr>
            <a:xfrm>
              <a:off x="3278225" y="3493725"/>
              <a:ext cx="226925" cy="130225"/>
            </a:xfrm>
            <a:custGeom>
              <a:avLst/>
              <a:gdLst/>
              <a:ahLst/>
              <a:cxnLst/>
              <a:rect l="l" t="t" r="r" b="b"/>
              <a:pathLst>
                <a:path w="9077" h="5209" extrusionOk="0">
                  <a:moveTo>
                    <a:pt x="7330" y="0"/>
                  </a:moveTo>
                  <a:lnTo>
                    <a:pt x="6862" y="32"/>
                  </a:lnTo>
                  <a:lnTo>
                    <a:pt x="6051" y="94"/>
                  </a:lnTo>
                  <a:lnTo>
                    <a:pt x="5240" y="156"/>
                  </a:lnTo>
                  <a:lnTo>
                    <a:pt x="4398" y="250"/>
                  </a:lnTo>
                  <a:lnTo>
                    <a:pt x="3587" y="375"/>
                  </a:lnTo>
                  <a:lnTo>
                    <a:pt x="2776" y="531"/>
                  </a:lnTo>
                  <a:lnTo>
                    <a:pt x="1965" y="686"/>
                  </a:lnTo>
                  <a:lnTo>
                    <a:pt x="1186" y="874"/>
                  </a:lnTo>
                  <a:lnTo>
                    <a:pt x="375" y="1061"/>
                  </a:lnTo>
                  <a:lnTo>
                    <a:pt x="0" y="3150"/>
                  </a:lnTo>
                  <a:lnTo>
                    <a:pt x="687" y="3587"/>
                  </a:lnTo>
                  <a:lnTo>
                    <a:pt x="1404" y="3930"/>
                  </a:lnTo>
                  <a:lnTo>
                    <a:pt x="2121" y="4273"/>
                  </a:lnTo>
                  <a:lnTo>
                    <a:pt x="2870" y="4554"/>
                  </a:lnTo>
                  <a:lnTo>
                    <a:pt x="3618" y="4772"/>
                  </a:lnTo>
                  <a:lnTo>
                    <a:pt x="4398" y="4959"/>
                  </a:lnTo>
                  <a:lnTo>
                    <a:pt x="5178" y="5084"/>
                  </a:lnTo>
                  <a:lnTo>
                    <a:pt x="5989" y="5178"/>
                  </a:lnTo>
                  <a:lnTo>
                    <a:pt x="6581" y="5209"/>
                  </a:lnTo>
                  <a:lnTo>
                    <a:pt x="6893" y="5178"/>
                  </a:lnTo>
                  <a:lnTo>
                    <a:pt x="7174" y="5146"/>
                  </a:lnTo>
                  <a:lnTo>
                    <a:pt x="7454" y="5084"/>
                  </a:lnTo>
                  <a:lnTo>
                    <a:pt x="7735" y="4990"/>
                  </a:lnTo>
                  <a:lnTo>
                    <a:pt x="7985" y="4866"/>
                  </a:lnTo>
                  <a:lnTo>
                    <a:pt x="8234" y="4710"/>
                  </a:lnTo>
                  <a:lnTo>
                    <a:pt x="8452" y="4460"/>
                  </a:lnTo>
                  <a:lnTo>
                    <a:pt x="8640" y="4180"/>
                  </a:lnTo>
                  <a:lnTo>
                    <a:pt x="8796" y="3899"/>
                  </a:lnTo>
                  <a:lnTo>
                    <a:pt x="8889" y="3587"/>
                  </a:lnTo>
                  <a:lnTo>
                    <a:pt x="8952" y="3244"/>
                  </a:lnTo>
                  <a:lnTo>
                    <a:pt x="9014" y="2901"/>
                  </a:lnTo>
                  <a:lnTo>
                    <a:pt x="9076" y="2215"/>
                  </a:lnTo>
                  <a:lnTo>
                    <a:pt x="9076" y="1716"/>
                  </a:lnTo>
                  <a:lnTo>
                    <a:pt x="9045" y="1466"/>
                  </a:lnTo>
                  <a:lnTo>
                    <a:pt x="9014" y="1217"/>
                  </a:lnTo>
                  <a:lnTo>
                    <a:pt x="8983" y="998"/>
                  </a:lnTo>
                  <a:lnTo>
                    <a:pt x="8889" y="780"/>
                  </a:lnTo>
                  <a:lnTo>
                    <a:pt x="8764" y="562"/>
                  </a:lnTo>
                  <a:lnTo>
                    <a:pt x="8608" y="406"/>
                  </a:lnTo>
                  <a:lnTo>
                    <a:pt x="8421" y="250"/>
                  </a:lnTo>
                  <a:lnTo>
                    <a:pt x="8234" y="156"/>
                  </a:lnTo>
                  <a:lnTo>
                    <a:pt x="8016" y="94"/>
                  </a:lnTo>
                  <a:lnTo>
                    <a:pt x="7798" y="32"/>
                  </a:lnTo>
                  <a:lnTo>
                    <a:pt x="7330" y="0"/>
                  </a:lnTo>
                  <a:close/>
                </a:path>
              </a:pathLst>
            </a:custGeom>
            <a:solidFill>
              <a:srgbClr val="AB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819;p75">
              <a:extLst>
                <a:ext uri="{FF2B5EF4-FFF2-40B4-BE49-F238E27FC236}">
                  <a16:creationId xmlns:a16="http://schemas.microsoft.com/office/drawing/2014/main" xmlns="" id="{BDBBA452-0B14-48A8-8E6B-6D0297BE29E4}"/>
                </a:ext>
              </a:extLst>
            </p:cNvPr>
            <p:cNvSpPr/>
            <p:nvPr/>
          </p:nvSpPr>
          <p:spPr>
            <a:xfrm>
              <a:off x="3475500" y="3495275"/>
              <a:ext cx="92800" cy="107625"/>
            </a:xfrm>
            <a:custGeom>
              <a:avLst/>
              <a:gdLst/>
              <a:ahLst/>
              <a:cxnLst/>
              <a:rect l="l" t="t" r="r" b="b"/>
              <a:pathLst>
                <a:path w="3712" h="4305" extrusionOk="0">
                  <a:moveTo>
                    <a:pt x="94" y="1"/>
                  </a:moveTo>
                  <a:lnTo>
                    <a:pt x="0" y="1186"/>
                  </a:lnTo>
                  <a:lnTo>
                    <a:pt x="530" y="1279"/>
                  </a:lnTo>
                  <a:lnTo>
                    <a:pt x="1092" y="1404"/>
                  </a:lnTo>
                  <a:lnTo>
                    <a:pt x="1653" y="1529"/>
                  </a:lnTo>
                  <a:lnTo>
                    <a:pt x="2214" y="1623"/>
                  </a:lnTo>
                  <a:lnTo>
                    <a:pt x="2370" y="1841"/>
                  </a:lnTo>
                  <a:lnTo>
                    <a:pt x="2495" y="2090"/>
                  </a:lnTo>
                  <a:lnTo>
                    <a:pt x="2651" y="2371"/>
                  </a:lnTo>
                  <a:lnTo>
                    <a:pt x="2807" y="2589"/>
                  </a:lnTo>
                  <a:lnTo>
                    <a:pt x="2714" y="2808"/>
                  </a:lnTo>
                  <a:lnTo>
                    <a:pt x="2682" y="3057"/>
                  </a:lnTo>
                  <a:lnTo>
                    <a:pt x="2714" y="3307"/>
                  </a:lnTo>
                  <a:lnTo>
                    <a:pt x="2776" y="3556"/>
                  </a:lnTo>
                  <a:lnTo>
                    <a:pt x="2869" y="3775"/>
                  </a:lnTo>
                  <a:lnTo>
                    <a:pt x="2994" y="3993"/>
                  </a:lnTo>
                  <a:lnTo>
                    <a:pt x="3150" y="4180"/>
                  </a:lnTo>
                  <a:lnTo>
                    <a:pt x="3337" y="4305"/>
                  </a:lnTo>
                  <a:lnTo>
                    <a:pt x="3524" y="3369"/>
                  </a:lnTo>
                  <a:lnTo>
                    <a:pt x="3712" y="2433"/>
                  </a:lnTo>
                  <a:lnTo>
                    <a:pt x="3275" y="1404"/>
                  </a:lnTo>
                  <a:lnTo>
                    <a:pt x="2807" y="406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AB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820;p75">
              <a:extLst>
                <a:ext uri="{FF2B5EF4-FFF2-40B4-BE49-F238E27FC236}">
                  <a16:creationId xmlns:a16="http://schemas.microsoft.com/office/drawing/2014/main" xmlns="" id="{74089222-4200-4C80-9BC1-34B6C51B0E1A}"/>
                </a:ext>
              </a:extLst>
            </p:cNvPr>
            <p:cNvSpPr/>
            <p:nvPr/>
          </p:nvSpPr>
          <p:spPr>
            <a:xfrm>
              <a:off x="3456000" y="3529600"/>
              <a:ext cx="93575" cy="107625"/>
            </a:xfrm>
            <a:custGeom>
              <a:avLst/>
              <a:gdLst/>
              <a:ahLst/>
              <a:cxnLst/>
              <a:rect l="l" t="t" r="r" b="b"/>
              <a:pathLst>
                <a:path w="3743" h="4305" extrusionOk="0">
                  <a:moveTo>
                    <a:pt x="125" y="0"/>
                  </a:moveTo>
                  <a:lnTo>
                    <a:pt x="0" y="1185"/>
                  </a:lnTo>
                  <a:lnTo>
                    <a:pt x="562" y="1279"/>
                  </a:lnTo>
                  <a:lnTo>
                    <a:pt x="1123" y="1403"/>
                  </a:lnTo>
                  <a:lnTo>
                    <a:pt x="1685" y="1528"/>
                  </a:lnTo>
                  <a:lnTo>
                    <a:pt x="2246" y="1622"/>
                  </a:lnTo>
                  <a:lnTo>
                    <a:pt x="2402" y="1840"/>
                  </a:lnTo>
                  <a:lnTo>
                    <a:pt x="2527" y="2121"/>
                  </a:lnTo>
                  <a:lnTo>
                    <a:pt x="2683" y="2370"/>
                  </a:lnTo>
                  <a:lnTo>
                    <a:pt x="2839" y="2589"/>
                  </a:lnTo>
                  <a:lnTo>
                    <a:pt x="2745" y="2807"/>
                  </a:lnTo>
                  <a:lnTo>
                    <a:pt x="2714" y="3056"/>
                  </a:lnTo>
                  <a:lnTo>
                    <a:pt x="2745" y="3306"/>
                  </a:lnTo>
                  <a:lnTo>
                    <a:pt x="2807" y="3555"/>
                  </a:lnTo>
                  <a:lnTo>
                    <a:pt x="2901" y="3774"/>
                  </a:lnTo>
                  <a:lnTo>
                    <a:pt x="3026" y="3992"/>
                  </a:lnTo>
                  <a:lnTo>
                    <a:pt x="3182" y="4179"/>
                  </a:lnTo>
                  <a:lnTo>
                    <a:pt x="3369" y="4304"/>
                  </a:lnTo>
                  <a:lnTo>
                    <a:pt x="3556" y="3368"/>
                  </a:lnTo>
                  <a:lnTo>
                    <a:pt x="3743" y="2433"/>
                  </a:lnTo>
                  <a:lnTo>
                    <a:pt x="3306" y="1435"/>
                  </a:lnTo>
                  <a:lnTo>
                    <a:pt x="2839" y="405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AB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821;p75">
              <a:extLst>
                <a:ext uri="{FF2B5EF4-FFF2-40B4-BE49-F238E27FC236}">
                  <a16:creationId xmlns:a16="http://schemas.microsoft.com/office/drawing/2014/main" xmlns="" id="{CB2E5BFA-D25C-48F5-82CE-E50C94D17B45}"/>
                </a:ext>
              </a:extLst>
            </p:cNvPr>
            <p:cNvSpPr/>
            <p:nvPr/>
          </p:nvSpPr>
          <p:spPr>
            <a:xfrm>
              <a:off x="3433375" y="3547525"/>
              <a:ext cx="93600" cy="107625"/>
            </a:xfrm>
            <a:custGeom>
              <a:avLst/>
              <a:gdLst/>
              <a:ahLst/>
              <a:cxnLst/>
              <a:rect l="l" t="t" r="r" b="b"/>
              <a:pathLst>
                <a:path w="3744" h="4305" extrusionOk="0">
                  <a:moveTo>
                    <a:pt x="126" y="0"/>
                  </a:moveTo>
                  <a:lnTo>
                    <a:pt x="1" y="1154"/>
                  </a:lnTo>
                  <a:lnTo>
                    <a:pt x="562" y="1248"/>
                  </a:lnTo>
                  <a:lnTo>
                    <a:pt x="1124" y="1373"/>
                  </a:lnTo>
                  <a:lnTo>
                    <a:pt x="1685" y="1497"/>
                  </a:lnTo>
                  <a:lnTo>
                    <a:pt x="2246" y="1591"/>
                  </a:lnTo>
                  <a:lnTo>
                    <a:pt x="2402" y="1809"/>
                  </a:lnTo>
                  <a:lnTo>
                    <a:pt x="2527" y="2090"/>
                  </a:lnTo>
                  <a:lnTo>
                    <a:pt x="2683" y="2339"/>
                  </a:lnTo>
                  <a:lnTo>
                    <a:pt x="2839" y="2558"/>
                  </a:lnTo>
                  <a:lnTo>
                    <a:pt x="2746" y="2807"/>
                  </a:lnTo>
                  <a:lnTo>
                    <a:pt x="2714" y="3026"/>
                  </a:lnTo>
                  <a:lnTo>
                    <a:pt x="2746" y="3275"/>
                  </a:lnTo>
                  <a:lnTo>
                    <a:pt x="2808" y="3525"/>
                  </a:lnTo>
                  <a:lnTo>
                    <a:pt x="2901" y="3774"/>
                  </a:lnTo>
                  <a:lnTo>
                    <a:pt x="3026" y="3961"/>
                  </a:lnTo>
                  <a:lnTo>
                    <a:pt x="3182" y="4148"/>
                  </a:lnTo>
                  <a:lnTo>
                    <a:pt x="3369" y="4304"/>
                  </a:lnTo>
                  <a:lnTo>
                    <a:pt x="3556" y="3369"/>
                  </a:lnTo>
                  <a:lnTo>
                    <a:pt x="3744" y="2433"/>
                  </a:lnTo>
                  <a:lnTo>
                    <a:pt x="3307" y="1404"/>
                  </a:lnTo>
                  <a:lnTo>
                    <a:pt x="2839" y="375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AB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822;p75">
              <a:extLst>
                <a:ext uri="{FF2B5EF4-FFF2-40B4-BE49-F238E27FC236}">
                  <a16:creationId xmlns:a16="http://schemas.microsoft.com/office/drawing/2014/main" xmlns="" id="{1824D21F-C28D-4672-9E98-BC2DA062602B}"/>
                </a:ext>
              </a:extLst>
            </p:cNvPr>
            <p:cNvSpPr/>
            <p:nvPr/>
          </p:nvSpPr>
          <p:spPr>
            <a:xfrm>
              <a:off x="3410775" y="3566225"/>
              <a:ext cx="93600" cy="108425"/>
            </a:xfrm>
            <a:custGeom>
              <a:avLst/>
              <a:gdLst/>
              <a:ahLst/>
              <a:cxnLst/>
              <a:rect l="l" t="t" r="r" b="b"/>
              <a:pathLst>
                <a:path w="3744" h="4337" extrusionOk="0">
                  <a:moveTo>
                    <a:pt x="125" y="1"/>
                  </a:moveTo>
                  <a:lnTo>
                    <a:pt x="0" y="1186"/>
                  </a:lnTo>
                  <a:lnTo>
                    <a:pt x="562" y="1280"/>
                  </a:lnTo>
                  <a:lnTo>
                    <a:pt x="1123" y="1404"/>
                  </a:lnTo>
                  <a:lnTo>
                    <a:pt x="1685" y="1529"/>
                  </a:lnTo>
                  <a:lnTo>
                    <a:pt x="2246" y="1623"/>
                  </a:lnTo>
                  <a:lnTo>
                    <a:pt x="2402" y="1841"/>
                  </a:lnTo>
                  <a:lnTo>
                    <a:pt x="2527" y="2122"/>
                  </a:lnTo>
                  <a:lnTo>
                    <a:pt x="2683" y="2371"/>
                  </a:lnTo>
                  <a:lnTo>
                    <a:pt x="2839" y="2590"/>
                  </a:lnTo>
                  <a:lnTo>
                    <a:pt x="2745" y="2808"/>
                  </a:lnTo>
                  <a:lnTo>
                    <a:pt x="2714" y="3057"/>
                  </a:lnTo>
                  <a:lnTo>
                    <a:pt x="2745" y="3307"/>
                  </a:lnTo>
                  <a:lnTo>
                    <a:pt x="2807" y="3556"/>
                  </a:lnTo>
                  <a:lnTo>
                    <a:pt x="2901" y="3775"/>
                  </a:lnTo>
                  <a:lnTo>
                    <a:pt x="3026" y="3993"/>
                  </a:lnTo>
                  <a:lnTo>
                    <a:pt x="3182" y="4180"/>
                  </a:lnTo>
                  <a:lnTo>
                    <a:pt x="3369" y="4336"/>
                  </a:lnTo>
                  <a:lnTo>
                    <a:pt x="3556" y="3369"/>
                  </a:lnTo>
                  <a:lnTo>
                    <a:pt x="3743" y="2434"/>
                  </a:lnTo>
                  <a:lnTo>
                    <a:pt x="3275" y="1436"/>
                  </a:lnTo>
                  <a:lnTo>
                    <a:pt x="2839" y="406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AB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823;p75">
              <a:extLst>
                <a:ext uri="{FF2B5EF4-FFF2-40B4-BE49-F238E27FC236}">
                  <a16:creationId xmlns:a16="http://schemas.microsoft.com/office/drawing/2014/main" xmlns="" id="{7B334A91-2461-4EFB-A1FC-E6FB0D0CA4BB}"/>
                </a:ext>
              </a:extLst>
            </p:cNvPr>
            <p:cNvSpPr/>
            <p:nvPr/>
          </p:nvSpPr>
          <p:spPr>
            <a:xfrm>
              <a:off x="2736325" y="3430575"/>
              <a:ext cx="307225" cy="567650"/>
            </a:xfrm>
            <a:custGeom>
              <a:avLst/>
              <a:gdLst/>
              <a:ahLst/>
              <a:cxnLst/>
              <a:rect l="l" t="t" r="r" b="b"/>
              <a:pathLst>
                <a:path w="12289" h="22706" extrusionOk="0">
                  <a:moveTo>
                    <a:pt x="437" y="0"/>
                  </a:moveTo>
                  <a:lnTo>
                    <a:pt x="343" y="31"/>
                  </a:lnTo>
                  <a:lnTo>
                    <a:pt x="250" y="94"/>
                  </a:lnTo>
                  <a:lnTo>
                    <a:pt x="156" y="156"/>
                  </a:lnTo>
                  <a:lnTo>
                    <a:pt x="94" y="218"/>
                  </a:lnTo>
                  <a:lnTo>
                    <a:pt x="63" y="343"/>
                  </a:lnTo>
                  <a:lnTo>
                    <a:pt x="31" y="437"/>
                  </a:lnTo>
                  <a:lnTo>
                    <a:pt x="0" y="530"/>
                  </a:lnTo>
                  <a:lnTo>
                    <a:pt x="0" y="22705"/>
                  </a:lnTo>
                  <a:lnTo>
                    <a:pt x="12289" y="22705"/>
                  </a:lnTo>
                  <a:lnTo>
                    <a:pt x="12289" y="2994"/>
                  </a:lnTo>
                  <a:lnTo>
                    <a:pt x="12289" y="2682"/>
                  </a:lnTo>
                  <a:lnTo>
                    <a:pt x="12226" y="2402"/>
                  </a:lnTo>
                  <a:lnTo>
                    <a:pt x="12164" y="2121"/>
                  </a:lnTo>
                  <a:lnTo>
                    <a:pt x="12070" y="1840"/>
                  </a:lnTo>
                  <a:lnTo>
                    <a:pt x="11946" y="1559"/>
                  </a:lnTo>
                  <a:lnTo>
                    <a:pt x="11790" y="1310"/>
                  </a:lnTo>
                  <a:lnTo>
                    <a:pt x="11602" y="1092"/>
                  </a:lnTo>
                  <a:lnTo>
                    <a:pt x="11415" y="873"/>
                  </a:lnTo>
                  <a:lnTo>
                    <a:pt x="11197" y="686"/>
                  </a:lnTo>
                  <a:lnTo>
                    <a:pt x="10979" y="499"/>
                  </a:lnTo>
                  <a:lnTo>
                    <a:pt x="10729" y="343"/>
                  </a:lnTo>
                  <a:lnTo>
                    <a:pt x="10448" y="218"/>
                  </a:lnTo>
                  <a:lnTo>
                    <a:pt x="10168" y="125"/>
                  </a:lnTo>
                  <a:lnTo>
                    <a:pt x="9887" y="62"/>
                  </a:lnTo>
                  <a:lnTo>
                    <a:pt x="9606" y="0"/>
                  </a:ln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41" name="Imagen 240" descr="Texto&#10;&#10;Descripción generada automáticamente">
            <a:extLst>
              <a:ext uri="{FF2B5EF4-FFF2-40B4-BE49-F238E27FC236}">
                <a16:creationId xmlns:a16="http://schemas.microsoft.com/office/drawing/2014/main" xmlns="" id="{D3FE20DA-BA5C-4F9E-B0A1-CBCD2B526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834" y="464213"/>
            <a:ext cx="2556118" cy="50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6615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6" name="Google Shape;6226;p52"/>
          <p:cNvSpPr txBox="1">
            <a:spLocks noGrp="1"/>
          </p:cNvSpPr>
          <p:nvPr>
            <p:ph type="subTitle" idx="1"/>
          </p:nvPr>
        </p:nvSpPr>
        <p:spPr>
          <a:xfrm>
            <a:off x="4478219" y="2891432"/>
            <a:ext cx="3732022" cy="17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None/>
            </a:pPr>
            <a:endParaRPr lang="es-ES" dirty="0"/>
          </a:p>
          <a:p>
            <a:pPr marL="0" indent="0">
              <a:buNone/>
            </a:pPr>
            <a:r>
              <a:rPr lang="es-ES" sz="1600" dirty="0"/>
              <a:t>El agotamiento y las emociones negativas degradan las capacidades emocionales e influyen en la forma en la que te relacionas con otros.</a:t>
            </a:r>
          </a:p>
          <a:p>
            <a:pPr marL="0" indent="0">
              <a:buNone/>
            </a:pPr>
            <a:endParaRPr dirty="0"/>
          </a:p>
        </p:txBody>
      </p:sp>
      <p:sp>
        <p:nvSpPr>
          <p:cNvPr id="4" name="Google Shape;6220;p51">
            <a:extLst>
              <a:ext uri="{FF2B5EF4-FFF2-40B4-BE49-F238E27FC236}">
                <a16:creationId xmlns:a16="http://schemas.microsoft.com/office/drawing/2014/main" xmlns="" id="{DFAB3B63-F103-43D3-A555-76E28F650803}"/>
              </a:ext>
            </a:extLst>
          </p:cNvPr>
          <p:cNvSpPr txBox="1">
            <a:spLocks/>
          </p:cNvSpPr>
          <p:nvPr/>
        </p:nvSpPr>
        <p:spPr>
          <a:xfrm>
            <a:off x="3922373" y="1715164"/>
            <a:ext cx="4564829" cy="126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ril Fatface"/>
              <a:buNone/>
              <a:defRPr sz="26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ril Fatface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ril Fatface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ril Fatface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ril Fatface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ril Fatface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ril Fatface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ril Fatface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ril Fatface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es-ES" sz="3600" b="1" dirty="0"/>
              <a:t>Aprende a manejar tu estrés </a:t>
            </a:r>
            <a:r>
              <a:rPr lang="es-MX" sz="3400" dirty="0"/>
              <a:t/>
            </a:r>
            <a:br>
              <a:rPr lang="es-MX" sz="3400" dirty="0"/>
            </a:br>
            <a:endParaRPr lang="es-MX" sz="3400" dirty="0"/>
          </a:p>
        </p:txBody>
      </p:sp>
      <p:grpSp>
        <p:nvGrpSpPr>
          <p:cNvPr id="7" name="Google Shape;6005;p46">
            <a:extLst>
              <a:ext uri="{FF2B5EF4-FFF2-40B4-BE49-F238E27FC236}">
                <a16:creationId xmlns:a16="http://schemas.microsoft.com/office/drawing/2014/main" xmlns="" id="{1CD657D2-48CA-4256-B5F5-44AFE9805D1F}"/>
              </a:ext>
            </a:extLst>
          </p:cNvPr>
          <p:cNvGrpSpPr/>
          <p:nvPr/>
        </p:nvGrpSpPr>
        <p:grpSpPr>
          <a:xfrm>
            <a:off x="477039" y="1514885"/>
            <a:ext cx="3809211" cy="3876610"/>
            <a:chOff x="1921025" y="2944225"/>
            <a:chExt cx="1184025" cy="1204975"/>
          </a:xfrm>
        </p:grpSpPr>
        <p:sp>
          <p:nvSpPr>
            <p:cNvPr id="8" name="Google Shape;6006;p46">
              <a:extLst>
                <a:ext uri="{FF2B5EF4-FFF2-40B4-BE49-F238E27FC236}">
                  <a16:creationId xmlns:a16="http://schemas.microsoft.com/office/drawing/2014/main" xmlns="" id="{605ABE5F-95A9-41E2-9E75-94E52EFCE31C}"/>
                </a:ext>
              </a:extLst>
            </p:cNvPr>
            <p:cNvSpPr/>
            <p:nvPr/>
          </p:nvSpPr>
          <p:spPr>
            <a:xfrm>
              <a:off x="2629325" y="3781200"/>
              <a:ext cx="109975" cy="335850"/>
            </a:xfrm>
            <a:custGeom>
              <a:avLst/>
              <a:gdLst/>
              <a:ahLst/>
              <a:cxnLst/>
              <a:rect l="l" t="t" r="r" b="b"/>
              <a:pathLst>
                <a:path w="4399" h="13434" extrusionOk="0">
                  <a:moveTo>
                    <a:pt x="3083" y="0"/>
                  </a:moveTo>
                  <a:lnTo>
                    <a:pt x="1" y="11279"/>
                  </a:lnTo>
                  <a:lnTo>
                    <a:pt x="1" y="13434"/>
                  </a:lnTo>
                  <a:lnTo>
                    <a:pt x="480" y="12985"/>
                  </a:lnTo>
                  <a:lnTo>
                    <a:pt x="928" y="12506"/>
                  </a:lnTo>
                  <a:lnTo>
                    <a:pt x="1377" y="11997"/>
                  </a:lnTo>
                  <a:lnTo>
                    <a:pt x="1766" y="11489"/>
                  </a:lnTo>
                  <a:lnTo>
                    <a:pt x="2155" y="10980"/>
                  </a:lnTo>
                  <a:lnTo>
                    <a:pt x="2484" y="10412"/>
                  </a:lnTo>
                  <a:lnTo>
                    <a:pt x="2813" y="9873"/>
                  </a:lnTo>
                  <a:lnTo>
                    <a:pt x="3112" y="9275"/>
                  </a:lnTo>
                  <a:lnTo>
                    <a:pt x="3382" y="8706"/>
                  </a:lnTo>
                  <a:lnTo>
                    <a:pt x="3591" y="8108"/>
                  </a:lnTo>
                  <a:lnTo>
                    <a:pt x="3801" y="7480"/>
                  </a:lnTo>
                  <a:lnTo>
                    <a:pt x="3980" y="6852"/>
                  </a:lnTo>
                  <a:lnTo>
                    <a:pt x="4130" y="6223"/>
                  </a:lnTo>
                  <a:lnTo>
                    <a:pt x="4249" y="5565"/>
                  </a:lnTo>
                  <a:lnTo>
                    <a:pt x="4339" y="4907"/>
                  </a:lnTo>
                  <a:lnTo>
                    <a:pt x="4399" y="4249"/>
                  </a:lnTo>
                  <a:lnTo>
                    <a:pt x="3083" y="0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007;p46">
              <a:extLst>
                <a:ext uri="{FF2B5EF4-FFF2-40B4-BE49-F238E27FC236}">
                  <a16:creationId xmlns:a16="http://schemas.microsoft.com/office/drawing/2014/main" xmlns="" id="{705FDF3E-A379-4C89-AE6B-31A479698262}"/>
                </a:ext>
              </a:extLst>
            </p:cNvPr>
            <p:cNvSpPr/>
            <p:nvPr/>
          </p:nvSpPr>
          <p:spPr>
            <a:xfrm>
              <a:off x="2629325" y="3887400"/>
              <a:ext cx="190775" cy="261800"/>
            </a:xfrm>
            <a:custGeom>
              <a:avLst/>
              <a:gdLst/>
              <a:ahLst/>
              <a:cxnLst/>
              <a:rect l="l" t="t" r="r" b="b"/>
              <a:pathLst>
                <a:path w="7631" h="10472" extrusionOk="0">
                  <a:moveTo>
                    <a:pt x="4399" y="1"/>
                  </a:moveTo>
                  <a:lnTo>
                    <a:pt x="4339" y="659"/>
                  </a:lnTo>
                  <a:lnTo>
                    <a:pt x="4249" y="1317"/>
                  </a:lnTo>
                  <a:lnTo>
                    <a:pt x="4130" y="1975"/>
                  </a:lnTo>
                  <a:lnTo>
                    <a:pt x="3980" y="2604"/>
                  </a:lnTo>
                  <a:lnTo>
                    <a:pt x="3801" y="3232"/>
                  </a:lnTo>
                  <a:lnTo>
                    <a:pt x="3591" y="3860"/>
                  </a:lnTo>
                  <a:lnTo>
                    <a:pt x="3382" y="4458"/>
                  </a:lnTo>
                  <a:lnTo>
                    <a:pt x="3112" y="5027"/>
                  </a:lnTo>
                  <a:lnTo>
                    <a:pt x="2813" y="5625"/>
                  </a:lnTo>
                  <a:lnTo>
                    <a:pt x="2484" y="6164"/>
                  </a:lnTo>
                  <a:lnTo>
                    <a:pt x="2155" y="6732"/>
                  </a:lnTo>
                  <a:lnTo>
                    <a:pt x="1766" y="7241"/>
                  </a:lnTo>
                  <a:lnTo>
                    <a:pt x="1377" y="7749"/>
                  </a:lnTo>
                  <a:lnTo>
                    <a:pt x="928" y="8258"/>
                  </a:lnTo>
                  <a:lnTo>
                    <a:pt x="480" y="8737"/>
                  </a:lnTo>
                  <a:lnTo>
                    <a:pt x="1" y="9186"/>
                  </a:lnTo>
                  <a:lnTo>
                    <a:pt x="1" y="10472"/>
                  </a:lnTo>
                  <a:lnTo>
                    <a:pt x="7630" y="10472"/>
                  </a:lnTo>
                  <a:lnTo>
                    <a:pt x="43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008;p46">
              <a:extLst>
                <a:ext uri="{FF2B5EF4-FFF2-40B4-BE49-F238E27FC236}">
                  <a16:creationId xmlns:a16="http://schemas.microsoft.com/office/drawing/2014/main" xmlns="" id="{530D1298-3707-4A8D-8D3E-F94EB26DDA4D}"/>
                </a:ext>
              </a:extLst>
            </p:cNvPr>
            <p:cNvSpPr/>
            <p:nvPr/>
          </p:nvSpPr>
          <p:spPr>
            <a:xfrm>
              <a:off x="1974875" y="2944225"/>
              <a:ext cx="750975" cy="930500"/>
            </a:xfrm>
            <a:custGeom>
              <a:avLst/>
              <a:gdLst/>
              <a:ahLst/>
              <a:cxnLst/>
              <a:rect l="l" t="t" r="r" b="b"/>
              <a:pathLst>
                <a:path w="30039" h="37220" extrusionOk="0">
                  <a:moveTo>
                    <a:pt x="13882" y="1"/>
                  </a:moveTo>
                  <a:lnTo>
                    <a:pt x="13314" y="31"/>
                  </a:lnTo>
                  <a:lnTo>
                    <a:pt x="12746" y="91"/>
                  </a:lnTo>
                  <a:lnTo>
                    <a:pt x="12177" y="181"/>
                  </a:lnTo>
                  <a:lnTo>
                    <a:pt x="11609" y="300"/>
                  </a:lnTo>
                  <a:lnTo>
                    <a:pt x="11040" y="450"/>
                  </a:lnTo>
                  <a:lnTo>
                    <a:pt x="10502" y="599"/>
                  </a:lnTo>
                  <a:lnTo>
                    <a:pt x="9963" y="809"/>
                  </a:lnTo>
                  <a:lnTo>
                    <a:pt x="9455" y="1048"/>
                  </a:lnTo>
                  <a:lnTo>
                    <a:pt x="8916" y="1287"/>
                  </a:lnTo>
                  <a:lnTo>
                    <a:pt x="8437" y="1557"/>
                  </a:lnTo>
                  <a:lnTo>
                    <a:pt x="7959" y="1886"/>
                  </a:lnTo>
                  <a:lnTo>
                    <a:pt x="7420" y="2275"/>
                  </a:lnTo>
                  <a:lnTo>
                    <a:pt x="6882" y="2694"/>
                  </a:lnTo>
                  <a:lnTo>
                    <a:pt x="6403" y="3142"/>
                  </a:lnTo>
                  <a:lnTo>
                    <a:pt x="5954" y="3621"/>
                  </a:lnTo>
                  <a:lnTo>
                    <a:pt x="5505" y="4130"/>
                  </a:lnTo>
                  <a:lnTo>
                    <a:pt x="5116" y="4668"/>
                  </a:lnTo>
                  <a:lnTo>
                    <a:pt x="4757" y="5207"/>
                  </a:lnTo>
                  <a:lnTo>
                    <a:pt x="4428" y="5805"/>
                  </a:lnTo>
                  <a:lnTo>
                    <a:pt x="4129" y="6374"/>
                  </a:lnTo>
                  <a:lnTo>
                    <a:pt x="3860" y="7002"/>
                  </a:lnTo>
                  <a:lnTo>
                    <a:pt x="3620" y="7630"/>
                  </a:lnTo>
                  <a:lnTo>
                    <a:pt x="3441" y="8258"/>
                  </a:lnTo>
                  <a:lnTo>
                    <a:pt x="3291" y="8917"/>
                  </a:lnTo>
                  <a:lnTo>
                    <a:pt x="3172" y="9545"/>
                  </a:lnTo>
                  <a:lnTo>
                    <a:pt x="3082" y="10233"/>
                  </a:lnTo>
                  <a:lnTo>
                    <a:pt x="3052" y="10891"/>
                  </a:lnTo>
                  <a:lnTo>
                    <a:pt x="3082" y="11519"/>
                  </a:lnTo>
                  <a:lnTo>
                    <a:pt x="3112" y="12148"/>
                  </a:lnTo>
                  <a:lnTo>
                    <a:pt x="3172" y="12776"/>
                  </a:lnTo>
                  <a:lnTo>
                    <a:pt x="3261" y="13404"/>
                  </a:lnTo>
                  <a:lnTo>
                    <a:pt x="3441" y="14691"/>
                  </a:lnTo>
                  <a:lnTo>
                    <a:pt x="3620" y="15947"/>
                  </a:lnTo>
                  <a:lnTo>
                    <a:pt x="3710" y="16576"/>
                  </a:lnTo>
                  <a:lnTo>
                    <a:pt x="3770" y="17204"/>
                  </a:lnTo>
                  <a:lnTo>
                    <a:pt x="3830" y="17802"/>
                  </a:lnTo>
                  <a:lnTo>
                    <a:pt x="3830" y="18431"/>
                  </a:lnTo>
                  <a:lnTo>
                    <a:pt x="3830" y="19059"/>
                  </a:lnTo>
                  <a:lnTo>
                    <a:pt x="3770" y="19657"/>
                  </a:lnTo>
                  <a:lnTo>
                    <a:pt x="3650" y="20285"/>
                  </a:lnTo>
                  <a:lnTo>
                    <a:pt x="3501" y="20884"/>
                  </a:lnTo>
                  <a:lnTo>
                    <a:pt x="3321" y="21452"/>
                  </a:lnTo>
                  <a:lnTo>
                    <a:pt x="3082" y="22021"/>
                  </a:lnTo>
                  <a:lnTo>
                    <a:pt x="2783" y="22559"/>
                  </a:lnTo>
                  <a:lnTo>
                    <a:pt x="2484" y="23098"/>
                  </a:lnTo>
                  <a:lnTo>
                    <a:pt x="1855" y="24145"/>
                  </a:lnTo>
                  <a:lnTo>
                    <a:pt x="1227" y="25222"/>
                  </a:lnTo>
                  <a:lnTo>
                    <a:pt x="928" y="25760"/>
                  </a:lnTo>
                  <a:lnTo>
                    <a:pt x="659" y="26299"/>
                  </a:lnTo>
                  <a:lnTo>
                    <a:pt x="419" y="26897"/>
                  </a:lnTo>
                  <a:lnTo>
                    <a:pt x="210" y="27466"/>
                  </a:lnTo>
                  <a:lnTo>
                    <a:pt x="90" y="28064"/>
                  </a:lnTo>
                  <a:lnTo>
                    <a:pt x="0" y="28663"/>
                  </a:lnTo>
                  <a:lnTo>
                    <a:pt x="0" y="28962"/>
                  </a:lnTo>
                  <a:lnTo>
                    <a:pt x="0" y="29261"/>
                  </a:lnTo>
                  <a:lnTo>
                    <a:pt x="30" y="29560"/>
                  </a:lnTo>
                  <a:lnTo>
                    <a:pt x="90" y="29859"/>
                  </a:lnTo>
                  <a:lnTo>
                    <a:pt x="180" y="30188"/>
                  </a:lnTo>
                  <a:lnTo>
                    <a:pt x="270" y="30488"/>
                  </a:lnTo>
                  <a:lnTo>
                    <a:pt x="389" y="30787"/>
                  </a:lnTo>
                  <a:lnTo>
                    <a:pt x="539" y="31086"/>
                  </a:lnTo>
                  <a:lnTo>
                    <a:pt x="718" y="31355"/>
                  </a:lnTo>
                  <a:lnTo>
                    <a:pt x="898" y="31624"/>
                  </a:lnTo>
                  <a:lnTo>
                    <a:pt x="1317" y="32133"/>
                  </a:lnTo>
                  <a:lnTo>
                    <a:pt x="1766" y="32612"/>
                  </a:lnTo>
                  <a:lnTo>
                    <a:pt x="2274" y="33060"/>
                  </a:lnTo>
                  <a:lnTo>
                    <a:pt x="2783" y="33449"/>
                  </a:lnTo>
                  <a:lnTo>
                    <a:pt x="3351" y="33838"/>
                  </a:lnTo>
                  <a:lnTo>
                    <a:pt x="4309" y="34437"/>
                  </a:lnTo>
                  <a:lnTo>
                    <a:pt x="5326" y="34975"/>
                  </a:lnTo>
                  <a:lnTo>
                    <a:pt x="6373" y="35484"/>
                  </a:lnTo>
                  <a:lnTo>
                    <a:pt x="7450" y="35903"/>
                  </a:lnTo>
                  <a:lnTo>
                    <a:pt x="8527" y="36292"/>
                  </a:lnTo>
                  <a:lnTo>
                    <a:pt x="9634" y="36591"/>
                  </a:lnTo>
                  <a:lnTo>
                    <a:pt x="10771" y="36830"/>
                  </a:lnTo>
                  <a:lnTo>
                    <a:pt x="11908" y="37040"/>
                  </a:lnTo>
                  <a:lnTo>
                    <a:pt x="13045" y="37159"/>
                  </a:lnTo>
                  <a:lnTo>
                    <a:pt x="14212" y="37219"/>
                  </a:lnTo>
                  <a:lnTo>
                    <a:pt x="15348" y="37219"/>
                  </a:lnTo>
                  <a:lnTo>
                    <a:pt x="16515" y="37159"/>
                  </a:lnTo>
                  <a:lnTo>
                    <a:pt x="17652" y="37040"/>
                  </a:lnTo>
                  <a:lnTo>
                    <a:pt x="18789" y="36860"/>
                  </a:lnTo>
                  <a:lnTo>
                    <a:pt x="19926" y="36621"/>
                  </a:lnTo>
                  <a:lnTo>
                    <a:pt x="21033" y="36292"/>
                  </a:lnTo>
                  <a:lnTo>
                    <a:pt x="21691" y="36082"/>
                  </a:lnTo>
                  <a:lnTo>
                    <a:pt x="22319" y="35813"/>
                  </a:lnTo>
                  <a:lnTo>
                    <a:pt x="22948" y="35544"/>
                  </a:lnTo>
                  <a:lnTo>
                    <a:pt x="23576" y="35244"/>
                  </a:lnTo>
                  <a:lnTo>
                    <a:pt x="24204" y="34945"/>
                  </a:lnTo>
                  <a:lnTo>
                    <a:pt x="24773" y="34586"/>
                  </a:lnTo>
                  <a:lnTo>
                    <a:pt x="25371" y="34227"/>
                  </a:lnTo>
                  <a:lnTo>
                    <a:pt x="25910" y="33808"/>
                  </a:lnTo>
                  <a:lnTo>
                    <a:pt x="26448" y="33390"/>
                  </a:lnTo>
                  <a:lnTo>
                    <a:pt x="26957" y="32941"/>
                  </a:lnTo>
                  <a:lnTo>
                    <a:pt x="27435" y="32462"/>
                  </a:lnTo>
                  <a:lnTo>
                    <a:pt x="27884" y="31953"/>
                  </a:lnTo>
                  <a:lnTo>
                    <a:pt x="28303" y="31445"/>
                  </a:lnTo>
                  <a:lnTo>
                    <a:pt x="28692" y="30876"/>
                  </a:lnTo>
                  <a:lnTo>
                    <a:pt x="29051" y="30308"/>
                  </a:lnTo>
                  <a:lnTo>
                    <a:pt x="29350" y="29680"/>
                  </a:lnTo>
                  <a:lnTo>
                    <a:pt x="29590" y="29171"/>
                  </a:lnTo>
                  <a:lnTo>
                    <a:pt x="29769" y="28663"/>
                  </a:lnTo>
                  <a:lnTo>
                    <a:pt x="29889" y="28124"/>
                  </a:lnTo>
                  <a:lnTo>
                    <a:pt x="30008" y="27585"/>
                  </a:lnTo>
                  <a:lnTo>
                    <a:pt x="30038" y="27017"/>
                  </a:lnTo>
                  <a:lnTo>
                    <a:pt x="30008" y="26478"/>
                  </a:lnTo>
                  <a:lnTo>
                    <a:pt x="29919" y="25940"/>
                  </a:lnTo>
                  <a:lnTo>
                    <a:pt x="29859" y="25701"/>
                  </a:lnTo>
                  <a:lnTo>
                    <a:pt x="29769" y="25431"/>
                  </a:lnTo>
                  <a:lnTo>
                    <a:pt x="29560" y="24983"/>
                  </a:lnTo>
                  <a:lnTo>
                    <a:pt x="29320" y="24564"/>
                  </a:lnTo>
                  <a:lnTo>
                    <a:pt x="29051" y="24175"/>
                  </a:lnTo>
                  <a:lnTo>
                    <a:pt x="28752" y="23786"/>
                  </a:lnTo>
                  <a:lnTo>
                    <a:pt x="28154" y="23038"/>
                  </a:lnTo>
                  <a:lnTo>
                    <a:pt x="27854" y="22649"/>
                  </a:lnTo>
                  <a:lnTo>
                    <a:pt x="27555" y="22260"/>
                  </a:lnTo>
                  <a:lnTo>
                    <a:pt x="27316" y="21811"/>
                  </a:lnTo>
                  <a:lnTo>
                    <a:pt x="27076" y="21363"/>
                  </a:lnTo>
                  <a:lnTo>
                    <a:pt x="26897" y="20884"/>
                  </a:lnTo>
                  <a:lnTo>
                    <a:pt x="26717" y="20375"/>
                  </a:lnTo>
                  <a:lnTo>
                    <a:pt x="26598" y="19897"/>
                  </a:lnTo>
                  <a:lnTo>
                    <a:pt x="26508" y="19388"/>
                  </a:lnTo>
                  <a:lnTo>
                    <a:pt x="26418" y="18879"/>
                  </a:lnTo>
                  <a:lnTo>
                    <a:pt x="26388" y="18341"/>
                  </a:lnTo>
                  <a:lnTo>
                    <a:pt x="26358" y="17832"/>
                  </a:lnTo>
                  <a:lnTo>
                    <a:pt x="26358" y="17294"/>
                  </a:lnTo>
                  <a:lnTo>
                    <a:pt x="26388" y="16217"/>
                  </a:lnTo>
                  <a:lnTo>
                    <a:pt x="26508" y="15169"/>
                  </a:lnTo>
                  <a:lnTo>
                    <a:pt x="26628" y="14122"/>
                  </a:lnTo>
                  <a:lnTo>
                    <a:pt x="26927" y="12028"/>
                  </a:lnTo>
                  <a:lnTo>
                    <a:pt x="27076" y="10981"/>
                  </a:lnTo>
                  <a:lnTo>
                    <a:pt x="27136" y="9934"/>
                  </a:lnTo>
                  <a:lnTo>
                    <a:pt x="27166" y="9395"/>
                  </a:lnTo>
                  <a:lnTo>
                    <a:pt x="27166" y="8887"/>
                  </a:lnTo>
                  <a:lnTo>
                    <a:pt x="27136" y="8348"/>
                  </a:lnTo>
                  <a:lnTo>
                    <a:pt x="27106" y="7840"/>
                  </a:lnTo>
                  <a:lnTo>
                    <a:pt x="27047" y="7331"/>
                  </a:lnTo>
                  <a:lnTo>
                    <a:pt x="26957" y="6822"/>
                  </a:lnTo>
                  <a:lnTo>
                    <a:pt x="26837" y="6314"/>
                  </a:lnTo>
                  <a:lnTo>
                    <a:pt x="26658" y="5805"/>
                  </a:lnTo>
                  <a:lnTo>
                    <a:pt x="26478" y="5356"/>
                  </a:lnTo>
                  <a:lnTo>
                    <a:pt x="26269" y="4908"/>
                  </a:lnTo>
                  <a:lnTo>
                    <a:pt x="26029" y="4459"/>
                  </a:lnTo>
                  <a:lnTo>
                    <a:pt x="25760" y="4040"/>
                  </a:lnTo>
                  <a:lnTo>
                    <a:pt x="25461" y="3651"/>
                  </a:lnTo>
                  <a:lnTo>
                    <a:pt x="25132" y="3262"/>
                  </a:lnTo>
                  <a:lnTo>
                    <a:pt x="24773" y="2903"/>
                  </a:lnTo>
                  <a:lnTo>
                    <a:pt x="24414" y="2574"/>
                  </a:lnTo>
                  <a:lnTo>
                    <a:pt x="24025" y="2245"/>
                  </a:lnTo>
                  <a:lnTo>
                    <a:pt x="23606" y="1976"/>
                  </a:lnTo>
                  <a:lnTo>
                    <a:pt x="23187" y="1706"/>
                  </a:lnTo>
                  <a:lnTo>
                    <a:pt x="22738" y="1467"/>
                  </a:lnTo>
                  <a:lnTo>
                    <a:pt x="22290" y="1228"/>
                  </a:lnTo>
                  <a:lnTo>
                    <a:pt x="21811" y="1048"/>
                  </a:lnTo>
                  <a:lnTo>
                    <a:pt x="21332" y="899"/>
                  </a:lnTo>
                  <a:lnTo>
                    <a:pt x="20824" y="779"/>
                  </a:lnTo>
                  <a:lnTo>
                    <a:pt x="20405" y="689"/>
                  </a:lnTo>
                  <a:lnTo>
                    <a:pt x="19956" y="659"/>
                  </a:lnTo>
                  <a:lnTo>
                    <a:pt x="19058" y="599"/>
                  </a:lnTo>
                  <a:lnTo>
                    <a:pt x="18191" y="540"/>
                  </a:lnTo>
                  <a:lnTo>
                    <a:pt x="17742" y="480"/>
                  </a:lnTo>
                  <a:lnTo>
                    <a:pt x="17293" y="420"/>
                  </a:lnTo>
                  <a:lnTo>
                    <a:pt x="16156" y="181"/>
                  </a:lnTo>
                  <a:lnTo>
                    <a:pt x="15588" y="91"/>
                  </a:lnTo>
                  <a:lnTo>
                    <a:pt x="15019" y="31"/>
                  </a:lnTo>
                  <a:lnTo>
                    <a:pt x="14451" y="1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009;p46">
              <a:extLst>
                <a:ext uri="{FF2B5EF4-FFF2-40B4-BE49-F238E27FC236}">
                  <a16:creationId xmlns:a16="http://schemas.microsoft.com/office/drawing/2014/main" xmlns="" id="{75F4D824-197C-42FB-9E49-B2C4FA9C9FC7}"/>
                </a:ext>
              </a:extLst>
            </p:cNvPr>
            <p:cNvSpPr/>
            <p:nvPr/>
          </p:nvSpPr>
          <p:spPr>
            <a:xfrm>
              <a:off x="1995825" y="2996600"/>
              <a:ext cx="709075" cy="878125"/>
            </a:xfrm>
            <a:custGeom>
              <a:avLst/>
              <a:gdLst/>
              <a:ahLst/>
              <a:cxnLst/>
              <a:rect l="l" t="t" r="r" b="b"/>
              <a:pathLst>
                <a:path w="28363" h="35125" extrusionOk="0">
                  <a:moveTo>
                    <a:pt x="13104" y="0"/>
                  </a:moveTo>
                  <a:lnTo>
                    <a:pt x="12566" y="30"/>
                  </a:lnTo>
                  <a:lnTo>
                    <a:pt x="12027" y="90"/>
                  </a:lnTo>
                  <a:lnTo>
                    <a:pt x="11489" y="180"/>
                  </a:lnTo>
                  <a:lnTo>
                    <a:pt x="10950" y="299"/>
                  </a:lnTo>
                  <a:lnTo>
                    <a:pt x="10442" y="419"/>
                  </a:lnTo>
                  <a:lnTo>
                    <a:pt x="9933" y="569"/>
                  </a:lnTo>
                  <a:lnTo>
                    <a:pt x="9424" y="778"/>
                  </a:lnTo>
                  <a:lnTo>
                    <a:pt x="8916" y="988"/>
                  </a:lnTo>
                  <a:lnTo>
                    <a:pt x="8437" y="1227"/>
                  </a:lnTo>
                  <a:lnTo>
                    <a:pt x="7958" y="1496"/>
                  </a:lnTo>
                  <a:lnTo>
                    <a:pt x="7510" y="1765"/>
                  </a:lnTo>
                  <a:lnTo>
                    <a:pt x="7001" y="2154"/>
                  </a:lnTo>
                  <a:lnTo>
                    <a:pt x="6522" y="2543"/>
                  </a:lnTo>
                  <a:lnTo>
                    <a:pt x="6044" y="2962"/>
                  </a:lnTo>
                  <a:lnTo>
                    <a:pt x="5625" y="3411"/>
                  </a:lnTo>
                  <a:lnTo>
                    <a:pt x="5206" y="3890"/>
                  </a:lnTo>
                  <a:lnTo>
                    <a:pt x="4847" y="4398"/>
                  </a:lnTo>
                  <a:lnTo>
                    <a:pt x="4488" y="4937"/>
                  </a:lnTo>
                  <a:lnTo>
                    <a:pt x="4189" y="5475"/>
                  </a:lnTo>
                  <a:lnTo>
                    <a:pt x="3889" y="6044"/>
                  </a:lnTo>
                  <a:lnTo>
                    <a:pt x="3650" y="6612"/>
                  </a:lnTo>
                  <a:lnTo>
                    <a:pt x="3441" y="7211"/>
                  </a:lnTo>
                  <a:lnTo>
                    <a:pt x="3261" y="7809"/>
                  </a:lnTo>
                  <a:lnTo>
                    <a:pt x="3112" y="8407"/>
                  </a:lnTo>
                  <a:lnTo>
                    <a:pt x="2992" y="9036"/>
                  </a:lnTo>
                  <a:lnTo>
                    <a:pt x="2932" y="9634"/>
                  </a:lnTo>
                  <a:lnTo>
                    <a:pt x="2902" y="10262"/>
                  </a:lnTo>
                  <a:lnTo>
                    <a:pt x="2902" y="10861"/>
                  </a:lnTo>
                  <a:lnTo>
                    <a:pt x="2932" y="11459"/>
                  </a:lnTo>
                  <a:lnTo>
                    <a:pt x="2992" y="12057"/>
                  </a:lnTo>
                  <a:lnTo>
                    <a:pt x="3082" y="12656"/>
                  </a:lnTo>
                  <a:lnTo>
                    <a:pt x="3441" y="15049"/>
                  </a:lnTo>
                  <a:lnTo>
                    <a:pt x="3560" y="16216"/>
                  </a:lnTo>
                  <a:lnTo>
                    <a:pt x="3620" y="16814"/>
                  </a:lnTo>
                  <a:lnTo>
                    <a:pt x="3620" y="17413"/>
                  </a:lnTo>
                  <a:lnTo>
                    <a:pt x="3620" y="17981"/>
                  </a:lnTo>
                  <a:lnTo>
                    <a:pt x="3560" y="18579"/>
                  </a:lnTo>
                  <a:lnTo>
                    <a:pt x="3471" y="19148"/>
                  </a:lnTo>
                  <a:lnTo>
                    <a:pt x="3321" y="19716"/>
                  </a:lnTo>
                  <a:lnTo>
                    <a:pt x="3142" y="20255"/>
                  </a:lnTo>
                  <a:lnTo>
                    <a:pt x="2902" y="20793"/>
                  </a:lnTo>
                  <a:lnTo>
                    <a:pt x="2633" y="21302"/>
                  </a:lnTo>
                  <a:lnTo>
                    <a:pt x="2364" y="21811"/>
                  </a:lnTo>
                  <a:lnTo>
                    <a:pt x="1765" y="22798"/>
                  </a:lnTo>
                  <a:lnTo>
                    <a:pt x="1167" y="23785"/>
                  </a:lnTo>
                  <a:lnTo>
                    <a:pt x="868" y="24294"/>
                  </a:lnTo>
                  <a:lnTo>
                    <a:pt x="628" y="24832"/>
                  </a:lnTo>
                  <a:lnTo>
                    <a:pt x="389" y="25371"/>
                  </a:lnTo>
                  <a:lnTo>
                    <a:pt x="210" y="25939"/>
                  </a:lnTo>
                  <a:lnTo>
                    <a:pt x="90" y="26478"/>
                  </a:lnTo>
                  <a:lnTo>
                    <a:pt x="30" y="27046"/>
                  </a:lnTo>
                  <a:lnTo>
                    <a:pt x="0" y="27345"/>
                  </a:lnTo>
                  <a:lnTo>
                    <a:pt x="30" y="27615"/>
                  </a:lnTo>
                  <a:lnTo>
                    <a:pt x="60" y="27914"/>
                  </a:lnTo>
                  <a:lnTo>
                    <a:pt x="90" y="28183"/>
                  </a:lnTo>
                  <a:lnTo>
                    <a:pt x="180" y="28482"/>
                  </a:lnTo>
                  <a:lnTo>
                    <a:pt x="269" y="28781"/>
                  </a:lnTo>
                  <a:lnTo>
                    <a:pt x="389" y="29051"/>
                  </a:lnTo>
                  <a:lnTo>
                    <a:pt x="539" y="29320"/>
                  </a:lnTo>
                  <a:lnTo>
                    <a:pt x="688" y="29589"/>
                  </a:lnTo>
                  <a:lnTo>
                    <a:pt x="838" y="29829"/>
                  </a:lnTo>
                  <a:lnTo>
                    <a:pt x="1227" y="30337"/>
                  </a:lnTo>
                  <a:lnTo>
                    <a:pt x="1676" y="30786"/>
                  </a:lnTo>
                  <a:lnTo>
                    <a:pt x="2154" y="31175"/>
                  </a:lnTo>
                  <a:lnTo>
                    <a:pt x="2633" y="31564"/>
                  </a:lnTo>
                  <a:lnTo>
                    <a:pt x="3171" y="31923"/>
                  </a:lnTo>
                  <a:lnTo>
                    <a:pt x="4099" y="32491"/>
                  </a:lnTo>
                  <a:lnTo>
                    <a:pt x="5026" y="33030"/>
                  </a:lnTo>
                  <a:lnTo>
                    <a:pt x="6014" y="33479"/>
                  </a:lnTo>
                  <a:lnTo>
                    <a:pt x="7031" y="33897"/>
                  </a:lnTo>
                  <a:lnTo>
                    <a:pt x="8078" y="34227"/>
                  </a:lnTo>
                  <a:lnTo>
                    <a:pt x="9125" y="34526"/>
                  </a:lnTo>
                  <a:lnTo>
                    <a:pt x="10172" y="34765"/>
                  </a:lnTo>
                  <a:lnTo>
                    <a:pt x="11249" y="34945"/>
                  </a:lnTo>
                  <a:lnTo>
                    <a:pt x="12326" y="35064"/>
                  </a:lnTo>
                  <a:lnTo>
                    <a:pt x="13404" y="35124"/>
                  </a:lnTo>
                  <a:lnTo>
                    <a:pt x="14510" y="35124"/>
                  </a:lnTo>
                  <a:lnTo>
                    <a:pt x="15588" y="35094"/>
                  </a:lnTo>
                  <a:lnTo>
                    <a:pt x="16665" y="34974"/>
                  </a:lnTo>
                  <a:lnTo>
                    <a:pt x="17742" y="34795"/>
                  </a:lnTo>
                  <a:lnTo>
                    <a:pt x="18819" y="34556"/>
                  </a:lnTo>
                  <a:lnTo>
                    <a:pt x="19866" y="34256"/>
                  </a:lnTo>
                  <a:lnTo>
                    <a:pt x="20464" y="34047"/>
                  </a:lnTo>
                  <a:lnTo>
                    <a:pt x="21063" y="33808"/>
                  </a:lnTo>
                  <a:lnTo>
                    <a:pt x="21661" y="33568"/>
                  </a:lnTo>
                  <a:lnTo>
                    <a:pt x="22259" y="33269"/>
                  </a:lnTo>
                  <a:lnTo>
                    <a:pt x="22828" y="32970"/>
                  </a:lnTo>
                  <a:lnTo>
                    <a:pt x="23396" y="32641"/>
                  </a:lnTo>
                  <a:lnTo>
                    <a:pt x="23935" y="32282"/>
                  </a:lnTo>
                  <a:lnTo>
                    <a:pt x="24473" y="31923"/>
                  </a:lnTo>
                  <a:lnTo>
                    <a:pt x="24982" y="31504"/>
                  </a:lnTo>
                  <a:lnTo>
                    <a:pt x="25461" y="31085"/>
                  </a:lnTo>
                  <a:lnTo>
                    <a:pt x="25909" y="30636"/>
                  </a:lnTo>
                  <a:lnTo>
                    <a:pt x="26328" y="30158"/>
                  </a:lnTo>
                  <a:lnTo>
                    <a:pt x="26717" y="29679"/>
                  </a:lnTo>
                  <a:lnTo>
                    <a:pt x="27076" y="29140"/>
                  </a:lnTo>
                  <a:lnTo>
                    <a:pt x="27435" y="28602"/>
                  </a:lnTo>
                  <a:lnTo>
                    <a:pt x="27704" y="28033"/>
                  </a:lnTo>
                  <a:lnTo>
                    <a:pt x="27914" y="27555"/>
                  </a:lnTo>
                  <a:lnTo>
                    <a:pt x="28093" y="27046"/>
                  </a:lnTo>
                  <a:lnTo>
                    <a:pt x="28213" y="26538"/>
                  </a:lnTo>
                  <a:lnTo>
                    <a:pt x="28303" y="26029"/>
                  </a:lnTo>
                  <a:lnTo>
                    <a:pt x="28363" y="25520"/>
                  </a:lnTo>
                  <a:lnTo>
                    <a:pt x="28333" y="24982"/>
                  </a:lnTo>
                  <a:lnTo>
                    <a:pt x="28243" y="24503"/>
                  </a:lnTo>
                  <a:lnTo>
                    <a:pt x="28183" y="24234"/>
                  </a:lnTo>
                  <a:lnTo>
                    <a:pt x="28093" y="23995"/>
                  </a:lnTo>
                  <a:lnTo>
                    <a:pt x="27914" y="23576"/>
                  </a:lnTo>
                  <a:lnTo>
                    <a:pt x="27675" y="23187"/>
                  </a:lnTo>
                  <a:lnTo>
                    <a:pt x="27435" y="22828"/>
                  </a:lnTo>
                  <a:lnTo>
                    <a:pt x="27136" y="22469"/>
                  </a:lnTo>
                  <a:lnTo>
                    <a:pt x="26568" y="21751"/>
                  </a:lnTo>
                  <a:lnTo>
                    <a:pt x="26298" y="21392"/>
                  </a:lnTo>
                  <a:lnTo>
                    <a:pt x="26029" y="21003"/>
                  </a:lnTo>
                  <a:lnTo>
                    <a:pt x="25760" y="20584"/>
                  </a:lnTo>
                  <a:lnTo>
                    <a:pt x="25550" y="20165"/>
                  </a:lnTo>
                  <a:lnTo>
                    <a:pt x="25371" y="19716"/>
                  </a:lnTo>
                  <a:lnTo>
                    <a:pt x="25221" y="19238"/>
                  </a:lnTo>
                  <a:lnTo>
                    <a:pt x="25102" y="18789"/>
                  </a:lnTo>
                  <a:lnTo>
                    <a:pt x="25012" y="18310"/>
                  </a:lnTo>
                  <a:lnTo>
                    <a:pt x="24952" y="17802"/>
                  </a:lnTo>
                  <a:lnTo>
                    <a:pt x="24892" y="17323"/>
                  </a:lnTo>
                  <a:lnTo>
                    <a:pt x="24892" y="16814"/>
                  </a:lnTo>
                  <a:lnTo>
                    <a:pt x="24862" y="16336"/>
                  </a:lnTo>
                  <a:lnTo>
                    <a:pt x="24922" y="15318"/>
                  </a:lnTo>
                  <a:lnTo>
                    <a:pt x="25012" y="14301"/>
                  </a:lnTo>
                  <a:lnTo>
                    <a:pt x="25131" y="13314"/>
                  </a:lnTo>
                  <a:lnTo>
                    <a:pt x="25431" y="11339"/>
                  </a:lnTo>
                  <a:lnTo>
                    <a:pt x="25550" y="10352"/>
                  </a:lnTo>
                  <a:lnTo>
                    <a:pt x="25640" y="9365"/>
                  </a:lnTo>
                  <a:lnTo>
                    <a:pt x="25640" y="8377"/>
                  </a:lnTo>
                  <a:lnTo>
                    <a:pt x="25640" y="7899"/>
                  </a:lnTo>
                  <a:lnTo>
                    <a:pt x="25580" y="7390"/>
                  </a:lnTo>
                  <a:lnTo>
                    <a:pt x="25520" y="6911"/>
                  </a:lnTo>
                  <a:lnTo>
                    <a:pt x="25431" y="6433"/>
                  </a:lnTo>
                  <a:lnTo>
                    <a:pt x="25311" y="5954"/>
                  </a:lnTo>
                  <a:lnTo>
                    <a:pt x="25161" y="5505"/>
                  </a:lnTo>
                  <a:lnTo>
                    <a:pt x="25012" y="5056"/>
                  </a:lnTo>
                  <a:lnTo>
                    <a:pt x="24802" y="4638"/>
                  </a:lnTo>
                  <a:lnTo>
                    <a:pt x="24563" y="4219"/>
                  </a:lnTo>
                  <a:lnTo>
                    <a:pt x="24324" y="3830"/>
                  </a:lnTo>
                  <a:lnTo>
                    <a:pt x="24025" y="3441"/>
                  </a:lnTo>
                  <a:lnTo>
                    <a:pt x="23725" y="3082"/>
                  </a:lnTo>
                  <a:lnTo>
                    <a:pt x="23396" y="2753"/>
                  </a:lnTo>
                  <a:lnTo>
                    <a:pt x="23037" y="2424"/>
                  </a:lnTo>
                  <a:lnTo>
                    <a:pt x="22678" y="2124"/>
                  </a:lnTo>
                  <a:lnTo>
                    <a:pt x="22289" y="1855"/>
                  </a:lnTo>
                  <a:lnTo>
                    <a:pt x="21870" y="1616"/>
                  </a:lnTo>
                  <a:lnTo>
                    <a:pt x="21452" y="1376"/>
                  </a:lnTo>
                  <a:lnTo>
                    <a:pt x="21033" y="1167"/>
                  </a:lnTo>
                  <a:lnTo>
                    <a:pt x="20584" y="988"/>
                  </a:lnTo>
                  <a:lnTo>
                    <a:pt x="20135" y="868"/>
                  </a:lnTo>
                  <a:lnTo>
                    <a:pt x="19656" y="748"/>
                  </a:lnTo>
                  <a:lnTo>
                    <a:pt x="19238" y="658"/>
                  </a:lnTo>
                  <a:lnTo>
                    <a:pt x="18849" y="629"/>
                  </a:lnTo>
                  <a:lnTo>
                    <a:pt x="18011" y="569"/>
                  </a:lnTo>
                  <a:lnTo>
                    <a:pt x="17173" y="509"/>
                  </a:lnTo>
                  <a:lnTo>
                    <a:pt x="16754" y="479"/>
                  </a:lnTo>
                  <a:lnTo>
                    <a:pt x="16335" y="389"/>
                  </a:lnTo>
                  <a:lnTo>
                    <a:pt x="15258" y="180"/>
                  </a:lnTo>
                  <a:lnTo>
                    <a:pt x="14720" y="90"/>
                  </a:lnTo>
                  <a:lnTo>
                    <a:pt x="14181" y="30"/>
                  </a:lnTo>
                  <a:lnTo>
                    <a:pt x="136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010;p46">
              <a:extLst>
                <a:ext uri="{FF2B5EF4-FFF2-40B4-BE49-F238E27FC236}">
                  <a16:creationId xmlns:a16="http://schemas.microsoft.com/office/drawing/2014/main" xmlns="" id="{87EB06BB-4758-4240-A146-AFA2F7C1D266}"/>
                </a:ext>
              </a:extLst>
            </p:cNvPr>
            <p:cNvSpPr/>
            <p:nvPr/>
          </p:nvSpPr>
          <p:spPr>
            <a:xfrm>
              <a:off x="2014525" y="3686200"/>
              <a:ext cx="694875" cy="463000"/>
            </a:xfrm>
            <a:custGeom>
              <a:avLst/>
              <a:gdLst/>
              <a:ahLst/>
              <a:cxnLst/>
              <a:rect l="l" t="t" r="r" b="b"/>
              <a:pathLst>
                <a:path w="27795" h="18520" extrusionOk="0">
                  <a:moveTo>
                    <a:pt x="13104" y="1"/>
                  </a:moveTo>
                  <a:lnTo>
                    <a:pt x="11489" y="90"/>
                  </a:lnTo>
                  <a:lnTo>
                    <a:pt x="9933" y="210"/>
                  </a:lnTo>
                  <a:lnTo>
                    <a:pt x="8497" y="390"/>
                  </a:lnTo>
                  <a:lnTo>
                    <a:pt x="7121" y="599"/>
                  </a:lnTo>
                  <a:lnTo>
                    <a:pt x="5834" y="838"/>
                  </a:lnTo>
                  <a:lnTo>
                    <a:pt x="4667" y="1108"/>
                  </a:lnTo>
                  <a:lnTo>
                    <a:pt x="3590" y="1407"/>
                  </a:lnTo>
                  <a:lnTo>
                    <a:pt x="2633" y="1676"/>
                  </a:lnTo>
                  <a:lnTo>
                    <a:pt x="1825" y="1915"/>
                  </a:lnTo>
                  <a:lnTo>
                    <a:pt x="1586" y="2005"/>
                  </a:lnTo>
                  <a:lnTo>
                    <a:pt x="1376" y="2125"/>
                  </a:lnTo>
                  <a:lnTo>
                    <a:pt x="1167" y="2245"/>
                  </a:lnTo>
                  <a:lnTo>
                    <a:pt x="987" y="2364"/>
                  </a:lnTo>
                  <a:lnTo>
                    <a:pt x="808" y="2514"/>
                  </a:lnTo>
                  <a:lnTo>
                    <a:pt x="658" y="2693"/>
                  </a:lnTo>
                  <a:lnTo>
                    <a:pt x="509" y="2873"/>
                  </a:lnTo>
                  <a:lnTo>
                    <a:pt x="389" y="3052"/>
                  </a:lnTo>
                  <a:lnTo>
                    <a:pt x="269" y="3262"/>
                  </a:lnTo>
                  <a:lnTo>
                    <a:pt x="180" y="3471"/>
                  </a:lnTo>
                  <a:lnTo>
                    <a:pt x="120" y="3681"/>
                  </a:lnTo>
                  <a:lnTo>
                    <a:pt x="60" y="3920"/>
                  </a:lnTo>
                  <a:lnTo>
                    <a:pt x="30" y="4129"/>
                  </a:lnTo>
                  <a:lnTo>
                    <a:pt x="0" y="4369"/>
                  </a:lnTo>
                  <a:lnTo>
                    <a:pt x="0" y="4608"/>
                  </a:lnTo>
                  <a:lnTo>
                    <a:pt x="30" y="4847"/>
                  </a:lnTo>
                  <a:lnTo>
                    <a:pt x="2304" y="18520"/>
                  </a:lnTo>
                  <a:lnTo>
                    <a:pt x="25820" y="18520"/>
                  </a:lnTo>
                  <a:lnTo>
                    <a:pt x="27794" y="4818"/>
                  </a:lnTo>
                  <a:lnTo>
                    <a:pt x="27794" y="4578"/>
                  </a:lnTo>
                  <a:lnTo>
                    <a:pt x="27794" y="4339"/>
                  </a:lnTo>
                  <a:lnTo>
                    <a:pt x="27794" y="4129"/>
                  </a:lnTo>
                  <a:lnTo>
                    <a:pt x="27764" y="3890"/>
                  </a:lnTo>
                  <a:lnTo>
                    <a:pt x="27704" y="3681"/>
                  </a:lnTo>
                  <a:lnTo>
                    <a:pt x="27615" y="3471"/>
                  </a:lnTo>
                  <a:lnTo>
                    <a:pt x="27525" y="3262"/>
                  </a:lnTo>
                  <a:lnTo>
                    <a:pt x="27435" y="3082"/>
                  </a:lnTo>
                  <a:lnTo>
                    <a:pt x="27286" y="2873"/>
                  </a:lnTo>
                  <a:lnTo>
                    <a:pt x="27166" y="2723"/>
                  </a:lnTo>
                  <a:lnTo>
                    <a:pt x="27016" y="2544"/>
                  </a:lnTo>
                  <a:lnTo>
                    <a:pt x="26837" y="2394"/>
                  </a:lnTo>
                  <a:lnTo>
                    <a:pt x="26657" y="2274"/>
                  </a:lnTo>
                  <a:lnTo>
                    <a:pt x="26448" y="2155"/>
                  </a:lnTo>
                  <a:lnTo>
                    <a:pt x="26268" y="2035"/>
                  </a:lnTo>
                  <a:lnTo>
                    <a:pt x="26029" y="1945"/>
                  </a:lnTo>
                  <a:lnTo>
                    <a:pt x="25042" y="1646"/>
                  </a:lnTo>
                  <a:lnTo>
                    <a:pt x="24054" y="1347"/>
                  </a:lnTo>
                  <a:lnTo>
                    <a:pt x="23097" y="1078"/>
                  </a:lnTo>
                  <a:lnTo>
                    <a:pt x="22110" y="868"/>
                  </a:lnTo>
                  <a:lnTo>
                    <a:pt x="21152" y="659"/>
                  </a:lnTo>
                  <a:lnTo>
                    <a:pt x="20225" y="479"/>
                  </a:lnTo>
                  <a:lnTo>
                    <a:pt x="19267" y="360"/>
                  </a:lnTo>
                  <a:lnTo>
                    <a:pt x="18370" y="240"/>
                  </a:lnTo>
                  <a:lnTo>
                    <a:pt x="17442" y="150"/>
                  </a:lnTo>
                  <a:lnTo>
                    <a:pt x="16545" y="61"/>
                  </a:lnTo>
                  <a:lnTo>
                    <a:pt x="15677" y="31"/>
                  </a:lnTo>
                  <a:lnTo>
                    <a:pt x="14810" y="1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011;p46">
              <a:extLst>
                <a:ext uri="{FF2B5EF4-FFF2-40B4-BE49-F238E27FC236}">
                  <a16:creationId xmlns:a16="http://schemas.microsoft.com/office/drawing/2014/main" xmlns="" id="{F43B5029-A08A-4E32-BC44-4657295A3FD2}"/>
                </a:ext>
              </a:extLst>
            </p:cNvPr>
            <p:cNvSpPr/>
            <p:nvPr/>
          </p:nvSpPr>
          <p:spPr>
            <a:xfrm>
              <a:off x="2014525" y="3781200"/>
              <a:ext cx="652975" cy="368000"/>
            </a:xfrm>
            <a:custGeom>
              <a:avLst/>
              <a:gdLst/>
              <a:ahLst/>
              <a:cxnLst/>
              <a:rect l="l" t="t" r="r" b="b"/>
              <a:pathLst>
                <a:path w="26119" h="14720" extrusionOk="0">
                  <a:moveTo>
                    <a:pt x="90" y="0"/>
                  </a:moveTo>
                  <a:lnTo>
                    <a:pt x="30" y="240"/>
                  </a:lnTo>
                  <a:lnTo>
                    <a:pt x="0" y="509"/>
                  </a:lnTo>
                  <a:lnTo>
                    <a:pt x="0" y="778"/>
                  </a:lnTo>
                  <a:lnTo>
                    <a:pt x="30" y="1047"/>
                  </a:lnTo>
                  <a:lnTo>
                    <a:pt x="2304" y="14720"/>
                  </a:lnTo>
                  <a:lnTo>
                    <a:pt x="25820" y="14720"/>
                  </a:lnTo>
                  <a:lnTo>
                    <a:pt x="26119" y="12596"/>
                  </a:lnTo>
                  <a:lnTo>
                    <a:pt x="25640" y="12895"/>
                  </a:lnTo>
                  <a:lnTo>
                    <a:pt x="25161" y="13164"/>
                  </a:lnTo>
                  <a:lnTo>
                    <a:pt x="24653" y="13404"/>
                  </a:lnTo>
                  <a:lnTo>
                    <a:pt x="24144" y="13643"/>
                  </a:lnTo>
                  <a:lnTo>
                    <a:pt x="23636" y="13852"/>
                  </a:lnTo>
                  <a:lnTo>
                    <a:pt x="23097" y="14032"/>
                  </a:lnTo>
                  <a:lnTo>
                    <a:pt x="22558" y="14152"/>
                  </a:lnTo>
                  <a:lnTo>
                    <a:pt x="22020" y="14271"/>
                  </a:lnTo>
                  <a:lnTo>
                    <a:pt x="21451" y="14361"/>
                  </a:lnTo>
                  <a:lnTo>
                    <a:pt x="20883" y="14391"/>
                  </a:lnTo>
                  <a:lnTo>
                    <a:pt x="20315" y="14391"/>
                  </a:lnTo>
                  <a:lnTo>
                    <a:pt x="19716" y="14361"/>
                  </a:lnTo>
                  <a:lnTo>
                    <a:pt x="19118" y="14301"/>
                  </a:lnTo>
                  <a:lnTo>
                    <a:pt x="18519" y="14181"/>
                  </a:lnTo>
                  <a:lnTo>
                    <a:pt x="17891" y="14032"/>
                  </a:lnTo>
                  <a:lnTo>
                    <a:pt x="17233" y="13822"/>
                  </a:lnTo>
                  <a:lnTo>
                    <a:pt x="17083" y="13793"/>
                  </a:lnTo>
                  <a:lnTo>
                    <a:pt x="16844" y="13763"/>
                  </a:lnTo>
                  <a:lnTo>
                    <a:pt x="16335" y="13643"/>
                  </a:lnTo>
                  <a:lnTo>
                    <a:pt x="15797" y="13523"/>
                  </a:lnTo>
                  <a:lnTo>
                    <a:pt x="15587" y="13463"/>
                  </a:lnTo>
                  <a:lnTo>
                    <a:pt x="15408" y="13463"/>
                  </a:lnTo>
                  <a:lnTo>
                    <a:pt x="14600" y="13673"/>
                  </a:lnTo>
                  <a:lnTo>
                    <a:pt x="13792" y="13822"/>
                  </a:lnTo>
                  <a:lnTo>
                    <a:pt x="12985" y="13942"/>
                  </a:lnTo>
                  <a:lnTo>
                    <a:pt x="12237" y="13972"/>
                  </a:lnTo>
                  <a:lnTo>
                    <a:pt x="11459" y="13942"/>
                  </a:lnTo>
                  <a:lnTo>
                    <a:pt x="10741" y="13852"/>
                  </a:lnTo>
                  <a:lnTo>
                    <a:pt x="10023" y="13733"/>
                  </a:lnTo>
                  <a:lnTo>
                    <a:pt x="9335" y="13553"/>
                  </a:lnTo>
                  <a:lnTo>
                    <a:pt x="8676" y="13314"/>
                  </a:lnTo>
                  <a:lnTo>
                    <a:pt x="8018" y="13045"/>
                  </a:lnTo>
                  <a:lnTo>
                    <a:pt x="7390" y="12715"/>
                  </a:lnTo>
                  <a:lnTo>
                    <a:pt x="6762" y="12356"/>
                  </a:lnTo>
                  <a:lnTo>
                    <a:pt x="6193" y="11938"/>
                  </a:lnTo>
                  <a:lnTo>
                    <a:pt x="5625" y="11519"/>
                  </a:lnTo>
                  <a:lnTo>
                    <a:pt x="5086" y="11040"/>
                  </a:lnTo>
                  <a:lnTo>
                    <a:pt x="4578" y="10531"/>
                  </a:lnTo>
                  <a:lnTo>
                    <a:pt x="4099" y="9993"/>
                  </a:lnTo>
                  <a:lnTo>
                    <a:pt x="3620" y="9425"/>
                  </a:lnTo>
                  <a:lnTo>
                    <a:pt x="3201" y="8856"/>
                  </a:lnTo>
                  <a:lnTo>
                    <a:pt x="2782" y="8228"/>
                  </a:lnTo>
                  <a:lnTo>
                    <a:pt x="2394" y="7600"/>
                  </a:lnTo>
                  <a:lnTo>
                    <a:pt x="2034" y="6941"/>
                  </a:lnTo>
                  <a:lnTo>
                    <a:pt x="1705" y="6283"/>
                  </a:lnTo>
                  <a:lnTo>
                    <a:pt x="1406" y="5625"/>
                  </a:lnTo>
                  <a:lnTo>
                    <a:pt x="1137" y="4937"/>
                  </a:lnTo>
                  <a:lnTo>
                    <a:pt x="898" y="4219"/>
                  </a:lnTo>
                  <a:lnTo>
                    <a:pt x="688" y="3531"/>
                  </a:lnTo>
                  <a:lnTo>
                    <a:pt x="509" y="2813"/>
                  </a:lnTo>
                  <a:lnTo>
                    <a:pt x="359" y="2095"/>
                  </a:lnTo>
                  <a:lnTo>
                    <a:pt x="239" y="1406"/>
                  </a:lnTo>
                  <a:lnTo>
                    <a:pt x="150" y="688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012;p46">
              <a:extLst>
                <a:ext uri="{FF2B5EF4-FFF2-40B4-BE49-F238E27FC236}">
                  <a16:creationId xmlns:a16="http://schemas.microsoft.com/office/drawing/2014/main" xmlns="" id="{A85C46DD-A597-4C72-9EBF-4A2BD7736AF8}"/>
                </a:ext>
              </a:extLst>
            </p:cNvPr>
            <p:cNvSpPr/>
            <p:nvPr/>
          </p:nvSpPr>
          <p:spPr>
            <a:xfrm>
              <a:off x="2235900" y="3490250"/>
              <a:ext cx="257325" cy="377725"/>
            </a:xfrm>
            <a:custGeom>
              <a:avLst/>
              <a:gdLst/>
              <a:ahLst/>
              <a:cxnLst/>
              <a:rect l="l" t="t" r="r" b="b"/>
              <a:pathLst>
                <a:path w="10293" h="15109" extrusionOk="0">
                  <a:moveTo>
                    <a:pt x="1706" y="0"/>
                  </a:moveTo>
                  <a:lnTo>
                    <a:pt x="1706" y="7988"/>
                  </a:lnTo>
                  <a:lnTo>
                    <a:pt x="1706" y="9155"/>
                  </a:lnTo>
                  <a:lnTo>
                    <a:pt x="1317" y="9394"/>
                  </a:lnTo>
                  <a:lnTo>
                    <a:pt x="988" y="9664"/>
                  </a:lnTo>
                  <a:lnTo>
                    <a:pt x="689" y="9963"/>
                  </a:lnTo>
                  <a:lnTo>
                    <a:pt x="450" y="10262"/>
                  </a:lnTo>
                  <a:lnTo>
                    <a:pt x="270" y="10621"/>
                  </a:lnTo>
                  <a:lnTo>
                    <a:pt x="121" y="10950"/>
                  </a:lnTo>
                  <a:lnTo>
                    <a:pt x="31" y="11309"/>
                  </a:lnTo>
                  <a:lnTo>
                    <a:pt x="1" y="11698"/>
                  </a:lnTo>
                  <a:lnTo>
                    <a:pt x="31" y="12027"/>
                  </a:lnTo>
                  <a:lnTo>
                    <a:pt x="91" y="12386"/>
                  </a:lnTo>
                  <a:lnTo>
                    <a:pt x="240" y="12715"/>
                  </a:lnTo>
                  <a:lnTo>
                    <a:pt x="390" y="13015"/>
                  </a:lnTo>
                  <a:lnTo>
                    <a:pt x="629" y="13314"/>
                  </a:lnTo>
                  <a:lnTo>
                    <a:pt x="869" y="13613"/>
                  </a:lnTo>
                  <a:lnTo>
                    <a:pt x="1168" y="13852"/>
                  </a:lnTo>
                  <a:lnTo>
                    <a:pt x="1497" y="14122"/>
                  </a:lnTo>
                  <a:lnTo>
                    <a:pt x="1856" y="14331"/>
                  </a:lnTo>
                  <a:lnTo>
                    <a:pt x="2275" y="14510"/>
                  </a:lnTo>
                  <a:lnTo>
                    <a:pt x="2694" y="14690"/>
                  </a:lnTo>
                  <a:lnTo>
                    <a:pt x="3142" y="14840"/>
                  </a:lnTo>
                  <a:lnTo>
                    <a:pt x="3621" y="14959"/>
                  </a:lnTo>
                  <a:lnTo>
                    <a:pt x="4100" y="15049"/>
                  </a:lnTo>
                  <a:lnTo>
                    <a:pt x="4608" y="15079"/>
                  </a:lnTo>
                  <a:lnTo>
                    <a:pt x="5147" y="15109"/>
                  </a:lnTo>
                  <a:lnTo>
                    <a:pt x="5655" y="15079"/>
                  </a:lnTo>
                  <a:lnTo>
                    <a:pt x="6164" y="15049"/>
                  </a:lnTo>
                  <a:lnTo>
                    <a:pt x="6673" y="14959"/>
                  </a:lnTo>
                  <a:lnTo>
                    <a:pt x="7151" y="14840"/>
                  </a:lnTo>
                  <a:lnTo>
                    <a:pt x="7600" y="14690"/>
                  </a:lnTo>
                  <a:lnTo>
                    <a:pt x="8019" y="14510"/>
                  </a:lnTo>
                  <a:lnTo>
                    <a:pt x="8408" y="14331"/>
                  </a:lnTo>
                  <a:lnTo>
                    <a:pt x="8767" y="14122"/>
                  </a:lnTo>
                  <a:lnTo>
                    <a:pt x="9096" y="13852"/>
                  </a:lnTo>
                  <a:lnTo>
                    <a:pt x="9395" y="13613"/>
                  </a:lnTo>
                  <a:lnTo>
                    <a:pt x="9664" y="13314"/>
                  </a:lnTo>
                  <a:lnTo>
                    <a:pt x="9874" y="13015"/>
                  </a:lnTo>
                  <a:lnTo>
                    <a:pt x="10053" y="12715"/>
                  </a:lnTo>
                  <a:lnTo>
                    <a:pt x="10173" y="12386"/>
                  </a:lnTo>
                  <a:lnTo>
                    <a:pt x="10263" y="12027"/>
                  </a:lnTo>
                  <a:lnTo>
                    <a:pt x="10293" y="11698"/>
                  </a:lnTo>
                  <a:lnTo>
                    <a:pt x="10263" y="11489"/>
                  </a:lnTo>
                  <a:lnTo>
                    <a:pt x="10233" y="11279"/>
                  </a:lnTo>
                  <a:lnTo>
                    <a:pt x="10203" y="11070"/>
                  </a:lnTo>
                  <a:lnTo>
                    <a:pt x="10113" y="10860"/>
                  </a:lnTo>
                  <a:lnTo>
                    <a:pt x="9934" y="10472"/>
                  </a:lnTo>
                  <a:lnTo>
                    <a:pt x="9694" y="10112"/>
                  </a:lnTo>
                  <a:lnTo>
                    <a:pt x="9395" y="9753"/>
                  </a:lnTo>
                  <a:lnTo>
                    <a:pt x="9006" y="9454"/>
                  </a:lnTo>
                  <a:lnTo>
                    <a:pt x="8587" y="9155"/>
                  </a:lnTo>
                  <a:lnTo>
                    <a:pt x="8139" y="8916"/>
                  </a:lnTo>
                  <a:lnTo>
                    <a:pt x="8139" y="4428"/>
                  </a:lnTo>
                  <a:lnTo>
                    <a:pt x="8139" y="0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013;p46">
              <a:extLst>
                <a:ext uri="{FF2B5EF4-FFF2-40B4-BE49-F238E27FC236}">
                  <a16:creationId xmlns:a16="http://schemas.microsoft.com/office/drawing/2014/main" xmlns="" id="{95E1C383-BFE5-4265-85FC-67E87A72C9EF}"/>
                </a:ext>
              </a:extLst>
            </p:cNvPr>
            <p:cNvSpPr/>
            <p:nvPr/>
          </p:nvSpPr>
          <p:spPr>
            <a:xfrm>
              <a:off x="2235900" y="3490250"/>
              <a:ext cx="189275" cy="333600"/>
            </a:xfrm>
            <a:custGeom>
              <a:avLst/>
              <a:gdLst/>
              <a:ahLst/>
              <a:cxnLst/>
              <a:rect l="l" t="t" r="r" b="b"/>
              <a:pathLst>
                <a:path w="7571" h="13344" extrusionOk="0">
                  <a:moveTo>
                    <a:pt x="1706" y="0"/>
                  </a:moveTo>
                  <a:lnTo>
                    <a:pt x="1706" y="7988"/>
                  </a:lnTo>
                  <a:lnTo>
                    <a:pt x="1706" y="9155"/>
                  </a:lnTo>
                  <a:lnTo>
                    <a:pt x="1317" y="9394"/>
                  </a:lnTo>
                  <a:lnTo>
                    <a:pt x="988" y="9664"/>
                  </a:lnTo>
                  <a:lnTo>
                    <a:pt x="689" y="9963"/>
                  </a:lnTo>
                  <a:lnTo>
                    <a:pt x="450" y="10262"/>
                  </a:lnTo>
                  <a:lnTo>
                    <a:pt x="270" y="10621"/>
                  </a:lnTo>
                  <a:lnTo>
                    <a:pt x="121" y="10950"/>
                  </a:lnTo>
                  <a:lnTo>
                    <a:pt x="31" y="11309"/>
                  </a:lnTo>
                  <a:lnTo>
                    <a:pt x="1" y="11698"/>
                  </a:lnTo>
                  <a:lnTo>
                    <a:pt x="1" y="11908"/>
                  </a:lnTo>
                  <a:lnTo>
                    <a:pt x="31" y="12117"/>
                  </a:lnTo>
                  <a:lnTo>
                    <a:pt x="91" y="12356"/>
                  </a:lnTo>
                  <a:lnTo>
                    <a:pt x="150" y="12566"/>
                  </a:lnTo>
                  <a:lnTo>
                    <a:pt x="240" y="12745"/>
                  </a:lnTo>
                  <a:lnTo>
                    <a:pt x="360" y="12955"/>
                  </a:lnTo>
                  <a:lnTo>
                    <a:pt x="629" y="13344"/>
                  </a:lnTo>
                  <a:lnTo>
                    <a:pt x="1078" y="13134"/>
                  </a:lnTo>
                  <a:lnTo>
                    <a:pt x="1527" y="12895"/>
                  </a:lnTo>
                  <a:lnTo>
                    <a:pt x="1946" y="12626"/>
                  </a:lnTo>
                  <a:lnTo>
                    <a:pt x="2364" y="12356"/>
                  </a:lnTo>
                  <a:lnTo>
                    <a:pt x="2753" y="12087"/>
                  </a:lnTo>
                  <a:lnTo>
                    <a:pt x="3142" y="11788"/>
                  </a:lnTo>
                  <a:lnTo>
                    <a:pt x="3501" y="11459"/>
                  </a:lnTo>
                  <a:lnTo>
                    <a:pt x="3860" y="11130"/>
                  </a:lnTo>
                  <a:lnTo>
                    <a:pt x="4189" y="10771"/>
                  </a:lnTo>
                  <a:lnTo>
                    <a:pt x="4519" y="10412"/>
                  </a:lnTo>
                  <a:lnTo>
                    <a:pt x="4848" y="10023"/>
                  </a:lnTo>
                  <a:lnTo>
                    <a:pt x="5147" y="9634"/>
                  </a:lnTo>
                  <a:lnTo>
                    <a:pt x="5416" y="9215"/>
                  </a:lnTo>
                  <a:lnTo>
                    <a:pt x="5685" y="8796"/>
                  </a:lnTo>
                  <a:lnTo>
                    <a:pt x="5925" y="8377"/>
                  </a:lnTo>
                  <a:lnTo>
                    <a:pt x="6164" y="7958"/>
                  </a:lnTo>
                  <a:lnTo>
                    <a:pt x="6373" y="7510"/>
                  </a:lnTo>
                  <a:lnTo>
                    <a:pt x="6583" y="7031"/>
                  </a:lnTo>
                  <a:lnTo>
                    <a:pt x="6762" y="6582"/>
                  </a:lnTo>
                  <a:lnTo>
                    <a:pt x="6912" y="6103"/>
                  </a:lnTo>
                  <a:lnTo>
                    <a:pt x="7062" y="5625"/>
                  </a:lnTo>
                  <a:lnTo>
                    <a:pt x="7181" y="5116"/>
                  </a:lnTo>
                  <a:lnTo>
                    <a:pt x="7301" y="4637"/>
                  </a:lnTo>
                  <a:lnTo>
                    <a:pt x="7391" y="4129"/>
                  </a:lnTo>
                  <a:lnTo>
                    <a:pt x="7451" y="3620"/>
                  </a:lnTo>
                  <a:lnTo>
                    <a:pt x="7510" y="3112"/>
                  </a:lnTo>
                  <a:lnTo>
                    <a:pt x="7540" y="2603"/>
                  </a:lnTo>
                  <a:lnTo>
                    <a:pt x="7570" y="2094"/>
                  </a:lnTo>
                  <a:lnTo>
                    <a:pt x="7540" y="1586"/>
                  </a:lnTo>
                  <a:lnTo>
                    <a:pt x="7510" y="1047"/>
                  </a:lnTo>
                  <a:lnTo>
                    <a:pt x="7480" y="539"/>
                  </a:lnTo>
                  <a:lnTo>
                    <a:pt x="7391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014;p46">
              <a:extLst>
                <a:ext uri="{FF2B5EF4-FFF2-40B4-BE49-F238E27FC236}">
                  <a16:creationId xmlns:a16="http://schemas.microsoft.com/office/drawing/2014/main" xmlns="" id="{9698F348-5F85-45BC-8B23-E707B91A33AE}"/>
                </a:ext>
              </a:extLst>
            </p:cNvPr>
            <p:cNvSpPr/>
            <p:nvPr/>
          </p:nvSpPr>
          <p:spPr>
            <a:xfrm>
              <a:off x="2278550" y="3490250"/>
              <a:ext cx="160825" cy="199725"/>
            </a:xfrm>
            <a:custGeom>
              <a:avLst/>
              <a:gdLst/>
              <a:ahLst/>
              <a:cxnLst/>
              <a:rect l="l" t="t" r="r" b="b"/>
              <a:pathLst>
                <a:path w="6433" h="7989" extrusionOk="0">
                  <a:moveTo>
                    <a:pt x="0" y="0"/>
                  </a:moveTo>
                  <a:lnTo>
                    <a:pt x="0" y="7988"/>
                  </a:lnTo>
                  <a:lnTo>
                    <a:pt x="479" y="7899"/>
                  </a:lnTo>
                  <a:lnTo>
                    <a:pt x="928" y="7839"/>
                  </a:lnTo>
                  <a:lnTo>
                    <a:pt x="1406" y="7719"/>
                  </a:lnTo>
                  <a:lnTo>
                    <a:pt x="1855" y="7569"/>
                  </a:lnTo>
                  <a:lnTo>
                    <a:pt x="2304" y="7420"/>
                  </a:lnTo>
                  <a:lnTo>
                    <a:pt x="2723" y="7240"/>
                  </a:lnTo>
                  <a:lnTo>
                    <a:pt x="3142" y="7031"/>
                  </a:lnTo>
                  <a:lnTo>
                    <a:pt x="3560" y="6822"/>
                  </a:lnTo>
                  <a:lnTo>
                    <a:pt x="3979" y="6582"/>
                  </a:lnTo>
                  <a:lnTo>
                    <a:pt x="4368" y="6313"/>
                  </a:lnTo>
                  <a:lnTo>
                    <a:pt x="4727" y="6044"/>
                  </a:lnTo>
                  <a:lnTo>
                    <a:pt x="5086" y="5744"/>
                  </a:lnTo>
                  <a:lnTo>
                    <a:pt x="5445" y="5445"/>
                  </a:lnTo>
                  <a:lnTo>
                    <a:pt x="5804" y="5116"/>
                  </a:lnTo>
                  <a:lnTo>
                    <a:pt x="6104" y="4787"/>
                  </a:lnTo>
                  <a:lnTo>
                    <a:pt x="6433" y="4428"/>
                  </a:lnTo>
                  <a:lnTo>
                    <a:pt x="6433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015;p46">
              <a:extLst>
                <a:ext uri="{FF2B5EF4-FFF2-40B4-BE49-F238E27FC236}">
                  <a16:creationId xmlns:a16="http://schemas.microsoft.com/office/drawing/2014/main" xmlns="" id="{EBF8D2A7-FB17-4275-9B8B-3EABC9B87FDA}"/>
                </a:ext>
              </a:extLst>
            </p:cNvPr>
            <p:cNvSpPr/>
            <p:nvPr/>
          </p:nvSpPr>
          <p:spPr>
            <a:xfrm>
              <a:off x="2247125" y="3766225"/>
              <a:ext cx="265550" cy="169075"/>
            </a:xfrm>
            <a:custGeom>
              <a:avLst/>
              <a:gdLst/>
              <a:ahLst/>
              <a:cxnLst/>
              <a:rect l="l" t="t" r="r" b="b"/>
              <a:pathLst>
                <a:path w="10622" h="6763" extrusionOk="0">
                  <a:moveTo>
                    <a:pt x="10233" y="1"/>
                  </a:moveTo>
                  <a:lnTo>
                    <a:pt x="10173" y="61"/>
                  </a:lnTo>
                  <a:lnTo>
                    <a:pt x="10113" y="91"/>
                  </a:lnTo>
                  <a:lnTo>
                    <a:pt x="10113" y="180"/>
                  </a:lnTo>
                  <a:lnTo>
                    <a:pt x="10113" y="240"/>
                  </a:lnTo>
                  <a:lnTo>
                    <a:pt x="10203" y="569"/>
                  </a:lnTo>
                  <a:lnTo>
                    <a:pt x="10263" y="898"/>
                  </a:lnTo>
                  <a:lnTo>
                    <a:pt x="10263" y="1198"/>
                  </a:lnTo>
                  <a:lnTo>
                    <a:pt x="10233" y="1497"/>
                  </a:lnTo>
                  <a:lnTo>
                    <a:pt x="10143" y="1766"/>
                  </a:lnTo>
                  <a:lnTo>
                    <a:pt x="10023" y="2065"/>
                  </a:lnTo>
                  <a:lnTo>
                    <a:pt x="9904" y="2335"/>
                  </a:lnTo>
                  <a:lnTo>
                    <a:pt x="9724" y="2574"/>
                  </a:lnTo>
                  <a:lnTo>
                    <a:pt x="9545" y="2843"/>
                  </a:lnTo>
                  <a:lnTo>
                    <a:pt x="9335" y="3083"/>
                  </a:lnTo>
                  <a:lnTo>
                    <a:pt x="8856" y="3501"/>
                  </a:lnTo>
                  <a:lnTo>
                    <a:pt x="8378" y="3890"/>
                  </a:lnTo>
                  <a:lnTo>
                    <a:pt x="7869" y="4249"/>
                  </a:lnTo>
                  <a:lnTo>
                    <a:pt x="7331" y="4578"/>
                  </a:lnTo>
                  <a:lnTo>
                    <a:pt x="6762" y="4878"/>
                  </a:lnTo>
                  <a:lnTo>
                    <a:pt x="6164" y="5147"/>
                  </a:lnTo>
                  <a:lnTo>
                    <a:pt x="5595" y="5416"/>
                  </a:lnTo>
                  <a:lnTo>
                    <a:pt x="4967" y="5626"/>
                  </a:lnTo>
                  <a:lnTo>
                    <a:pt x="4369" y="5835"/>
                  </a:lnTo>
                  <a:lnTo>
                    <a:pt x="3740" y="5985"/>
                  </a:lnTo>
                  <a:lnTo>
                    <a:pt x="3112" y="6134"/>
                  </a:lnTo>
                  <a:lnTo>
                    <a:pt x="2394" y="6254"/>
                  </a:lnTo>
                  <a:lnTo>
                    <a:pt x="1676" y="6344"/>
                  </a:lnTo>
                  <a:lnTo>
                    <a:pt x="928" y="6403"/>
                  </a:lnTo>
                  <a:lnTo>
                    <a:pt x="120" y="6403"/>
                  </a:lnTo>
                  <a:lnTo>
                    <a:pt x="60" y="6463"/>
                  </a:lnTo>
                  <a:lnTo>
                    <a:pt x="31" y="6523"/>
                  </a:lnTo>
                  <a:lnTo>
                    <a:pt x="1" y="6583"/>
                  </a:lnTo>
                  <a:lnTo>
                    <a:pt x="1" y="6643"/>
                  </a:lnTo>
                  <a:lnTo>
                    <a:pt x="31" y="6703"/>
                  </a:lnTo>
                  <a:lnTo>
                    <a:pt x="90" y="6733"/>
                  </a:lnTo>
                  <a:lnTo>
                    <a:pt x="150" y="6762"/>
                  </a:lnTo>
                  <a:lnTo>
                    <a:pt x="868" y="6762"/>
                  </a:lnTo>
                  <a:lnTo>
                    <a:pt x="1556" y="6733"/>
                  </a:lnTo>
                  <a:lnTo>
                    <a:pt x="2245" y="6643"/>
                  </a:lnTo>
                  <a:lnTo>
                    <a:pt x="2933" y="6553"/>
                  </a:lnTo>
                  <a:lnTo>
                    <a:pt x="3591" y="6403"/>
                  </a:lnTo>
                  <a:lnTo>
                    <a:pt x="4279" y="6224"/>
                  </a:lnTo>
                  <a:lnTo>
                    <a:pt x="4937" y="6044"/>
                  </a:lnTo>
                  <a:lnTo>
                    <a:pt x="5595" y="5805"/>
                  </a:lnTo>
                  <a:lnTo>
                    <a:pt x="6224" y="5536"/>
                  </a:lnTo>
                  <a:lnTo>
                    <a:pt x="6852" y="5237"/>
                  </a:lnTo>
                  <a:lnTo>
                    <a:pt x="7480" y="4908"/>
                  </a:lnTo>
                  <a:lnTo>
                    <a:pt x="8079" y="4549"/>
                  </a:lnTo>
                  <a:lnTo>
                    <a:pt x="8617" y="4189"/>
                  </a:lnTo>
                  <a:lnTo>
                    <a:pt x="9156" y="3771"/>
                  </a:lnTo>
                  <a:lnTo>
                    <a:pt x="9395" y="3561"/>
                  </a:lnTo>
                  <a:lnTo>
                    <a:pt x="9634" y="3322"/>
                  </a:lnTo>
                  <a:lnTo>
                    <a:pt x="9844" y="3083"/>
                  </a:lnTo>
                  <a:lnTo>
                    <a:pt x="10023" y="2813"/>
                  </a:lnTo>
                  <a:lnTo>
                    <a:pt x="10233" y="2484"/>
                  </a:lnTo>
                  <a:lnTo>
                    <a:pt x="10382" y="2185"/>
                  </a:lnTo>
                  <a:lnTo>
                    <a:pt x="10502" y="1856"/>
                  </a:lnTo>
                  <a:lnTo>
                    <a:pt x="10562" y="1497"/>
                  </a:lnTo>
                  <a:lnTo>
                    <a:pt x="10622" y="1138"/>
                  </a:lnTo>
                  <a:lnTo>
                    <a:pt x="10592" y="809"/>
                  </a:lnTo>
                  <a:lnTo>
                    <a:pt x="10562" y="450"/>
                  </a:lnTo>
                  <a:lnTo>
                    <a:pt x="10442" y="91"/>
                  </a:lnTo>
                  <a:lnTo>
                    <a:pt x="10412" y="31"/>
                  </a:lnTo>
                  <a:lnTo>
                    <a:pt x="1035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016;p46">
              <a:extLst>
                <a:ext uri="{FF2B5EF4-FFF2-40B4-BE49-F238E27FC236}">
                  <a16:creationId xmlns:a16="http://schemas.microsoft.com/office/drawing/2014/main" xmlns="" id="{D0994C76-0662-4DAE-B860-ECCF0CB84FDF}"/>
                </a:ext>
              </a:extLst>
            </p:cNvPr>
            <p:cNvSpPr/>
            <p:nvPr/>
          </p:nvSpPr>
          <p:spPr>
            <a:xfrm>
              <a:off x="2499950" y="3274825"/>
              <a:ext cx="47125" cy="97275"/>
            </a:xfrm>
            <a:custGeom>
              <a:avLst/>
              <a:gdLst/>
              <a:ahLst/>
              <a:cxnLst/>
              <a:rect l="l" t="t" r="r" b="b"/>
              <a:pathLst>
                <a:path w="1885" h="3891" extrusionOk="0">
                  <a:moveTo>
                    <a:pt x="718" y="1"/>
                  </a:moveTo>
                  <a:lnTo>
                    <a:pt x="539" y="31"/>
                  </a:lnTo>
                  <a:lnTo>
                    <a:pt x="419" y="91"/>
                  </a:lnTo>
                  <a:lnTo>
                    <a:pt x="269" y="210"/>
                  </a:lnTo>
                  <a:lnTo>
                    <a:pt x="0" y="3890"/>
                  </a:lnTo>
                  <a:lnTo>
                    <a:pt x="389" y="3741"/>
                  </a:lnTo>
                  <a:lnTo>
                    <a:pt x="748" y="3531"/>
                  </a:lnTo>
                  <a:lnTo>
                    <a:pt x="1047" y="3262"/>
                  </a:lnTo>
                  <a:lnTo>
                    <a:pt x="1316" y="2963"/>
                  </a:lnTo>
                  <a:lnTo>
                    <a:pt x="1556" y="2634"/>
                  </a:lnTo>
                  <a:lnTo>
                    <a:pt x="1735" y="2245"/>
                  </a:lnTo>
                  <a:lnTo>
                    <a:pt x="1855" y="1856"/>
                  </a:lnTo>
                  <a:lnTo>
                    <a:pt x="1885" y="1467"/>
                  </a:lnTo>
                  <a:lnTo>
                    <a:pt x="1885" y="1108"/>
                  </a:lnTo>
                  <a:lnTo>
                    <a:pt x="1825" y="809"/>
                  </a:lnTo>
                  <a:lnTo>
                    <a:pt x="1765" y="629"/>
                  </a:lnTo>
                  <a:lnTo>
                    <a:pt x="1675" y="479"/>
                  </a:lnTo>
                  <a:lnTo>
                    <a:pt x="1586" y="360"/>
                  </a:lnTo>
                  <a:lnTo>
                    <a:pt x="1466" y="240"/>
                  </a:lnTo>
                  <a:lnTo>
                    <a:pt x="1346" y="150"/>
                  </a:lnTo>
                  <a:lnTo>
                    <a:pt x="1197" y="61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017;p46">
              <a:extLst>
                <a:ext uri="{FF2B5EF4-FFF2-40B4-BE49-F238E27FC236}">
                  <a16:creationId xmlns:a16="http://schemas.microsoft.com/office/drawing/2014/main" xmlns="" id="{F37BAADD-9A90-44BF-AABE-1E4F30888386}"/>
                </a:ext>
              </a:extLst>
            </p:cNvPr>
            <p:cNvSpPr/>
            <p:nvPr/>
          </p:nvSpPr>
          <p:spPr>
            <a:xfrm>
              <a:off x="2149150" y="3274825"/>
              <a:ext cx="47150" cy="97275"/>
            </a:xfrm>
            <a:custGeom>
              <a:avLst/>
              <a:gdLst/>
              <a:ahLst/>
              <a:cxnLst/>
              <a:rect l="l" t="t" r="r" b="b"/>
              <a:pathLst>
                <a:path w="1886" h="3891" extrusionOk="0">
                  <a:moveTo>
                    <a:pt x="868" y="1"/>
                  </a:moveTo>
                  <a:lnTo>
                    <a:pt x="718" y="61"/>
                  </a:lnTo>
                  <a:lnTo>
                    <a:pt x="569" y="150"/>
                  </a:lnTo>
                  <a:lnTo>
                    <a:pt x="419" y="240"/>
                  </a:lnTo>
                  <a:lnTo>
                    <a:pt x="329" y="360"/>
                  </a:lnTo>
                  <a:lnTo>
                    <a:pt x="210" y="479"/>
                  </a:lnTo>
                  <a:lnTo>
                    <a:pt x="150" y="629"/>
                  </a:lnTo>
                  <a:lnTo>
                    <a:pt x="90" y="809"/>
                  </a:lnTo>
                  <a:lnTo>
                    <a:pt x="30" y="1108"/>
                  </a:lnTo>
                  <a:lnTo>
                    <a:pt x="0" y="1467"/>
                  </a:lnTo>
                  <a:lnTo>
                    <a:pt x="60" y="1856"/>
                  </a:lnTo>
                  <a:lnTo>
                    <a:pt x="180" y="2245"/>
                  </a:lnTo>
                  <a:lnTo>
                    <a:pt x="359" y="2634"/>
                  </a:lnTo>
                  <a:lnTo>
                    <a:pt x="569" y="2963"/>
                  </a:lnTo>
                  <a:lnTo>
                    <a:pt x="838" y="3262"/>
                  </a:lnTo>
                  <a:lnTo>
                    <a:pt x="1167" y="3531"/>
                  </a:lnTo>
                  <a:lnTo>
                    <a:pt x="1526" y="3741"/>
                  </a:lnTo>
                  <a:lnTo>
                    <a:pt x="1885" y="3890"/>
                  </a:lnTo>
                  <a:lnTo>
                    <a:pt x="1616" y="210"/>
                  </a:lnTo>
                  <a:lnTo>
                    <a:pt x="1496" y="91"/>
                  </a:lnTo>
                  <a:lnTo>
                    <a:pt x="1347" y="31"/>
                  </a:lnTo>
                  <a:lnTo>
                    <a:pt x="1197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018;p46">
              <a:extLst>
                <a:ext uri="{FF2B5EF4-FFF2-40B4-BE49-F238E27FC236}">
                  <a16:creationId xmlns:a16="http://schemas.microsoft.com/office/drawing/2014/main" xmlns="" id="{0B7814C7-54AC-475C-8A04-2D10E392E28B}"/>
                </a:ext>
              </a:extLst>
            </p:cNvPr>
            <p:cNvSpPr/>
            <p:nvPr/>
          </p:nvSpPr>
          <p:spPr>
            <a:xfrm>
              <a:off x="2181300" y="3130475"/>
              <a:ext cx="338100" cy="407650"/>
            </a:xfrm>
            <a:custGeom>
              <a:avLst/>
              <a:gdLst/>
              <a:ahLst/>
              <a:cxnLst/>
              <a:rect l="l" t="t" r="r" b="b"/>
              <a:pathLst>
                <a:path w="13524" h="16306" extrusionOk="0">
                  <a:moveTo>
                    <a:pt x="9126" y="1"/>
                  </a:moveTo>
                  <a:lnTo>
                    <a:pt x="8797" y="629"/>
                  </a:lnTo>
                  <a:lnTo>
                    <a:pt x="8408" y="1227"/>
                  </a:lnTo>
                  <a:lnTo>
                    <a:pt x="7989" y="1796"/>
                  </a:lnTo>
                  <a:lnTo>
                    <a:pt x="7540" y="2304"/>
                  </a:lnTo>
                  <a:lnTo>
                    <a:pt x="7032" y="2813"/>
                  </a:lnTo>
                  <a:lnTo>
                    <a:pt x="6523" y="3292"/>
                  </a:lnTo>
                  <a:lnTo>
                    <a:pt x="5955" y="3710"/>
                  </a:lnTo>
                  <a:lnTo>
                    <a:pt x="5356" y="4129"/>
                  </a:lnTo>
                  <a:lnTo>
                    <a:pt x="4758" y="4488"/>
                  </a:lnTo>
                  <a:lnTo>
                    <a:pt x="4130" y="4817"/>
                  </a:lnTo>
                  <a:lnTo>
                    <a:pt x="3471" y="5087"/>
                  </a:lnTo>
                  <a:lnTo>
                    <a:pt x="2783" y="5326"/>
                  </a:lnTo>
                  <a:lnTo>
                    <a:pt x="2125" y="5535"/>
                  </a:lnTo>
                  <a:lnTo>
                    <a:pt x="1407" y="5685"/>
                  </a:lnTo>
                  <a:lnTo>
                    <a:pt x="719" y="5775"/>
                  </a:lnTo>
                  <a:lnTo>
                    <a:pt x="1" y="5835"/>
                  </a:lnTo>
                  <a:lnTo>
                    <a:pt x="1" y="6792"/>
                  </a:lnTo>
                  <a:lnTo>
                    <a:pt x="31" y="7271"/>
                  </a:lnTo>
                  <a:lnTo>
                    <a:pt x="61" y="7749"/>
                  </a:lnTo>
                  <a:lnTo>
                    <a:pt x="91" y="8198"/>
                  </a:lnTo>
                  <a:lnTo>
                    <a:pt x="180" y="8677"/>
                  </a:lnTo>
                  <a:lnTo>
                    <a:pt x="270" y="9126"/>
                  </a:lnTo>
                  <a:lnTo>
                    <a:pt x="360" y="9574"/>
                  </a:lnTo>
                  <a:lnTo>
                    <a:pt x="480" y="10023"/>
                  </a:lnTo>
                  <a:lnTo>
                    <a:pt x="629" y="10472"/>
                  </a:lnTo>
                  <a:lnTo>
                    <a:pt x="809" y="10891"/>
                  </a:lnTo>
                  <a:lnTo>
                    <a:pt x="988" y="11340"/>
                  </a:lnTo>
                  <a:lnTo>
                    <a:pt x="1198" y="11758"/>
                  </a:lnTo>
                  <a:lnTo>
                    <a:pt x="1407" y="12147"/>
                  </a:lnTo>
                  <a:lnTo>
                    <a:pt x="1646" y="12566"/>
                  </a:lnTo>
                  <a:lnTo>
                    <a:pt x="1916" y="12955"/>
                  </a:lnTo>
                  <a:lnTo>
                    <a:pt x="2185" y="13314"/>
                  </a:lnTo>
                  <a:lnTo>
                    <a:pt x="2484" y="13703"/>
                  </a:lnTo>
                  <a:lnTo>
                    <a:pt x="2993" y="14272"/>
                  </a:lnTo>
                  <a:lnTo>
                    <a:pt x="3531" y="14780"/>
                  </a:lnTo>
                  <a:lnTo>
                    <a:pt x="4070" y="15229"/>
                  </a:lnTo>
                  <a:lnTo>
                    <a:pt x="4638" y="15618"/>
                  </a:lnTo>
                  <a:lnTo>
                    <a:pt x="5177" y="15917"/>
                  </a:lnTo>
                  <a:lnTo>
                    <a:pt x="5446" y="16037"/>
                  </a:lnTo>
                  <a:lnTo>
                    <a:pt x="5715" y="16126"/>
                  </a:lnTo>
                  <a:lnTo>
                    <a:pt x="5985" y="16216"/>
                  </a:lnTo>
                  <a:lnTo>
                    <a:pt x="6254" y="16276"/>
                  </a:lnTo>
                  <a:lnTo>
                    <a:pt x="6523" y="16306"/>
                  </a:lnTo>
                  <a:lnTo>
                    <a:pt x="7062" y="16306"/>
                  </a:lnTo>
                  <a:lnTo>
                    <a:pt x="7331" y="16276"/>
                  </a:lnTo>
                  <a:lnTo>
                    <a:pt x="7630" y="16216"/>
                  </a:lnTo>
                  <a:lnTo>
                    <a:pt x="7899" y="16156"/>
                  </a:lnTo>
                  <a:lnTo>
                    <a:pt x="8198" y="16067"/>
                  </a:lnTo>
                  <a:lnTo>
                    <a:pt x="8468" y="15947"/>
                  </a:lnTo>
                  <a:lnTo>
                    <a:pt x="8767" y="15827"/>
                  </a:lnTo>
                  <a:lnTo>
                    <a:pt x="9066" y="15678"/>
                  </a:lnTo>
                  <a:lnTo>
                    <a:pt x="9335" y="15498"/>
                  </a:lnTo>
                  <a:lnTo>
                    <a:pt x="9635" y="15319"/>
                  </a:lnTo>
                  <a:lnTo>
                    <a:pt x="10203" y="14870"/>
                  </a:lnTo>
                  <a:lnTo>
                    <a:pt x="10742" y="14331"/>
                  </a:lnTo>
                  <a:lnTo>
                    <a:pt x="11280" y="13703"/>
                  </a:lnTo>
                  <a:lnTo>
                    <a:pt x="11549" y="13344"/>
                  </a:lnTo>
                  <a:lnTo>
                    <a:pt x="11819" y="12985"/>
                  </a:lnTo>
                  <a:lnTo>
                    <a:pt x="12058" y="12626"/>
                  </a:lnTo>
                  <a:lnTo>
                    <a:pt x="12267" y="12237"/>
                  </a:lnTo>
                  <a:lnTo>
                    <a:pt x="12477" y="11848"/>
                  </a:lnTo>
                  <a:lnTo>
                    <a:pt x="12656" y="11429"/>
                  </a:lnTo>
                  <a:lnTo>
                    <a:pt x="12836" y="11010"/>
                  </a:lnTo>
                  <a:lnTo>
                    <a:pt x="12985" y="10592"/>
                  </a:lnTo>
                  <a:lnTo>
                    <a:pt x="13105" y="10173"/>
                  </a:lnTo>
                  <a:lnTo>
                    <a:pt x="13225" y="9754"/>
                  </a:lnTo>
                  <a:lnTo>
                    <a:pt x="13314" y="9305"/>
                  </a:lnTo>
                  <a:lnTo>
                    <a:pt x="13404" y="8886"/>
                  </a:lnTo>
                  <a:lnTo>
                    <a:pt x="13494" y="7989"/>
                  </a:lnTo>
                  <a:lnTo>
                    <a:pt x="13524" y="7091"/>
                  </a:lnTo>
                  <a:lnTo>
                    <a:pt x="13524" y="3142"/>
                  </a:lnTo>
                  <a:lnTo>
                    <a:pt x="12866" y="2933"/>
                  </a:lnTo>
                  <a:lnTo>
                    <a:pt x="12208" y="2663"/>
                  </a:lnTo>
                  <a:lnTo>
                    <a:pt x="11609" y="2364"/>
                  </a:lnTo>
                  <a:lnTo>
                    <a:pt x="11011" y="1975"/>
                  </a:lnTo>
                  <a:lnTo>
                    <a:pt x="10472" y="1556"/>
                  </a:lnTo>
                  <a:lnTo>
                    <a:pt x="9964" y="1108"/>
                  </a:lnTo>
                  <a:lnTo>
                    <a:pt x="9754" y="838"/>
                  </a:lnTo>
                  <a:lnTo>
                    <a:pt x="9515" y="569"/>
                  </a:lnTo>
                  <a:lnTo>
                    <a:pt x="9305" y="300"/>
                  </a:lnTo>
                  <a:lnTo>
                    <a:pt x="9126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019;p46">
              <a:extLst>
                <a:ext uri="{FF2B5EF4-FFF2-40B4-BE49-F238E27FC236}">
                  <a16:creationId xmlns:a16="http://schemas.microsoft.com/office/drawing/2014/main" xmlns="" id="{2C21005A-4E03-474C-B114-043AF218D7E0}"/>
                </a:ext>
              </a:extLst>
            </p:cNvPr>
            <p:cNvSpPr/>
            <p:nvPr/>
          </p:nvSpPr>
          <p:spPr>
            <a:xfrm>
              <a:off x="2181300" y="3130475"/>
              <a:ext cx="338100" cy="199725"/>
            </a:xfrm>
            <a:custGeom>
              <a:avLst/>
              <a:gdLst/>
              <a:ahLst/>
              <a:cxnLst/>
              <a:rect l="l" t="t" r="r" b="b"/>
              <a:pathLst>
                <a:path w="13524" h="7989" extrusionOk="0">
                  <a:moveTo>
                    <a:pt x="9126" y="1"/>
                  </a:moveTo>
                  <a:lnTo>
                    <a:pt x="8797" y="629"/>
                  </a:lnTo>
                  <a:lnTo>
                    <a:pt x="8408" y="1227"/>
                  </a:lnTo>
                  <a:lnTo>
                    <a:pt x="7989" y="1796"/>
                  </a:lnTo>
                  <a:lnTo>
                    <a:pt x="7540" y="2304"/>
                  </a:lnTo>
                  <a:lnTo>
                    <a:pt x="7032" y="2813"/>
                  </a:lnTo>
                  <a:lnTo>
                    <a:pt x="6523" y="3292"/>
                  </a:lnTo>
                  <a:lnTo>
                    <a:pt x="5955" y="3710"/>
                  </a:lnTo>
                  <a:lnTo>
                    <a:pt x="5356" y="4129"/>
                  </a:lnTo>
                  <a:lnTo>
                    <a:pt x="4758" y="4488"/>
                  </a:lnTo>
                  <a:lnTo>
                    <a:pt x="4130" y="4817"/>
                  </a:lnTo>
                  <a:lnTo>
                    <a:pt x="3471" y="5087"/>
                  </a:lnTo>
                  <a:lnTo>
                    <a:pt x="2783" y="5326"/>
                  </a:lnTo>
                  <a:lnTo>
                    <a:pt x="2125" y="5535"/>
                  </a:lnTo>
                  <a:lnTo>
                    <a:pt x="1407" y="5685"/>
                  </a:lnTo>
                  <a:lnTo>
                    <a:pt x="719" y="5775"/>
                  </a:lnTo>
                  <a:lnTo>
                    <a:pt x="1" y="5835"/>
                  </a:lnTo>
                  <a:lnTo>
                    <a:pt x="1" y="6792"/>
                  </a:lnTo>
                  <a:lnTo>
                    <a:pt x="31" y="7390"/>
                  </a:lnTo>
                  <a:lnTo>
                    <a:pt x="91" y="7989"/>
                  </a:lnTo>
                  <a:lnTo>
                    <a:pt x="749" y="7869"/>
                  </a:lnTo>
                  <a:lnTo>
                    <a:pt x="1407" y="7690"/>
                  </a:lnTo>
                  <a:lnTo>
                    <a:pt x="2065" y="7480"/>
                  </a:lnTo>
                  <a:lnTo>
                    <a:pt x="2693" y="7241"/>
                  </a:lnTo>
                  <a:lnTo>
                    <a:pt x="3322" y="6942"/>
                  </a:lnTo>
                  <a:lnTo>
                    <a:pt x="3920" y="6583"/>
                  </a:lnTo>
                  <a:lnTo>
                    <a:pt x="4489" y="6224"/>
                  </a:lnTo>
                  <a:lnTo>
                    <a:pt x="5057" y="5805"/>
                  </a:lnTo>
                  <a:lnTo>
                    <a:pt x="5596" y="5386"/>
                  </a:lnTo>
                  <a:lnTo>
                    <a:pt x="6134" y="4907"/>
                  </a:lnTo>
                  <a:lnTo>
                    <a:pt x="6643" y="4428"/>
                  </a:lnTo>
                  <a:lnTo>
                    <a:pt x="7121" y="3890"/>
                  </a:lnTo>
                  <a:lnTo>
                    <a:pt x="7570" y="3351"/>
                  </a:lnTo>
                  <a:lnTo>
                    <a:pt x="8019" y="2813"/>
                  </a:lnTo>
                  <a:lnTo>
                    <a:pt x="8438" y="2215"/>
                  </a:lnTo>
                  <a:lnTo>
                    <a:pt x="8827" y="1616"/>
                  </a:lnTo>
                  <a:lnTo>
                    <a:pt x="9036" y="1945"/>
                  </a:lnTo>
                  <a:lnTo>
                    <a:pt x="9276" y="2215"/>
                  </a:lnTo>
                  <a:lnTo>
                    <a:pt x="9515" y="2484"/>
                  </a:lnTo>
                  <a:lnTo>
                    <a:pt x="9754" y="2753"/>
                  </a:lnTo>
                  <a:lnTo>
                    <a:pt x="10023" y="2992"/>
                  </a:lnTo>
                  <a:lnTo>
                    <a:pt x="10323" y="3202"/>
                  </a:lnTo>
                  <a:lnTo>
                    <a:pt x="10592" y="3411"/>
                  </a:lnTo>
                  <a:lnTo>
                    <a:pt x="10891" y="3621"/>
                  </a:lnTo>
                  <a:lnTo>
                    <a:pt x="11190" y="3800"/>
                  </a:lnTo>
                  <a:lnTo>
                    <a:pt x="11519" y="3950"/>
                  </a:lnTo>
                  <a:lnTo>
                    <a:pt x="11848" y="4099"/>
                  </a:lnTo>
                  <a:lnTo>
                    <a:pt x="12148" y="4219"/>
                  </a:lnTo>
                  <a:lnTo>
                    <a:pt x="12836" y="4428"/>
                  </a:lnTo>
                  <a:lnTo>
                    <a:pt x="13524" y="4578"/>
                  </a:lnTo>
                  <a:lnTo>
                    <a:pt x="13524" y="3142"/>
                  </a:lnTo>
                  <a:lnTo>
                    <a:pt x="12866" y="2933"/>
                  </a:lnTo>
                  <a:lnTo>
                    <a:pt x="12208" y="2663"/>
                  </a:lnTo>
                  <a:lnTo>
                    <a:pt x="11609" y="2364"/>
                  </a:lnTo>
                  <a:lnTo>
                    <a:pt x="11011" y="1975"/>
                  </a:lnTo>
                  <a:lnTo>
                    <a:pt x="10472" y="1556"/>
                  </a:lnTo>
                  <a:lnTo>
                    <a:pt x="9964" y="1108"/>
                  </a:lnTo>
                  <a:lnTo>
                    <a:pt x="9754" y="838"/>
                  </a:lnTo>
                  <a:lnTo>
                    <a:pt x="9515" y="569"/>
                  </a:lnTo>
                  <a:lnTo>
                    <a:pt x="9305" y="300"/>
                  </a:lnTo>
                  <a:lnTo>
                    <a:pt x="9126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020;p46">
              <a:extLst>
                <a:ext uri="{FF2B5EF4-FFF2-40B4-BE49-F238E27FC236}">
                  <a16:creationId xmlns:a16="http://schemas.microsoft.com/office/drawing/2014/main" xmlns="" id="{38E53547-5CC0-4664-88FF-9AD4ED1C0D72}"/>
                </a:ext>
              </a:extLst>
            </p:cNvPr>
            <p:cNvSpPr/>
            <p:nvPr/>
          </p:nvSpPr>
          <p:spPr>
            <a:xfrm>
              <a:off x="2217200" y="3313725"/>
              <a:ext cx="92775" cy="34425"/>
            </a:xfrm>
            <a:custGeom>
              <a:avLst/>
              <a:gdLst/>
              <a:ahLst/>
              <a:cxnLst/>
              <a:rect l="l" t="t" r="r" b="b"/>
              <a:pathLst>
                <a:path w="3711" h="1377" extrusionOk="0">
                  <a:moveTo>
                    <a:pt x="3501" y="1"/>
                  </a:moveTo>
                  <a:lnTo>
                    <a:pt x="3442" y="30"/>
                  </a:lnTo>
                  <a:lnTo>
                    <a:pt x="3412" y="90"/>
                  </a:lnTo>
                  <a:lnTo>
                    <a:pt x="3292" y="300"/>
                  </a:lnTo>
                  <a:lnTo>
                    <a:pt x="3142" y="479"/>
                  </a:lnTo>
                  <a:lnTo>
                    <a:pt x="2963" y="629"/>
                  </a:lnTo>
                  <a:lnTo>
                    <a:pt x="2783" y="778"/>
                  </a:lnTo>
                  <a:lnTo>
                    <a:pt x="2574" y="898"/>
                  </a:lnTo>
                  <a:lnTo>
                    <a:pt x="2364" y="988"/>
                  </a:lnTo>
                  <a:lnTo>
                    <a:pt x="2125" y="1048"/>
                  </a:lnTo>
                  <a:lnTo>
                    <a:pt x="1886" y="1078"/>
                  </a:lnTo>
                  <a:lnTo>
                    <a:pt x="1646" y="1078"/>
                  </a:lnTo>
                  <a:lnTo>
                    <a:pt x="1407" y="1018"/>
                  </a:lnTo>
                  <a:lnTo>
                    <a:pt x="1198" y="958"/>
                  </a:lnTo>
                  <a:lnTo>
                    <a:pt x="958" y="868"/>
                  </a:lnTo>
                  <a:lnTo>
                    <a:pt x="749" y="748"/>
                  </a:lnTo>
                  <a:lnTo>
                    <a:pt x="569" y="599"/>
                  </a:lnTo>
                  <a:lnTo>
                    <a:pt x="420" y="419"/>
                  </a:lnTo>
                  <a:lnTo>
                    <a:pt x="270" y="210"/>
                  </a:lnTo>
                  <a:lnTo>
                    <a:pt x="210" y="180"/>
                  </a:lnTo>
                  <a:lnTo>
                    <a:pt x="151" y="150"/>
                  </a:lnTo>
                  <a:lnTo>
                    <a:pt x="91" y="150"/>
                  </a:lnTo>
                  <a:lnTo>
                    <a:pt x="61" y="180"/>
                  </a:lnTo>
                  <a:lnTo>
                    <a:pt x="1" y="240"/>
                  </a:lnTo>
                  <a:lnTo>
                    <a:pt x="1" y="300"/>
                  </a:lnTo>
                  <a:lnTo>
                    <a:pt x="1" y="360"/>
                  </a:lnTo>
                  <a:lnTo>
                    <a:pt x="1" y="419"/>
                  </a:lnTo>
                  <a:lnTo>
                    <a:pt x="180" y="659"/>
                  </a:lnTo>
                  <a:lnTo>
                    <a:pt x="390" y="838"/>
                  </a:lnTo>
                  <a:lnTo>
                    <a:pt x="599" y="1018"/>
                  </a:lnTo>
                  <a:lnTo>
                    <a:pt x="839" y="1167"/>
                  </a:lnTo>
                  <a:lnTo>
                    <a:pt x="1108" y="1287"/>
                  </a:lnTo>
                  <a:lnTo>
                    <a:pt x="1377" y="1347"/>
                  </a:lnTo>
                  <a:lnTo>
                    <a:pt x="1676" y="1377"/>
                  </a:lnTo>
                  <a:lnTo>
                    <a:pt x="1946" y="1377"/>
                  </a:lnTo>
                  <a:lnTo>
                    <a:pt x="2215" y="1347"/>
                  </a:lnTo>
                  <a:lnTo>
                    <a:pt x="2484" y="1287"/>
                  </a:lnTo>
                  <a:lnTo>
                    <a:pt x="2753" y="1167"/>
                  </a:lnTo>
                  <a:lnTo>
                    <a:pt x="2993" y="1018"/>
                  </a:lnTo>
                  <a:lnTo>
                    <a:pt x="3202" y="868"/>
                  </a:lnTo>
                  <a:lnTo>
                    <a:pt x="3382" y="659"/>
                  </a:lnTo>
                  <a:lnTo>
                    <a:pt x="3561" y="449"/>
                  </a:lnTo>
                  <a:lnTo>
                    <a:pt x="3711" y="210"/>
                  </a:lnTo>
                  <a:lnTo>
                    <a:pt x="3711" y="150"/>
                  </a:lnTo>
                  <a:lnTo>
                    <a:pt x="3711" y="90"/>
                  </a:lnTo>
                  <a:lnTo>
                    <a:pt x="3681" y="30"/>
                  </a:lnTo>
                  <a:lnTo>
                    <a:pt x="362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021;p46">
              <a:extLst>
                <a:ext uri="{FF2B5EF4-FFF2-40B4-BE49-F238E27FC236}">
                  <a16:creationId xmlns:a16="http://schemas.microsoft.com/office/drawing/2014/main" xmlns="" id="{678D3988-9C01-4980-9E54-F6D29E94D6FC}"/>
                </a:ext>
              </a:extLst>
            </p:cNvPr>
            <p:cNvSpPr/>
            <p:nvPr/>
          </p:nvSpPr>
          <p:spPr>
            <a:xfrm>
              <a:off x="2381750" y="3313725"/>
              <a:ext cx="93525" cy="34425"/>
            </a:xfrm>
            <a:custGeom>
              <a:avLst/>
              <a:gdLst/>
              <a:ahLst/>
              <a:cxnLst/>
              <a:rect l="l" t="t" r="r" b="b"/>
              <a:pathLst>
                <a:path w="3741" h="1377" extrusionOk="0">
                  <a:moveTo>
                    <a:pt x="121" y="1"/>
                  </a:moveTo>
                  <a:lnTo>
                    <a:pt x="61" y="30"/>
                  </a:lnTo>
                  <a:lnTo>
                    <a:pt x="31" y="90"/>
                  </a:lnTo>
                  <a:lnTo>
                    <a:pt x="1" y="150"/>
                  </a:lnTo>
                  <a:lnTo>
                    <a:pt x="31" y="210"/>
                  </a:lnTo>
                  <a:lnTo>
                    <a:pt x="180" y="449"/>
                  </a:lnTo>
                  <a:lnTo>
                    <a:pt x="330" y="659"/>
                  </a:lnTo>
                  <a:lnTo>
                    <a:pt x="539" y="868"/>
                  </a:lnTo>
                  <a:lnTo>
                    <a:pt x="749" y="1018"/>
                  </a:lnTo>
                  <a:lnTo>
                    <a:pt x="988" y="1167"/>
                  </a:lnTo>
                  <a:lnTo>
                    <a:pt x="1258" y="1287"/>
                  </a:lnTo>
                  <a:lnTo>
                    <a:pt x="1527" y="1347"/>
                  </a:lnTo>
                  <a:lnTo>
                    <a:pt x="1796" y="1377"/>
                  </a:lnTo>
                  <a:lnTo>
                    <a:pt x="2065" y="1377"/>
                  </a:lnTo>
                  <a:lnTo>
                    <a:pt x="2364" y="1347"/>
                  </a:lnTo>
                  <a:lnTo>
                    <a:pt x="2634" y="1287"/>
                  </a:lnTo>
                  <a:lnTo>
                    <a:pt x="2873" y="1167"/>
                  </a:lnTo>
                  <a:lnTo>
                    <a:pt x="3142" y="1018"/>
                  </a:lnTo>
                  <a:lnTo>
                    <a:pt x="3352" y="838"/>
                  </a:lnTo>
                  <a:lnTo>
                    <a:pt x="3561" y="659"/>
                  </a:lnTo>
                  <a:lnTo>
                    <a:pt x="3711" y="419"/>
                  </a:lnTo>
                  <a:lnTo>
                    <a:pt x="3741" y="360"/>
                  </a:lnTo>
                  <a:lnTo>
                    <a:pt x="3741" y="300"/>
                  </a:lnTo>
                  <a:lnTo>
                    <a:pt x="3711" y="240"/>
                  </a:lnTo>
                  <a:lnTo>
                    <a:pt x="3681" y="180"/>
                  </a:lnTo>
                  <a:lnTo>
                    <a:pt x="3621" y="150"/>
                  </a:lnTo>
                  <a:lnTo>
                    <a:pt x="3561" y="150"/>
                  </a:lnTo>
                  <a:lnTo>
                    <a:pt x="3531" y="180"/>
                  </a:lnTo>
                  <a:lnTo>
                    <a:pt x="3471" y="210"/>
                  </a:lnTo>
                  <a:lnTo>
                    <a:pt x="3322" y="419"/>
                  </a:lnTo>
                  <a:lnTo>
                    <a:pt x="3172" y="599"/>
                  </a:lnTo>
                  <a:lnTo>
                    <a:pt x="2963" y="748"/>
                  </a:lnTo>
                  <a:lnTo>
                    <a:pt x="2753" y="868"/>
                  </a:lnTo>
                  <a:lnTo>
                    <a:pt x="2544" y="958"/>
                  </a:lnTo>
                  <a:lnTo>
                    <a:pt x="2335" y="1018"/>
                  </a:lnTo>
                  <a:lnTo>
                    <a:pt x="2095" y="1078"/>
                  </a:lnTo>
                  <a:lnTo>
                    <a:pt x="1826" y="1078"/>
                  </a:lnTo>
                  <a:lnTo>
                    <a:pt x="1617" y="1048"/>
                  </a:lnTo>
                  <a:lnTo>
                    <a:pt x="1377" y="988"/>
                  </a:lnTo>
                  <a:lnTo>
                    <a:pt x="1168" y="898"/>
                  </a:lnTo>
                  <a:lnTo>
                    <a:pt x="958" y="778"/>
                  </a:lnTo>
                  <a:lnTo>
                    <a:pt x="779" y="629"/>
                  </a:lnTo>
                  <a:lnTo>
                    <a:pt x="599" y="479"/>
                  </a:lnTo>
                  <a:lnTo>
                    <a:pt x="450" y="300"/>
                  </a:lnTo>
                  <a:lnTo>
                    <a:pt x="330" y="90"/>
                  </a:lnTo>
                  <a:lnTo>
                    <a:pt x="300" y="30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022;p46">
              <a:extLst>
                <a:ext uri="{FF2B5EF4-FFF2-40B4-BE49-F238E27FC236}">
                  <a16:creationId xmlns:a16="http://schemas.microsoft.com/office/drawing/2014/main" xmlns="" id="{A2AEA538-2B98-4742-982B-208F92091EC3}"/>
                </a:ext>
              </a:extLst>
            </p:cNvPr>
            <p:cNvSpPr/>
            <p:nvPr/>
          </p:nvSpPr>
          <p:spPr>
            <a:xfrm>
              <a:off x="2374275" y="3228450"/>
              <a:ext cx="109975" cy="35200"/>
            </a:xfrm>
            <a:custGeom>
              <a:avLst/>
              <a:gdLst/>
              <a:ahLst/>
              <a:cxnLst/>
              <a:rect l="l" t="t" r="r" b="b"/>
              <a:pathLst>
                <a:path w="4399" h="1408" extrusionOk="0">
                  <a:moveTo>
                    <a:pt x="2424" y="1"/>
                  </a:moveTo>
                  <a:lnTo>
                    <a:pt x="2155" y="31"/>
                  </a:lnTo>
                  <a:lnTo>
                    <a:pt x="1886" y="61"/>
                  </a:lnTo>
                  <a:lnTo>
                    <a:pt x="1616" y="91"/>
                  </a:lnTo>
                  <a:lnTo>
                    <a:pt x="1347" y="180"/>
                  </a:lnTo>
                  <a:lnTo>
                    <a:pt x="1078" y="270"/>
                  </a:lnTo>
                  <a:lnTo>
                    <a:pt x="809" y="360"/>
                  </a:lnTo>
                  <a:lnTo>
                    <a:pt x="569" y="509"/>
                  </a:lnTo>
                  <a:lnTo>
                    <a:pt x="330" y="659"/>
                  </a:lnTo>
                  <a:lnTo>
                    <a:pt x="120" y="839"/>
                  </a:lnTo>
                  <a:lnTo>
                    <a:pt x="31" y="958"/>
                  </a:lnTo>
                  <a:lnTo>
                    <a:pt x="1" y="1078"/>
                  </a:lnTo>
                  <a:lnTo>
                    <a:pt x="31" y="1198"/>
                  </a:lnTo>
                  <a:lnTo>
                    <a:pt x="91" y="1287"/>
                  </a:lnTo>
                  <a:lnTo>
                    <a:pt x="180" y="1377"/>
                  </a:lnTo>
                  <a:lnTo>
                    <a:pt x="300" y="1407"/>
                  </a:lnTo>
                  <a:lnTo>
                    <a:pt x="420" y="1407"/>
                  </a:lnTo>
                  <a:lnTo>
                    <a:pt x="539" y="1347"/>
                  </a:lnTo>
                  <a:lnTo>
                    <a:pt x="689" y="1198"/>
                  </a:lnTo>
                  <a:lnTo>
                    <a:pt x="898" y="1078"/>
                  </a:lnTo>
                  <a:lnTo>
                    <a:pt x="1078" y="958"/>
                  </a:lnTo>
                  <a:lnTo>
                    <a:pt x="1287" y="868"/>
                  </a:lnTo>
                  <a:lnTo>
                    <a:pt x="1736" y="719"/>
                  </a:lnTo>
                  <a:lnTo>
                    <a:pt x="2155" y="659"/>
                  </a:lnTo>
                  <a:lnTo>
                    <a:pt x="2634" y="659"/>
                  </a:lnTo>
                  <a:lnTo>
                    <a:pt x="2843" y="689"/>
                  </a:lnTo>
                  <a:lnTo>
                    <a:pt x="3052" y="749"/>
                  </a:lnTo>
                  <a:lnTo>
                    <a:pt x="3292" y="809"/>
                  </a:lnTo>
                  <a:lnTo>
                    <a:pt x="3501" y="868"/>
                  </a:lnTo>
                  <a:lnTo>
                    <a:pt x="3681" y="988"/>
                  </a:lnTo>
                  <a:lnTo>
                    <a:pt x="3890" y="1108"/>
                  </a:lnTo>
                  <a:lnTo>
                    <a:pt x="4010" y="1138"/>
                  </a:lnTo>
                  <a:lnTo>
                    <a:pt x="4129" y="1138"/>
                  </a:lnTo>
                  <a:lnTo>
                    <a:pt x="4249" y="1108"/>
                  </a:lnTo>
                  <a:lnTo>
                    <a:pt x="4339" y="1018"/>
                  </a:lnTo>
                  <a:lnTo>
                    <a:pt x="4399" y="898"/>
                  </a:lnTo>
                  <a:lnTo>
                    <a:pt x="4399" y="779"/>
                  </a:lnTo>
                  <a:lnTo>
                    <a:pt x="4369" y="689"/>
                  </a:lnTo>
                  <a:lnTo>
                    <a:pt x="4279" y="569"/>
                  </a:lnTo>
                  <a:lnTo>
                    <a:pt x="4040" y="420"/>
                  </a:lnTo>
                  <a:lnTo>
                    <a:pt x="3770" y="300"/>
                  </a:lnTo>
                  <a:lnTo>
                    <a:pt x="3531" y="210"/>
                  </a:lnTo>
                  <a:lnTo>
                    <a:pt x="3262" y="121"/>
                  </a:lnTo>
                  <a:lnTo>
                    <a:pt x="2993" y="61"/>
                  </a:lnTo>
                  <a:lnTo>
                    <a:pt x="2693" y="31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023;p46">
              <a:extLst>
                <a:ext uri="{FF2B5EF4-FFF2-40B4-BE49-F238E27FC236}">
                  <a16:creationId xmlns:a16="http://schemas.microsoft.com/office/drawing/2014/main" xmlns="" id="{9124F60F-C519-4217-A655-0B8A0FF0B232}"/>
                </a:ext>
              </a:extLst>
            </p:cNvPr>
            <p:cNvSpPr/>
            <p:nvPr/>
          </p:nvSpPr>
          <p:spPr>
            <a:xfrm>
              <a:off x="2206000" y="3228450"/>
              <a:ext cx="109975" cy="35200"/>
            </a:xfrm>
            <a:custGeom>
              <a:avLst/>
              <a:gdLst/>
              <a:ahLst/>
              <a:cxnLst/>
              <a:rect l="l" t="t" r="r" b="b"/>
              <a:pathLst>
                <a:path w="4399" h="1408" extrusionOk="0">
                  <a:moveTo>
                    <a:pt x="1975" y="1"/>
                  </a:moveTo>
                  <a:lnTo>
                    <a:pt x="1705" y="31"/>
                  </a:lnTo>
                  <a:lnTo>
                    <a:pt x="1406" y="61"/>
                  </a:lnTo>
                  <a:lnTo>
                    <a:pt x="1137" y="121"/>
                  </a:lnTo>
                  <a:lnTo>
                    <a:pt x="868" y="210"/>
                  </a:lnTo>
                  <a:lnTo>
                    <a:pt x="628" y="300"/>
                  </a:lnTo>
                  <a:lnTo>
                    <a:pt x="359" y="420"/>
                  </a:lnTo>
                  <a:lnTo>
                    <a:pt x="120" y="569"/>
                  </a:lnTo>
                  <a:lnTo>
                    <a:pt x="30" y="689"/>
                  </a:lnTo>
                  <a:lnTo>
                    <a:pt x="0" y="779"/>
                  </a:lnTo>
                  <a:lnTo>
                    <a:pt x="0" y="898"/>
                  </a:lnTo>
                  <a:lnTo>
                    <a:pt x="60" y="1018"/>
                  </a:lnTo>
                  <a:lnTo>
                    <a:pt x="150" y="1108"/>
                  </a:lnTo>
                  <a:lnTo>
                    <a:pt x="239" y="1138"/>
                  </a:lnTo>
                  <a:lnTo>
                    <a:pt x="389" y="1138"/>
                  </a:lnTo>
                  <a:lnTo>
                    <a:pt x="509" y="1108"/>
                  </a:lnTo>
                  <a:lnTo>
                    <a:pt x="688" y="988"/>
                  </a:lnTo>
                  <a:lnTo>
                    <a:pt x="898" y="868"/>
                  </a:lnTo>
                  <a:lnTo>
                    <a:pt x="1107" y="809"/>
                  </a:lnTo>
                  <a:lnTo>
                    <a:pt x="1346" y="749"/>
                  </a:lnTo>
                  <a:lnTo>
                    <a:pt x="1556" y="689"/>
                  </a:lnTo>
                  <a:lnTo>
                    <a:pt x="1765" y="659"/>
                  </a:lnTo>
                  <a:lnTo>
                    <a:pt x="2214" y="659"/>
                  </a:lnTo>
                  <a:lnTo>
                    <a:pt x="2663" y="719"/>
                  </a:lnTo>
                  <a:lnTo>
                    <a:pt x="3112" y="868"/>
                  </a:lnTo>
                  <a:lnTo>
                    <a:pt x="3321" y="958"/>
                  </a:lnTo>
                  <a:lnTo>
                    <a:pt x="3501" y="1078"/>
                  </a:lnTo>
                  <a:lnTo>
                    <a:pt x="3680" y="1198"/>
                  </a:lnTo>
                  <a:lnTo>
                    <a:pt x="3860" y="1347"/>
                  </a:lnTo>
                  <a:lnTo>
                    <a:pt x="3979" y="1407"/>
                  </a:lnTo>
                  <a:lnTo>
                    <a:pt x="4099" y="1407"/>
                  </a:lnTo>
                  <a:lnTo>
                    <a:pt x="4219" y="1377"/>
                  </a:lnTo>
                  <a:lnTo>
                    <a:pt x="4308" y="1287"/>
                  </a:lnTo>
                  <a:lnTo>
                    <a:pt x="4368" y="1198"/>
                  </a:lnTo>
                  <a:lnTo>
                    <a:pt x="4398" y="1078"/>
                  </a:lnTo>
                  <a:lnTo>
                    <a:pt x="4368" y="958"/>
                  </a:lnTo>
                  <a:lnTo>
                    <a:pt x="4278" y="839"/>
                  </a:lnTo>
                  <a:lnTo>
                    <a:pt x="4069" y="659"/>
                  </a:lnTo>
                  <a:lnTo>
                    <a:pt x="3830" y="509"/>
                  </a:lnTo>
                  <a:lnTo>
                    <a:pt x="3590" y="360"/>
                  </a:lnTo>
                  <a:lnTo>
                    <a:pt x="3321" y="270"/>
                  </a:lnTo>
                  <a:lnTo>
                    <a:pt x="3052" y="180"/>
                  </a:lnTo>
                  <a:lnTo>
                    <a:pt x="2783" y="91"/>
                  </a:lnTo>
                  <a:lnTo>
                    <a:pt x="2513" y="61"/>
                  </a:lnTo>
                  <a:lnTo>
                    <a:pt x="2244" y="31"/>
                  </a:lnTo>
                  <a:lnTo>
                    <a:pt x="197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024;p46">
              <a:extLst>
                <a:ext uri="{FF2B5EF4-FFF2-40B4-BE49-F238E27FC236}">
                  <a16:creationId xmlns:a16="http://schemas.microsoft.com/office/drawing/2014/main" xmlns="" id="{06E6B2AD-AFA4-43F6-ACB2-41949F988546}"/>
                </a:ext>
              </a:extLst>
            </p:cNvPr>
            <p:cNvSpPr/>
            <p:nvPr/>
          </p:nvSpPr>
          <p:spPr>
            <a:xfrm>
              <a:off x="2313700" y="3310725"/>
              <a:ext cx="29200" cy="124950"/>
            </a:xfrm>
            <a:custGeom>
              <a:avLst/>
              <a:gdLst/>
              <a:ahLst/>
              <a:cxnLst/>
              <a:rect l="l" t="t" r="r" b="b"/>
              <a:pathLst>
                <a:path w="1168" h="4998" extrusionOk="0">
                  <a:moveTo>
                    <a:pt x="629" y="1"/>
                  </a:moveTo>
                  <a:lnTo>
                    <a:pt x="569" y="31"/>
                  </a:lnTo>
                  <a:lnTo>
                    <a:pt x="509" y="91"/>
                  </a:lnTo>
                  <a:lnTo>
                    <a:pt x="509" y="180"/>
                  </a:lnTo>
                  <a:lnTo>
                    <a:pt x="479" y="539"/>
                  </a:lnTo>
                  <a:lnTo>
                    <a:pt x="419" y="868"/>
                  </a:lnTo>
                  <a:lnTo>
                    <a:pt x="270" y="1587"/>
                  </a:lnTo>
                  <a:lnTo>
                    <a:pt x="120" y="2275"/>
                  </a:lnTo>
                  <a:lnTo>
                    <a:pt x="60" y="2634"/>
                  </a:lnTo>
                  <a:lnTo>
                    <a:pt x="30" y="2993"/>
                  </a:lnTo>
                  <a:lnTo>
                    <a:pt x="0" y="3262"/>
                  </a:lnTo>
                  <a:lnTo>
                    <a:pt x="30" y="3561"/>
                  </a:lnTo>
                  <a:lnTo>
                    <a:pt x="90" y="3830"/>
                  </a:lnTo>
                  <a:lnTo>
                    <a:pt x="180" y="4100"/>
                  </a:lnTo>
                  <a:lnTo>
                    <a:pt x="300" y="4369"/>
                  </a:lnTo>
                  <a:lnTo>
                    <a:pt x="449" y="4608"/>
                  </a:lnTo>
                  <a:lnTo>
                    <a:pt x="659" y="4788"/>
                  </a:lnTo>
                  <a:lnTo>
                    <a:pt x="868" y="4967"/>
                  </a:lnTo>
                  <a:lnTo>
                    <a:pt x="958" y="4997"/>
                  </a:lnTo>
                  <a:lnTo>
                    <a:pt x="1018" y="4997"/>
                  </a:lnTo>
                  <a:lnTo>
                    <a:pt x="1077" y="4967"/>
                  </a:lnTo>
                  <a:lnTo>
                    <a:pt x="1137" y="4937"/>
                  </a:lnTo>
                  <a:lnTo>
                    <a:pt x="1167" y="4878"/>
                  </a:lnTo>
                  <a:lnTo>
                    <a:pt x="1167" y="4788"/>
                  </a:lnTo>
                  <a:lnTo>
                    <a:pt x="1137" y="4728"/>
                  </a:lnTo>
                  <a:lnTo>
                    <a:pt x="1107" y="4668"/>
                  </a:lnTo>
                  <a:lnTo>
                    <a:pt x="868" y="4489"/>
                  </a:lnTo>
                  <a:lnTo>
                    <a:pt x="689" y="4279"/>
                  </a:lnTo>
                  <a:lnTo>
                    <a:pt x="569" y="4040"/>
                  </a:lnTo>
                  <a:lnTo>
                    <a:pt x="479" y="3800"/>
                  </a:lnTo>
                  <a:lnTo>
                    <a:pt x="419" y="3531"/>
                  </a:lnTo>
                  <a:lnTo>
                    <a:pt x="389" y="3232"/>
                  </a:lnTo>
                  <a:lnTo>
                    <a:pt x="389" y="2963"/>
                  </a:lnTo>
                  <a:lnTo>
                    <a:pt x="419" y="2693"/>
                  </a:lnTo>
                  <a:lnTo>
                    <a:pt x="539" y="2065"/>
                  </a:lnTo>
                  <a:lnTo>
                    <a:pt x="689" y="1467"/>
                  </a:lnTo>
                  <a:lnTo>
                    <a:pt x="808" y="839"/>
                  </a:lnTo>
                  <a:lnTo>
                    <a:pt x="868" y="539"/>
                  </a:lnTo>
                  <a:lnTo>
                    <a:pt x="868" y="210"/>
                  </a:lnTo>
                  <a:lnTo>
                    <a:pt x="868" y="121"/>
                  </a:lnTo>
                  <a:lnTo>
                    <a:pt x="808" y="61"/>
                  </a:lnTo>
                  <a:lnTo>
                    <a:pt x="748" y="31"/>
                  </a:lnTo>
                  <a:lnTo>
                    <a:pt x="689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025;p46">
              <a:extLst>
                <a:ext uri="{FF2B5EF4-FFF2-40B4-BE49-F238E27FC236}">
                  <a16:creationId xmlns:a16="http://schemas.microsoft.com/office/drawing/2014/main" xmlns="" id="{1E2125F3-D8AF-4427-81DF-5F4B68FB402C}"/>
                </a:ext>
              </a:extLst>
            </p:cNvPr>
            <p:cNvSpPr/>
            <p:nvPr/>
          </p:nvSpPr>
          <p:spPr>
            <a:xfrm>
              <a:off x="1921025" y="3781200"/>
              <a:ext cx="172800" cy="368000"/>
            </a:xfrm>
            <a:custGeom>
              <a:avLst/>
              <a:gdLst/>
              <a:ahLst/>
              <a:cxnLst/>
              <a:rect l="l" t="t" r="r" b="b"/>
              <a:pathLst>
                <a:path w="6912" h="14720" extrusionOk="0">
                  <a:moveTo>
                    <a:pt x="3830" y="0"/>
                  </a:moveTo>
                  <a:lnTo>
                    <a:pt x="0" y="14720"/>
                  </a:lnTo>
                  <a:lnTo>
                    <a:pt x="5206" y="14720"/>
                  </a:lnTo>
                  <a:lnTo>
                    <a:pt x="6911" y="11279"/>
                  </a:lnTo>
                  <a:lnTo>
                    <a:pt x="3830" y="0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026;p46">
              <a:extLst>
                <a:ext uri="{FF2B5EF4-FFF2-40B4-BE49-F238E27FC236}">
                  <a16:creationId xmlns:a16="http://schemas.microsoft.com/office/drawing/2014/main" xmlns="" id="{99D733B3-DCD0-4B97-B766-697BA10F913A}"/>
                </a:ext>
              </a:extLst>
            </p:cNvPr>
            <p:cNvSpPr/>
            <p:nvPr/>
          </p:nvSpPr>
          <p:spPr>
            <a:xfrm>
              <a:off x="2060150" y="3387025"/>
              <a:ext cx="383725" cy="372500"/>
            </a:xfrm>
            <a:custGeom>
              <a:avLst/>
              <a:gdLst/>
              <a:ahLst/>
              <a:cxnLst/>
              <a:rect l="l" t="t" r="r" b="b"/>
              <a:pathLst>
                <a:path w="15349" h="14900" extrusionOk="0">
                  <a:moveTo>
                    <a:pt x="0" y="0"/>
                  </a:moveTo>
                  <a:lnTo>
                    <a:pt x="0" y="419"/>
                  </a:lnTo>
                  <a:lnTo>
                    <a:pt x="0" y="1137"/>
                  </a:lnTo>
                  <a:lnTo>
                    <a:pt x="30" y="1826"/>
                  </a:lnTo>
                  <a:lnTo>
                    <a:pt x="90" y="2544"/>
                  </a:lnTo>
                  <a:lnTo>
                    <a:pt x="180" y="3262"/>
                  </a:lnTo>
                  <a:lnTo>
                    <a:pt x="269" y="3950"/>
                  </a:lnTo>
                  <a:lnTo>
                    <a:pt x="389" y="4638"/>
                  </a:lnTo>
                  <a:lnTo>
                    <a:pt x="539" y="5326"/>
                  </a:lnTo>
                  <a:lnTo>
                    <a:pt x="718" y="5984"/>
                  </a:lnTo>
                  <a:lnTo>
                    <a:pt x="898" y="6642"/>
                  </a:lnTo>
                  <a:lnTo>
                    <a:pt x="1107" y="7301"/>
                  </a:lnTo>
                  <a:lnTo>
                    <a:pt x="1346" y="7929"/>
                  </a:lnTo>
                  <a:lnTo>
                    <a:pt x="1586" y="8557"/>
                  </a:lnTo>
                  <a:lnTo>
                    <a:pt x="1855" y="9185"/>
                  </a:lnTo>
                  <a:lnTo>
                    <a:pt x="2154" y="9754"/>
                  </a:lnTo>
                  <a:lnTo>
                    <a:pt x="2453" y="10352"/>
                  </a:lnTo>
                  <a:lnTo>
                    <a:pt x="2812" y="10891"/>
                  </a:lnTo>
                  <a:lnTo>
                    <a:pt x="3381" y="11758"/>
                  </a:lnTo>
                  <a:lnTo>
                    <a:pt x="4009" y="12566"/>
                  </a:lnTo>
                  <a:lnTo>
                    <a:pt x="4308" y="12925"/>
                  </a:lnTo>
                  <a:lnTo>
                    <a:pt x="4607" y="13224"/>
                  </a:lnTo>
                  <a:lnTo>
                    <a:pt x="4907" y="13553"/>
                  </a:lnTo>
                  <a:lnTo>
                    <a:pt x="5236" y="13823"/>
                  </a:lnTo>
                  <a:lnTo>
                    <a:pt x="5535" y="14062"/>
                  </a:lnTo>
                  <a:lnTo>
                    <a:pt x="5864" y="14271"/>
                  </a:lnTo>
                  <a:lnTo>
                    <a:pt x="6163" y="14451"/>
                  </a:lnTo>
                  <a:lnTo>
                    <a:pt x="6462" y="14601"/>
                  </a:lnTo>
                  <a:lnTo>
                    <a:pt x="6762" y="14720"/>
                  </a:lnTo>
                  <a:lnTo>
                    <a:pt x="7061" y="14810"/>
                  </a:lnTo>
                  <a:lnTo>
                    <a:pt x="7360" y="14870"/>
                  </a:lnTo>
                  <a:lnTo>
                    <a:pt x="7659" y="14900"/>
                  </a:lnTo>
                  <a:lnTo>
                    <a:pt x="7988" y="14870"/>
                  </a:lnTo>
                  <a:lnTo>
                    <a:pt x="8317" y="14840"/>
                  </a:lnTo>
                  <a:lnTo>
                    <a:pt x="8617" y="14750"/>
                  </a:lnTo>
                  <a:lnTo>
                    <a:pt x="8946" y="14660"/>
                  </a:lnTo>
                  <a:lnTo>
                    <a:pt x="9275" y="14511"/>
                  </a:lnTo>
                  <a:lnTo>
                    <a:pt x="9604" y="14331"/>
                  </a:lnTo>
                  <a:lnTo>
                    <a:pt x="9933" y="14152"/>
                  </a:lnTo>
                  <a:lnTo>
                    <a:pt x="10262" y="13912"/>
                  </a:lnTo>
                  <a:lnTo>
                    <a:pt x="10591" y="13643"/>
                  </a:lnTo>
                  <a:lnTo>
                    <a:pt x="10920" y="13344"/>
                  </a:lnTo>
                  <a:lnTo>
                    <a:pt x="11219" y="13045"/>
                  </a:lnTo>
                  <a:lnTo>
                    <a:pt x="11549" y="12686"/>
                  </a:lnTo>
                  <a:lnTo>
                    <a:pt x="11878" y="12297"/>
                  </a:lnTo>
                  <a:lnTo>
                    <a:pt x="12177" y="11878"/>
                  </a:lnTo>
                  <a:lnTo>
                    <a:pt x="12476" y="11399"/>
                  </a:lnTo>
                  <a:lnTo>
                    <a:pt x="12775" y="10921"/>
                  </a:lnTo>
                  <a:lnTo>
                    <a:pt x="13104" y="10382"/>
                  </a:lnTo>
                  <a:lnTo>
                    <a:pt x="13374" y="9844"/>
                  </a:lnTo>
                  <a:lnTo>
                    <a:pt x="13643" y="9245"/>
                  </a:lnTo>
                  <a:lnTo>
                    <a:pt x="13912" y="8677"/>
                  </a:lnTo>
                  <a:lnTo>
                    <a:pt x="14122" y="8078"/>
                  </a:lnTo>
                  <a:lnTo>
                    <a:pt x="14331" y="7450"/>
                  </a:lnTo>
                  <a:lnTo>
                    <a:pt x="14540" y="6822"/>
                  </a:lnTo>
                  <a:lnTo>
                    <a:pt x="14690" y="6194"/>
                  </a:lnTo>
                  <a:lnTo>
                    <a:pt x="14840" y="5565"/>
                  </a:lnTo>
                  <a:lnTo>
                    <a:pt x="14989" y="4907"/>
                  </a:lnTo>
                  <a:lnTo>
                    <a:pt x="15079" y="4249"/>
                  </a:lnTo>
                  <a:lnTo>
                    <a:pt x="15169" y="3561"/>
                  </a:lnTo>
                  <a:lnTo>
                    <a:pt x="15258" y="2903"/>
                  </a:lnTo>
                  <a:lnTo>
                    <a:pt x="15288" y="2214"/>
                  </a:lnTo>
                  <a:lnTo>
                    <a:pt x="15318" y="1556"/>
                  </a:lnTo>
                  <a:lnTo>
                    <a:pt x="15348" y="868"/>
                  </a:lnTo>
                  <a:lnTo>
                    <a:pt x="15348" y="210"/>
                  </a:lnTo>
                  <a:lnTo>
                    <a:pt x="14780" y="539"/>
                  </a:lnTo>
                  <a:lnTo>
                    <a:pt x="14211" y="838"/>
                  </a:lnTo>
                  <a:lnTo>
                    <a:pt x="13344" y="1227"/>
                  </a:lnTo>
                  <a:lnTo>
                    <a:pt x="12476" y="1556"/>
                  </a:lnTo>
                  <a:lnTo>
                    <a:pt x="11549" y="1855"/>
                  </a:lnTo>
                  <a:lnTo>
                    <a:pt x="10651" y="2065"/>
                  </a:lnTo>
                  <a:lnTo>
                    <a:pt x="10172" y="2125"/>
                  </a:lnTo>
                  <a:lnTo>
                    <a:pt x="9694" y="2185"/>
                  </a:lnTo>
                  <a:lnTo>
                    <a:pt x="8706" y="2274"/>
                  </a:lnTo>
                  <a:lnTo>
                    <a:pt x="7749" y="2304"/>
                  </a:lnTo>
                  <a:lnTo>
                    <a:pt x="6792" y="2274"/>
                  </a:lnTo>
                  <a:lnTo>
                    <a:pt x="5864" y="2214"/>
                  </a:lnTo>
                  <a:lnTo>
                    <a:pt x="4967" y="2095"/>
                  </a:lnTo>
                  <a:lnTo>
                    <a:pt x="4069" y="1945"/>
                  </a:lnTo>
                  <a:lnTo>
                    <a:pt x="3620" y="1855"/>
                  </a:lnTo>
                  <a:lnTo>
                    <a:pt x="3171" y="1736"/>
                  </a:lnTo>
                  <a:lnTo>
                    <a:pt x="2753" y="1586"/>
                  </a:lnTo>
                  <a:lnTo>
                    <a:pt x="2304" y="1437"/>
                  </a:lnTo>
                  <a:lnTo>
                    <a:pt x="1915" y="1257"/>
                  </a:lnTo>
                  <a:lnTo>
                    <a:pt x="1496" y="1048"/>
                  </a:lnTo>
                  <a:lnTo>
                    <a:pt x="1107" y="838"/>
                  </a:lnTo>
                  <a:lnTo>
                    <a:pt x="718" y="569"/>
                  </a:lnTo>
                  <a:lnTo>
                    <a:pt x="359" y="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027;p46">
              <a:extLst>
                <a:ext uri="{FF2B5EF4-FFF2-40B4-BE49-F238E27FC236}">
                  <a16:creationId xmlns:a16="http://schemas.microsoft.com/office/drawing/2014/main" xmlns="" id="{4DCDD321-74B5-439C-9058-35084C536904}"/>
                </a:ext>
              </a:extLst>
            </p:cNvPr>
            <p:cNvSpPr/>
            <p:nvPr/>
          </p:nvSpPr>
          <p:spPr>
            <a:xfrm>
              <a:off x="2060150" y="3387025"/>
              <a:ext cx="212425" cy="372500"/>
            </a:xfrm>
            <a:custGeom>
              <a:avLst/>
              <a:gdLst/>
              <a:ahLst/>
              <a:cxnLst/>
              <a:rect l="l" t="t" r="r" b="b"/>
              <a:pathLst>
                <a:path w="8497" h="14900" extrusionOk="0">
                  <a:moveTo>
                    <a:pt x="0" y="0"/>
                  </a:moveTo>
                  <a:lnTo>
                    <a:pt x="0" y="419"/>
                  </a:lnTo>
                  <a:lnTo>
                    <a:pt x="0" y="1137"/>
                  </a:lnTo>
                  <a:lnTo>
                    <a:pt x="30" y="1826"/>
                  </a:lnTo>
                  <a:lnTo>
                    <a:pt x="90" y="2544"/>
                  </a:lnTo>
                  <a:lnTo>
                    <a:pt x="180" y="3262"/>
                  </a:lnTo>
                  <a:lnTo>
                    <a:pt x="269" y="3950"/>
                  </a:lnTo>
                  <a:lnTo>
                    <a:pt x="389" y="4638"/>
                  </a:lnTo>
                  <a:lnTo>
                    <a:pt x="539" y="5326"/>
                  </a:lnTo>
                  <a:lnTo>
                    <a:pt x="718" y="5984"/>
                  </a:lnTo>
                  <a:lnTo>
                    <a:pt x="898" y="6642"/>
                  </a:lnTo>
                  <a:lnTo>
                    <a:pt x="1107" y="7301"/>
                  </a:lnTo>
                  <a:lnTo>
                    <a:pt x="1346" y="7929"/>
                  </a:lnTo>
                  <a:lnTo>
                    <a:pt x="1586" y="8557"/>
                  </a:lnTo>
                  <a:lnTo>
                    <a:pt x="1855" y="9185"/>
                  </a:lnTo>
                  <a:lnTo>
                    <a:pt x="2154" y="9754"/>
                  </a:lnTo>
                  <a:lnTo>
                    <a:pt x="2453" y="10352"/>
                  </a:lnTo>
                  <a:lnTo>
                    <a:pt x="2812" y="10891"/>
                  </a:lnTo>
                  <a:lnTo>
                    <a:pt x="3381" y="11758"/>
                  </a:lnTo>
                  <a:lnTo>
                    <a:pt x="4009" y="12566"/>
                  </a:lnTo>
                  <a:lnTo>
                    <a:pt x="4308" y="12925"/>
                  </a:lnTo>
                  <a:lnTo>
                    <a:pt x="4607" y="13224"/>
                  </a:lnTo>
                  <a:lnTo>
                    <a:pt x="4907" y="13553"/>
                  </a:lnTo>
                  <a:lnTo>
                    <a:pt x="5236" y="13823"/>
                  </a:lnTo>
                  <a:lnTo>
                    <a:pt x="5535" y="14062"/>
                  </a:lnTo>
                  <a:lnTo>
                    <a:pt x="5864" y="14271"/>
                  </a:lnTo>
                  <a:lnTo>
                    <a:pt x="6163" y="14451"/>
                  </a:lnTo>
                  <a:lnTo>
                    <a:pt x="6462" y="14601"/>
                  </a:lnTo>
                  <a:lnTo>
                    <a:pt x="6762" y="14720"/>
                  </a:lnTo>
                  <a:lnTo>
                    <a:pt x="7061" y="14810"/>
                  </a:lnTo>
                  <a:lnTo>
                    <a:pt x="7360" y="14870"/>
                  </a:lnTo>
                  <a:lnTo>
                    <a:pt x="7659" y="14900"/>
                  </a:lnTo>
                  <a:lnTo>
                    <a:pt x="8078" y="14870"/>
                  </a:lnTo>
                  <a:lnTo>
                    <a:pt x="8497" y="14780"/>
                  </a:lnTo>
                  <a:lnTo>
                    <a:pt x="8198" y="14032"/>
                  </a:lnTo>
                  <a:lnTo>
                    <a:pt x="7899" y="13284"/>
                  </a:lnTo>
                  <a:lnTo>
                    <a:pt x="7629" y="12506"/>
                  </a:lnTo>
                  <a:lnTo>
                    <a:pt x="7390" y="11758"/>
                  </a:lnTo>
                  <a:lnTo>
                    <a:pt x="7180" y="10980"/>
                  </a:lnTo>
                  <a:lnTo>
                    <a:pt x="6971" y="10203"/>
                  </a:lnTo>
                  <a:lnTo>
                    <a:pt x="6792" y="9425"/>
                  </a:lnTo>
                  <a:lnTo>
                    <a:pt x="6612" y="8617"/>
                  </a:lnTo>
                  <a:lnTo>
                    <a:pt x="6492" y="7839"/>
                  </a:lnTo>
                  <a:lnTo>
                    <a:pt x="6373" y="7031"/>
                  </a:lnTo>
                  <a:lnTo>
                    <a:pt x="6283" y="6253"/>
                  </a:lnTo>
                  <a:lnTo>
                    <a:pt x="6223" y="5446"/>
                  </a:lnTo>
                  <a:lnTo>
                    <a:pt x="6163" y="4638"/>
                  </a:lnTo>
                  <a:lnTo>
                    <a:pt x="6163" y="3860"/>
                  </a:lnTo>
                  <a:lnTo>
                    <a:pt x="6163" y="3052"/>
                  </a:lnTo>
                  <a:lnTo>
                    <a:pt x="6223" y="2244"/>
                  </a:lnTo>
                  <a:lnTo>
                    <a:pt x="5385" y="2155"/>
                  </a:lnTo>
                  <a:lnTo>
                    <a:pt x="4548" y="2035"/>
                  </a:lnTo>
                  <a:lnTo>
                    <a:pt x="3710" y="1855"/>
                  </a:lnTo>
                  <a:lnTo>
                    <a:pt x="2902" y="1646"/>
                  </a:lnTo>
                  <a:lnTo>
                    <a:pt x="2513" y="1496"/>
                  </a:lnTo>
                  <a:lnTo>
                    <a:pt x="2124" y="1347"/>
                  </a:lnTo>
                  <a:lnTo>
                    <a:pt x="1735" y="1167"/>
                  </a:lnTo>
                  <a:lnTo>
                    <a:pt x="1376" y="988"/>
                  </a:lnTo>
                  <a:lnTo>
                    <a:pt x="1017" y="778"/>
                  </a:lnTo>
                  <a:lnTo>
                    <a:pt x="658" y="539"/>
                  </a:lnTo>
                  <a:lnTo>
                    <a:pt x="329" y="2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028;p46">
              <a:extLst>
                <a:ext uri="{FF2B5EF4-FFF2-40B4-BE49-F238E27FC236}">
                  <a16:creationId xmlns:a16="http://schemas.microsoft.com/office/drawing/2014/main" xmlns="" id="{A5BEC87D-07EE-4FAD-AA3A-A639B419F6E1}"/>
                </a:ext>
              </a:extLst>
            </p:cNvPr>
            <p:cNvSpPr/>
            <p:nvPr/>
          </p:nvSpPr>
          <p:spPr>
            <a:xfrm>
              <a:off x="2259100" y="3518675"/>
              <a:ext cx="95750" cy="29175"/>
            </a:xfrm>
            <a:custGeom>
              <a:avLst/>
              <a:gdLst/>
              <a:ahLst/>
              <a:cxnLst/>
              <a:rect l="l" t="t" r="r" b="b"/>
              <a:pathLst>
                <a:path w="3830" h="1167" extrusionOk="0">
                  <a:moveTo>
                    <a:pt x="1915" y="0"/>
                  </a:moveTo>
                  <a:lnTo>
                    <a:pt x="1616" y="30"/>
                  </a:lnTo>
                  <a:lnTo>
                    <a:pt x="1347" y="90"/>
                  </a:lnTo>
                  <a:lnTo>
                    <a:pt x="1047" y="180"/>
                  </a:lnTo>
                  <a:lnTo>
                    <a:pt x="778" y="299"/>
                  </a:lnTo>
                  <a:lnTo>
                    <a:pt x="539" y="479"/>
                  </a:lnTo>
                  <a:lnTo>
                    <a:pt x="329" y="658"/>
                  </a:lnTo>
                  <a:lnTo>
                    <a:pt x="150" y="898"/>
                  </a:lnTo>
                  <a:lnTo>
                    <a:pt x="0" y="1137"/>
                  </a:lnTo>
                  <a:lnTo>
                    <a:pt x="509" y="957"/>
                  </a:lnTo>
                  <a:lnTo>
                    <a:pt x="988" y="808"/>
                  </a:lnTo>
                  <a:lnTo>
                    <a:pt x="1466" y="718"/>
                  </a:lnTo>
                  <a:lnTo>
                    <a:pt x="1915" y="718"/>
                  </a:lnTo>
                  <a:lnTo>
                    <a:pt x="2394" y="748"/>
                  </a:lnTo>
                  <a:lnTo>
                    <a:pt x="2843" y="808"/>
                  </a:lnTo>
                  <a:lnTo>
                    <a:pt x="3321" y="957"/>
                  </a:lnTo>
                  <a:lnTo>
                    <a:pt x="3830" y="1167"/>
                  </a:lnTo>
                  <a:lnTo>
                    <a:pt x="3830" y="1167"/>
                  </a:lnTo>
                  <a:lnTo>
                    <a:pt x="3680" y="898"/>
                  </a:lnTo>
                  <a:lnTo>
                    <a:pt x="3531" y="688"/>
                  </a:lnTo>
                  <a:lnTo>
                    <a:pt x="3291" y="479"/>
                  </a:lnTo>
                  <a:lnTo>
                    <a:pt x="3052" y="329"/>
                  </a:lnTo>
                  <a:lnTo>
                    <a:pt x="2813" y="180"/>
                  </a:lnTo>
                  <a:lnTo>
                    <a:pt x="2513" y="90"/>
                  </a:lnTo>
                  <a:lnTo>
                    <a:pt x="2214" y="30"/>
                  </a:lnTo>
                  <a:lnTo>
                    <a:pt x="191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029;p46">
              <a:extLst>
                <a:ext uri="{FF2B5EF4-FFF2-40B4-BE49-F238E27FC236}">
                  <a16:creationId xmlns:a16="http://schemas.microsoft.com/office/drawing/2014/main" xmlns="" id="{7A9116B0-EA05-48B1-95D5-7D417F4DBE4A}"/>
                </a:ext>
              </a:extLst>
            </p:cNvPr>
            <p:cNvSpPr/>
            <p:nvPr/>
          </p:nvSpPr>
          <p:spPr>
            <a:xfrm>
              <a:off x="2106525" y="3518675"/>
              <a:ext cx="95750" cy="29175"/>
            </a:xfrm>
            <a:custGeom>
              <a:avLst/>
              <a:gdLst/>
              <a:ahLst/>
              <a:cxnLst/>
              <a:rect l="l" t="t" r="r" b="b"/>
              <a:pathLst>
                <a:path w="3830" h="1167" extrusionOk="0">
                  <a:moveTo>
                    <a:pt x="1915" y="0"/>
                  </a:moveTo>
                  <a:lnTo>
                    <a:pt x="1616" y="30"/>
                  </a:lnTo>
                  <a:lnTo>
                    <a:pt x="1316" y="90"/>
                  </a:lnTo>
                  <a:lnTo>
                    <a:pt x="1047" y="180"/>
                  </a:lnTo>
                  <a:lnTo>
                    <a:pt x="778" y="299"/>
                  </a:lnTo>
                  <a:lnTo>
                    <a:pt x="539" y="479"/>
                  </a:lnTo>
                  <a:lnTo>
                    <a:pt x="329" y="658"/>
                  </a:lnTo>
                  <a:lnTo>
                    <a:pt x="150" y="898"/>
                  </a:lnTo>
                  <a:lnTo>
                    <a:pt x="0" y="1137"/>
                  </a:lnTo>
                  <a:lnTo>
                    <a:pt x="509" y="957"/>
                  </a:lnTo>
                  <a:lnTo>
                    <a:pt x="987" y="808"/>
                  </a:lnTo>
                  <a:lnTo>
                    <a:pt x="1466" y="718"/>
                  </a:lnTo>
                  <a:lnTo>
                    <a:pt x="1915" y="718"/>
                  </a:lnTo>
                  <a:lnTo>
                    <a:pt x="2364" y="748"/>
                  </a:lnTo>
                  <a:lnTo>
                    <a:pt x="2842" y="808"/>
                  </a:lnTo>
                  <a:lnTo>
                    <a:pt x="3321" y="957"/>
                  </a:lnTo>
                  <a:lnTo>
                    <a:pt x="3830" y="1167"/>
                  </a:lnTo>
                  <a:lnTo>
                    <a:pt x="3830" y="1167"/>
                  </a:lnTo>
                  <a:lnTo>
                    <a:pt x="3680" y="898"/>
                  </a:lnTo>
                  <a:lnTo>
                    <a:pt x="3500" y="688"/>
                  </a:lnTo>
                  <a:lnTo>
                    <a:pt x="3291" y="479"/>
                  </a:lnTo>
                  <a:lnTo>
                    <a:pt x="3052" y="329"/>
                  </a:lnTo>
                  <a:lnTo>
                    <a:pt x="2782" y="180"/>
                  </a:lnTo>
                  <a:lnTo>
                    <a:pt x="2513" y="90"/>
                  </a:lnTo>
                  <a:lnTo>
                    <a:pt x="2214" y="30"/>
                  </a:lnTo>
                  <a:lnTo>
                    <a:pt x="191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030;p46">
              <a:extLst>
                <a:ext uri="{FF2B5EF4-FFF2-40B4-BE49-F238E27FC236}">
                  <a16:creationId xmlns:a16="http://schemas.microsoft.com/office/drawing/2014/main" xmlns="" id="{7EDDEE12-E0B0-4352-8A29-850654E5056A}"/>
                </a:ext>
              </a:extLst>
            </p:cNvPr>
            <p:cNvSpPr/>
            <p:nvPr/>
          </p:nvSpPr>
          <p:spPr>
            <a:xfrm>
              <a:off x="2203000" y="3666750"/>
              <a:ext cx="96500" cy="38175"/>
            </a:xfrm>
            <a:custGeom>
              <a:avLst/>
              <a:gdLst/>
              <a:ahLst/>
              <a:cxnLst/>
              <a:rect l="l" t="t" r="r" b="b"/>
              <a:pathLst>
                <a:path w="3860" h="1527" extrusionOk="0">
                  <a:moveTo>
                    <a:pt x="3860" y="1"/>
                  </a:moveTo>
                  <a:lnTo>
                    <a:pt x="3381" y="300"/>
                  </a:lnTo>
                  <a:lnTo>
                    <a:pt x="2932" y="539"/>
                  </a:lnTo>
                  <a:lnTo>
                    <a:pt x="2454" y="719"/>
                  </a:lnTo>
                  <a:lnTo>
                    <a:pt x="2005" y="809"/>
                  </a:lnTo>
                  <a:lnTo>
                    <a:pt x="1526" y="868"/>
                  </a:lnTo>
                  <a:lnTo>
                    <a:pt x="1048" y="839"/>
                  </a:lnTo>
                  <a:lnTo>
                    <a:pt x="539" y="749"/>
                  </a:lnTo>
                  <a:lnTo>
                    <a:pt x="0" y="599"/>
                  </a:lnTo>
                  <a:lnTo>
                    <a:pt x="180" y="839"/>
                  </a:lnTo>
                  <a:lnTo>
                    <a:pt x="389" y="1048"/>
                  </a:lnTo>
                  <a:lnTo>
                    <a:pt x="629" y="1227"/>
                  </a:lnTo>
                  <a:lnTo>
                    <a:pt x="898" y="1347"/>
                  </a:lnTo>
                  <a:lnTo>
                    <a:pt x="1197" y="1467"/>
                  </a:lnTo>
                  <a:lnTo>
                    <a:pt x="1496" y="1527"/>
                  </a:lnTo>
                  <a:lnTo>
                    <a:pt x="1796" y="1527"/>
                  </a:lnTo>
                  <a:lnTo>
                    <a:pt x="2095" y="1497"/>
                  </a:lnTo>
                  <a:lnTo>
                    <a:pt x="2424" y="1437"/>
                  </a:lnTo>
                  <a:lnTo>
                    <a:pt x="2693" y="1317"/>
                  </a:lnTo>
                  <a:lnTo>
                    <a:pt x="2962" y="1168"/>
                  </a:lnTo>
                  <a:lnTo>
                    <a:pt x="3232" y="988"/>
                  </a:lnTo>
                  <a:lnTo>
                    <a:pt x="3441" y="779"/>
                  </a:lnTo>
                  <a:lnTo>
                    <a:pt x="3621" y="539"/>
                  </a:lnTo>
                  <a:lnTo>
                    <a:pt x="3770" y="300"/>
                  </a:lnTo>
                  <a:lnTo>
                    <a:pt x="386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031;p46">
              <a:extLst>
                <a:ext uri="{FF2B5EF4-FFF2-40B4-BE49-F238E27FC236}">
                  <a16:creationId xmlns:a16="http://schemas.microsoft.com/office/drawing/2014/main" xmlns="" id="{28F974C7-A937-41AF-8F1C-6E7BCAB5CF11}"/>
                </a:ext>
              </a:extLst>
            </p:cNvPr>
            <p:cNvSpPr/>
            <p:nvPr/>
          </p:nvSpPr>
          <p:spPr>
            <a:xfrm>
              <a:off x="2015250" y="3760250"/>
              <a:ext cx="163850" cy="216175"/>
            </a:xfrm>
            <a:custGeom>
              <a:avLst/>
              <a:gdLst/>
              <a:ahLst/>
              <a:cxnLst/>
              <a:rect l="l" t="t" r="r" b="b"/>
              <a:pathLst>
                <a:path w="6554" h="8647" extrusionOk="0">
                  <a:moveTo>
                    <a:pt x="2215" y="1"/>
                  </a:moveTo>
                  <a:lnTo>
                    <a:pt x="2155" y="31"/>
                  </a:lnTo>
                  <a:lnTo>
                    <a:pt x="2065" y="150"/>
                  </a:lnTo>
                  <a:lnTo>
                    <a:pt x="1946" y="360"/>
                  </a:lnTo>
                  <a:lnTo>
                    <a:pt x="1646" y="1018"/>
                  </a:lnTo>
                  <a:lnTo>
                    <a:pt x="1287" y="1915"/>
                  </a:lnTo>
                  <a:lnTo>
                    <a:pt x="899" y="2933"/>
                  </a:lnTo>
                  <a:lnTo>
                    <a:pt x="539" y="4010"/>
                  </a:lnTo>
                  <a:lnTo>
                    <a:pt x="240" y="4997"/>
                  </a:lnTo>
                  <a:lnTo>
                    <a:pt x="121" y="5416"/>
                  </a:lnTo>
                  <a:lnTo>
                    <a:pt x="61" y="5805"/>
                  </a:lnTo>
                  <a:lnTo>
                    <a:pt x="1" y="6104"/>
                  </a:lnTo>
                  <a:lnTo>
                    <a:pt x="31" y="6343"/>
                  </a:lnTo>
                  <a:lnTo>
                    <a:pt x="121" y="6792"/>
                  </a:lnTo>
                  <a:lnTo>
                    <a:pt x="300" y="7211"/>
                  </a:lnTo>
                  <a:lnTo>
                    <a:pt x="510" y="7570"/>
                  </a:lnTo>
                  <a:lnTo>
                    <a:pt x="659" y="7749"/>
                  </a:lnTo>
                  <a:lnTo>
                    <a:pt x="809" y="7929"/>
                  </a:lnTo>
                  <a:lnTo>
                    <a:pt x="958" y="8078"/>
                  </a:lnTo>
                  <a:lnTo>
                    <a:pt x="1138" y="8228"/>
                  </a:lnTo>
                  <a:lnTo>
                    <a:pt x="1317" y="8348"/>
                  </a:lnTo>
                  <a:lnTo>
                    <a:pt x="1497" y="8438"/>
                  </a:lnTo>
                  <a:lnTo>
                    <a:pt x="1706" y="8527"/>
                  </a:lnTo>
                  <a:lnTo>
                    <a:pt x="1916" y="8587"/>
                  </a:lnTo>
                  <a:lnTo>
                    <a:pt x="2155" y="8617"/>
                  </a:lnTo>
                  <a:lnTo>
                    <a:pt x="2394" y="8647"/>
                  </a:lnTo>
                  <a:lnTo>
                    <a:pt x="2664" y="8647"/>
                  </a:lnTo>
                  <a:lnTo>
                    <a:pt x="2933" y="8617"/>
                  </a:lnTo>
                  <a:lnTo>
                    <a:pt x="3202" y="8527"/>
                  </a:lnTo>
                  <a:lnTo>
                    <a:pt x="3471" y="8438"/>
                  </a:lnTo>
                  <a:lnTo>
                    <a:pt x="3711" y="8318"/>
                  </a:lnTo>
                  <a:lnTo>
                    <a:pt x="3950" y="8168"/>
                  </a:lnTo>
                  <a:lnTo>
                    <a:pt x="4190" y="8019"/>
                  </a:lnTo>
                  <a:lnTo>
                    <a:pt x="4399" y="7839"/>
                  </a:lnTo>
                  <a:lnTo>
                    <a:pt x="4638" y="7600"/>
                  </a:lnTo>
                  <a:lnTo>
                    <a:pt x="4967" y="7241"/>
                  </a:lnTo>
                  <a:lnTo>
                    <a:pt x="5326" y="6792"/>
                  </a:lnTo>
                  <a:lnTo>
                    <a:pt x="5685" y="6253"/>
                  </a:lnTo>
                  <a:lnTo>
                    <a:pt x="6015" y="5685"/>
                  </a:lnTo>
                  <a:lnTo>
                    <a:pt x="6164" y="5356"/>
                  </a:lnTo>
                  <a:lnTo>
                    <a:pt x="6314" y="5057"/>
                  </a:lnTo>
                  <a:lnTo>
                    <a:pt x="6403" y="4728"/>
                  </a:lnTo>
                  <a:lnTo>
                    <a:pt x="6493" y="4399"/>
                  </a:lnTo>
                  <a:lnTo>
                    <a:pt x="6553" y="4069"/>
                  </a:lnTo>
                  <a:lnTo>
                    <a:pt x="6553" y="3770"/>
                  </a:lnTo>
                  <a:lnTo>
                    <a:pt x="6523" y="3591"/>
                  </a:lnTo>
                  <a:lnTo>
                    <a:pt x="6403" y="3351"/>
                  </a:lnTo>
                  <a:lnTo>
                    <a:pt x="6194" y="3082"/>
                  </a:lnTo>
                  <a:lnTo>
                    <a:pt x="5955" y="2783"/>
                  </a:lnTo>
                  <a:lnTo>
                    <a:pt x="5326" y="2125"/>
                  </a:lnTo>
                  <a:lnTo>
                    <a:pt x="4608" y="1437"/>
                  </a:lnTo>
                  <a:lnTo>
                    <a:pt x="3831" y="808"/>
                  </a:lnTo>
                  <a:lnTo>
                    <a:pt x="3471" y="539"/>
                  </a:lnTo>
                  <a:lnTo>
                    <a:pt x="3112" y="300"/>
                  </a:lnTo>
                  <a:lnTo>
                    <a:pt x="2783" y="120"/>
                  </a:lnTo>
                  <a:lnTo>
                    <a:pt x="2514" y="31"/>
                  </a:lnTo>
                  <a:lnTo>
                    <a:pt x="2305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032;p46">
              <a:extLst>
                <a:ext uri="{FF2B5EF4-FFF2-40B4-BE49-F238E27FC236}">
                  <a16:creationId xmlns:a16="http://schemas.microsoft.com/office/drawing/2014/main" xmlns="" id="{FDD82ABA-1E7D-44E0-81F0-F1730802CFEF}"/>
                </a:ext>
              </a:extLst>
            </p:cNvPr>
            <p:cNvSpPr/>
            <p:nvPr/>
          </p:nvSpPr>
          <p:spPr>
            <a:xfrm>
              <a:off x="2066125" y="3673500"/>
              <a:ext cx="115950" cy="119675"/>
            </a:xfrm>
            <a:custGeom>
              <a:avLst/>
              <a:gdLst/>
              <a:ahLst/>
              <a:cxnLst/>
              <a:rect l="l" t="t" r="r" b="b"/>
              <a:pathLst>
                <a:path w="4638" h="4787" extrusionOk="0">
                  <a:moveTo>
                    <a:pt x="4608" y="0"/>
                  </a:moveTo>
                  <a:lnTo>
                    <a:pt x="1407" y="1107"/>
                  </a:lnTo>
                  <a:lnTo>
                    <a:pt x="120" y="3501"/>
                  </a:lnTo>
                  <a:lnTo>
                    <a:pt x="30" y="3770"/>
                  </a:lnTo>
                  <a:lnTo>
                    <a:pt x="0" y="4009"/>
                  </a:lnTo>
                  <a:lnTo>
                    <a:pt x="0" y="4219"/>
                  </a:lnTo>
                  <a:lnTo>
                    <a:pt x="30" y="4368"/>
                  </a:lnTo>
                  <a:lnTo>
                    <a:pt x="90" y="4488"/>
                  </a:lnTo>
                  <a:lnTo>
                    <a:pt x="180" y="4607"/>
                  </a:lnTo>
                  <a:lnTo>
                    <a:pt x="270" y="4667"/>
                  </a:lnTo>
                  <a:lnTo>
                    <a:pt x="359" y="4727"/>
                  </a:lnTo>
                  <a:lnTo>
                    <a:pt x="569" y="4787"/>
                  </a:lnTo>
                  <a:lnTo>
                    <a:pt x="778" y="4787"/>
                  </a:lnTo>
                  <a:lnTo>
                    <a:pt x="988" y="4757"/>
                  </a:lnTo>
                  <a:lnTo>
                    <a:pt x="2394" y="1735"/>
                  </a:lnTo>
                  <a:lnTo>
                    <a:pt x="2902" y="1556"/>
                  </a:lnTo>
                  <a:lnTo>
                    <a:pt x="4039" y="1107"/>
                  </a:lnTo>
                  <a:lnTo>
                    <a:pt x="4159" y="1047"/>
                  </a:lnTo>
                  <a:lnTo>
                    <a:pt x="4279" y="987"/>
                  </a:lnTo>
                  <a:lnTo>
                    <a:pt x="4398" y="898"/>
                  </a:lnTo>
                  <a:lnTo>
                    <a:pt x="4458" y="808"/>
                  </a:lnTo>
                  <a:lnTo>
                    <a:pt x="4578" y="628"/>
                  </a:lnTo>
                  <a:lnTo>
                    <a:pt x="4638" y="449"/>
                  </a:lnTo>
                  <a:lnTo>
                    <a:pt x="4638" y="269"/>
                  </a:lnTo>
                  <a:lnTo>
                    <a:pt x="4638" y="120"/>
                  </a:lnTo>
                  <a:lnTo>
                    <a:pt x="4608" y="0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6033;p46">
              <a:extLst>
                <a:ext uri="{FF2B5EF4-FFF2-40B4-BE49-F238E27FC236}">
                  <a16:creationId xmlns:a16="http://schemas.microsoft.com/office/drawing/2014/main" xmlns="" id="{E419D7A1-44FF-4F80-80EA-696AA4DE3DE3}"/>
                </a:ext>
              </a:extLst>
            </p:cNvPr>
            <p:cNvSpPr/>
            <p:nvPr/>
          </p:nvSpPr>
          <p:spPr>
            <a:xfrm>
              <a:off x="2129700" y="3719125"/>
              <a:ext cx="115950" cy="120425"/>
            </a:xfrm>
            <a:custGeom>
              <a:avLst/>
              <a:gdLst/>
              <a:ahLst/>
              <a:cxnLst/>
              <a:rect l="l" t="t" r="r" b="b"/>
              <a:pathLst>
                <a:path w="4638" h="4817" extrusionOk="0">
                  <a:moveTo>
                    <a:pt x="4608" y="0"/>
                  </a:moveTo>
                  <a:lnTo>
                    <a:pt x="1407" y="1107"/>
                  </a:lnTo>
                  <a:lnTo>
                    <a:pt x="120" y="3530"/>
                  </a:lnTo>
                  <a:lnTo>
                    <a:pt x="30" y="3800"/>
                  </a:lnTo>
                  <a:lnTo>
                    <a:pt x="0" y="4039"/>
                  </a:lnTo>
                  <a:lnTo>
                    <a:pt x="0" y="4219"/>
                  </a:lnTo>
                  <a:lnTo>
                    <a:pt x="30" y="4398"/>
                  </a:lnTo>
                  <a:lnTo>
                    <a:pt x="90" y="4518"/>
                  </a:lnTo>
                  <a:lnTo>
                    <a:pt x="150" y="4608"/>
                  </a:lnTo>
                  <a:lnTo>
                    <a:pt x="240" y="4697"/>
                  </a:lnTo>
                  <a:lnTo>
                    <a:pt x="359" y="4757"/>
                  </a:lnTo>
                  <a:lnTo>
                    <a:pt x="569" y="4817"/>
                  </a:lnTo>
                  <a:lnTo>
                    <a:pt x="778" y="4817"/>
                  </a:lnTo>
                  <a:lnTo>
                    <a:pt x="988" y="4787"/>
                  </a:lnTo>
                  <a:lnTo>
                    <a:pt x="2364" y="1765"/>
                  </a:lnTo>
                  <a:lnTo>
                    <a:pt x="2903" y="1556"/>
                  </a:lnTo>
                  <a:lnTo>
                    <a:pt x="4010" y="1137"/>
                  </a:lnTo>
                  <a:lnTo>
                    <a:pt x="4159" y="1077"/>
                  </a:lnTo>
                  <a:lnTo>
                    <a:pt x="4279" y="1017"/>
                  </a:lnTo>
                  <a:lnTo>
                    <a:pt x="4369" y="928"/>
                  </a:lnTo>
                  <a:lnTo>
                    <a:pt x="4458" y="838"/>
                  </a:lnTo>
                  <a:lnTo>
                    <a:pt x="4578" y="658"/>
                  </a:lnTo>
                  <a:lnTo>
                    <a:pt x="4608" y="479"/>
                  </a:lnTo>
                  <a:lnTo>
                    <a:pt x="4638" y="299"/>
                  </a:lnTo>
                  <a:lnTo>
                    <a:pt x="4638" y="150"/>
                  </a:lnTo>
                  <a:lnTo>
                    <a:pt x="4608" y="0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6034;p46">
              <a:extLst>
                <a:ext uri="{FF2B5EF4-FFF2-40B4-BE49-F238E27FC236}">
                  <a16:creationId xmlns:a16="http://schemas.microsoft.com/office/drawing/2014/main" xmlns="" id="{4D781F95-42A5-405E-B584-8D08581EEF64}"/>
                </a:ext>
              </a:extLst>
            </p:cNvPr>
            <p:cNvSpPr/>
            <p:nvPr/>
          </p:nvSpPr>
          <p:spPr>
            <a:xfrm>
              <a:off x="2152150" y="3765500"/>
              <a:ext cx="99500" cy="102475"/>
            </a:xfrm>
            <a:custGeom>
              <a:avLst/>
              <a:gdLst/>
              <a:ahLst/>
              <a:cxnLst/>
              <a:rect l="l" t="t" r="r" b="b"/>
              <a:pathLst>
                <a:path w="3980" h="4099" extrusionOk="0">
                  <a:moveTo>
                    <a:pt x="3949" y="0"/>
                  </a:moveTo>
                  <a:lnTo>
                    <a:pt x="1197" y="957"/>
                  </a:lnTo>
                  <a:lnTo>
                    <a:pt x="90" y="3022"/>
                  </a:lnTo>
                  <a:lnTo>
                    <a:pt x="30" y="3231"/>
                  </a:lnTo>
                  <a:lnTo>
                    <a:pt x="0" y="3441"/>
                  </a:lnTo>
                  <a:lnTo>
                    <a:pt x="0" y="3590"/>
                  </a:lnTo>
                  <a:lnTo>
                    <a:pt x="0" y="3740"/>
                  </a:lnTo>
                  <a:lnTo>
                    <a:pt x="60" y="3859"/>
                  </a:lnTo>
                  <a:lnTo>
                    <a:pt x="120" y="3919"/>
                  </a:lnTo>
                  <a:lnTo>
                    <a:pt x="209" y="4009"/>
                  </a:lnTo>
                  <a:lnTo>
                    <a:pt x="299" y="4039"/>
                  </a:lnTo>
                  <a:lnTo>
                    <a:pt x="479" y="4099"/>
                  </a:lnTo>
                  <a:lnTo>
                    <a:pt x="658" y="4099"/>
                  </a:lnTo>
                  <a:lnTo>
                    <a:pt x="838" y="4069"/>
                  </a:lnTo>
                  <a:lnTo>
                    <a:pt x="2034" y="1496"/>
                  </a:lnTo>
                  <a:lnTo>
                    <a:pt x="2483" y="1346"/>
                  </a:lnTo>
                  <a:lnTo>
                    <a:pt x="3441" y="987"/>
                  </a:lnTo>
                  <a:lnTo>
                    <a:pt x="3680" y="868"/>
                  </a:lnTo>
                  <a:lnTo>
                    <a:pt x="3830" y="718"/>
                  </a:lnTo>
                  <a:lnTo>
                    <a:pt x="3919" y="568"/>
                  </a:lnTo>
                  <a:lnTo>
                    <a:pt x="3949" y="389"/>
                  </a:lnTo>
                  <a:lnTo>
                    <a:pt x="3979" y="239"/>
                  </a:lnTo>
                  <a:lnTo>
                    <a:pt x="3979" y="120"/>
                  </a:lnTo>
                  <a:lnTo>
                    <a:pt x="3949" y="0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6035;p46">
              <a:extLst>
                <a:ext uri="{FF2B5EF4-FFF2-40B4-BE49-F238E27FC236}">
                  <a16:creationId xmlns:a16="http://schemas.microsoft.com/office/drawing/2014/main" xmlns="" id="{B722AB61-F96B-4CE3-91C3-98732E1A93EC}"/>
                </a:ext>
              </a:extLst>
            </p:cNvPr>
            <p:cNvSpPr/>
            <p:nvPr/>
          </p:nvSpPr>
          <p:spPr>
            <a:xfrm>
              <a:off x="2093800" y="3686950"/>
              <a:ext cx="128675" cy="133175"/>
            </a:xfrm>
            <a:custGeom>
              <a:avLst/>
              <a:gdLst/>
              <a:ahLst/>
              <a:cxnLst/>
              <a:rect l="l" t="t" r="r" b="b"/>
              <a:pathLst>
                <a:path w="5147" h="5327" extrusionOk="0">
                  <a:moveTo>
                    <a:pt x="5116" y="1"/>
                  </a:moveTo>
                  <a:lnTo>
                    <a:pt x="1556" y="1227"/>
                  </a:lnTo>
                  <a:lnTo>
                    <a:pt x="120" y="3920"/>
                  </a:lnTo>
                  <a:lnTo>
                    <a:pt x="30" y="4219"/>
                  </a:lnTo>
                  <a:lnTo>
                    <a:pt x="0" y="4458"/>
                  </a:lnTo>
                  <a:lnTo>
                    <a:pt x="0" y="4668"/>
                  </a:lnTo>
                  <a:lnTo>
                    <a:pt x="30" y="4847"/>
                  </a:lnTo>
                  <a:lnTo>
                    <a:pt x="90" y="4997"/>
                  </a:lnTo>
                  <a:lnTo>
                    <a:pt x="180" y="5117"/>
                  </a:lnTo>
                  <a:lnTo>
                    <a:pt x="270" y="5206"/>
                  </a:lnTo>
                  <a:lnTo>
                    <a:pt x="389" y="5266"/>
                  </a:lnTo>
                  <a:lnTo>
                    <a:pt x="509" y="5296"/>
                  </a:lnTo>
                  <a:lnTo>
                    <a:pt x="629" y="5326"/>
                  </a:lnTo>
                  <a:lnTo>
                    <a:pt x="868" y="5326"/>
                  </a:lnTo>
                  <a:lnTo>
                    <a:pt x="1107" y="5296"/>
                  </a:lnTo>
                  <a:lnTo>
                    <a:pt x="2633" y="1945"/>
                  </a:lnTo>
                  <a:lnTo>
                    <a:pt x="3202" y="1736"/>
                  </a:lnTo>
                  <a:lnTo>
                    <a:pt x="4458" y="1257"/>
                  </a:lnTo>
                  <a:lnTo>
                    <a:pt x="4608" y="1197"/>
                  </a:lnTo>
                  <a:lnTo>
                    <a:pt x="4757" y="1108"/>
                  </a:lnTo>
                  <a:lnTo>
                    <a:pt x="4847" y="1018"/>
                  </a:lnTo>
                  <a:lnTo>
                    <a:pt x="4937" y="928"/>
                  </a:lnTo>
                  <a:lnTo>
                    <a:pt x="5057" y="719"/>
                  </a:lnTo>
                  <a:lnTo>
                    <a:pt x="5116" y="509"/>
                  </a:lnTo>
                  <a:lnTo>
                    <a:pt x="5146" y="330"/>
                  </a:lnTo>
                  <a:lnTo>
                    <a:pt x="5116" y="150"/>
                  </a:lnTo>
                  <a:lnTo>
                    <a:pt x="5116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036;p46">
              <a:extLst>
                <a:ext uri="{FF2B5EF4-FFF2-40B4-BE49-F238E27FC236}">
                  <a16:creationId xmlns:a16="http://schemas.microsoft.com/office/drawing/2014/main" xmlns="" id="{E90E4E67-EA19-4314-BF61-CC3285216F89}"/>
                </a:ext>
              </a:extLst>
            </p:cNvPr>
            <p:cNvSpPr/>
            <p:nvPr/>
          </p:nvSpPr>
          <p:spPr>
            <a:xfrm>
              <a:off x="1921025" y="3901625"/>
              <a:ext cx="176525" cy="247575"/>
            </a:xfrm>
            <a:custGeom>
              <a:avLst/>
              <a:gdLst/>
              <a:ahLst/>
              <a:cxnLst/>
              <a:rect l="l" t="t" r="r" b="b"/>
              <a:pathLst>
                <a:path w="7061" h="9903" extrusionOk="0">
                  <a:moveTo>
                    <a:pt x="3860" y="0"/>
                  </a:moveTo>
                  <a:lnTo>
                    <a:pt x="0" y="9903"/>
                  </a:lnTo>
                  <a:lnTo>
                    <a:pt x="6044" y="9903"/>
                  </a:lnTo>
                  <a:lnTo>
                    <a:pt x="7061" y="2064"/>
                  </a:lnTo>
                  <a:lnTo>
                    <a:pt x="3860" y="0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037;p46">
              <a:extLst>
                <a:ext uri="{FF2B5EF4-FFF2-40B4-BE49-F238E27FC236}">
                  <a16:creationId xmlns:a16="http://schemas.microsoft.com/office/drawing/2014/main" xmlns="" id="{1CB3953B-B4FA-47CB-B4C5-A15C5F3ED3A3}"/>
                </a:ext>
              </a:extLst>
            </p:cNvPr>
            <p:cNvSpPr/>
            <p:nvPr/>
          </p:nvSpPr>
          <p:spPr>
            <a:xfrm>
              <a:off x="2689175" y="3310725"/>
              <a:ext cx="415875" cy="424125"/>
            </a:xfrm>
            <a:custGeom>
              <a:avLst/>
              <a:gdLst/>
              <a:ahLst/>
              <a:cxnLst/>
              <a:rect l="l" t="t" r="r" b="b"/>
              <a:pathLst>
                <a:path w="16635" h="16965" extrusionOk="0">
                  <a:moveTo>
                    <a:pt x="3561" y="1"/>
                  </a:moveTo>
                  <a:lnTo>
                    <a:pt x="3202" y="569"/>
                  </a:lnTo>
                  <a:lnTo>
                    <a:pt x="2873" y="1138"/>
                  </a:lnTo>
                  <a:lnTo>
                    <a:pt x="2514" y="1736"/>
                  </a:lnTo>
                  <a:lnTo>
                    <a:pt x="2214" y="2334"/>
                  </a:lnTo>
                  <a:lnTo>
                    <a:pt x="1915" y="2933"/>
                  </a:lnTo>
                  <a:lnTo>
                    <a:pt x="1616" y="3561"/>
                  </a:lnTo>
                  <a:lnTo>
                    <a:pt x="1377" y="4159"/>
                  </a:lnTo>
                  <a:lnTo>
                    <a:pt x="1137" y="4788"/>
                  </a:lnTo>
                  <a:lnTo>
                    <a:pt x="898" y="5416"/>
                  </a:lnTo>
                  <a:lnTo>
                    <a:pt x="718" y="6044"/>
                  </a:lnTo>
                  <a:lnTo>
                    <a:pt x="539" y="6673"/>
                  </a:lnTo>
                  <a:lnTo>
                    <a:pt x="389" y="7301"/>
                  </a:lnTo>
                  <a:lnTo>
                    <a:pt x="270" y="7929"/>
                  </a:lnTo>
                  <a:lnTo>
                    <a:pt x="150" y="8557"/>
                  </a:lnTo>
                  <a:lnTo>
                    <a:pt x="90" y="9186"/>
                  </a:lnTo>
                  <a:lnTo>
                    <a:pt x="30" y="9814"/>
                  </a:lnTo>
                  <a:lnTo>
                    <a:pt x="0" y="10442"/>
                  </a:lnTo>
                  <a:lnTo>
                    <a:pt x="0" y="11011"/>
                  </a:lnTo>
                  <a:lnTo>
                    <a:pt x="30" y="11549"/>
                  </a:lnTo>
                  <a:lnTo>
                    <a:pt x="60" y="12088"/>
                  </a:lnTo>
                  <a:lnTo>
                    <a:pt x="120" y="12566"/>
                  </a:lnTo>
                  <a:lnTo>
                    <a:pt x="210" y="13045"/>
                  </a:lnTo>
                  <a:lnTo>
                    <a:pt x="300" y="13494"/>
                  </a:lnTo>
                  <a:lnTo>
                    <a:pt x="419" y="13913"/>
                  </a:lnTo>
                  <a:lnTo>
                    <a:pt x="539" y="14302"/>
                  </a:lnTo>
                  <a:lnTo>
                    <a:pt x="689" y="14691"/>
                  </a:lnTo>
                  <a:lnTo>
                    <a:pt x="868" y="15020"/>
                  </a:lnTo>
                  <a:lnTo>
                    <a:pt x="1048" y="15349"/>
                  </a:lnTo>
                  <a:lnTo>
                    <a:pt x="1257" y="15618"/>
                  </a:lnTo>
                  <a:lnTo>
                    <a:pt x="1466" y="15887"/>
                  </a:lnTo>
                  <a:lnTo>
                    <a:pt x="1706" y="16127"/>
                  </a:lnTo>
                  <a:lnTo>
                    <a:pt x="1945" y="16336"/>
                  </a:lnTo>
                  <a:lnTo>
                    <a:pt x="2214" y="16516"/>
                  </a:lnTo>
                  <a:lnTo>
                    <a:pt x="2484" y="16665"/>
                  </a:lnTo>
                  <a:lnTo>
                    <a:pt x="2753" y="16785"/>
                  </a:lnTo>
                  <a:lnTo>
                    <a:pt x="3052" y="16875"/>
                  </a:lnTo>
                  <a:lnTo>
                    <a:pt x="3381" y="16934"/>
                  </a:lnTo>
                  <a:lnTo>
                    <a:pt x="3710" y="16964"/>
                  </a:lnTo>
                  <a:lnTo>
                    <a:pt x="4069" y="16964"/>
                  </a:lnTo>
                  <a:lnTo>
                    <a:pt x="4458" y="16934"/>
                  </a:lnTo>
                  <a:lnTo>
                    <a:pt x="4847" y="16905"/>
                  </a:lnTo>
                  <a:lnTo>
                    <a:pt x="5266" y="16845"/>
                  </a:lnTo>
                  <a:lnTo>
                    <a:pt x="5685" y="16755"/>
                  </a:lnTo>
                  <a:lnTo>
                    <a:pt x="6134" y="16635"/>
                  </a:lnTo>
                  <a:lnTo>
                    <a:pt x="6582" y="16516"/>
                  </a:lnTo>
                  <a:lnTo>
                    <a:pt x="7510" y="16157"/>
                  </a:lnTo>
                  <a:lnTo>
                    <a:pt x="8467" y="15738"/>
                  </a:lnTo>
                  <a:lnTo>
                    <a:pt x="9036" y="15439"/>
                  </a:lnTo>
                  <a:lnTo>
                    <a:pt x="9604" y="15139"/>
                  </a:lnTo>
                  <a:lnTo>
                    <a:pt x="10173" y="14780"/>
                  </a:lnTo>
                  <a:lnTo>
                    <a:pt x="10741" y="14421"/>
                  </a:lnTo>
                  <a:lnTo>
                    <a:pt x="11280" y="14032"/>
                  </a:lnTo>
                  <a:lnTo>
                    <a:pt x="11818" y="13614"/>
                  </a:lnTo>
                  <a:lnTo>
                    <a:pt x="12327" y="13165"/>
                  </a:lnTo>
                  <a:lnTo>
                    <a:pt x="12865" y="12716"/>
                  </a:lnTo>
                  <a:lnTo>
                    <a:pt x="13344" y="12237"/>
                  </a:lnTo>
                  <a:lnTo>
                    <a:pt x="13823" y="11729"/>
                  </a:lnTo>
                  <a:lnTo>
                    <a:pt x="14301" y="11220"/>
                  </a:lnTo>
                  <a:lnTo>
                    <a:pt x="14750" y="10682"/>
                  </a:lnTo>
                  <a:lnTo>
                    <a:pt x="15199" y="10113"/>
                  </a:lnTo>
                  <a:lnTo>
                    <a:pt x="15618" y="9545"/>
                  </a:lnTo>
                  <a:lnTo>
                    <a:pt x="16037" y="8946"/>
                  </a:lnTo>
                  <a:lnTo>
                    <a:pt x="16426" y="8348"/>
                  </a:lnTo>
                  <a:lnTo>
                    <a:pt x="16635" y="8019"/>
                  </a:lnTo>
                  <a:lnTo>
                    <a:pt x="16635" y="8019"/>
                  </a:lnTo>
                  <a:lnTo>
                    <a:pt x="16186" y="8079"/>
                  </a:lnTo>
                  <a:lnTo>
                    <a:pt x="15737" y="8109"/>
                  </a:lnTo>
                  <a:lnTo>
                    <a:pt x="15289" y="8139"/>
                  </a:lnTo>
                  <a:lnTo>
                    <a:pt x="14810" y="8109"/>
                  </a:lnTo>
                  <a:lnTo>
                    <a:pt x="14361" y="8049"/>
                  </a:lnTo>
                  <a:lnTo>
                    <a:pt x="13912" y="7989"/>
                  </a:lnTo>
                  <a:lnTo>
                    <a:pt x="13494" y="7899"/>
                  </a:lnTo>
                  <a:lnTo>
                    <a:pt x="13045" y="7780"/>
                  </a:lnTo>
                  <a:lnTo>
                    <a:pt x="12596" y="7630"/>
                  </a:lnTo>
                  <a:lnTo>
                    <a:pt x="12177" y="7480"/>
                  </a:lnTo>
                  <a:lnTo>
                    <a:pt x="11310" y="7151"/>
                  </a:lnTo>
                  <a:lnTo>
                    <a:pt x="10502" y="6762"/>
                  </a:lnTo>
                  <a:lnTo>
                    <a:pt x="9694" y="6314"/>
                  </a:lnTo>
                  <a:lnTo>
                    <a:pt x="8856" y="5805"/>
                  </a:lnTo>
                  <a:lnTo>
                    <a:pt x="8048" y="5296"/>
                  </a:lnTo>
                  <a:lnTo>
                    <a:pt x="7300" y="4698"/>
                  </a:lnTo>
                  <a:lnTo>
                    <a:pt x="6912" y="4399"/>
                  </a:lnTo>
                  <a:lnTo>
                    <a:pt x="6552" y="4070"/>
                  </a:lnTo>
                  <a:lnTo>
                    <a:pt x="5894" y="3412"/>
                  </a:lnTo>
                  <a:lnTo>
                    <a:pt x="5266" y="2693"/>
                  </a:lnTo>
                  <a:lnTo>
                    <a:pt x="4698" y="1946"/>
                  </a:lnTo>
                  <a:lnTo>
                    <a:pt x="4189" y="1138"/>
                  </a:lnTo>
                  <a:lnTo>
                    <a:pt x="3860" y="569"/>
                  </a:lnTo>
                  <a:lnTo>
                    <a:pt x="35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038;p46">
              <a:extLst>
                <a:ext uri="{FF2B5EF4-FFF2-40B4-BE49-F238E27FC236}">
                  <a16:creationId xmlns:a16="http://schemas.microsoft.com/office/drawing/2014/main" xmlns="" id="{144C361C-ACBF-4783-B4E7-D295B421F40F}"/>
                </a:ext>
              </a:extLst>
            </p:cNvPr>
            <p:cNvSpPr/>
            <p:nvPr/>
          </p:nvSpPr>
          <p:spPr>
            <a:xfrm>
              <a:off x="2728825" y="3475275"/>
              <a:ext cx="376225" cy="259575"/>
            </a:xfrm>
            <a:custGeom>
              <a:avLst/>
              <a:gdLst/>
              <a:ahLst/>
              <a:cxnLst/>
              <a:rect l="l" t="t" r="r" b="b"/>
              <a:pathLst>
                <a:path w="15049" h="10383" extrusionOk="0">
                  <a:moveTo>
                    <a:pt x="8617" y="1"/>
                  </a:moveTo>
                  <a:lnTo>
                    <a:pt x="8228" y="719"/>
                  </a:lnTo>
                  <a:lnTo>
                    <a:pt x="7809" y="1407"/>
                  </a:lnTo>
                  <a:lnTo>
                    <a:pt x="7360" y="2065"/>
                  </a:lnTo>
                  <a:lnTo>
                    <a:pt x="6911" y="2723"/>
                  </a:lnTo>
                  <a:lnTo>
                    <a:pt x="6432" y="3382"/>
                  </a:lnTo>
                  <a:lnTo>
                    <a:pt x="5924" y="3980"/>
                  </a:lnTo>
                  <a:lnTo>
                    <a:pt x="5385" y="4608"/>
                  </a:lnTo>
                  <a:lnTo>
                    <a:pt x="4847" y="5207"/>
                  </a:lnTo>
                  <a:lnTo>
                    <a:pt x="4308" y="5775"/>
                  </a:lnTo>
                  <a:lnTo>
                    <a:pt x="3740" y="6343"/>
                  </a:lnTo>
                  <a:lnTo>
                    <a:pt x="3141" y="6882"/>
                  </a:lnTo>
                  <a:lnTo>
                    <a:pt x="2543" y="7421"/>
                  </a:lnTo>
                  <a:lnTo>
                    <a:pt x="1915" y="7929"/>
                  </a:lnTo>
                  <a:lnTo>
                    <a:pt x="1287" y="8438"/>
                  </a:lnTo>
                  <a:lnTo>
                    <a:pt x="658" y="8946"/>
                  </a:lnTo>
                  <a:lnTo>
                    <a:pt x="0" y="9425"/>
                  </a:lnTo>
                  <a:lnTo>
                    <a:pt x="299" y="9694"/>
                  </a:lnTo>
                  <a:lnTo>
                    <a:pt x="628" y="9934"/>
                  </a:lnTo>
                  <a:lnTo>
                    <a:pt x="898" y="10083"/>
                  </a:lnTo>
                  <a:lnTo>
                    <a:pt x="1167" y="10203"/>
                  </a:lnTo>
                  <a:lnTo>
                    <a:pt x="1466" y="10293"/>
                  </a:lnTo>
                  <a:lnTo>
                    <a:pt x="1795" y="10352"/>
                  </a:lnTo>
                  <a:lnTo>
                    <a:pt x="2124" y="10382"/>
                  </a:lnTo>
                  <a:lnTo>
                    <a:pt x="2483" y="10382"/>
                  </a:lnTo>
                  <a:lnTo>
                    <a:pt x="2872" y="10352"/>
                  </a:lnTo>
                  <a:lnTo>
                    <a:pt x="3261" y="10323"/>
                  </a:lnTo>
                  <a:lnTo>
                    <a:pt x="3680" y="10263"/>
                  </a:lnTo>
                  <a:lnTo>
                    <a:pt x="4099" y="10173"/>
                  </a:lnTo>
                  <a:lnTo>
                    <a:pt x="4548" y="10053"/>
                  </a:lnTo>
                  <a:lnTo>
                    <a:pt x="4996" y="9934"/>
                  </a:lnTo>
                  <a:lnTo>
                    <a:pt x="5924" y="9575"/>
                  </a:lnTo>
                  <a:lnTo>
                    <a:pt x="6881" y="9156"/>
                  </a:lnTo>
                  <a:lnTo>
                    <a:pt x="7450" y="8857"/>
                  </a:lnTo>
                  <a:lnTo>
                    <a:pt x="8018" y="8557"/>
                  </a:lnTo>
                  <a:lnTo>
                    <a:pt x="8587" y="8198"/>
                  </a:lnTo>
                  <a:lnTo>
                    <a:pt x="9155" y="7839"/>
                  </a:lnTo>
                  <a:lnTo>
                    <a:pt x="9694" y="7450"/>
                  </a:lnTo>
                  <a:lnTo>
                    <a:pt x="10232" y="7032"/>
                  </a:lnTo>
                  <a:lnTo>
                    <a:pt x="10741" y="6583"/>
                  </a:lnTo>
                  <a:lnTo>
                    <a:pt x="11279" y="6134"/>
                  </a:lnTo>
                  <a:lnTo>
                    <a:pt x="11758" y="5655"/>
                  </a:lnTo>
                  <a:lnTo>
                    <a:pt x="12237" y="5147"/>
                  </a:lnTo>
                  <a:lnTo>
                    <a:pt x="12715" y="4638"/>
                  </a:lnTo>
                  <a:lnTo>
                    <a:pt x="13164" y="4100"/>
                  </a:lnTo>
                  <a:lnTo>
                    <a:pt x="13613" y="3531"/>
                  </a:lnTo>
                  <a:lnTo>
                    <a:pt x="14032" y="2963"/>
                  </a:lnTo>
                  <a:lnTo>
                    <a:pt x="14451" y="2364"/>
                  </a:lnTo>
                  <a:lnTo>
                    <a:pt x="14840" y="1766"/>
                  </a:lnTo>
                  <a:lnTo>
                    <a:pt x="15049" y="1437"/>
                  </a:lnTo>
                  <a:lnTo>
                    <a:pt x="15049" y="1437"/>
                  </a:lnTo>
                  <a:lnTo>
                    <a:pt x="14630" y="1497"/>
                  </a:lnTo>
                  <a:lnTo>
                    <a:pt x="14211" y="1527"/>
                  </a:lnTo>
                  <a:lnTo>
                    <a:pt x="13792" y="1557"/>
                  </a:lnTo>
                  <a:lnTo>
                    <a:pt x="13374" y="1527"/>
                  </a:lnTo>
                  <a:lnTo>
                    <a:pt x="12955" y="1497"/>
                  </a:lnTo>
                  <a:lnTo>
                    <a:pt x="12536" y="1437"/>
                  </a:lnTo>
                  <a:lnTo>
                    <a:pt x="12147" y="1347"/>
                  </a:lnTo>
                  <a:lnTo>
                    <a:pt x="11728" y="1257"/>
                  </a:lnTo>
                  <a:lnTo>
                    <a:pt x="10920" y="1018"/>
                  </a:lnTo>
                  <a:lnTo>
                    <a:pt x="10142" y="719"/>
                  </a:lnTo>
                  <a:lnTo>
                    <a:pt x="9364" y="390"/>
                  </a:lnTo>
                  <a:lnTo>
                    <a:pt x="8617" y="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039;p46">
              <a:extLst>
                <a:ext uri="{FF2B5EF4-FFF2-40B4-BE49-F238E27FC236}">
                  <a16:creationId xmlns:a16="http://schemas.microsoft.com/office/drawing/2014/main" xmlns="" id="{2CD7C645-025E-4D20-A483-7A4104492DE2}"/>
                </a:ext>
              </a:extLst>
            </p:cNvPr>
            <p:cNvSpPr/>
            <p:nvPr/>
          </p:nvSpPr>
          <p:spPr>
            <a:xfrm>
              <a:off x="2914300" y="3547075"/>
              <a:ext cx="81550" cy="58375"/>
            </a:xfrm>
            <a:custGeom>
              <a:avLst/>
              <a:gdLst/>
              <a:ahLst/>
              <a:cxnLst/>
              <a:rect l="l" t="t" r="r" b="b"/>
              <a:pathLst>
                <a:path w="3262" h="2335" extrusionOk="0">
                  <a:moveTo>
                    <a:pt x="31" y="1"/>
                  </a:moveTo>
                  <a:lnTo>
                    <a:pt x="1" y="300"/>
                  </a:lnTo>
                  <a:lnTo>
                    <a:pt x="31" y="569"/>
                  </a:lnTo>
                  <a:lnTo>
                    <a:pt x="120" y="869"/>
                  </a:lnTo>
                  <a:lnTo>
                    <a:pt x="240" y="1138"/>
                  </a:lnTo>
                  <a:lnTo>
                    <a:pt x="390" y="1377"/>
                  </a:lnTo>
                  <a:lnTo>
                    <a:pt x="569" y="1617"/>
                  </a:lnTo>
                  <a:lnTo>
                    <a:pt x="779" y="1796"/>
                  </a:lnTo>
                  <a:lnTo>
                    <a:pt x="1048" y="1976"/>
                  </a:lnTo>
                  <a:lnTo>
                    <a:pt x="1287" y="2125"/>
                  </a:lnTo>
                  <a:lnTo>
                    <a:pt x="1586" y="2245"/>
                  </a:lnTo>
                  <a:lnTo>
                    <a:pt x="1856" y="2305"/>
                  </a:lnTo>
                  <a:lnTo>
                    <a:pt x="2155" y="2335"/>
                  </a:lnTo>
                  <a:lnTo>
                    <a:pt x="2454" y="2305"/>
                  </a:lnTo>
                  <a:lnTo>
                    <a:pt x="2723" y="2275"/>
                  </a:lnTo>
                  <a:lnTo>
                    <a:pt x="2993" y="2185"/>
                  </a:lnTo>
                  <a:lnTo>
                    <a:pt x="3262" y="2035"/>
                  </a:lnTo>
                  <a:lnTo>
                    <a:pt x="2723" y="1916"/>
                  </a:lnTo>
                  <a:lnTo>
                    <a:pt x="2245" y="1796"/>
                  </a:lnTo>
                  <a:lnTo>
                    <a:pt x="1796" y="1617"/>
                  </a:lnTo>
                  <a:lnTo>
                    <a:pt x="1407" y="1407"/>
                  </a:lnTo>
                  <a:lnTo>
                    <a:pt x="1018" y="1138"/>
                  </a:lnTo>
                  <a:lnTo>
                    <a:pt x="689" y="809"/>
                  </a:lnTo>
                  <a:lnTo>
                    <a:pt x="360" y="450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040;p46">
              <a:extLst>
                <a:ext uri="{FF2B5EF4-FFF2-40B4-BE49-F238E27FC236}">
                  <a16:creationId xmlns:a16="http://schemas.microsoft.com/office/drawing/2014/main" xmlns="" id="{334A96C3-1FDF-4BDB-8EE9-DC2AAD86D2BB}"/>
                </a:ext>
              </a:extLst>
            </p:cNvPr>
            <p:cNvSpPr/>
            <p:nvPr/>
          </p:nvSpPr>
          <p:spPr>
            <a:xfrm>
              <a:off x="2784900" y="3465550"/>
              <a:ext cx="81575" cy="58375"/>
            </a:xfrm>
            <a:custGeom>
              <a:avLst/>
              <a:gdLst/>
              <a:ahLst/>
              <a:cxnLst/>
              <a:rect l="l" t="t" r="r" b="b"/>
              <a:pathLst>
                <a:path w="3263" h="2335" extrusionOk="0">
                  <a:moveTo>
                    <a:pt x="31" y="1"/>
                  </a:moveTo>
                  <a:lnTo>
                    <a:pt x="1" y="300"/>
                  </a:lnTo>
                  <a:lnTo>
                    <a:pt x="31" y="569"/>
                  </a:lnTo>
                  <a:lnTo>
                    <a:pt x="121" y="869"/>
                  </a:lnTo>
                  <a:lnTo>
                    <a:pt x="240" y="1138"/>
                  </a:lnTo>
                  <a:lnTo>
                    <a:pt x="390" y="1377"/>
                  </a:lnTo>
                  <a:lnTo>
                    <a:pt x="569" y="1616"/>
                  </a:lnTo>
                  <a:lnTo>
                    <a:pt x="809" y="1796"/>
                  </a:lnTo>
                  <a:lnTo>
                    <a:pt x="1048" y="1975"/>
                  </a:lnTo>
                  <a:lnTo>
                    <a:pt x="1317" y="2125"/>
                  </a:lnTo>
                  <a:lnTo>
                    <a:pt x="1587" y="2245"/>
                  </a:lnTo>
                  <a:lnTo>
                    <a:pt x="1886" y="2305"/>
                  </a:lnTo>
                  <a:lnTo>
                    <a:pt x="2155" y="2335"/>
                  </a:lnTo>
                  <a:lnTo>
                    <a:pt x="2454" y="2305"/>
                  </a:lnTo>
                  <a:lnTo>
                    <a:pt x="2753" y="2275"/>
                  </a:lnTo>
                  <a:lnTo>
                    <a:pt x="3023" y="2185"/>
                  </a:lnTo>
                  <a:lnTo>
                    <a:pt x="3262" y="2035"/>
                  </a:lnTo>
                  <a:lnTo>
                    <a:pt x="2723" y="1916"/>
                  </a:lnTo>
                  <a:lnTo>
                    <a:pt x="2245" y="1796"/>
                  </a:lnTo>
                  <a:lnTo>
                    <a:pt x="1826" y="1616"/>
                  </a:lnTo>
                  <a:lnTo>
                    <a:pt x="1407" y="1407"/>
                  </a:lnTo>
                  <a:lnTo>
                    <a:pt x="1048" y="1138"/>
                  </a:lnTo>
                  <a:lnTo>
                    <a:pt x="689" y="809"/>
                  </a:lnTo>
                  <a:lnTo>
                    <a:pt x="360" y="450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041;p46">
              <a:extLst>
                <a:ext uri="{FF2B5EF4-FFF2-40B4-BE49-F238E27FC236}">
                  <a16:creationId xmlns:a16="http://schemas.microsoft.com/office/drawing/2014/main" xmlns="" id="{38EBDAD5-0D61-4004-8EEE-57BD21924076}"/>
                </a:ext>
              </a:extLst>
            </p:cNvPr>
            <p:cNvSpPr/>
            <p:nvPr/>
          </p:nvSpPr>
          <p:spPr>
            <a:xfrm>
              <a:off x="2741525" y="3635350"/>
              <a:ext cx="75575" cy="68825"/>
            </a:xfrm>
            <a:custGeom>
              <a:avLst/>
              <a:gdLst/>
              <a:ahLst/>
              <a:cxnLst/>
              <a:rect l="l" t="t" r="r" b="b"/>
              <a:pathLst>
                <a:path w="3023" h="2753" extrusionOk="0">
                  <a:moveTo>
                    <a:pt x="569" y="0"/>
                  </a:moveTo>
                  <a:lnTo>
                    <a:pt x="270" y="60"/>
                  </a:lnTo>
                  <a:lnTo>
                    <a:pt x="1" y="180"/>
                  </a:lnTo>
                  <a:lnTo>
                    <a:pt x="539" y="329"/>
                  </a:lnTo>
                  <a:lnTo>
                    <a:pt x="988" y="539"/>
                  </a:lnTo>
                  <a:lnTo>
                    <a:pt x="1437" y="778"/>
                  </a:lnTo>
                  <a:lnTo>
                    <a:pt x="1796" y="1077"/>
                  </a:lnTo>
                  <a:lnTo>
                    <a:pt x="2125" y="1406"/>
                  </a:lnTo>
                  <a:lnTo>
                    <a:pt x="2424" y="1795"/>
                  </a:lnTo>
                  <a:lnTo>
                    <a:pt x="2693" y="2244"/>
                  </a:lnTo>
                  <a:lnTo>
                    <a:pt x="2933" y="2753"/>
                  </a:lnTo>
                  <a:lnTo>
                    <a:pt x="3022" y="2454"/>
                  </a:lnTo>
                  <a:lnTo>
                    <a:pt x="3022" y="2154"/>
                  </a:lnTo>
                  <a:lnTo>
                    <a:pt x="2992" y="1855"/>
                  </a:lnTo>
                  <a:lnTo>
                    <a:pt x="2933" y="1556"/>
                  </a:lnTo>
                  <a:lnTo>
                    <a:pt x="2813" y="1287"/>
                  </a:lnTo>
                  <a:lnTo>
                    <a:pt x="2663" y="1018"/>
                  </a:lnTo>
                  <a:lnTo>
                    <a:pt x="2484" y="778"/>
                  </a:lnTo>
                  <a:lnTo>
                    <a:pt x="2274" y="539"/>
                  </a:lnTo>
                  <a:lnTo>
                    <a:pt x="2005" y="359"/>
                  </a:lnTo>
                  <a:lnTo>
                    <a:pt x="1736" y="210"/>
                  </a:lnTo>
                  <a:lnTo>
                    <a:pt x="1467" y="90"/>
                  </a:lnTo>
                  <a:lnTo>
                    <a:pt x="1167" y="30"/>
                  </a:lnTo>
                  <a:lnTo>
                    <a:pt x="86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042;p46">
              <a:extLst>
                <a:ext uri="{FF2B5EF4-FFF2-40B4-BE49-F238E27FC236}">
                  <a16:creationId xmlns:a16="http://schemas.microsoft.com/office/drawing/2014/main" xmlns="" id="{0D5E4E02-2C68-487E-82C5-36151B69CF97}"/>
                </a:ext>
              </a:extLst>
            </p:cNvPr>
            <p:cNvSpPr/>
            <p:nvPr/>
          </p:nvSpPr>
          <p:spPr>
            <a:xfrm>
              <a:off x="2740025" y="3815600"/>
              <a:ext cx="158600" cy="193750"/>
            </a:xfrm>
            <a:custGeom>
              <a:avLst/>
              <a:gdLst/>
              <a:ahLst/>
              <a:cxnLst/>
              <a:rect l="l" t="t" r="r" b="b"/>
              <a:pathLst>
                <a:path w="6344" h="7750" extrusionOk="0">
                  <a:moveTo>
                    <a:pt x="4967" y="1"/>
                  </a:moveTo>
                  <a:lnTo>
                    <a:pt x="4489" y="30"/>
                  </a:lnTo>
                  <a:lnTo>
                    <a:pt x="3501" y="150"/>
                  </a:lnTo>
                  <a:lnTo>
                    <a:pt x="2514" y="360"/>
                  </a:lnTo>
                  <a:lnTo>
                    <a:pt x="1646" y="599"/>
                  </a:lnTo>
                  <a:lnTo>
                    <a:pt x="1257" y="719"/>
                  </a:lnTo>
                  <a:lnTo>
                    <a:pt x="958" y="838"/>
                  </a:lnTo>
                  <a:lnTo>
                    <a:pt x="749" y="958"/>
                  </a:lnTo>
                  <a:lnTo>
                    <a:pt x="599" y="1078"/>
                  </a:lnTo>
                  <a:lnTo>
                    <a:pt x="450" y="1377"/>
                  </a:lnTo>
                  <a:lnTo>
                    <a:pt x="330" y="1676"/>
                  </a:lnTo>
                  <a:lnTo>
                    <a:pt x="210" y="1975"/>
                  </a:lnTo>
                  <a:lnTo>
                    <a:pt x="150" y="2304"/>
                  </a:lnTo>
                  <a:lnTo>
                    <a:pt x="91" y="2633"/>
                  </a:lnTo>
                  <a:lnTo>
                    <a:pt x="31" y="2992"/>
                  </a:lnTo>
                  <a:lnTo>
                    <a:pt x="1" y="3651"/>
                  </a:lnTo>
                  <a:lnTo>
                    <a:pt x="31" y="4309"/>
                  </a:lnTo>
                  <a:lnTo>
                    <a:pt x="91" y="4877"/>
                  </a:lnTo>
                  <a:lnTo>
                    <a:pt x="180" y="5356"/>
                  </a:lnTo>
                  <a:lnTo>
                    <a:pt x="270" y="5685"/>
                  </a:lnTo>
                  <a:lnTo>
                    <a:pt x="360" y="5954"/>
                  </a:lnTo>
                  <a:lnTo>
                    <a:pt x="480" y="6194"/>
                  </a:lnTo>
                  <a:lnTo>
                    <a:pt x="599" y="6463"/>
                  </a:lnTo>
                  <a:lnTo>
                    <a:pt x="749" y="6702"/>
                  </a:lnTo>
                  <a:lnTo>
                    <a:pt x="898" y="6912"/>
                  </a:lnTo>
                  <a:lnTo>
                    <a:pt x="1108" y="7121"/>
                  </a:lnTo>
                  <a:lnTo>
                    <a:pt x="1287" y="7301"/>
                  </a:lnTo>
                  <a:lnTo>
                    <a:pt x="1527" y="7450"/>
                  </a:lnTo>
                  <a:lnTo>
                    <a:pt x="1736" y="7540"/>
                  </a:lnTo>
                  <a:lnTo>
                    <a:pt x="1946" y="7630"/>
                  </a:lnTo>
                  <a:lnTo>
                    <a:pt x="2155" y="7689"/>
                  </a:lnTo>
                  <a:lnTo>
                    <a:pt x="2394" y="7749"/>
                  </a:lnTo>
                  <a:lnTo>
                    <a:pt x="2813" y="7749"/>
                  </a:lnTo>
                  <a:lnTo>
                    <a:pt x="3052" y="7719"/>
                  </a:lnTo>
                  <a:lnTo>
                    <a:pt x="3262" y="7689"/>
                  </a:lnTo>
                  <a:lnTo>
                    <a:pt x="3471" y="7630"/>
                  </a:lnTo>
                  <a:lnTo>
                    <a:pt x="3681" y="7540"/>
                  </a:lnTo>
                  <a:lnTo>
                    <a:pt x="4070" y="7330"/>
                  </a:lnTo>
                  <a:lnTo>
                    <a:pt x="4459" y="7061"/>
                  </a:lnTo>
                  <a:lnTo>
                    <a:pt x="4758" y="6762"/>
                  </a:lnTo>
                  <a:lnTo>
                    <a:pt x="4907" y="6583"/>
                  </a:lnTo>
                  <a:lnTo>
                    <a:pt x="5027" y="6283"/>
                  </a:lnTo>
                  <a:lnTo>
                    <a:pt x="5177" y="5924"/>
                  </a:lnTo>
                  <a:lnTo>
                    <a:pt x="5296" y="5505"/>
                  </a:lnTo>
                  <a:lnTo>
                    <a:pt x="5596" y="4488"/>
                  </a:lnTo>
                  <a:lnTo>
                    <a:pt x="5835" y="3411"/>
                  </a:lnTo>
                  <a:lnTo>
                    <a:pt x="6074" y="2334"/>
                  </a:lnTo>
                  <a:lnTo>
                    <a:pt x="6224" y="1377"/>
                  </a:lnTo>
                  <a:lnTo>
                    <a:pt x="6314" y="659"/>
                  </a:lnTo>
                  <a:lnTo>
                    <a:pt x="6344" y="419"/>
                  </a:lnTo>
                  <a:lnTo>
                    <a:pt x="6314" y="270"/>
                  </a:lnTo>
                  <a:lnTo>
                    <a:pt x="6284" y="210"/>
                  </a:lnTo>
                  <a:lnTo>
                    <a:pt x="6224" y="150"/>
                  </a:lnTo>
                  <a:lnTo>
                    <a:pt x="6014" y="90"/>
                  </a:lnTo>
                  <a:lnTo>
                    <a:pt x="5745" y="30"/>
                  </a:lnTo>
                  <a:lnTo>
                    <a:pt x="5386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043;p46">
              <a:extLst>
                <a:ext uri="{FF2B5EF4-FFF2-40B4-BE49-F238E27FC236}">
                  <a16:creationId xmlns:a16="http://schemas.microsoft.com/office/drawing/2014/main" xmlns="" id="{16849394-7AD1-4E2E-8025-D302EAAD0A27}"/>
                </a:ext>
              </a:extLst>
            </p:cNvPr>
            <p:cNvSpPr/>
            <p:nvPr/>
          </p:nvSpPr>
          <p:spPr>
            <a:xfrm>
              <a:off x="2841750" y="3688450"/>
              <a:ext cx="61375" cy="157100"/>
            </a:xfrm>
            <a:custGeom>
              <a:avLst/>
              <a:gdLst/>
              <a:ahLst/>
              <a:cxnLst/>
              <a:rect l="l" t="t" r="r" b="b"/>
              <a:pathLst>
                <a:path w="2455" h="6284" extrusionOk="0">
                  <a:moveTo>
                    <a:pt x="330" y="0"/>
                  </a:moveTo>
                  <a:lnTo>
                    <a:pt x="240" y="90"/>
                  </a:lnTo>
                  <a:lnTo>
                    <a:pt x="150" y="210"/>
                  </a:lnTo>
                  <a:lnTo>
                    <a:pt x="90" y="389"/>
                  </a:lnTo>
                  <a:lnTo>
                    <a:pt x="31" y="569"/>
                  </a:lnTo>
                  <a:lnTo>
                    <a:pt x="1" y="778"/>
                  </a:lnTo>
                  <a:lnTo>
                    <a:pt x="31" y="898"/>
                  </a:lnTo>
                  <a:lnTo>
                    <a:pt x="61" y="1018"/>
                  </a:lnTo>
                  <a:lnTo>
                    <a:pt x="120" y="1137"/>
                  </a:lnTo>
                  <a:lnTo>
                    <a:pt x="210" y="1257"/>
                  </a:lnTo>
                  <a:lnTo>
                    <a:pt x="958" y="2214"/>
                  </a:lnTo>
                  <a:lnTo>
                    <a:pt x="1287" y="2663"/>
                  </a:lnTo>
                  <a:lnTo>
                    <a:pt x="838" y="5954"/>
                  </a:lnTo>
                  <a:lnTo>
                    <a:pt x="1018" y="6104"/>
                  </a:lnTo>
                  <a:lnTo>
                    <a:pt x="1197" y="6194"/>
                  </a:lnTo>
                  <a:lnTo>
                    <a:pt x="1407" y="6283"/>
                  </a:lnTo>
                  <a:lnTo>
                    <a:pt x="1527" y="6283"/>
                  </a:lnTo>
                  <a:lnTo>
                    <a:pt x="1646" y="6253"/>
                  </a:lnTo>
                  <a:lnTo>
                    <a:pt x="1766" y="6223"/>
                  </a:lnTo>
                  <a:lnTo>
                    <a:pt x="1856" y="6134"/>
                  </a:lnTo>
                  <a:lnTo>
                    <a:pt x="1975" y="6014"/>
                  </a:lnTo>
                  <a:lnTo>
                    <a:pt x="2095" y="5864"/>
                  </a:lnTo>
                  <a:lnTo>
                    <a:pt x="2185" y="5655"/>
                  </a:lnTo>
                  <a:lnTo>
                    <a:pt x="2245" y="5356"/>
                  </a:lnTo>
                  <a:lnTo>
                    <a:pt x="2454" y="2633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044;p46">
              <a:extLst>
                <a:ext uri="{FF2B5EF4-FFF2-40B4-BE49-F238E27FC236}">
                  <a16:creationId xmlns:a16="http://schemas.microsoft.com/office/drawing/2014/main" xmlns="" id="{453C3292-7B6F-4D7B-B7AE-6BB16B041734}"/>
                </a:ext>
              </a:extLst>
            </p:cNvPr>
            <p:cNvSpPr/>
            <p:nvPr/>
          </p:nvSpPr>
          <p:spPr>
            <a:xfrm>
              <a:off x="2763975" y="3693675"/>
              <a:ext cx="60600" cy="157100"/>
            </a:xfrm>
            <a:custGeom>
              <a:avLst/>
              <a:gdLst/>
              <a:ahLst/>
              <a:cxnLst/>
              <a:rect l="l" t="t" r="r" b="b"/>
              <a:pathLst>
                <a:path w="2424" h="6284" extrusionOk="0">
                  <a:moveTo>
                    <a:pt x="329" y="1"/>
                  </a:moveTo>
                  <a:lnTo>
                    <a:pt x="210" y="91"/>
                  </a:lnTo>
                  <a:lnTo>
                    <a:pt x="150" y="210"/>
                  </a:lnTo>
                  <a:lnTo>
                    <a:pt x="60" y="390"/>
                  </a:lnTo>
                  <a:lnTo>
                    <a:pt x="0" y="569"/>
                  </a:lnTo>
                  <a:lnTo>
                    <a:pt x="0" y="779"/>
                  </a:lnTo>
                  <a:lnTo>
                    <a:pt x="0" y="898"/>
                  </a:lnTo>
                  <a:lnTo>
                    <a:pt x="60" y="1018"/>
                  </a:lnTo>
                  <a:lnTo>
                    <a:pt x="120" y="1138"/>
                  </a:lnTo>
                  <a:lnTo>
                    <a:pt x="210" y="1257"/>
                  </a:lnTo>
                  <a:lnTo>
                    <a:pt x="928" y="2245"/>
                  </a:lnTo>
                  <a:lnTo>
                    <a:pt x="1257" y="2694"/>
                  </a:lnTo>
                  <a:lnTo>
                    <a:pt x="808" y="5955"/>
                  </a:lnTo>
                  <a:lnTo>
                    <a:pt x="988" y="6104"/>
                  </a:lnTo>
                  <a:lnTo>
                    <a:pt x="1167" y="6194"/>
                  </a:lnTo>
                  <a:lnTo>
                    <a:pt x="1376" y="6284"/>
                  </a:lnTo>
                  <a:lnTo>
                    <a:pt x="1616" y="6284"/>
                  </a:lnTo>
                  <a:lnTo>
                    <a:pt x="1735" y="6224"/>
                  </a:lnTo>
                  <a:lnTo>
                    <a:pt x="1855" y="6134"/>
                  </a:lnTo>
                  <a:lnTo>
                    <a:pt x="1945" y="6014"/>
                  </a:lnTo>
                  <a:lnTo>
                    <a:pt x="2065" y="5865"/>
                  </a:lnTo>
                  <a:lnTo>
                    <a:pt x="2154" y="5655"/>
                  </a:lnTo>
                  <a:lnTo>
                    <a:pt x="2244" y="5386"/>
                  </a:lnTo>
                  <a:lnTo>
                    <a:pt x="2424" y="2634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6045;p46">
              <a:extLst>
                <a:ext uri="{FF2B5EF4-FFF2-40B4-BE49-F238E27FC236}">
                  <a16:creationId xmlns:a16="http://schemas.microsoft.com/office/drawing/2014/main" xmlns="" id="{B72AAA9E-E83C-4633-B218-EB0520FDE67E}"/>
                </a:ext>
              </a:extLst>
            </p:cNvPr>
            <p:cNvSpPr/>
            <p:nvPr/>
          </p:nvSpPr>
          <p:spPr>
            <a:xfrm>
              <a:off x="2734800" y="3729575"/>
              <a:ext cx="52375" cy="134675"/>
            </a:xfrm>
            <a:custGeom>
              <a:avLst/>
              <a:gdLst/>
              <a:ahLst/>
              <a:cxnLst/>
              <a:rect l="l" t="t" r="r" b="b"/>
              <a:pathLst>
                <a:path w="2095" h="5387" extrusionOk="0">
                  <a:moveTo>
                    <a:pt x="300" y="1"/>
                  </a:moveTo>
                  <a:lnTo>
                    <a:pt x="210" y="91"/>
                  </a:lnTo>
                  <a:lnTo>
                    <a:pt x="150" y="180"/>
                  </a:lnTo>
                  <a:lnTo>
                    <a:pt x="60" y="330"/>
                  </a:lnTo>
                  <a:lnTo>
                    <a:pt x="30" y="480"/>
                  </a:lnTo>
                  <a:lnTo>
                    <a:pt x="0" y="659"/>
                  </a:lnTo>
                  <a:lnTo>
                    <a:pt x="60" y="869"/>
                  </a:lnTo>
                  <a:lnTo>
                    <a:pt x="210" y="1078"/>
                  </a:lnTo>
                  <a:lnTo>
                    <a:pt x="838" y="1916"/>
                  </a:lnTo>
                  <a:lnTo>
                    <a:pt x="1107" y="2305"/>
                  </a:lnTo>
                  <a:lnTo>
                    <a:pt x="748" y="5087"/>
                  </a:lnTo>
                  <a:lnTo>
                    <a:pt x="898" y="5207"/>
                  </a:lnTo>
                  <a:lnTo>
                    <a:pt x="1048" y="5296"/>
                  </a:lnTo>
                  <a:lnTo>
                    <a:pt x="1227" y="5356"/>
                  </a:lnTo>
                  <a:lnTo>
                    <a:pt x="1317" y="5386"/>
                  </a:lnTo>
                  <a:lnTo>
                    <a:pt x="1436" y="5356"/>
                  </a:lnTo>
                  <a:lnTo>
                    <a:pt x="1526" y="5326"/>
                  </a:lnTo>
                  <a:lnTo>
                    <a:pt x="1616" y="5267"/>
                  </a:lnTo>
                  <a:lnTo>
                    <a:pt x="1736" y="5147"/>
                  </a:lnTo>
                  <a:lnTo>
                    <a:pt x="1795" y="5027"/>
                  </a:lnTo>
                  <a:lnTo>
                    <a:pt x="1885" y="4818"/>
                  </a:lnTo>
                  <a:lnTo>
                    <a:pt x="1945" y="4608"/>
                  </a:lnTo>
                  <a:lnTo>
                    <a:pt x="2095" y="2275"/>
                  </a:lnTo>
                  <a:lnTo>
                    <a:pt x="300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6046;p46">
              <a:extLst>
                <a:ext uri="{FF2B5EF4-FFF2-40B4-BE49-F238E27FC236}">
                  <a16:creationId xmlns:a16="http://schemas.microsoft.com/office/drawing/2014/main" xmlns="" id="{244AF007-ED24-49C4-A0B2-8FB4810C565D}"/>
                </a:ext>
              </a:extLst>
            </p:cNvPr>
            <p:cNvSpPr/>
            <p:nvPr/>
          </p:nvSpPr>
          <p:spPr>
            <a:xfrm>
              <a:off x="2799875" y="3678725"/>
              <a:ext cx="67325" cy="174300"/>
            </a:xfrm>
            <a:custGeom>
              <a:avLst/>
              <a:gdLst/>
              <a:ahLst/>
              <a:cxnLst/>
              <a:rect l="l" t="t" r="r" b="b"/>
              <a:pathLst>
                <a:path w="2693" h="6972" extrusionOk="0">
                  <a:moveTo>
                    <a:pt x="359" y="1"/>
                  </a:moveTo>
                  <a:lnTo>
                    <a:pt x="270" y="120"/>
                  </a:lnTo>
                  <a:lnTo>
                    <a:pt x="150" y="240"/>
                  </a:lnTo>
                  <a:lnTo>
                    <a:pt x="60" y="419"/>
                  </a:lnTo>
                  <a:lnTo>
                    <a:pt x="0" y="629"/>
                  </a:lnTo>
                  <a:lnTo>
                    <a:pt x="0" y="868"/>
                  </a:lnTo>
                  <a:lnTo>
                    <a:pt x="30" y="988"/>
                  </a:lnTo>
                  <a:lnTo>
                    <a:pt x="60" y="1137"/>
                  </a:lnTo>
                  <a:lnTo>
                    <a:pt x="150" y="1257"/>
                  </a:lnTo>
                  <a:lnTo>
                    <a:pt x="240" y="1407"/>
                  </a:lnTo>
                  <a:lnTo>
                    <a:pt x="1047" y="2484"/>
                  </a:lnTo>
                  <a:lnTo>
                    <a:pt x="1406" y="2962"/>
                  </a:lnTo>
                  <a:lnTo>
                    <a:pt x="928" y="6612"/>
                  </a:lnTo>
                  <a:lnTo>
                    <a:pt x="1107" y="6762"/>
                  </a:lnTo>
                  <a:lnTo>
                    <a:pt x="1287" y="6882"/>
                  </a:lnTo>
                  <a:lnTo>
                    <a:pt x="1406" y="6912"/>
                  </a:lnTo>
                  <a:lnTo>
                    <a:pt x="1526" y="6942"/>
                  </a:lnTo>
                  <a:lnTo>
                    <a:pt x="1676" y="6971"/>
                  </a:lnTo>
                  <a:lnTo>
                    <a:pt x="1795" y="6942"/>
                  </a:lnTo>
                  <a:lnTo>
                    <a:pt x="1945" y="6912"/>
                  </a:lnTo>
                  <a:lnTo>
                    <a:pt x="2065" y="6822"/>
                  </a:lnTo>
                  <a:lnTo>
                    <a:pt x="2184" y="6672"/>
                  </a:lnTo>
                  <a:lnTo>
                    <a:pt x="2304" y="6493"/>
                  </a:lnTo>
                  <a:lnTo>
                    <a:pt x="2394" y="6253"/>
                  </a:lnTo>
                  <a:lnTo>
                    <a:pt x="2484" y="5954"/>
                  </a:lnTo>
                  <a:lnTo>
                    <a:pt x="2693" y="2933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047;p46">
              <a:extLst>
                <a:ext uri="{FF2B5EF4-FFF2-40B4-BE49-F238E27FC236}">
                  <a16:creationId xmlns:a16="http://schemas.microsoft.com/office/drawing/2014/main" xmlns="" id="{773E6A0D-73BB-4670-8579-C9FC10DB1933}"/>
                </a:ext>
              </a:extLst>
            </p:cNvPr>
            <p:cNvSpPr/>
            <p:nvPr/>
          </p:nvSpPr>
          <p:spPr>
            <a:xfrm>
              <a:off x="2688425" y="3968925"/>
              <a:ext cx="178775" cy="180275"/>
            </a:xfrm>
            <a:custGeom>
              <a:avLst/>
              <a:gdLst/>
              <a:ahLst/>
              <a:cxnLst/>
              <a:rect l="l" t="t" r="r" b="b"/>
              <a:pathLst>
                <a:path w="7151" h="7211" extrusionOk="0">
                  <a:moveTo>
                    <a:pt x="7151" y="1"/>
                  </a:moveTo>
                  <a:lnTo>
                    <a:pt x="3321" y="31"/>
                  </a:lnTo>
                  <a:lnTo>
                    <a:pt x="0" y="7211"/>
                  </a:lnTo>
                  <a:lnTo>
                    <a:pt x="5745" y="7211"/>
                  </a:lnTo>
                  <a:lnTo>
                    <a:pt x="7151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6048;p46">
              <a:extLst>
                <a:ext uri="{FF2B5EF4-FFF2-40B4-BE49-F238E27FC236}">
                  <a16:creationId xmlns:a16="http://schemas.microsoft.com/office/drawing/2014/main" xmlns="" id="{9ADED8F0-F894-4D5E-B59F-667BED49AB66}"/>
                </a:ext>
              </a:extLst>
            </p:cNvPr>
            <p:cNvSpPr/>
            <p:nvPr/>
          </p:nvSpPr>
          <p:spPr>
            <a:xfrm>
              <a:off x="2650275" y="3913575"/>
              <a:ext cx="54625" cy="225175"/>
            </a:xfrm>
            <a:custGeom>
              <a:avLst/>
              <a:gdLst/>
              <a:ahLst/>
              <a:cxnLst/>
              <a:rect l="l" t="t" r="r" b="b"/>
              <a:pathLst>
                <a:path w="2185" h="9007" extrusionOk="0">
                  <a:moveTo>
                    <a:pt x="1975" y="1"/>
                  </a:moveTo>
                  <a:lnTo>
                    <a:pt x="1915" y="31"/>
                  </a:lnTo>
                  <a:lnTo>
                    <a:pt x="1856" y="61"/>
                  </a:lnTo>
                  <a:lnTo>
                    <a:pt x="1826" y="150"/>
                  </a:lnTo>
                  <a:lnTo>
                    <a:pt x="1" y="8827"/>
                  </a:lnTo>
                  <a:lnTo>
                    <a:pt x="1" y="8886"/>
                  </a:lnTo>
                  <a:lnTo>
                    <a:pt x="31" y="8946"/>
                  </a:lnTo>
                  <a:lnTo>
                    <a:pt x="90" y="8976"/>
                  </a:lnTo>
                  <a:lnTo>
                    <a:pt x="150" y="9006"/>
                  </a:lnTo>
                  <a:lnTo>
                    <a:pt x="210" y="9006"/>
                  </a:lnTo>
                  <a:lnTo>
                    <a:pt x="270" y="8976"/>
                  </a:lnTo>
                  <a:lnTo>
                    <a:pt x="330" y="8946"/>
                  </a:lnTo>
                  <a:lnTo>
                    <a:pt x="360" y="8886"/>
                  </a:lnTo>
                  <a:lnTo>
                    <a:pt x="2155" y="210"/>
                  </a:lnTo>
                  <a:lnTo>
                    <a:pt x="2185" y="120"/>
                  </a:lnTo>
                  <a:lnTo>
                    <a:pt x="2155" y="61"/>
                  </a:lnTo>
                  <a:lnTo>
                    <a:pt x="2095" y="31"/>
                  </a:lnTo>
                  <a:lnTo>
                    <a:pt x="203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6049;p46">
              <a:extLst>
                <a:ext uri="{FF2B5EF4-FFF2-40B4-BE49-F238E27FC236}">
                  <a16:creationId xmlns:a16="http://schemas.microsoft.com/office/drawing/2014/main" xmlns="" id="{1C37A1AE-9195-4BE8-8818-2D31327DC683}"/>
                </a:ext>
              </a:extLst>
            </p:cNvPr>
            <p:cNvSpPr/>
            <p:nvPr/>
          </p:nvSpPr>
          <p:spPr>
            <a:xfrm>
              <a:off x="2661500" y="3951725"/>
              <a:ext cx="20225" cy="71075"/>
            </a:xfrm>
            <a:custGeom>
              <a:avLst/>
              <a:gdLst/>
              <a:ahLst/>
              <a:cxnLst/>
              <a:rect l="l" t="t" r="r" b="b"/>
              <a:pathLst>
                <a:path w="809" h="2843" extrusionOk="0">
                  <a:moveTo>
                    <a:pt x="150" y="1"/>
                  </a:moveTo>
                  <a:lnTo>
                    <a:pt x="90" y="31"/>
                  </a:lnTo>
                  <a:lnTo>
                    <a:pt x="30" y="60"/>
                  </a:lnTo>
                  <a:lnTo>
                    <a:pt x="0" y="120"/>
                  </a:lnTo>
                  <a:lnTo>
                    <a:pt x="0" y="210"/>
                  </a:lnTo>
                  <a:lnTo>
                    <a:pt x="479" y="2693"/>
                  </a:lnTo>
                  <a:lnTo>
                    <a:pt x="509" y="2753"/>
                  </a:lnTo>
                  <a:lnTo>
                    <a:pt x="539" y="2813"/>
                  </a:lnTo>
                  <a:lnTo>
                    <a:pt x="599" y="2843"/>
                  </a:lnTo>
                  <a:lnTo>
                    <a:pt x="659" y="2843"/>
                  </a:lnTo>
                  <a:lnTo>
                    <a:pt x="718" y="2813"/>
                  </a:lnTo>
                  <a:lnTo>
                    <a:pt x="778" y="2783"/>
                  </a:lnTo>
                  <a:lnTo>
                    <a:pt x="808" y="2723"/>
                  </a:lnTo>
                  <a:lnTo>
                    <a:pt x="808" y="2633"/>
                  </a:lnTo>
                  <a:lnTo>
                    <a:pt x="359" y="150"/>
                  </a:lnTo>
                  <a:lnTo>
                    <a:pt x="330" y="60"/>
                  </a:lnTo>
                  <a:lnTo>
                    <a:pt x="270" y="31"/>
                  </a:lnTo>
                  <a:lnTo>
                    <a:pt x="21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2" name="Imagen 51" descr="Texto&#10;&#10;Descripción generada automáticamente">
            <a:extLst>
              <a:ext uri="{FF2B5EF4-FFF2-40B4-BE49-F238E27FC236}">
                <a16:creationId xmlns:a16="http://schemas.microsoft.com/office/drawing/2014/main" xmlns="" id="{0C542146-B835-4688-8252-DDF2806F3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834" y="464213"/>
            <a:ext cx="2556118" cy="50953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6" name="Google Shape;6226;p52"/>
          <p:cNvSpPr txBox="1">
            <a:spLocks noGrp="1"/>
          </p:cNvSpPr>
          <p:nvPr>
            <p:ph type="subTitle" idx="1"/>
          </p:nvPr>
        </p:nvSpPr>
        <p:spPr>
          <a:xfrm>
            <a:off x="1061452" y="3044956"/>
            <a:ext cx="3667456" cy="17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None/>
            </a:pPr>
            <a:r>
              <a:rPr lang="es-ES" sz="1600" dirty="0"/>
              <a:t>Aprender a elegir la forma correcta de comunicarte con los demás, cómo te sientes y por qué, enfocado en la autorregulación y las buenas habilidades sociales. </a:t>
            </a:r>
          </a:p>
          <a:p>
            <a:pPr marL="0" indent="0">
              <a:buNone/>
            </a:pPr>
            <a:endParaRPr sz="1600" dirty="0"/>
          </a:p>
        </p:txBody>
      </p:sp>
      <p:sp>
        <p:nvSpPr>
          <p:cNvPr id="4" name="Google Shape;6220;p51">
            <a:extLst>
              <a:ext uri="{FF2B5EF4-FFF2-40B4-BE49-F238E27FC236}">
                <a16:creationId xmlns:a16="http://schemas.microsoft.com/office/drawing/2014/main" xmlns="" id="{DFAB3B63-F103-43D3-A555-76E28F650803}"/>
              </a:ext>
            </a:extLst>
          </p:cNvPr>
          <p:cNvSpPr txBox="1">
            <a:spLocks/>
          </p:cNvSpPr>
          <p:nvPr/>
        </p:nvSpPr>
        <p:spPr>
          <a:xfrm>
            <a:off x="632753" y="1805290"/>
            <a:ext cx="4564829" cy="126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ril Fatface"/>
              <a:buNone/>
              <a:defRPr sz="26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ril Fatface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ril Fatface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ril Fatface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ril Fatface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ril Fatface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ril Fatface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ril Fatface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ril Fatface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es-ES" sz="3600" b="1" dirty="0"/>
              <a:t>Entrena tu autoexpresión</a:t>
            </a:r>
            <a:r>
              <a:rPr lang="es-MX" sz="3400" dirty="0"/>
              <a:t/>
            </a:r>
            <a:br>
              <a:rPr lang="es-MX" sz="3400" dirty="0"/>
            </a:br>
            <a:endParaRPr lang="es-MX" sz="3400" dirty="0"/>
          </a:p>
        </p:txBody>
      </p:sp>
      <p:grpSp>
        <p:nvGrpSpPr>
          <p:cNvPr id="52" name="Google Shape;5952;p44">
            <a:extLst>
              <a:ext uri="{FF2B5EF4-FFF2-40B4-BE49-F238E27FC236}">
                <a16:creationId xmlns:a16="http://schemas.microsoft.com/office/drawing/2014/main" xmlns="" id="{0E24E092-DE1A-4BFC-9F23-7E96A1F51133}"/>
              </a:ext>
            </a:extLst>
          </p:cNvPr>
          <p:cNvGrpSpPr/>
          <p:nvPr/>
        </p:nvGrpSpPr>
        <p:grpSpPr>
          <a:xfrm>
            <a:off x="4924425" y="1493748"/>
            <a:ext cx="3879409" cy="3648075"/>
            <a:chOff x="3588975" y="2582225"/>
            <a:chExt cx="1515375" cy="1436850"/>
          </a:xfrm>
        </p:grpSpPr>
        <p:sp>
          <p:nvSpPr>
            <p:cNvPr id="53" name="Google Shape;5953;p44">
              <a:extLst>
                <a:ext uri="{FF2B5EF4-FFF2-40B4-BE49-F238E27FC236}">
                  <a16:creationId xmlns:a16="http://schemas.microsoft.com/office/drawing/2014/main" xmlns="" id="{91575F69-D45B-4736-A352-8A5B778A9EFF}"/>
                </a:ext>
              </a:extLst>
            </p:cNvPr>
            <p:cNvSpPr/>
            <p:nvPr/>
          </p:nvSpPr>
          <p:spPr>
            <a:xfrm>
              <a:off x="4388525" y="2582225"/>
              <a:ext cx="458525" cy="1044925"/>
            </a:xfrm>
            <a:custGeom>
              <a:avLst/>
              <a:gdLst/>
              <a:ahLst/>
              <a:cxnLst/>
              <a:rect l="l" t="t" r="r" b="b"/>
              <a:pathLst>
                <a:path w="18341" h="41797" extrusionOk="0">
                  <a:moveTo>
                    <a:pt x="4878" y="1"/>
                  </a:moveTo>
                  <a:lnTo>
                    <a:pt x="4459" y="60"/>
                  </a:lnTo>
                  <a:lnTo>
                    <a:pt x="4070" y="180"/>
                  </a:lnTo>
                  <a:lnTo>
                    <a:pt x="3681" y="300"/>
                  </a:lnTo>
                  <a:lnTo>
                    <a:pt x="3292" y="449"/>
                  </a:lnTo>
                  <a:lnTo>
                    <a:pt x="2933" y="629"/>
                  </a:lnTo>
                  <a:lnTo>
                    <a:pt x="2574" y="838"/>
                  </a:lnTo>
                  <a:lnTo>
                    <a:pt x="2245" y="1078"/>
                  </a:lnTo>
                  <a:lnTo>
                    <a:pt x="1916" y="1347"/>
                  </a:lnTo>
                  <a:lnTo>
                    <a:pt x="1646" y="1646"/>
                  </a:lnTo>
                  <a:lnTo>
                    <a:pt x="1347" y="1945"/>
                  </a:lnTo>
                  <a:lnTo>
                    <a:pt x="1108" y="2274"/>
                  </a:lnTo>
                  <a:lnTo>
                    <a:pt x="868" y="2604"/>
                  </a:lnTo>
                  <a:lnTo>
                    <a:pt x="659" y="2963"/>
                  </a:lnTo>
                  <a:lnTo>
                    <a:pt x="480" y="3322"/>
                  </a:lnTo>
                  <a:lnTo>
                    <a:pt x="330" y="3710"/>
                  </a:lnTo>
                  <a:lnTo>
                    <a:pt x="210" y="4099"/>
                  </a:lnTo>
                  <a:lnTo>
                    <a:pt x="91" y="4518"/>
                  </a:lnTo>
                  <a:lnTo>
                    <a:pt x="31" y="4907"/>
                  </a:lnTo>
                  <a:lnTo>
                    <a:pt x="1" y="5326"/>
                  </a:lnTo>
                  <a:lnTo>
                    <a:pt x="31" y="5506"/>
                  </a:lnTo>
                  <a:lnTo>
                    <a:pt x="61" y="5595"/>
                  </a:lnTo>
                  <a:lnTo>
                    <a:pt x="91" y="5625"/>
                  </a:lnTo>
                  <a:lnTo>
                    <a:pt x="210" y="5715"/>
                  </a:lnTo>
                  <a:lnTo>
                    <a:pt x="390" y="5835"/>
                  </a:lnTo>
                  <a:lnTo>
                    <a:pt x="779" y="6044"/>
                  </a:lnTo>
                  <a:lnTo>
                    <a:pt x="1168" y="6254"/>
                  </a:lnTo>
                  <a:lnTo>
                    <a:pt x="1527" y="6523"/>
                  </a:lnTo>
                  <a:lnTo>
                    <a:pt x="1886" y="6762"/>
                  </a:lnTo>
                  <a:lnTo>
                    <a:pt x="2215" y="7061"/>
                  </a:lnTo>
                  <a:lnTo>
                    <a:pt x="2574" y="7331"/>
                  </a:lnTo>
                  <a:lnTo>
                    <a:pt x="3202" y="7959"/>
                  </a:lnTo>
                  <a:lnTo>
                    <a:pt x="3771" y="8617"/>
                  </a:lnTo>
                  <a:lnTo>
                    <a:pt x="4309" y="9335"/>
                  </a:lnTo>
                  <a:lnTo>
                    <a:pt x="4758" y="10083"/>
                  </a:lnTo>
                  <a:lnTo>
                    <a:pt x="5177" y="10861"/>
                  </a:lnTo>
                  <a:lnTo>
                    <a:pt x="5356" y="11250"/>
                  </a:lnTo>
                  <a:lnTo>
                    <a:pt x="5506" y="11669"/>
                  </a:lnTo>
                  <a:lnTo>
                    <a:pt x="5655" y="12088"/>
                  </a:lnTo>
                  <a:lnTo>
                    <a:pt x="5775" y="12506"/>
                  </a:lnTo>
                  <a:lnTo>
                    <a:pt x="5925" y="13045"/>
                  </a:lnTo>
                  <a:lnTo>
                    <a:pt x="6014" y="13613"/>
                  </a:lnTo>
                  <a:lnTo>
                    <a:pt x="6104" y="14182"/>
                  </a:lnTo>
                  <a:lnTo>
                    <a:pt x="6134" y="14780"/>
                  </a:lnTo>
                  <a:lnTo>
                    <a:pt x="6164" y="15349"/>
                  </a:lnTo>
                  <a:lnTo>
                    <a:pt x="6134" y="15917"/>
                  </a:lnTo>
                  <a:lnTo>
                    <a:pt x="6104" y="16486"/>
                  </a:lnTo>
                  <a:lnTo>
                    <a:pt x="6014" y="17054"/>
                  </a:lnTo>
                  <a:lnTo>
                    <a:pt x="5925" y="17622"/>
                  </a:lnTo>
                  <a:lnTo>
                    <a:pt x="5775" y="18191"/>
                  </a:lnTo>
                  <a:lnTo>
                    <a:pt x="5625" y="18729"/>
                  </a:lnTo>
                  <a:lnTo>
                    <a:pt x="5446" y="19268"/>
                  </a:lnTo>
                  <a:lnTo>
                    <a:pt x="5207" y="19806"/>
                  </a:lnTo>
                  <a:lnTo>
                    <a:pt x="4967" y="20345"/>
                  </a:lnTo>
                  <a:lnTo>
                    <a:pt x="4698" y="20854"/>
                  </a:lnTo>
                  <a:lnTo>
                    <a:pt x="4399" y="21332"/>
                  </a:lnTo>
                  <a:lnTo>
                    <a:pt x="3621" y="22439"/>
                  </a:lnTo>
                  <a:lnTo>
                    <a:pt x="3262" y="22978"/>
                  </a:lnTo>
                  <a:lnTo>
                    <a:pt x="2933" y="23576"/>
                  </a:lnTo>
                  <a:lnTo>
                    <a:pt x="2783" y="23845"/>
                  </a:lnTo>
                  <a:lnTo>
                    <a:pt x="2634" y="24145"/>
                  </a:lnTo>
                  <a:lnTo>
                    <a:pt x="2544" y="24444"/>
                  </a:lnTo>
                  <a:lnTo>
                    <a:pt x="2454" y="24743"/>
                  </a:lnTo>
                  <a:lnTo>
                    <a:pt x="2394" y="25042"/>
                  </a:lnTo>
                  <a:lnTo>
                    <a:pt x="2394" y="25341"/>
                  </a:lnTo>
                  <a:lnTo>
                    <a:pt x="2394" y="25670"/>
                  </a:lnTo>
                  <a:lnTo>
                    <a:pt x="2454" y="25970"/>
                  </a:lnTo>
                  <a:lnTo>
                    <a:pt x="2574" y="26388"/>
                  </a:lnTo>
                  <a:lnTo>
                    <a:pt x="2753" y="26747"/>
                  </a:lnTo>
                  <a:lnTo>
                    <a:pt x="2963" y="27106"/>
                  </a:lnTo>
                  <a:lnTo>
                    <a:pt x="3232" y="27465"/>
                  </a:lnTo>
                  <a:lnTo>
                    <a:pt x="3531" y="27765"/>
                  </a:lnTo>
                  <a:lnTo>
                    <a:pt x="3860" y="28094"/>
                  </a:lnTo>
                  <a:lnTo>
                    <a:pt x="4519" y="28692"/>
                  </a:lnTo>
                  <a:lnTo>
                    <a:pt x="5177" y="29290"/>
                  </a:lnTo>
                  <a:lnTo>
                    <a:pt x="5476" y="29620"/>
                  </a:lnTo>
                  <a:lnTo>
                    <a:pt x="5745" y="29949"/>
                  </a:lnTo>
                  <a:lnTo>
                    <a:pt x="5955" y="30278"/>
                  </a:lnTo>
                  <a:lnTo>
                    <a:pt x="6134" y="30637"/>
                  </a:lnTo>
                  <a:lnTo>
                    <a:pt x="6254" y="31026"/>
                  </a:lnTo>
                  <a:lnTo>
                    <a:pt x="6284" y="31235"/>
                  </a:lnTo>
                  <a:lnTo>
                    <a:pt x="6284" y="31445"/>
                  </a:lnTo>
                  <a:lnTo>
                    <a:pt x="6284" y="31714"/>
                  </a:lnTo>
                  <a:lnTo>
                    <a:pt x="6254" y="31953"/>
                  </a:lnTo>
                  <a:lnTo>
                    <a:pt x="6194" y="32222"/>
                  </a:lnTo>
                  <a:lnTo>
                    <a:pt x="6104" y="32462"/>
                  </a:lnTo>
                  <a:lnTo>
                    <a:pt x="5985" y="32671"/>
                  </a:lnTo>
                  <a:lnTo>
                    <a:pt x="5865" y="32911"/>
                  </a:lnTo>
                  <a:lnTo>
                    <a:pt x="5685" y="33120"/>
                  </a:lnTo>
                  <a:lnTo>
                    <a:pt x="5536" y="33329"/>
                  </a:lnTo>
                  <a:lnTo>
                    <a:pt x="5147" y="33718"/>
                  </a:lnTo>
                  <a:lnTo>
                    <a:pt x="4728" y="34077"/>
                  </a:lnTo>
                  <a:lnTo>
                    <a:pt x="4279" y="34406"/>
                  </a:lnTo>
                  <a:lnTo>
                    <a:pt x="3830" y="34706"/>
                  </a:lnTo>
                  <a:lnTo>
                    <a:pt x="2933" y="35304"/>
                  </a:lnTo>
                  <a:lnTo>
                    <a:pt x="2484" y="35633"/>
                  </a:lnTo>
                  <a:lnTo>
                    <a:pt x="2065" y="35992"/>
                  </a:lnTo>
                  <a:lnTo>
                    <a:pt x="1706" y="36381"/>
                  </a:lnTo>
                  <a:lnTo>
                    <a:pt x="1527" y="36590"/>
                  </a:lnTo>
                  <a:lnTo>
                    <a:pt x="1377" y="36800"/>
                  </a:lnTo>
                  <a:lnTo>
                    <a:pt x="1257" y="37009"/>
                  </a:lnTo>
                  <a:lnTo>
                    <a:pt x="1138" y="37249"/>
                  </a:lnTo>
                  <a:lnTo>
                    <a:pt x="1048" y="37488"/>
                  </a:lnTo>
                  <a:lnTo>
                    <a:pt x="988" y="37757"/>
                  </a:lnTo>
                  <a:lnTo>
                    <a:pt x="958" y="38027"/>
                  </a:lnTo>
                  <a:lnTo>
                    <a:pt x="928" y="38296"/>
                  </a:lnTo>
                  <a:lnTo>
                    <a:pt x="958" y="38535"/>
                  </a:lnTo>
                  <a:lnTo>
                    <a:pt x="1018" y="38804"/>
                  </a:lnTo>
                  <a:lnTo>
                    <a:pt x="1078" y="39074"/>
                  </a:lnTo>
                  <a:lnTo>
                    <a:pt x="1168" y="39313"/>
                  </a:lnTo>
                  <a:lnTo>
                    <a:pt x="1287" y="39552"/>
                  </a:lnTo>
                  <a:lnTo>
                    <a:pt x="1437" y="39792"/>
                  </a:lnTo>
                  <a:lnTo>
                    <a:pt x="1587" y="40031"/>
                  </a:lnTo>
                  <a:lnTo>
                    <a:pt x="1766" y="40240"/>
                  </a:lnTo>
                  <a:lnTo>
                    <a:pt x="1946" y="40450"/>
                  </a:lnTo>
                  <a:lnTo>
                    <a:pt x="2155" y="40629"/>
                  </a:lnTo>
                  <a:lnTo>
                    <a:pt x="2394" y="40809"/>
                  </a:lnTo>
                  <a:lnTo>
                    <a:pt x="2604" y="40958"/>
                  </a:lnTo>
                  <a:lnTo>
                    <a:pt x="2843" y="41108"/>
                  </a:lnTo>
                  <a:lnTo>
                    <a:pt x="3082" y="41228"/>
                  </a:lnTo>
                  <a:lnTo>
                    <a:pt x="3591" y="41437"/>
                  </a:lnTo>
                  <a:lnTo>
                    <a:pt x="4130" y="41587"/>
                  </a:lnTo>
                  <a:lnTo>
                    <a:pt x="4668" y="41706"/>
                  </a:lnTo>
                  <a:lnTo>
                    <a:pt x="5207" y="41766"/>
                  </a:lnTo>
                  <a:lnTo>
                    <a:pt x="5745" y="41796"/>
                  </a:lnTo>
                  <a:lnTo>
                    <a:pt x="7421" y="41796"/>
                  </a:lnTo>
                  <a:lnTo>
                    <a:pt x="8647" y="41736"/>
                  </a:lnTo>
                  <a:lnTo>
                    <a:pt x="9276" y="41677"/>
                  </a:lnTo>
                  <a:lnTo>
                    <a:pt x="9874" y="41587"/>
                  </a:lnTo>
                  <a:lnTo>
                    <a:pt x="10472" y="41437"/>
                  </a:lnTo>
                  <a:lnTo>
                    <a:pt x="11071" y="41288"/>
                  </a:lnTo>
                  <a:lnTo>
                    <a:pt x="11639" y="41048"/>
                  </a:lnTo>
                  <a:lnTo>
                    <a:pt x="11908" y="40929"/>
                  </a:lnTo>
                  <a:lnTo>
                    <a:pt x="12178" y="40779"/>
                  </a:lnTo>
                  <a:lnTo>
                    <a:pt x="12417" y="40599"/>
                  </a:lnTo>
                  <a:lnTo>
                    <a:pt x="12686" y="40390"/>
                  </a:lnTo>
                  <a:lnTo>
                    <a:pt x="12896" y="40181"/>
                  </a:lnTo>
                  <a:lnTo>
                    <a:pt x="13105" y="39941"/>
                  </a:lnTo>
                  <a:lnTo>
                    <a:pt x="13314" y="39702"/>
                  </a:lnTo>
                  <a:lnTo>
                    <a:pt x="13494" y="39463"/>
                  </a:lnTo>
                  <a:lnTo>
                    <a:pt x="13644" y="39193"/>
                  </a:lnTo>
                  <a:lnTo>
                    <a:pt x="13763" y="38894"/>
                  </a:lnTo>
                  <a:lnTo>
                    <a:pt x="13883" y="38625"/>
                  </a:lnTo>
                  <a:lnTo>
                    <a:pt x="13943" y="38326"/>
                  </a:lnTo>
                  <a:lnTo>
                    <a:pt x="14003" y="38027"/>
                  </a:lnTo>
                  <a:lnTo>
                    <a:pt x="14033" y="37727"/>
                  </a:lnTo>
                  <a:lnTo>
                    <a:pt x="14033" y="37428"/>
                  </a:lnTo>
                  <a:lnTo>
                    <a:pt x="13973" y="37159"/>
                  </a:lnTo>
                  <a:lnTo>
                    <a:pt x="13913" y="36860"/>
                  </a:lnTo>
                  <a:lnTo>
                    <a:pt x="13793" y="36590"/>
                  </a:lnTo>
                  <a:lnTo>
                    <a:pt x="13584" y="36231"/>
                  </a:lnTo>
                  <a:lnTo>
                    <a:pt x="13344" y="35902"/>
                  </a:lnTo>
                  <a:lnTo>
                    <a:pt x="12866" y="35274"/>
                  </a:lnTo>
                  <a:lnTo>
                    <a:pt x="12626" y="34945"/>
                  </a:lnTo>
                  <a:lnTo>
                    <a:pt x="12447" y="34586"/>
                  </a:lnTo>
                  <a:lnTo>
                    <a:pt x="12387" y="34436"/>
                  </a:lnTo>
                  <a:lnTo>
                    <a:pt x="12327" y="34257"/>
                  </a:lnTo>
                  <a:lnTo>
                    <a:pt x="12297" y="34047"/>
                  </a:lnTo>
                  <a:lnTo>
                    <a:pt x="12297" y="33868"/>
                  </a:lnTo>
                  <a:lnTo>
                    <a:pt x="12327" y="33569"/>
                  </a:lnTo>
                  <a:lnTo>
                    <a:pt x="12387" y="33299"/>
                  </a:lnTo>
                  <a:lnTo>
                    <a:pt x="12537" y="33060"/>
                  </a:lnTo>
                  <a:lnTo>
                    <a:pt x="12686" y="32821"/>
                  </a:lnTo>
                  <a:lnTo>
                    <a:pt x="12896" y="32581"/>
                  </a:lnTo>
                  <a:lnTo>
                    <a:pt x="13135" y="32402"/>
                  </a:lnTo>
                  <a:lnTo>
                    <a:pt x="13374" y="32222"/>
                  </a:lnTo>
                  <a:lnTo>
                    <a:pt x="13644" y="32073"/>
                  </a:lnTo>
                  <a:lnTo>
                    <a:pt x="14182" y="31833"/>
                  </a:lnTo>
                  <a:lnTo>
                    <a:pt x="14721" y="31654"/>
                  </a:lnTo>
                  <a:lnTo>
                    <a:pt x="15289" y="31445"/>
                  </a:lnTo>
                  <a:lnTo>
                    <a:pt x="15828" y="31205"/>
                  </a:lnTo>
                  <a:lnTo>
                    <a:pt x="16306" y="30936"/>
                  </a:lnTo>
                  <a:lnTo>
                    <a:pt x="16725" y="30607"/>
                  </a:lnTo>
                  <a:lnTo>
                    <a:pt x="17144" y="30218"/>
                  </a:lnTo>
                  <a:lnTo>
                    <a:pt x="17473" y="29799"/>
                  </a:lnTo>
                  <a:lnTo>
                    <a:pt x="17772" y="29320"/>
                  </a:lnTo>
                  <a:lnTo>
                    <a:pt x="18012" y="28842"/>
                  </a:lnTo>
                  <a:lnTo>
                    <a:pt x="18191" y="28303"/>
                  </a:lnTo>
                  <a:lnTo>
                    <a:pt x="18311" y="27765"/>
                  </a:lnTo>
                  <a:lnTo>
                    <a:pt x="18341" y="27226"/>
                  </a:lnTo>
                  <a:lnTo>
                    <a:pt x="18311" y="26658"/>
                  </a:lnTo>
                  <a:lnTo>
                    <a:pt x="18221" y="26119"/>
                  </a:lnTo>
                  <a:lnTo>
                    <a:pt x="18072" y="25581"/>
                  </a:lnTo>
                  <a:lnTo>
                    <a:pt x="17862" y="25072"/>
                  </a:lnTo>
                  <a:lnTo>
                    <a:pt x="17563" y="24593"/>
                  </a:lnTo>
                  <a:lnTo>
                    <a:pt x="17234" y="24174"/>
                  </a:lnTo>
                  <a:lnTo>
                    <a:pt x="16845" y="23756"/>
                  </a:lnTo>
                  <a:lnTo>
                    <a:pt x="16456" y="23456"/>
                  </a:lnTo>
                  <a:lnTo>
                    <a:pt x="16037" y="23127"/>
                  </a:lnTo>
                  <a:lnTo>
                    <a:pt x="15169" y="22559"/>
                  </a:lnTo>
                  <a:lnTo>
                    <a:pt x="14780" y="22230"/>
                  </a:lnTo>
                  <a:lnTo>
                    <a:pt x="14421" y="21901"/>
                  </a:lnTo>
                  <a:lnTo>
                    <a:pt x="14272" y="21721"/>
                  </a:lnTo>
                  <a:lnTo>
                    <a:pt x="14122" y="21512"/>
                  </a:lnTo>
                  <a:lnTo>
                    <a:pt x="14003" y="21302"/>
                  </a:lnTo>
                  <a:lnTo>
                    <a:pt x="13883" y="21063"/>
                  </a:lnTo>
                  <a:lnTo>
                    <a:pt x="13823" y="20854"/>
                  </a:lnTo>
                  <a:lnTo>
                    <a:pt x="13763" y="20614"/>
                  </a:lnTo>
                  <a:lnTo>
                    <a:pt x="13733" y="20375"/>
                  </a:lnTo>
                  <a:lnTo>
                    <a:pt x="13733" y="20165"/>
                  </a:lnTo>
                  <a:lnTo>
                    <a:pt x="13733" y="19926"/>
                  </a:lnTo>
                  <a:lnTo>
                    <a:pt x="13793" y="19687"/>
                  </a:lnTo>
                  <a:lnTo>
                    <a:pt x="13883" y="19208"/>
                  </a:lnTo>
                  <a:lnTo>
                    <a:pt x="14062" y="18759"/>
                  </a:lnTo>
                  <a:lnTo>
                    <a:pt x="14272" y="18311"/>
                  </a:lnTo>
                  <a:lnTo>
                    <a:pt x="14511" y="17862"/>
                  </a:lnTo>
                  <a:lnTo>
                    <a:pt x="14751" y="17443"/>
                  </a:lnTo>
                  <a:lnTo>
                    <a:pt x="15289" y="16635"/>
                  </a:lnTo>
                  <a:lnTo>
                    <a:pt x="15528" y="16186"/>
                  </a:lnTo>
                  <a:lnTo>
                    <a:pt x="15738" y="15767"/>
                  </a:lnTo>
                  <a:lnTo>
                    <a:pt x="15947" y="15319"/>
                  </a:lnTo>
                  <a:lnTo>
                    <a:pt x="16067" y="14870"/>
                  </a:lnTo>
                  <a:lnTo>
                    <a:pt x="16157" y="14391"/>
                  </a:lnTo>
                  <a:lnTo>
                    <a:pt x="16157" y="14182"/>
                  </a:lnTo>
                  <a:lnTo>
                    <a:pt x="16157" y="13942"/>
                  </a:lnTo>
                  <a:lnTo>
                    <a:pt x="16127" y="13673"/>
                  </a:lnTo>
                  <a:lnTo>
                    <a:pt x="16067" y="13434"/>
                  </a:lnTo>
                  <a:lnTo>
                    <a:pt x="15977" y="13195"/>
                  </a:lnTo>
                  <a:lnTo>
                    <a:pt x="15887" y="12985"/>
                  </a:lnTo>
                  <a:lnTo>
                    <a:pt x="15648" y="12536"/>
                  </a:lnTo>
                  <a:lnTo>
                    <a:pt x="15379" y="12117"/>
                  </a:lnTo>
                  <a:lnTo>
                    <a:pt x="15020" y="11729"/>
                  </a:lnTo>
                  <a:lnTo>
                    <a:pt x="14661" y="11370"/>
                  </a:lnTo>
                  <a:lnTo>
                    <a:pt x="14272" y="11040"/>
                  </a:lnTo>
                  <a:lnTo>
                    <a:pt x="13883" y="10711"/>
                  </a:lnTo>
                  <a:lnTo>
                    <a:pt x="13045" y="10083"/>
                  </a:lnTo>
                  <a:lnTo>
                    <a:pt x="12656" y="9754"/>
                  </a:lnTo>
                  <a:lnTo>
                    <a:pt x="12297" y="9395"/>
                  </a:lnTo>
                  <a:lnTo>
                    <a:pt x="11938" y="9036"/>
                  </a:lnTo>
                  <a:lnTo>
                    <a:pt x="11609" y="8647"/>
                  </a:lnTo>
                  <a:lnTo>
                    <a:pt x="11370" y="8228"/>
                  </a:lnTo>
                  <a:lnTo>
                    <a:pt x="11250" y="8019"/>
                  </a:lnTo>
                  <a:lnTo>
                    <a:pt x="11160" y="7779"/>
                  </a:lnTo>
                  <a:lnTo>
                    <a:pt x="11041" y="7390"/>
                  </a:lnTo>
                  <a:lnTo>
                    <a:pt x="10951" y="7001"/>
                  </a:lnTo>
                  <a:lnTo>
                    <a:pt x="10921" y="6613"/>
                  </a:lnTo>
                  <a:lnTo>
                    <a:pt x="10891" y="6194"/>
                  </a:lnTo>
                  <a:lnTo>
                    <a:pt x="10831" y="5386"/>
                  </a:lnTo>
                  <a:lnTo>
                    <a:pt x="10831" y="4967"/>
                  </a:lnTo>
                  <a:lnTo>
                    <a:pt x="10771" y="4578"/>
                  </a:lnTo>
                  <a:lnTo>
                    <a:pt x="10652" y="4070"/>
                  </a:lnTo>
                  <a:lnTo>
                    <a:pt x="10502" y="3591"/>
                  </a:lnTo>
                  <a:lnTo>
                    <a:pt x="10293" y="3112"/>
                  </a:lnTo>
                  <a:lnTo>
                    <a:pt x="10053" y="2693"/>
                  </a:lnTo>
                  <a:lnTo>
                    <a:pt x="9754" y="2274"/>
                  </a:lnTo>
                  <a:lnTo>
                    <a:pt x="9425" y="1856"/>
                  </a:lnTo>
                  <a:lnTo>
                    <a:pt x="9066" y="1497"/>
                  </a:lnTo>
                  <a:lnTo>
                    <a:pt x="8677" y="1167"/>
                  </a:lnTo>
                  <a:lnTo>
                    <a:pt x="8258" y="868"/>
                  </a:lnTo>
                  <a:lnTo>
                    <a:pt x="7810" y="629"/>
                  </a:lnTo>
                  <a:lnTo>
                    <a:pt x="7361" y="390"/>
                  </a:lnTo>
                  <a:lnTo>
                    <a:pt x="6882" y="240"/>
                  </a:lnTo>
                  <a:lnTo>
                    <a:pt x="6373" y="90"/>
                  </a:lnTo>
                  <a:lnTo>
                    <a:pt x="5895" y="31"/>
                  </a:lnTo>
                  <a:lnTo>
                    <a:pt x="538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954;p44">
              <a:extLst>
                <a:ext uri="{FF2B5EF4-FFF2-40B4-BE49-F238E27FC236}">
                  <a16:creationId xmlns:a16="http://schemas.microsoft.com/office/drawing/2014/main" xmlns="" id="{7B51E1B1-5FD4-4B43-92E5-EE2E169833B0}"/>
                </a:ext>
              </a:extLst>
            </p:cNvPr>
            <p:cNvSpPr/>
            <p:nvPr/>
          </p:nvSpPr>
          <p:spPr>
            <a:xfrm>
              <a:off x="4388525" y="2582225"/>
              <a:ext cx="458525" cy="1043425"/>
            </a:xfrm>
            <a:custGeom>
              <a:avLst/>
              <a:gdLst/>
              <a:ahLst/>
              <a:cxnLst/>
              <a:rect l="l" t="t" r="r" b="b"/>
              <a:pathLst>
                <a:path w="18341" h="41737" extrusionOk="0">
                  <a:moveTo>
                    <a:pt x="4878" y="1"/>
                  </a:moveTo>
                  <a:lnTo>
                    <a:pt x="4459" y="60"/>
                  </a:lnTo>
                  <a:lnTo>
                    <a:pt x="4070" y="180"/>
                  </a:lnTo>
                  <a:lnTo>
                    <a:pt x="3681" y="300"/>
                  </a:lnTo>
                  <a:lnTo>
                    <a:pt x="3292" y="449"/>
                  </a:lnTo>
                  <a:lnTo>
                    <a:pt x="2933" y="629"/>
                  </a:lnTo>
                  <a:lnTo>
                    <a:pt x="2574" y="838"/>
                  </a:lnTo>
                  <a:lnTo>
                    <a:pt x="2245" y="1078"/>
                  </a:lnTo>
                  <a:lnTo>
                    <a:pt x="1916" y="1347"/>
                  </a:lnTo>
                  <a:lnTo>
                    <a:pt x="1646" y="1646"/>
                  </a:lnTo>
                  <a:lnTo>
                    <a:pt x="1347" y="1945"/>
                  </a:lnTo>
                  <a:lnTo>
                    <a:pt x="1108" y="2274"/>
                  </a:lnTo>
                  <a:lnTo>
                    <a:pt x="868" y="2604"/>
                  </a:lnTo>
                  <a:lnTo>
                    <a:pt x="659" y="2963"/>
                  </a:lnTo>
                  <a:lnTo>
                    <a:pt x="480" y="3322"/>
                  </a:lnTo>
                  <a:lnTo>
                    <a:pt x="330" y="3710"/>
                  </a:lnTo>
                  <a:lnTo>
                    <a:pt x="210" y="4099"/>
                  </a:lnTo>
                  <a:lnTo>
                    <a:pt x="91" y="4518"/>
                  </a:lnTo>
                  <a:lnTo>
                    <a:pt x="31" y="4907"/>
                  </a:lnTo>
                  <a:lnTo>
                    <a:pt x="1" y="5326"/>
                  </a:lnTo>
                  <a:lnTo>
                    <a:pt x="31" y="5506"/>
                  </a:lnTo>
                  <a:lnTo>
                    <a:pt x="91" y="5625"/>
                  </a:lnTo>
                  <a:lnTo>
                    <a:pt x="180" y="5685"/>
                  </a:lnTo>
                  <a:lnTo>
                    <a:pt x="300" y="5775"/>
                  </a:lnTo>
                  <a:lnTo>
                    <a:pt x="420" y="5206"/>
                  </a:lnTo>
                  <a:lnTo>
                    <a:pt x="569" y="4668"/>
                  </a:lnTo>
                  <a:lnTo>
                    <a:pt x="779" y="4159"/>
                  </a:lnTo>
                  <a:lnTo>
                    <a:pt x="988" y="3651"/>
                  </a:lnTo>
                  <a:lnTo>
                    <a:pt x="1227" y="3172"/>
                  </a:lnTo>
                  <a:lnTo>
                    <a:pt x="1497" y="2753"/>
                  </a:lnTo>
                  <a:lnTo>
                    <a:pt x="1796" y="2364"/>
                  </a:lnTo>
                  <a:lnTo>
                    <a:pt x="2155" y="2005"/>
                  </a:lnTo>
                  <a:lnTo>
                    <a:pt x="2514" y="1706"/>
                  </a:lnTo>
                  <a:lnTo>
                    <a:pt x="2903" y="1467"/>
                  </a:lnTo>
                  <a:lnTo>
                    <a:pt x="3322" y="1287"/>
                  </a:lnTo>
                  <a:lnTo>
                    <a:pt x="3531" y="1227"/>
                  </a:lnTo>
                  <a:lnTo>
                    <a:pt x="3771" y="1197"/>
                  </a:lnTo>
                  <a:lnTo>
                    <a:pt x="4010" y="1167"/>
                  </a:lnTo>
                  <a:lnTo>
                    <a:pt x="4249" y="1138"/>
                  </a:lnTo>
                  <a:lnTo>
                    <a:pt x="4489" y="1167"/>
                  </a:lnTo>
                  <a:lnTo>
                    <a:pt x="4758" y="1197"/>
                  </a:lnTo>
                  <a:lnTo>
                    <a:pt x="4997" y="1227"/>
                  </a:lnTo>
                  <a:lnTo>
                    <a:pt x="5266" y="1317"/>
                  </a:lnTo>
                  <a:lnTo>
                    <a:pt x="5566" y="1407"/>
                  </a:lnTo>
                  <a:lnTo>
                    <a:pt x="5835" y="1526"/>
                  </a:lnTo>
                  <a:lnTo>
                    <a:pt x="6373" y="1766"/>
                  </a:lnTo>
                  <a:lnTo>
                    <a:pt x="6852" y="2065"/>
                  </a:lnTo>
                  <a:lnTo>
                    <a:pt x="7301" y="2364"/>
                  </a:lnTo>
                  <a:lnTo>
                    <a:pt x="7720" y="2723"/>
                  </a:lnTo>
                  <a:lnTo>
                    <a:pt x="8109" y="3112"/>
                  </a:lnTo>
                  <a:lnTo>
                    <a:pt x="8438" y="3531"/>
                  </a:lnTo>
                  <a:lnTo>
                    <a:pt x="8737" y="3950"/>
                  </a:lnTo>
                  <a:lnTo>
                    <a:pt x="9006" y="4429"/>
                  </a:lnTo>
                  <a:lnTo>
                    <a:pt x="9216" y="4907"/>
                  </a:lnTo>
                  <a:lnTo>
                    <a:pt x="9365" y="5416"/>
                  </a:lnTo>
                  <a:lnTo>
                    <a:pt x="9455" y="5954"/>
                  </a:lnTo>
                  <a:lnTo>
                    <a:pt x="9515" y="6493"/>
                  </a:lnTo>
                  <a:lnTo>
                    <a:pt x="9485" y="7061"/>
                  </a:lnTo>
                  <a:lnTo>
                    <a:pt x="9425" y="7660"/>
                  </a:lnTo>
                  <a:lnTo>
                    <a:pt x="9305" y="8258"/>
                  </a:lnTo>
                  <a:lnTo>
                    <a:pt x="9096" y="8856"/>
                  </a:lnTo>
                  <a:lnTo>
                    <a:pt x="9694" y="9096"/>
                  </a:lnTo>
                  <a:lnTo>
                    <a:pt x="10233" y="9335"/>
                  </a:lnTo>
                  <a:lnTo>
                    <a:pt x="10712" y="9604"/>
                  </a:lnTo>
                  <a:lnTo>
                    <a:pt x="11130" y="9904"/>
                  </a:lnTo>
                  <a:lnTo>
                    <a:pt x="11549" y="10203"/>
                  </a:lnTo>
                  <a:lnTo>
                    <a:pt x="11878" y="10502"/>
                  </a:lnTo>
                  <a:lnTo>
                    <a:pt x="12208" y="10831"/>
                  </a:lnTo>
                  <a:lnTo>
                    <a:pt x="12477" y="11190"/>
                  </a:lnTo>
                  <a:lnTo>
                    <a:pt x="12716" y="11519"/>
                  </a:lnTo>
                  <a:lnTo>
                    <a:pt x="12926" y="11908"/>
                  </a:lnTo>
                  <a:lnTo>
                    <a:pt x="13075" y="12267"/>
                  </a:lnTo>
                  <a:lnTo>
                    <a:pt x="13225" y="12656"/>
                  </a:lnTo>
                  <a:lnTo>
                    <a:pt x="13344" y="13045"/>
                  </a:lnTo>
                  <a:lnTo>
                    <a:pt x="13434" y="13464"/>
                  </a:lnTo>
                  <a:lnTo>
                    <a:pt x="13494" y="13883"/>
                  </a:lnTo>
                  <a:lnTo>
                    <a:pt x="13524" y="14301"/>
                  </a:lnTo>
                  <a:lnTo>
                    <a:pt x="13554" y="14750"/>
                  </a:lnTo>
                  <a:lnTo>
                    <a:pt x="13554" y="15169"/>
                  </a:lnTo>
                  <a:lnTo>
                    <a:pt x="13494" y="16097"/>
                  </a:lnTo>
                  <a:lnTo>
                    <a:pt x="13404" y="17024"/>
                  </a:lnTo>
                  <a:lnTo>
                    <a:pt x="13285" y="17951"/>
                  </a:lnTo>
                  <a:lnTo>
                    <a:pt x="12985" y="19896"/>
                  </a:lnTo>
                  <a:lnTo>
                    <a:pt x="12866" y="20883"/>
                  </a:lnTo>
                  <a:lnTo>
                    <a:pt x="12776" y="21901"/>
                  </a:lnTo>
                  <a:lnTo>
                    <a:pt x="12776" y="22110"/>
                  </a:lnTo>
                  <a:lnTo>
                    <a:pt x="12866" y="22379"/>
                  </a:lnTo>
                  <a:lnTo>
                    <a:pt x="12955" y="22619"/>
                  </a:lnTo>
                  <a:lnTo>
                    <a:pt x="13105" y="22858"/>
                  </a:lnTo>
                  <a:lnTo>
                    <a:pt x="13285" y="23127"/>
                  </a:lnTo>
                  <a:lnTo>
                    <a:pt x="13494" y="23397"/>
                  </a:lnTo>
                  <a:lnTo>
                    <a:pt x="13973" y="23935"/>
                  </a:lnTo>
                  <a:lnTo>
                    <a:pt x="14541" y="24474"/>
                  </a:lnTo>
                  <a:lnTo>
                    <a:pt x="15169" y="24982"/>
                  </a:lnTo>
                  <a:lnTo>
                    <a:pt x="15798" y="25491"/>
                  </a:lnTo>
                  <a:lnTo>
                    <a:pt x="16426" y="25970"/>
                  </a:lnTo>
                  <a:lnTo>
                    <a:pt x="16576" y="26149"/>
                  </a:lnTo>
                  <a:lnTo>
                    <a:pt x="16665" y="26388"/>
                  </a:lnTo>
                  <a:lnTo>
                    <a:pt x="16725" y="26688"/>
                  </a:lnTo>
                  <a:lnTo>
                    <a:pt x="16725" y="26987"/>
                  </a:lnTo>
                  <a:lnTo>
                    <a:pt x="16725" y="27286"/>
                  </a:lnTo>
                  <a:lnTo>
                    <a:pt x="16665" y="27555"/>
                  </a:lnTo>
                  <a:lnTo>
                    <a:pt x="16576" y="27824"/>
                  </a:lnTo>
                  <a:lnTo>
                    <a:pt x="16426" y="28004"/>
                  </a:lnTo>
                  <a:lnTo>
                    <a:pt x="16007" y="28303"/>
                  </a:lnTo>
                  <a:lnTo>
                    <a:pt x="15558" y="28542"/>
                  </a:lnTo>
                  <a:lnTo>
                    <a:pt x="15050" y="28782"/>
                  </a:lnTo>
                  <a:lnTo>
                    <a:pt x="14511" y="28991"/>
                  </a:lnTo>
                  <a:lnTo>
                    <a:pt x="13404" y="29410"/>
                  </a:lnTo>
                  <a:lnTo>
                    <a:pt x="12866" y="29620"/>
                  </a:lnTo>
                  <a:lnTo>
                    <a:pt x="12357" y="29829"/>
                  </a:lnTo>
                  <a:lnTo>
                    <a:pt x="11878" y="30068"/>
                  </a:lnTo>
                  <a:lnTo>
                    <a:pt x="11460" y="30338"/>
                  </a:lnTo>
                  <a:lnTo>
                    <a:pt x="11280" y="30487"/>
                  </a:lnTo>
                  <a:lnTo>
                    <a:pt x="11101" y="30637"/>
                  </a:lnTo>
                  <a:lnTo>
                    <a:pt x="10951" y="30816"/>
                  </a:lnTo>
                  <a:lnTo>
                    <a:pt x="10831" y="30966"/>
                  </a:lnTo>
                  <a:lnTo>
                    <a:pt x="10712" y="31175"/>
                  </a:lnTo>
                  <a:lnTo>
                    <a:pt x="10622" y="31355"/>
                  </a:lnTo>
                  <a:lnTo>
                    <a:pt x="10562" y="31594"/>
                  </a:lnTo>
                  <a:lnTo>
                    <a:pt x="10532" y="31804"/>
                  </a:lnTo>
                  <a:lnTo>
                    <a:pt x="10532" y="32043"/>
                  </a:lnTo>
                  <a:lnTo>
                    <a:pt x="10562" y="32312"/>
                  </a:lnTo>
                  <a:lnTo>
                    <a:pt x="10622" y="32581"/>
                  </a:lnTo>
                  <a:lnTo>
                    <a:pt x="10742" y="32881"/>
                  </a:lnTo>
                  <a:lnTo>
                    <a:pt x="11430" y="34257"/>
                  </a:lnTo>
                  <a:lnTo>
                    <a:pt x="11789" y="35005"/>
                  </a:lnTo>
                  <a:lnTo>
                    <a:pt x="11968" y="35394"/>
                  </a:lnTo>
                  <a:lnTo>
                    <a:pt x="12118" y="35783"/>
                  </a:lnTo>
                  <a:lnTo>
                    <a:pt x="12237" y="36202"/>
                  </a:lnTo>
                  <a:lnTo>
                    <a:pt x="12327" y="36590"/>
                  </a:lnTo>
                  <a:lnTo>
                    <a:pt x="12387" y="37009"/>
                  </a:lnTo>
                  <a:lnTo>
                    <a:pt x="12387" y="37428"/>
                  </a:lnTo>
                  <a:lnTo>
                    <a:pt x="12357" y="37817"/>
                  </a:lnTo>
                  <a:lnTo>
                    <a:pt x="12267" y="38206"/>
                  </a:lnTo>
                  <a:lnTo>
                    <a:pt x="12148" y="38625"/>
                  </a:lnTo>
                  <a:lnTo>
                    <a:pt x="11938" y="39014"/>
                  </a:lnTo>
                  <a:lnTo>
                    <a:pt x="11160" y="39762"/>
                  </a:lnTo>
                  <a:lnTo>
                    <a:pt x="10353" y="40480"/>
                  </a:lnTo>
                  <a:lnTo>
                    <a:pt x="9934" y="40809"/>
                  </a:lnTo>
                  <a:lnTo>
                    <a:pt x="9515" y="41138"/>
                  </a:lnTo>
                  <a:lnTo>
                    <a:pt x="9066" y="41437"/>
                  </a:lnTo>
                  <a:lnTo>
                    <a:pt x="8617" y="41736"/>
                  </a:lnTo>
                  <a:lnTo>
                    <a:pt x="9545" y="41617"/>
                  </a:lnTo>
                  <a:lnTo>
                    <a:pt x="10023" y="41557"/>
                  </a:lnTo>
                  <a:lnTo>
                    <a:pt x="10472" y="41467"/>
                  </a:lnTo>
                  <a:lnTo>
                    <a:pt x="10921" y="41318"/>
                  </a:lnTo>
                  <a:lnTo>
                    <a:pt x="11340" y="41168"/>
                  </a:lnTo>
                  <a:lnTo>
                    <a:pt x="11759" y="40988"/>
                  </a:lnTo>
                  <a:lnTo>
                    <a:pt x="12178" y="40779"/>
                  </a:lnTo>
                  <a:lnTo>
                    <a:pt x="12417" y="40599"/>
                  </a:lnTo>
                  <a:lnTo>
                    <a:pt x="12686" y="40390"/>
                  </a:lnTo>
                  <a:lnTo>
                    <a:pt x="12896" y="40181"/>
                  </a:lnTo>
                  <a:lnTo>
                    <a:pt x="13105" y="39941"/>
                  </a:lnTo>
                  <a:lnTo>
                    <a:pt x="13314" y="39702"/>
                  </a:lnTo>
                  <a:lnTo>
                    <a:pt x="13494" y="39463"/>
                  </a:lnTo>
                  <a:lnTo>
                    <a:pt x="13644" y="39193"/>
                  </a:lnTo>
                  <a:lnTo>
                    <a:pt x="13763" y="38894"/>
                  </a:lnTo>
                  <a:lnTo>
                    <a:pt x="13883" y="38625"/>
                  </a:lnTo>
                  <a:lnTo>
                    <a:pt x="13943" y="38326"/>
                  </a:lnTo>
                  <a:lnTo>
                    <a:pt x="14003" y="38027"/>
                  </a:lnTo>
                  <a:lnTo>
                    <a:pt x="14033" y="37727"/>
                  </a:lnTo>
                  <a:lnTo>
                    <a:pt x="14033" y="37428"/>
                  </a:lnTo>
                  <a:lnTo>
                    <a:pt x="13973" y="37159"/>
                  </a:lnTo>
                  <a:lnTo>
                    <a:pt x="13913" y="36860"/>
                  </a:lnTo>
                  <a:lnTo>
                    <a:pt x="13793" y="36590"/>
                  </a:lnTo>
                  <a:lnTo>
                    <a:pt x="13584" y="36231"/>
                  </a:lnTo>
                  <a:lnTo>
                    <a:pt x="13344" y="35902"/>
                  </a:lnTo>
                  <a:lnTo>
                    <a:pt x="12866" y="35274"/>
                  </a:lnTo>
                  <a:lnTo>
                    <a:pt x="12626" y="34945"/>
                  </a:lnTo>
                  <a:lnTo>
                    <a:pt x="12447" y="34586"/>
                  </a:lnTo>
                  <a:lnTo>
                    <a:pt x="12387" y="34436"/>
                  </a:lnTo>
                  <a:lnTo>
                    <a:pt x="12327" y="34257"/>
                  </a:lnTo>
                  <a:lnTo>
                    <a:pt x="12297" y="34047"/>
                  </a:lnTo>
                  <a:lnTo>
                    <a:pt x="12297" y="33868"/>
                  </a:lnTo>
                  <a:lnTo>
                    <a:pt x="12327" y="33569"/>
                  </a:lnTo>
                  <a:lnTo>
                    <a:pt x="12387" y="33299"/>
                  </a:lnTo>
                  <a:lnTo>
                    <a:pt x="12537" y="33060"/>
                  </a:lnTo>
                  <a:lnTo>
                    <a:pt x="12686" y="32821"/>
                  </a:lnTo>
                  <a:lnTo>
                    <a:pt x="12896" y="32581"/>
                  </a:lnTo>
                  <a:lnTo>
                    <a:pt x="13135" y="32402"/>
                  </a:lnTo>
                  <a:lnTo>
                    <a:pt x="13374" y="32222"/>
                  </a:lnTo>
                  <a:lnTo>
                    <a:pt x="13644" y="32073"/>
                  </a:lnTo>
                  <a:lnTo>
                    <a:pt x="14182" y="31833"/>
                  </a:lnTo>
                  <a:lnTo>
                    <a:pt x="14721" y="31654"/>
                  </a:lnTo>
                  <a:lnTo>
                    <a:pt x="15289" y="31445"/>
                  </a:lnTo>
                  <a:lnTo>
                    <a:pt x="15828" y="31205"/>
                  </a:lnTo>
                  <a:lnTo>
                    <a:pt x="16306" y="30936"/>
                  </a:lnTo>
                  <a:lnTo>
                    <a:pt x="16725" y="30607"/>
                  </a:lnTo>
                  <a:lnTo>
                    <a:pt x="17144" y="30218"/>
                  </a:lnTo>
                  <a:lnTo>
                    <a:pt x="17473" y="29799"/>
                  </a:lnTo>
                  <a:lnTo>
                    <a:pt x="17772" y="29320"/>
                  </a:lnTo>
                  <a:lnTo>
                    <a:pt x="18012" y="28842"/>
                  </a:lnTo>
                  <a:lnTo>
                    <a:pt x="18191" y="28303"/>
                  </a:lnTo>
                  <a:lnTo>
                    <a:pt x="18311" y="27765"/>
                  </a:lnTo>
                  <a:lnTo>
                    <a:pt x="18341" y="27226"/>
                  </a:lnTo>
                  <a:lnTo>
                    <a:pt x="18311" y="26658"/>
                  </a:lnTo>
                  <a:lnTo>
                    <a:pt x="18221" y="26119"/>
                  </a:lnTo>
                  <a:lnTo>
                    <a:pt x="18072" y="25581"/>
                  </a:lnTo>
                  <a:lnTo>
                    <a:pt x="17862" y="25072"/>
                  </a:lnTo>
                  <a:lnTo>
                    <a:pt x="17563" y="24593"/>
                  </a:lnTo>
                  <a:lnTo>
                    <a:pt x="17234" y="24174"/>
                  </a:lnTo>
                  <a:lnTo>
                    <a:pt x="16845" y="23756"/>
                  </a:lnTo>
                  <a:lnTo>
                    <a:pt x="16456" y="23456"/>
                  </a:lnTo>
                  <a:lnTo>
                    <a:pt x="16037" y="23127"/>
                  </a:lnTo>
                  <a:lnTo>
                    <a:pt x="15169" y="22559"/>
                  </a:lnTo>
                  <a:lnTo>
                    <a:pt x="14780" y="22230"/>
                  </a:lnTo>
                  <a:lnTo>
                    <a:pt x="14421" y="21901"/>
                  </a:lnTo>
                  <a:lnTo>
                    <a:pt x="14272" y="21721"/>
                  </a:lnTo>
                  <a:lnTo>
                    <a:pt x="14122" y="21512"/>
                  </a:lnTo>
                  <a:lnTo>
                    <a:pt x="14003" y="21302"/>
                  </a:lnTo>
                  <a:lnTo>
                    <a:pt x="13883" y="21063"/>
                  </a:lnTo>
                  <a:lnTo>
                    <a:pt x="13823" y="20854"/>
                  </a:lnTo>
                  <a:lnTo>
                    <a:pt x="13763" y="20614"/>
                  </a:lnTo>
                  <a:lnTo>
                    <a:pt x="13733" y="20375"/>
                  </a:lnTo>
                  <a:lnTo>
                    <a:pt x="13733" y="20165"/>
                  </a:lnTo>
                  <a:lnTo>
                    <a:pt x="13733" y="19926"/>
                  </a:lnTo>
                  <a:lnTo>
                    <a:pt x="13793" y="19687"/>
                  </a:lnTo>
                  <a:lnTo>
                    <a:pt x="13883" y="19208"/>
                  </a:lnTo>
                  <a:lnTo>
                    <a:pt x="14062" y="18759"/>
                  </a:lnTo>
                  <a:lnTo>
                    <a:pt x="14272" y="18311"/>
                  </a:lnTo>
                  <a:lnTo>
                    <a:pt x="14511" y="17862"/>
                  </a:lnTo>
                  <a:lnTo>
                    <a:pt x="14751" y="17443"/>
                  </a:lnTo>
                  <a:lnTo>
                    <a:pt x="15289" y="16635"/>
                  </a:lnTo>
                  <a:lnTo>
                    <a:pt x="15528" y="16186"/>
                  </a:lnTo>
                  <a:lnTo>
                    <a:pt x="15738" y="15767"/>
                  </a:lnTo>
                  <a:lnTo>
                    <a:pt x="15947" y="15319"/>
                  </a:lnTo>
                  <a:lnTo>
                    <a:pt x="16067" y="14870"/>
                  </a:lnTo>
                  <a:lnTo>
                    <a:pt x="16157" y="14391"/>
                  </a:lnTo>
                  <a:lnTo>
                    <a:pt x="16157" y="14182"/>
                  </a:lnTo>
                  <a:lnTo>
                    <a:pt x="16157" y="13942"/>
                  </a:lnTo>
                  <a:lnTo>
                    <a:pt x="16127" y="13673"/>
                  </a:lnTo>
                  <a:lnTo>
                    <a:pt x="16067" y="13434"/>
                  </a:lnTo>
                  <a:lnTo>
                    <a:pt x="15977" y="13195"/>
                  </a:lnTo>
                  <a:lnTo>
                    <a:pt x="15887" y="12985"/>
                  </a:lnTo>
                  <a:lnTo>
                    <a:pt x="15648" y="12536"/>
                  </a:lnTo>
                  <a:lnTo>
                    <a:pt x="15379" y="12117"/>
                  </a:lnTo>
                  <a:lnTo>
                    <a:pt x="15020" y="11729"/>
                  </a:lnTo>
                  <a:lnTo>
                    <a:pt x="14661" y="11370"/>
                  </a:lnTo>
                  <a:lnTo>
                    <a:pt x="14272" y="11040"/>
                  </a:lnTo>
                  <a:lnTo>
                    <a:pt x="13883" y="10711"/>
                  </a:lnTo>
                  <a:lnTo>
                    <a:pt x="13045" y="10083"/>
                  </a:lnTo>
                  <a:lnTo>
                    <a:pt x="12656" y="9754"/>
                  </a:lnTo>
                  <a:lnTo>
                    <a:pt x="12297" y="9395"/>
                  </a:lnTo>
                  <a:lnTo>
                    <a:pt x="11938" y="9036"/>
                  </a:lnTo>
                  <a:lnTo>
                    <a:pt x="11609" y="8647"/>
                  </a:lnTo>
                  <a:lnTo>
                    <a:pt x="11370" y="8228"/>
                  </a:lnTo>
                  <a:lnTo>
                    <a:pt x="11250" y="8019"/>
                  </a:lnTo>
                  <a:lnTo>
                    <a:pt x="11160" y="7779"/>
                  </a:lnTo>
                  <a:lnTo>
                    <a:pt x="11041" y="7390"/>
                  </a:lnTo>
                  <a:lnTo>
                    <a:pt x="10951" y="7001"/>
                  </a:lnTo>
                  <a:lnTo>
                    <a:pt x="10921" y="6613"/>
                  </a:lnTo>
                  <a:lnTo>
                    <a:pt x="10891" y="6194"/>
                  </a:lnTo>
                  <a:lnTo>
                    <a:pt x="10831" y="5386"/>
                  </a:lnTo>
                  <a:lnTo>
                    <a:pt x="10831" y="4967"/>
                  </a:lnTo>
                  <a:lnTo>
                    <a:pt x="10771" y="4578"/>
                  </a:lnTo>
                  <a:lnTo>
                    <a:pt x="10652" y="4070"/>
                  </a:lnTo>
                  <a:lnTo>
                    <a:pt x="10502" y="3591"/>
                  </a:lnTo>
                  <a:lnTo>
                    <a:pt x="10293" y="3112"/>
                  </a:lnTo>
                  <a:lnTo>
                    <a:pt x="10053" y="2693"/>
                  </a:lnTo>
                  <a:lnTo>
                    <a:pt x="9754" y="2274"/>
                  </a:lnTo>
                  <a:lnTo>
                    <a:pt x="9425" y="1856"/>
                  </a:lnTo>
                  <a:lnTo>
                    <a:pt x="9066" y="1497"/>
                  </a:lnTo>
                  <a:lnTo>
                    <a:pt x="8677" y="1167"/>
                  </a:lnTo>
                  <a:lnTo>
                    <a:pt x="8258" y="868"/>
                  </a:lnTo>
                  <a:lnTo>
                    <a:pt x="7810" y="629"/>
                  </a:lnTo>
                  <a:lnTo>
                    <a:pt x="7361" y="390"/>
                  </a:lnTo>
                  <a:lnTo>
                    <a:pt x="6882" y="240"/>
                  </a:lnTo>
                  <a:lnTo>
                    <a:pt x="6373" y="90"/>
                  </a:lnTo>
                  <a:lnTo>
                    <a:pt x="5895" y="31"/>
                  </a:lnTo>
                  <a:lnTo>
                    <a:pt x="5386" y="1"/>
                  </a:lnTo>
                  <a:close/>
                </a:path>
              </a:pathLst>
            </a:custGeom>
            <a:solidFill>
              <a:srgbClr val="2B4F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955;p44">
              <a:extLst>
                <a:ext uri="{FF2B5EF4-FFF2-40B4-BE49-F238E27FC236}">
                  <a16:creationId xmlns:a16="http://schemas.microsoft.com/office/drawing/2014/main" xmlns="" id="{D9AEF843-CA0D-43A3-A3C7-CCE7B329A8BF}"/>
                </a:ext>
              </a:extLst>
            </p:cNvPr>
            <p:cNvSpPr/>
            <p:nvPr/>
          </p:nvSpPr>
          <p:spPr>
            <a:xfrm>
              <a:off x="4099825" y="2712375"/>
              <a:ext cx="577450" cy="577450"/>
            </a:xfrm>
            <a:custGeom>
              <a:avLst/>
              <a:gdLst/>
              <a:ahLst/>
              <a:cxnLst/>
              <a:rect l="l" t="t" r="r" b="b"/>
              <a:pathLst>
                <a:path w="23098" h="23098" extrusionOk="0">
                  <a:moveTo>
                    <a:pt x="10950" y="0"/>
                  </a:moveTo>
                  <a:lnTo>
                    <a:pt x="10382" y="60"/>
                  </a:lnTo>
                  <a:lnTo>
                    <a:pt x="9784" y="120"/>
                  </a:lnTo>
                  <a:lnTo>
                    <a:pt x="9215" y="210"/>
                  </a:lnTo>
                  <a:lnTo>
                    <a:pt x="8677" y="359"/>
                  </a:lnTo>
                  <a:lnTo>
                    <a:pt x="8108" y="509"/>
                  </a:lnTo>
                  <a:lnTo>
                    <a:pt x="7570" y="689"/>
                  </a:lnTo>
                  <a:lnTo>
                    <a:pt x="7061" y="898"/>
                  </a:lnTo>
                  <a:lnTo>
                    <a:pt x="6552" y="1137"/>
                  </a:lnTo>
                  <a:lnTo>
                    <a:pt x="6044" y="1377"/>
                  </a:lnTo>
                  <a:lnTo>
                    <a:pt x="5565" y="1646"/>
                  </a:lnTo>
                  <a:lnTo>
                    <a:pt x="5086" y="1945"/>
                  </a:lnTo>
                  <a:lnTo>
                    <a:pt x="4638" y="2274"/>
                  </a:lnTo>
                  <a:lnTo>
                    <a:pt x="4189" y="2633"/>
                  </a:lnTo>
                  <a:lnTo>
                    <a:pt x="3770" y="2992"/>
                  </a:lnTo>
                  <a:lnTo>
                    <a:pt x="3381" y="3381"/>
                  </a:lnTo>
                  <a:lnTo>
                    <a:pt x="2992" y="3770"/>
                  </a:lnTo>
                  <a:lnTo>
                    <a:pt x="2633" y="4189"/>
                  </a:lnTo>
                  <a:lnTo>
                    <a:pt x="2304" y="4638"/>
                  </a:lnTo>
                  <a:lnTo>
                    <a:pt x="1975" y="5086"/>
                  </a:lnTo>
                  <a:lnTo>
                    <a:pt x="1676" y="5535"/>
                  </a:lnTo>
                  <a:lnTo>
                    <a:pt x="1407" y="6044"/>
                  </a:lnTo>
                  <a:lnTo>
                    <a:pt x="1137" y="6523"/>
                  </a:lnTo>
                  <a:lnTo>
                    <a:pt x="898" y="7031"/>
                  </a:lnTo>
                  <a:lnTo>
                    <a:pt x="688" y="7570"/>
                  </a:lnTo>
                  <a:lnTo>
                    <a:pt x="509" y="8108"/>
                  </a:lnTo>
                  <a:lnTo>
                    <a:pt x="359" y="8647"/>
                  </a:lnTo>
                  <a:lnTo>
                    <a:pt x="240" y="9215"/>
                  </a:lnTo>
                  <a:lnTo>
                    <a:pt x="120" y="9784"/>
                  </a:lnTo>
                  <a:lnTo>
                    <a:pt x="60" y="10352"/>
                  </a:lnTo>
                  <a:lnTo>
                    <a:pt x="0" y="10950"/>
                  </a:lnTo>
                  <a:lnTo>
                    <a:pt x="0" y="11549"/>
                  </a:lnTo>
                  <a:lnTo>
                    <a:pt x="0" y="12147"/>
                  </a:lnTo>
                  <a:lnTo>
                    <a:pt x="60" y="12716"/>
                  </a:lnTo>
                  <a:lnTo>
                    <a:pt x="120" y="13314"/>
                  </a:lnTo>
                  <a:lnTo>
                    <a:pt x="240" y="13882"/>
                  </a:lnTo>
                  <a:lnTo>
                    <a:pt x="359" y="14421"/>
                  </a:lnTo>
                  <a:lnTo>
                    <a:pt x="509" y="14989"/>
                  </a:lnTo>
                  <a:lnTo>
                    <a:pt x="688" y="15498"/>
                  </a:lnTo>
                  <a:lnTo>
                    <a:pt x="898" y="16036"/>
                  </a:lnTo>
                  <a:lnTo>
                    <a:pt x="1137" y="16545"/>
                  </a:lnTo>
                  <a:lnTo>
                    <a:pt x="1407" y="17054"/>
                  </a:lnTo>
                  <a:lnTo>
                    <a:pt x="1676" y="17532"/>
                  </a:lnTo>
                  <a:lnTo>
                    <a:pt x="1975" y="18011"/>
                  </a:lnTo>
                  <a:lnTo>
                    <a:pt x="2304" y="18460"/>
                  </a:lnTo>
                  <a:lnTo>
                    <a:pt x="2633" y="18879"/>
                  </a:lnTo>
                  <a:lnTo>
                    <a:pt x="2992" y="19298"/>
                  </a:lnTo>
                  <a:lnTo>
                    <a:pt x="3381" y="19716"/>
                  </a:lnTo>
                  <a:lnTo>
                    <a:pt x="3770" y="20105"/>
                  </a:lnTo>
                  <a:lnTo>
                    <a:pt x="4189" y="20464"/>
                  </a:lnTo>
                  <a:lnTo>
                    <a:pt x="4638" y="20793"/>
                  </a:lnTo>
                  <a:lnTo>
                    <a:pt x="5086" y="21123"/>
                  </a:lnTo>
                  <a:lnTo>
                    <a:pt x="5565" y="21422"/>
                  </a:lnTo>
                  <a:lnTo>
                    <a:pt x="6044" y="21691"/>
                  </a:lnTo>
                  <a:lnTo>
                    <a:pt x="6552" y="21960"/>
                  </a:lnTo>
                  <a:lnTo>
                    <a:pt x="7061" y="22200"/>
                  </a:lnTo>
                  <a:lnTo>
                    <a:pt x="7570" y="22379"/>
                  </a:lnTo>
                  <a:lnTo>
                    <a:pt x="8108" y="22589"/>
                  </a:lnTo>
                  <a:lnTo>
                    <a:pt x="8677" y="22738"/>
                  </a:lnTo>
                  <a:lnTo>
                    <a:pt x="9215" y="22858"/>
                  </a:lnTo>
                  <a:lnTo>
                    <a:pt x="9784" y="22948"/>
                  </a:lnTo>
                  <a:lnTo>
                    <a:pt x="10382" y="23037"/>
                  </a:lnTo>
                  <a:lnTo>
                    <a:pt x="10950" y="23067"/>
                  </a:lnTo>
                  <a:lnTo>
                    <a:pt x="11549" y="23097"/>
                  </a:lnTo>
                  <a:lnTo>
                    <a:pt x="12147" y="23067"/>
                  </a:lnTo>
                  <a:lnTo>
                    <a:pt x="12746" y="23037"/>
                  </a:lnTo>
                  <a:lnTo>
                    <a:pt x="13314" y="22948"/>
                  </a:lnTo>
                  <a:lnTo>
                    <a:pt x="13882" y="22858"/>
                  </a:lnTo>
                  <a:lnTo>
                    <a:pt x="14451" y="22738"/>
                  </a:lnTo>
                  <a:lnTo>
                    <a:pt x="14989" y="22589"/>
                  </a:lnTo>
                  <a:lnTo>
                    <a:pt x="15528" y="22379"/>
                  </a:lnTo>
                  <a:lnTo>
                    <a:pt x="16037" y="22200"/>
                  </a:lnTo>
                  <a:lnTo>
                    <a:pt x="16575" y="21960"/>
                  </a:lnTo>
                  <a:lnTo>
                    <a:pt x="17054" y="21691"/>
                  </a:lnTo>
                  <a:lnTo>
                    <a:pt x="17533" y="21422"/>
                  </a:lnTo>
                  <a:lnTo>
                    <a:pt x="18011" y="21123"/>
                  </a:lnTo>
                  <a:lnTo>
                    <a:pt x="18460" y="20793"/>
                  </a:lnTo>
                  <a:lnTo>
                    <a:pt x="18909" y="20464"/>
                  </a:lnTo>
                  <a:lnTo>
                    <a:pt x="19328" y="20105"/>
                  </a:lnTo>
                  <a:lnTo>
                    <a:pt x="19717" y="19716"/>
                  </a:lnTo>
                  <a:lnTo>
                    <a:pt x="20105" y="19298"/>
                  </a:lnTo>
                  <a:lnTo>
                    <a:pt x="20465" y="18879"/>
                  </a:lnTo>
                  <a:lnTo>
                    <a:pt x="20824" y="18460"/>
                  </a:lnTo>
                  <a:lnTo>
                    <a:pt x="21123" y="18011"/>
                  </a:lnTo>
                  <a:lnTo>
                    <a:pt x="21422" y="17532"/>
                  </a:lnTo>
                  <a:lnTo>
                    <a:pt x="21721" y="17054"/>
                  </a:lnTo>
                  <a:lnTo>
                    <a:pt x="21960" y="16545"/>
                  </a:lnTo>
                  <a:lnTo>
                    <a:pt x="22200" y="16036"/>
                  </a:lnTo>
                  <a:lnTo>
                    <a:pt x="22409" y="15498"/>
                  </a:lnTo>
                  <a:lnTo>
                    <a:pt x="22589" y="14989"/>
                  </a:lnTo>
                  <a:lnTo>
                    <a:pt x="22738" y="14421"/>
                  </a:lnTo>
                  <a:lnTo>
                    <a:pt x="22858" y="13882"/>
                  </a:lnTo>
                  <a:lnTo>
                    <a:pt x="22978" y="13314"/>
                  </a:lnTo>
                  <a:lnTo>
                    <a:pt x="23037" y="12716"/>
                  </a:lnTo>
                  <a:lnTo>
                    <a:pt x="23097" y="12147"/>
                  </a:lnTo>
                  <a:lnTo>
                    <a:pt x="23097" y="11549"/>
                  </a:lnTo>
                  <a:lnTo>
                    <a:pt x="23097" y="10950"/>
                  </a:lnTo>
                  <a:lnTo>
                    <a:pt x="23037" y="10352"/>
                  </a:lnTo>
                  <a:lnTo>
                    <a:pt x="22978" y="9784"/>
                  </a:lnTo>
                  <a:lnTo>
                    <a:pt x="22858" y="9215"/>
                  </a:lnTo>
                  <a:lnTo>
                    <a:pt x="22738" y="8647"/>
                  </a:lnTo>
                  <a:lnTo>
                    <a:pt x="22589" y="8108"/>
                  </a:lnTo>
                  <a:lnTo>
                    <a:pt x="22409" y="7570"/>
                  </a:lnTo>
                  <a:lnTo>
                    <a:pt x="22200" y="7031"/>
                  </a:lnTo>
                  <a:lnTo>
                    <a:pt x="21960" y="6523"/>
                  </a:lnTo>
                  <a:lnTo>
                    <a:pt x="21721" y="6044"/>
                  </a:lnTo>
                  <a:lnTo>
                    <a:pt x="21422" y="5535"/>
                  </a:lnTo>
                  <a:lnTo>
                    <a:pt x="21123" y="5086"/>
                  </a:lnTo>
                  <a:lnTo>
                    <a:pt x="20824" y="4638"/>
                  </a:lnTo>
                  <a:lnTo>
                    <a:pt x="20465" y="4189"/>
                  </a:lnTo>
                  <a:lnTo>
                    <a:pt x="20105" y="3770"/>
                  </a:lnTo>
                  <a:lnTo>
                    <a:pt x="19717" y="3381"/>
                  </a:lnTo>
                  <a:lnTo>
                    <a:pt x="19328" y="2992"/>
                  </a:lnTo>
                  <a:lnTo>
                    <a:pt x="18909" y="2633"/>
                  </a:lnTo>
                  <a:lnTo>
                    <a:pt x="18460" y="2274"/>
                  </a:lnTo>
                  <a:lnTo>
                    <a:pt x="18011" y="1945"/>
                  </a:lnTo>
                  <a:lnTo>
                    <a:pt x="17533" y="1646"/>
                  </a:lnTo>
                  <a:lnTo>
                    <a:pt x="17054" y="1377"/>
                  </a:lnTo>
                  <a:lnTo>
                    <a:pt x="16575" y="1137"/>
                  </a:lnTo>
                  <a:lnTo>
                    <a:pt x="16037" y="898"/>
                  </a:lnTo>
                  <a:lnTo>
                    <a:pt x="15528" y="689"/>
                  </a:lnTo>
                  <a:lnTo>
                    <a:pt x="14989" y="509"/>
                  </a:lnTo>
                  <a:lnTo>
                    <a:pt x="14451" y="359"/>
                  </a:lnTo>
                  <a:lnTo>
                    <a:pt x="13882" y="210"/>
                  </a:lnTo>
                  <a:lnTo>
                    <a:pt x="13314" y="120"/>
                  </a:lnTo>
                  <a:lnTo>
                    <a:pt x="12746" y="60"/>
                  </a:lnTo>
                  <a:lnTo>
                    <a:pt x="12147" y="0"/>
                  </a:lnTo>
                  <a:close/>
                </a:path>
              </a:pathLst>
            </a:custGeom>
            <a:solidFill>
              <a:srgbClr val="2B4F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956;p44">
              <a:extLst>
                <a:ext uri="{FF2B5EF4-FFF2-40B4-BE49-F238E27FC236}">
                  <a16:creationId xmlns:a16="http://schemas.microsoft.com/office/drawing/2014/main" xmlns="" id="{B88F65EF-B38F-4006-9538-B0FF8DCF2F7F}"/>
                </a:ext>
              </a:extLst>
            </p:cNvPr>
            <p:cNvSpPr/>
            <p:nvPr/>
          </p:nvSpPr>
          <p:spPr>
            <a:xfrm>
              <a:off x="4099825" y="2740050"/>
              <a:ext cx="549775" cy="549775"/>
            </a:xfrm>
            <a:custGeom>
              <a:avLst/>
              <a:gdLst/>
              <a:ahLst/>
              <a:cxnLst/>
              <a:rect l="l" t="t" r="r" b="b"/>
              <a:pathLst>
                <a:path w="21991" h="21991" extrusionOk="0">
                  <a:moveTo>
                    <a:pt x="10412" y="0"/>
                  </a:moveTo>
                  <a:lnTo>
                    <a:pt x="9873" y="60"/>
                  </a:lnTo>
                  <a:lnTo>
                    <a:pt x="9305" y="120"/>
                  </a:lnTo>
                  <a:lnTo>
                    <a:pt x="8766" y="210"/>
                  </a:lnTo>
                  <a:lnTo>
                    <a:pt x="8258" y="359"/>
                  </a:lnTo>
                  <a:lnTo>
                    <a:pt x="7719" y="509"/>
                  </a:lnTo>
                  <a:lnTo>
                    <a:pt x="7211" y="659"/>
                  </a:lnTo>
                  <a:lnTo>
                    <a:pt x="6702" y="868"/>
                  </a:lnTo>
                  <a:lnTo>
                    <a:pt x="6223" y="1077"/>
                  </a:lnTo>
                  <a:lnTo>
                    <a:pt x="5745" y="1317"/>
                  </a:lnTo>
                  <a:lnTo>
                    <a:pt x="5296" y="1586"/>
                  </a:lnTo>
                  <a:lnTo>
                    <a:pt x="4847" y="1885"/>
                  </a:lnTo>
                  <a:lnTo>
                    <a:pt x="4428" y="2184"/>
                  </a:lnTo>
                  <a:lnTo>
                    <a:pt x="4009" y="2513"/>
                  </a:lnTo>
                  <a:lnTo>
                    <a:pt x="3591" y="2843"/>
                  </a:lnTo>
                  <a:lnTo>
                    <a:pt x="3232" y="3232"/>
                  </a:lnTo>
                  <a:lnTo>
                    <a:pt x="2843" y="3591"/>
                  </a:lnTo>
                  <a:lnTo>
                    <a:pt x="2514" y="4009"/>
                  </a:lnTo>
                  <a:lnTo>
                    <a:pt x="2184" y="4428"/>
                  </a:lnTo>
                  <a:lnTo>
                    <a:pt x="1885" y="4847"/>
                  </a:lnTo>
                  <a:lnTo>
                    <a:pt x="1586" y="5296"/>
                  </a:lnTo>
                  <a:lnTo>
                    <a:pt x="1317" y="5745"/>
                  </a:lnTo>
                  <a:lnTo>
                    <a:pt x="1077" y="6223"/>
                  </a:lnTo>
                  <a:lnTo>
                    <a:pt x="868" y="6702"/>
                  </a:lnTo>
                  <a:lnTo>
                    <a:pt x="659" y="7211"/>
                  </a:lnTo>
                  <a:lnTo>
                    <a:pt x="479" y="7719"/>
                  </a:lnTo>
                  <a:lnTo>
                    <a:pt x="329" y="8258"/>
                  </a:lnTo>
                  <a:lnTo>
                    <a:pt x="210" y="8766"/>
                  </a:lnTo>
                  <a:lnTo>
                    <a:pt x="120" y="9305"/>
                  </a:lnTo>
                  <a:lnTo>
                    <a:pt x="60" y="9873"/>
                  </a:lnTo>
                  <a:lnTo>
                    <a:pt x="0" y="10442"/>
                  </a:lnTo>
                  <a:lnTo>
                    <a:pt x="0" y="10980"/>
                  </a:lnTo>
                  <a:lnTo>
                    <a:pt x="0" y="11549"/>
                  </a:lnTo>
                  <a:lnTo>
                    <a:pt x="60" y="12117"/>
                  </a:lnTo>
                  <a:lnTo>
                    <a:pt x="120" y="12656"/>
                  </a:lnTo>
                  <a:lnTo>
                    <a:pt x="210" y="13194"/>
                  </a:lnTo>
                  <a:lnTo>
                    <a:pt x="329" y="13733"/>
                  </a:lnTo>
                  <a:lnTo>
                    <a:pt x="479" y="14271"/>
                  </a:lnTo>
                  <a:lnTo>
                    <a:pt x="659" y="14780"/>
                  </a:lnTo>
                  <a:lnTo>
                    <a:pt x="868" y="15259"/>
                  </a:lnTo>
                  <a:lnTo>
                    <a:pt x="1077" y="15767"/>
                  </a:lnTo>
                  <a:lnTo>
                    <a:pt x="1317" y="16246"/>
                  </a:lnTo>
                  <a:lnTo>
                    <a:pt x="1586" y="16695"/>
                  </a:lnTo>
                  <a:lnTo>
                    <a:pt x="1885" y="17143"/>
                  </a:lnTo>
                  <a:lnTo>
                    <a:pt x="2184" y="17562"/>
                  </a:lnTo>
                  <a:lnTo>
                    <a:pt x="2514" y="17981"/>
                  </a:lnTo>
                  <a:lnTo>
                    <a:pt x="2843" y="18370"/>
                  </a:lnTo>
                  <a:lnTo>
                    <a:pt x="3232" y="18759"/>
                  </a:lnTo>
                  <a:lnTo>
                    <a:pt x="3591" y="19118"/>
                  </a:lnTo>
                  <a:lnTo>
                    <a:pt x="4009" y="19477"/>
                  </a:lnTo>
                  <a:lnTo>
                    <a:pt x="4428" y="19806"/>
                  </a:lnTo>
                  <a:lnTo>
                    <a:pt x="4847" y="20105"/>
                  </a:lnTo>
                  <a:lnTo>
                    <a:pt x="5296" y="20404"/>
                  </a:lnTo>
                  <a:lnTo>
                    <a:pt x="5745" y="20674"/>
                  </a:lnTo>
                  <a:lnTo>
                    <a:pt x="6223" y="20913"/>
                  </a:lnTo>
                  <a:lnTo>
                    <a:pt x="6702" y="21123"/>
                  </a:lnTo>
                  <a:lnTo>
                    <a:pt x="7211" y="21332"/>
                  </a:lnTo>
                  <a:lnTo>
                    <a:pt x="7719" y="21482"/>
                  </a:lnTo>
                  <a:lnTo>
                    <a:pt x="8258" y="21631"/>
                  </a:lnTo>
                  <a:lnTo>
                    <a:pt x="8766" y="21751"/>
                  </a:lnTo>
                  <a:lnTo>
                    <a:pt x="9305" y="21870"/>
                  </a:lnTo>
                  <a:lnTo>
                    <a:pt x="9873" y="21930"/>
                  </a:lnTo>
                  <a:lnTo>
                    <a:pt x="10412" y="21960"/>
                  </a:lnTo>
                  <a:lnTo>
                    <a:pt x="10980" y="21990"/>
                  </a:lnTo>
                  <a:lnTo>
                    <a:pt x="11549" y="21960"/>
                  </a:lnTo>
                  <a:lnTo>
                    <a:pt x="12117" y="21930"/>
                  </a:lnTo>
                  <a:lnTo>
                    <a:pt x="12656" y="21870"/>
                  </a:lnTo>
                  <a:lnTo>
                    <a:pt x="13194" y="21751"/>
                  </a:lnTo>
                  <a:lnTo>
                    <a:pt x="13733" y="21631"/>
                  </a:lnTo>
                  <a:lnTo>
                    <a:pt x="14271" y="21482"/>
                  </a:lnTo>
                  <a:lnTo>
                    <a:pt x="14780" y="21332"/>
                  </a:lnTo>
                  <a:lnTo>
                    <a:pt x="15259" y="21123"/>
                  </a:lnTo>
                  <a:lnTo>
                    <a:pt x="15767" y="20913"/>
                  </a:lnTo>
                  <a:lnTo>
                    <a:pt x="16246" y="20674"/>
                  </a:lnTo>
                  <a:lnTo>
                    <a:pt x="16695" y="20404"/>
                  </a:lnTo>
                  <a:lnTo>
                    <a:pt x="17144" y="20105"/>
                  </a:lnTo>
                  <a:lnTo>
                    <a:pt x="17562" y="19806"/>
                  </a:lnTo>
                  <a:lnTo>
                    <a:pt x="17981" y="19477"/>
                  </a:lnTo>
                  <a:lnTo>
                    <a:pt x="18370" y="19118"/>
                  </a:lnTo>
                  <a:lnTo>
                    <a:pt x="18759" y="18759"/>
                  </a:lnTo>
                  <a:lnTo>
                    <a:pt x="19118" y="18370"/>
                  </a:lnTo>
                  <a:lnTo>
                    <a:pt x="19477" y="17981"/>
                  </a:lnTo>
                  <a:lnTo>
                    <a:pt x="19806" y="17562"/>
                  </a:lnTo>
                  <a:lnTo>
                    <a:pt x="20105" y="17143"/>
                  </a:lnTo>
                  <a:lnTo>
                    <a:pt x="20405" y="16695"/>
                  </a:lnTo>
                  <a:lnTo>
                    <a:pt x="20644" y="16246"/>
                  </a:lnTo>
                  <a:lnTo>
                    <a:pt x="20913" y="15767"/>
                  </a:lnTo>
                  <a:lnTo>
                    <a:pt x="21123" y="15259"/>
                  </a:lnTo>
                  <a:lnTo>
                    <a:pt x="21332" y="14780"/>
                  </a:lnTo>
                  <a:lnTo>
                    <a:pt x="21482" y="14271"/>
                  </a:lnTo>
                  <a:lnTo>
                    <a:pt x="21631" y="13733"/>
                  </a:lnTo>
                  <a:lnTo>
                    <a:pt x="21751" y="13194"/>
                  </a:lnTo>
                  <a:lnTo>
                    <a:pt x="21871" y="12656"/>
                  </a:lnTo>
                  <a:lnTo>
                    <a:pt x="21931" y="12117"/>
                  </a:lnTo>
                  <a:lnTo>
                    <a:pt x="21960" y="11549"/>
                  </a:lnTo>
                  <a:lnTo>
                    <a:pt x="21990" y="10980"/>
                  </a:lnTo>
                  <a:lnTo>
                    <a:pt x="21960" y="10442"/>
                  </a:lnTo>
                  <a:lnTo>
                    <a:pt x="21931" y="9873"/>
                  </a:lnTo>
                  <a:lnTo>
                    <a:pt x="21871" y="9305"/>
                  </a:lnTo>
                  <a:lnTo>
                    <a:pt x="21751" y="8766"/>
                  </a:lnTo>
                  <a:lnTo>
                    <a:pt x="21631" y="8258"/>
                  </a:lnTo>
                  <a:lnTo>
                    <a:pt x="21482" y="7719"/>
                  </a:lnTo>
                  <a:lnTo>
                    <a:pt x="21332" y="7211"/>
                  </a:lnTo>
                  <a:lnTo>
                    <a:pt x="21123" y="6702"/>
                  </a:lnTo>
                  <a:lnTo>
                    <a:pt x="20913" y="6223"/>
                  </a:lnTo>
                  <a:lnTo>
                    <a:pt x="20644" y="5745"/>
                  </a:lnTo>
                  <a:lnTo>
                    <a:pt x="20405" y="5296"/>
                  </a:lnTo>
                  <a:lnTo>
                    <a:pt x="20105" y="4847"/>
                  </a:lnTo>
                  <a:lnTo>
                    <a:pt x="19806" y="4428"/>
                  </a:lnTo>
                  <a:lnTo>
                    <a:pt x="19477" y="4009"/>
                  </a:lnTo>
                  <a:lnTo>
                    <a:pt x="19118" y="3591"/>
                  </a:lnTo>
                  <a:lnTo>
                    <a:pt x="18759" y="3232"/>
                  </a:lnTo>
                  <a:lnTo>
                    <a:pt x="18370" y="2843"/>
                  </a:lnTo>
                  <a:lnTo>
                    <a:pt x="17981" y="2513"/>
                  </a:lnTo>
                  <a:lnTo>
                    <a:pt x="17562" y="2184"/>
                  </a:lnTo>
                  <a:lnTo>
                    <a:pt x="17144" y="1885"/>
                  </a:lnTo>
                  <a:lnTo>
                    <a:pt x="16695" y="1586"/>
                  </a:lnTo>
                  <a:lnTo>
                    <a:pt x="16246" y="1317"/>
                  </a:lnTo>
                  <a:lnTo>
                    <a:pt x="15767" y="1077"/>
                  </a:lnTo>
                  <a:lnTo>
                    <a:pt x="15259" y="868"/>
                  </a:lnTo>
                  <a:lnTo>
                    <a:pt x="14780" y="659"/>
                  </a:lnTo>
                  <a:lnTo>
                    <a:pt x="14271" y="509"/>
                  </a:lnTo>
                  <a:lnTo>
                    <a:pt x="13733" y="359"/>
                  </a:lnTo>
                  <a:lnTo>
                    <a:pt x="13194" y="210"/>
                  </a:lnTo>
                  <a:lnTo>
                    <a:pt x="12656" y="120"/>
                  </a:lnTo>
                  <a:lnTo>
                    <a:pt x="12117" y="60"/>
                  </a:lnTo>
                  <a:lnTo>
                    <a:pt x="1154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957;p44">
              <a:extLst>
                <a:ext uri="{FF2B5EF4-FFF2-40B4-BE49-F238E27FC236}">
                  <a16:creationId xmlns:a16="http://schemas.microsoft.com/office/drawing/2014/main" xmlns="" id="{A18CEF6A-4025-49D6-8781-92FAF36231CB}"/>
                </a:ext>
              </a:extLst>
            </p:cNvPr>
            <p:cNvSpPr/>
            <p:nvPr/>
          </p:nvSpPr>
          <p:spPr>
            <a:xfrm>
              <a:off x="4090850" y="2945725"/>
              <a:ext cx="250575" cy="385225"/>
            </a:xfrm>
            <a:custGeom>
              <a:avLst/>
              <a:gdLst/>
              <a:ahLst/>
              <a:cxnLst/>
              <a:rect l="l" t="t" r="r" b="b"/>
              <a:pathLst>
                <a:path w="10023" h="15409" extrusionOk="0">
                  <a:moveTo>
                    <a:pt x="868" y="1"/>
                  </a:moveTo>
                  <a:lnTo>
                    <a:pt x="808" y="31"/>
                  </a:lnTo>
                  <a:lnTo>
                    <a:pt x="748" y="61"/>
                  </a:lnTo>
                  <a:lnTo>
                    <a:pt x="718" y="150"/>
                  </a:lnTo>
                  <a:lnTo>
                    <a:pt x="509" y="1317"/>
                  </a:lnTo>
                  <a:lnTo>
                    <a:pt x="329" y="2484"/>
                  </a:lnTo>
                  <a:lnTo>
                    <a:pt x="150" y="3651"/>
                  </a:lnTo>
                  <a:lnTo>
                    <a:pt x="60" y="4848"/>
                  </a:lnTo>
                  <a:lnTo>
                    <a:pt x="30" y="5416"/>
                  </a:lnTo>
                  <a:lnTo>
                    <a:pt x="0" y="6014"/>
                  </a:lnTo>
                  <a:lnTo>
                    <a:pt x="0" y="6613"/>
                  </a:lnTo>
                  <a:lnTo>
                    <a:pt x="30" y="7211"/>
                  </a:lnTo>
                  <a:lnTo>
                    <a:pt x="90" y="7780"/>
                  </a:lnTo>
                  <a:lnTo>
                    <a:pt x="180" y="8378"/>
                  </a:lnTo>
                  <a:lnTo>
                    <a:pt x="300" y="8946"/>
                  </a:lnTo>
                  <a:lnTo>
                    <a:pt x="449" y="9515"/>
                  </a:lnTo>
                  <a:lnTo>
                    <a:pt x="599" y="9993"/>
                  </a:lnTo>
                  <a:lnTo>
                    <a:pt x="748" y="10442"/>
                  </a:lnTo>
                  <a:lnTo>
                    <a:pt x="928" y="10921"/>
                  </a:lnTo>
                  <a:lnTo>
                    <a:pt x="1137" y="11340"/>
                  </a:lnTo>
                  <a:lnTo>
                    <a:pt x="1377" y="11789"/>
                  </a:lnTo>
                  <a:lnTo>
                    <a:pt x="1646" y="12177"/>
                  </a:lnTo>
                  <a:lnTo>
                    <a:pt x="1915" y="12596"/>
                  </a:lnTo>
                  <a:lnTo>
                    <a:pt x="2214" y="12955"/>
                  </a:lnTo>
                  <a:lnTo>
                    <a:pt x="2543" y="13314"/>
                  </a:lnTo>
                  <a:lnTo>
                    <a:pt x="2873" y="13673"/>
                  </a:lnTo>
                  <a:lnTo>
                    <a:pt x="3232" y="13973"/>
                  </a:lnTo>
                  <a:lnTo>
                    <a:pt x="3620" y="14272"/>
                  </a:lnTo>
                  <a:lnTo>
                    <a:pt x="4039" y="14511"/>
                  </a:lnTo>
                  <a:lnTo>
                    <a:pt x="4458" y="14750"/>
                  </a:lnTo>
                  <a:lnTo>
                    <a:pt x="4907" y="14960"/>
                  </a:lnTo>
                  <a:lnTo>
                    <a:pt x="5386" y="15109"/>
                  </a:lnTo>
                  <a:lnTo>
                    <a:pt x="5924" y="15259"/>
                  </a:lnTo>
                  <a:lnTo>
                    <a:pt x="6523" y="15379"/>
                  </a:lnTo>
                  <a:lnTo>
                    <a:pt x="7091" y="15409"/>
                  </a:lnTo>
                  <a:lnTo>
                    <a:pt x="7659" y="15409"/>
                  </a:lnTo>
                  <a:lnTo>
                    <a:pt x="8228" y="15379"/>
                  </a:lnTo>
                  <a:lnTo>
                    <a:pt x="8796" y="15289"/>
                  </a:lnTo>
                  <a:lnTo>
                    <a:pt x="9365" y="15139"/>
                  </a:lnTo>
                  <a:lnTo>
                    <a:pt x="9903" y="14930"/>
                  </a:lnTo>
                  <a:lnTo>
                    <a:pt x="9963" y="14900"/>
                  </a:lnTo>
                  <a:lnTo>
                    <a:pt x="10023" y="14840"/>
                  </a:lnTo>
                  <a:lnTo>
                    <a:pt x="10023" y="14780"/>
                  </a:lnTo>
                  <a:lnTo>
                    <a:pt x="9993" y="14691"/>
                  </a:lnTo>
                  <a:lnTo>
                    <a:pt x="9963" y="14631"/>
                  </a:lnTo>
                  <a:lnTo>
                    <a:pt x="9903" y="14601"/>
                  </a:lnTo>
                  <a:lnTo>
                    <a:pt x="9843" y="14571"/>
                  </a:lnTo>
                  <a:lnTo>
                    <a:pt x="9754" y="14601"/>
                  </a:lnTo>
                  <a:lnTo>
                    <a:pt x="9275" y="14750"/>
                  </a:lnTo>
                  <a:lnTo>
                    <a:pt x="8796" y="14870"/>
                  </a:lnTo>
                  <a:lnTo>
                    <a:pt x="8318" y="14960"/>
                  </a:lnTo>
                  <a:lnTo>
                    <a:pt x="7839" y="15020"/>
                  </a:lnTo>
                  <a:lnTo>
                    <a:pt x="6852" y="15020"/>
                  </a:lnTo>
                  <a:lnTo>
                    <a:pt x="6373" y="14960"/>
                  </a:lnTo>
                  <a:lnTo>
                    <a:pt x="5894" y="14840"/>
                  </a:lnTo>
                  <a:lnTo>
                    <a:pt x="5445" y="14721"/>
                  </a:lnTo>
                  <a:lnTo>
                    <a:pt x="4997" y="14541"/>
                  </a:lnTo>
                  <a:lnTo>
                    <a:pt x="4548" y="14362"/>
                  </a:lnTo>
                  <a:lnTo>
                    <a:pt x="4129" y="14122"/>
                  </a:lnTo>
                  <a:lnTo>
                    <a:pt x="3710" y="13853"/>
                  </a:lnTo>
                  <a:lnTo>
                    <a:pt x="3321" y="13554"/>
                  </a:lnTo>
                  <a:lnTo>
                    <a:pt x="2962" y="13225"/>
                  </a:lnTo>
                  <a:lnTo>
                    <a:pt x="2603" y="12866"/>
                  </a:lnTo>
                  <a:lnTo>
                    <a:pt x="2304" y="12477"/>
                  </a:lnTo>
                  <a:lnTo>
                    <a:pt x="2005" y="12058"/>
                  </a:lnTo>
                  <a:lnTo>
                    <a:pt x="1736" y="11639"/>
                  </a:lnTo>
                  <a:lnTo>
                    <a:pt x="1496" y="11220"/>
                  </a:lnTo>
                  <a:lnTo>
                    <a:pt x="1287" y="10771"/>
                  </a:lnTo>
                  <a:lnTo>
                    <a:pt x="1107" y="10323"/>
                  </a:lnTo>
                  <a:lnTo>
                    <a:pt x="958" y="9844"/>
                  </a:lnTo>
                  <a:lnTo>
                    <a:pt x="808" y="9365"/>
                  </a:lnTo>
                  <a:lnTo>
                    <a:pt x="688" y="8887"/>
                  </a:lnTo>
                  <a:lnTo>
                    <a:pt x="599" y="8408"/>
                  </a:lnTo>
                  <a:lnTo>
                    <a:pt x="509" y="7899"/>
                  </a:lnTo>
                  <a:lnTo>
                    <a:pt x="449" y="7421"/>
                  </a:lnTo>
                  <a:lnTo>
                    <a:pt x="389" y="6433"/>
                  </a:lnTo>
                  <a:lnTo>
                    <a:pt x="419" y="5446"/>
                  </a:lnTo>
                  <a:lnTo>
                    <a:pt x="449" y="4788"/>
                  </a:lnTo>
                  <a:lnTo>
                    <a:pt x="509" y="4130"/>
                  </a:lnTo>
                  <a:lnTo>
                    <a:pt x="659" y="2813"/>
                  </a:lnTo>
                  <a:lnTo>
                    <a:pt x="868" y="1497"/>
                  </a:lnTo>
                  <a:lnTo>
                    <a:pt x="1107" y="180"/>
                  </a:lnTo>
                  <a:lnTo>
                    <a:pt x="1107" y="121"/>
                  </a:lnTo>
                  <a:lnTo>
                    <a:pt x="1077" y="61"/>
                  </a:lnTo>
                  <a:lnTo>
                    <a:pt x="101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958;p44">
              <a:extLst>
                <a:ext uri="{FF2B5EF4-FFF2-40B4-BE49-F238E27FC236}">
                  <a16:creationId xmlns:a16="http://schemas.microsoft.com/office/drawing/2014/main" xmlns="" id="{34E76099-3C77-4AAD-94C6-EFAE87D0C138}"/>
                </a:ext>
              </a:extLst>
            </p:cNvPr>
            <p:cNvSpPr/>
            <p:nvPr/>
          </p:nvSpPr>
          <p:spPr>
            <a:xfrm>
              <a:off x="3721350" y="3517925"/>
              <a:ext cx="349325" cy="501150"/>
            </a:xfrm>
            <a:custGeom>
              <a:avLst/>
              <a:gdLst/>
              <a:ahLst/>
              <a:cxnLst/>
              <a:rect l="l" t="t" r="r" b="b"/>
              <a:pathLst>
                <a:path w="13973" h="20046" extrusionOk="0">
                  <a:moveTo>
                    <a:pt x="13973" y="0"/>
                  </a:moveTo>
                  <a:lnTo>
                    <a:pt x="13494" y="60"/>
                  </a:lnTo>
                  <a:lnTo>
                    <a:pt x="13075" y="150"/>
                  </a:lnTo>
                  <a:lnTo>
                    <a:pt x="12626" y="269"/>
                  </a:lnTo>
                  <a:lnTo>
                    <a:pt x="12237" y="419"/>
                  </a:lnTo>
                  <a:lnTo>
                    <a:pt x="11848" y="569"/>
                  </a:lnTo>
                  <a:lnTo>
                    <a:pt x="11489" y="748"/>
                  </a:lnTo>
                  <a:lnTo>
                    <a:pt x="11160" y="958"/>
                  </a:lnTo>
                  <a:lnTo>
                    <a:pt x="10831" y="1197"/>
                  </a:lnTo>
                  <a:lnTo>
                    <a:pt x="10532" y="1436"/>
                  </a:lnTo>
                  <a:lnTo>
                    <a:pt x="10233" y="1676"/>
                  </a:lnTo>
                  <a:lnTo>
                    <a:pt x="9963" y="1975"/>
                  </a:lnTo>
                  <a:lnTo>
                    <a:pt x="9724" y="2244"/>
                  </a:lnTo>
                  <a:lnTo>
                    <a:pt x="9515" y="2573"/>
                  </a:lnTo>
                  <a:lnTo>
                    <a:pt x="9305" y="2902"/>
                  </a:lnTo>
                  <a:lnTo>
                    <a:pt x="9096" y="3231"/>
                  </a:lnTo>
                  <a:lnTo>
                    <a:pt x="8916" y="3590"/>
                  </a:lnTo>
                  <a:lnTo>
                    <a:pt x="8767" y="3949"/>
                  </a:lnTo>
                  <a:lnTo>
                    <a:pt x="8647" y="4338"/>
                  </a:lnTo>
                  <a:lnTo>
                    <a:pt x="8527" y="4727"/>
                  </a:lnTo>
                  <a:lnTo>
                    <a:pt x="8408" y="5116"/>
                  </a:lnTo>
                  <a:lnTo>
                    <a:pt x="8318" y="5535"/>
                  </a:lnTo>
                  <a:lnTo>
                    <a:pt x="8258" y="5954"/>
                  </a:lnTo>
                  <a:lnTo>
                    <a:pt x="8168" y="6821"/>
                  </a:lnTo>
                  <a:lnTo>
                    <a:pt x="8168" y="7719"/>
                  </a:lnTo>
                  <a:lnTo>
                    <a:pt x="8198" y="8646"/>
                  </a:lnTo>
                  <a:lnTo>
                    <a:pt x="8318" y="9574"/>
                  </a:lnTo>
                  <a:lnTo>
                    <a:pt x="8497" y="10531"/>
                  </a:lnTo>
                  <a:lnTo>
                    <a:pt x="8557" y="10681"/>
                  </a:lnTo>
                  <a:lnTo>
                    <a:pt x="8587" y="10860"/>
                  </a:lnTo>
                  <a:lnTo>
                    <a:pt x="8587" y="11040"/>
                  </a:lnTo>
                  <a:lnTo>
                    <a:pt x="8587" y="11190"/>
                  </a:lnTo>
                  <a:lnTo>
                    <a:pt x="8557" y="11369"/>
                  </a:lnTo>
                  <a:lnTo>
                    <a:pt x="8497" y="11549"/>
                  </a:lnTo>
                  <a:lnTo>
                    <a:pt x="8348" y="11908"/>
                  </a:lnTo>
                  <a:lnTo>
                    <a:pt x="8109" y="12237"/>
                  </a:lnTo>
                  <a:lnTo>
                    <a:pt x="7869" y="12536"/>
                  </a:lnTo>
                  <a:lnTo>
                    <a:pt x="7570" y="12775"/>
                  </a:lnTo>
                  <a:lnTo>
                    <a:pt x="7271" y="12985"/>
                  </a:lnTo>
                  <a:lnTo>
                    <a:pt x="6254" y="13493"/>
                  </a:lnTo>
                  <a:lnTo>
                    <a:pt x="5206" y="14032"/>
                  </a:lnTo>
                  <a:lnTo>
                    <a:pt x="4159" y="14600"/>
                  </a:lnTo>
                  <a:lnTo>
                    <a:pt x="3142" y="15228"/>
                  </a:lnTo>
                  <a:lnTo>
                    <a:pt x="2693" y="16006"/>
                  </a:lnTo>
                  <a:lnTo>
                    <a:pt x="2185" y="16784"/>
                  </a:lnTo>
                  <a:lnTo>
                    <a:pt x="1" y="20045"/>
                  </a:lnTo>
                  <a:lnTo>
                    <a:pt x="13314" y="20045"/>
                  </a:lnTo>
                  <a:lnTo>
                    <a:pt x="13374" y="17562"/>
                  </a:lnTo>
                  <a:lnTo>
                    <a:pt x="13434" y="15079"/>
                  </a:lnTo>
                  <a:lnTo>
                    <a:pt x="13643" y="10023"/>
                  </a:lnTo>
                  <a:lnTo>
                    <a:pt x="13853" y="4967"/>
                  </a:lnTo>
                  <a:lnTo>
                    <a:pt x="13913" y="2483"/>
                  </a:lnTo>
                  <a:lnTo>
                    <a:pt x="1397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59;p44">
              <a:extLst>
                <a:ext uri="{FF2B5EF4-FFF2-40B4-BE49-F238E27FC236}">
                  <a16:creationId xmlns:a16="http://schemas.microsoft.com/office/drawing/2014/main" xmlns="" id="{FB5FEC7A-1F6B-4226-8710-E60A24EA6709}"/>
                </a:ext>
              </a:extLst>
            </p:cNvPr>
            <p:cNvSpPr/>
            <p:nvPr/>
          </p:nvSpPr>
          <p:spPr>
            <a:xfrm>
              <a:off x="3799900" y="3507450"/>
              <a:ext cx="270775" cy="391200"/>
            </a:xfrm>
            <a:custGeom>
              <a:avLst/>
              <a:gdLst/>
              <a:ahLst/>
              <a:cxnLst/>
              <a:rect l="l" t="t" r="r" b="b"/>
              <a:pathLst>
                <a:path w="10831" h="15648" extrusionOk="0">
                  <a:moveTo>
                    <a:pt x="8916" y="0"/>
                  </a:moveTo>
                  <a:lnTo>
                    <a:pt x="8437" y="60"/>
                  </a:lnTo>
                  <a:lnTo>
                    <a:pt x="7958" y="120"/>
                  </a:lnTo>
                  <a:lnTo>
                    <a:pt x="7510" y="240"/>
                  </a:lnTo>
                  <a:lnTo>
                    <a:pt x="7031" y="359"/>
                  </a:lnTo>
                  <a:lnTo>
                    <a:pt x="6582" y="509"/>
                  </a:lnTo>
                  <a:lnTo>
                    <a:pt x="6133" y="688"/>
                  </a:lnTo>
                  <a:lnTo>
                    <a:pt x="5685" y="868"/>
                  </a:lnTo>
                  <a:lnTo>
                    <a:pt x="5266" y="1077"/>
                  </a:lnTo>
                  <a:lnTo>
                    <a:pt x="4847" y="1347"/>
                  </a:lnTo>
                  <a:lnTo>
                    <a:pt x="4458" y="1586"/>
                  </a:lnTo>
                  <a:lnTo>
                    <a:pt x="4069" y="1885"/>
                  </a:lnTo>
                  <a:lnTo>
                    <a:pt x="3680" y="2184"/>
                  </a:lnTo>
                  <a:lnTo>
                    <a:pt x="3351" y="2513"/>
                  </a:lnTo>
                  <a:lnTo>
                    <a:pt x="2992" y="2872"/>
                  </a:lnTo>
                  <a:lnTo>
                    <a:pt x="2693" y="3231"/>
                  </a:lnTo>
                  <a:lnTo>
                    <a:pt x="2394" y="3620"/>
                  </a:lnTo>
                  <a:lnTo>
                    <a:pt x="2124" y="4039"/>
                  </a:lnTo>
                  <a:lnTo>
                    <a:pt x="1855" y="4458"/>
                  </a:lnTo>
                  <a:lnTo>
                    <a:pt x="1646" y="4877"/>
                  </a:lnTo>
                  <a:lnTo>
                    <a:pt x="1436" y="5326"/>
                  </a:lnTo>
                  <a:lnTo>
                    <a:pt x="1227" y="5774"/>
                  </a:lnTo>
                  <a:lnTo>
                    <a:pt x="1077" y="6223"/>
                  </a:lnTo>
                  <a:lnTo>
                    <a:pt x="928" y="6702"/>
                  </a:lnTo>
                  <a:lnTo>
                    <a:pt x="838" y="7181"/>
                  </a:lnTo>
                  <a:lnTo>
                    <a:pt x="748" y="7659"/>
                  </a:lnTo>
                  <a:lnTo>
                    <a:pt x="658" y="8138"/>
                  </a:lnTo>
                  <a:lnTo>
                    <a:pt x="628" y="8617"/>
                  </a:lnTo>
                  <a:lnTo>
                    <a:pt x="628" y="9095"/>
                  </a:lnTo>
                  <a:lnTo>
                    <a:pt x="628" y="9694"/>
                  </a:lnTo>
                  <a:lnTo>
                    <a:pt x="688" y="10292"/>
                  </a:lnTo>
                  <a:lnTo>
                    <a:pt x="778" y="11489"/>
                  </a:lnTo>
                  <a:lnTo>
                    <a:pt x="838" y="12057"/>
                  </a:lnTo>
                  <a:lnTo>
                    <a:pt x="838" y="12656"/>
                  </a:lnTo>
                  <a:lnTo>
                    <a:pt x="808" y="13224"/>
                  </a:lnTo>
                  <a:lnTo>
                    <a:pt x="718" y="13822"/>
                  </a:lnTo>
                  <a:lnTo>
                    <a:pt x="598" y="14301"/>
                  </a:lnTo>
                  <a:lnTo>
                    <a:pt x="419" y="14750"/>
                  </a:lnTo>
                  <a:lnTo>
                    <a:pt x="239" y="15199"/>
                  </a:lnTo>
                  <a:lnTo>
                    <a:pt x="0" y="15647"/>
                  </a:lnTo>
                  <a:lnTo>
                    <a:pt x="1017" y="15019"/>
                  </a:lnTo>
                  <a:lnTo>
                    <a:pt x="2064" y="14451"/>
                  </a:lnTo>
                  <a:lnTo>
                    <a:pt x="3112" y="13912"/>
                  </a:lnTo>
                  <a:lnTo>
                    <a:pt x="4129" y="13404"/>
                  </a:lnTo>
                  <a:lnTo>
                    <a:pt x="4428" y="13194"/>
                  </a:lnTo>
                  <a:lnTo>
                    <a:pt x="4727" y="12955"/>
                  </a:lnTo>
                  <a:lnTo>
                    <a:pt x="4967" y="12656"/>
                  </a:lnTo>
                  <a:lnTo>
                    <a:pt x="5206" y="12327"/>
                  </a:lnTo>
                  <a:lnTo>
                    <a:pt x="5355" y="11968"/>
                  </a:lnTo>
                  <a:lnTo>
                    <a:pt x="5415" y="11788"/>
                  </a:lnTo>
                  <a:lnTo>
                    <a:pt x="5445" y="11609"/>
                  </a:lnTo>
                  <a:lnTo>
                    <a:pt x="5445" y="11459"/>
                  </a:lnTo>
                  <a:lnTo>
                    <a:pt x="5445" y="11279"/>
                  </a:lnTo>
                  <a:lnTo>
                    <a:pt x="5415" y="11100"/>
                  </a:lnTo>
                  <a:lnTo>
                    <a:pt x="5355" y="10950"/>
                  </a:lnTo>
                  <a:lnTo>
                    <a:pt x="5176" y="9993"/>
                  </a:lnTo>
                  <a:lnTo>
                    <a:pt x="5056" y="9065"/>
                  </a:lnTo>
                  <a:lnTo>
                    <a:pt x="5026" y="8138"/>
                  </a:lnTo>
                  <a:lnTo>
                    <a:pt x="5026" y="7240"/>
                  </a:lnTo>
                  <a:lnTo>
                    <a:pt x="5116" y="6373"/>
                  </a:lnTo>
                  <a:lnTo>
                    <a:pt x="5176" y="5954"/>
                  </a:lnTo>
                  <a:lnTo>
                    <a:pt x="5266" y="5535"/>
                  </a:lnTo>
                  <a:lnTo>
                    <a:pt x="5385" y="5146"/>
                  </a:lnTo>
                  <a:lnTo>
                    <a:pt x="5505" y="4757"/>
                  </a:lnTo>
                  <a:lnTo>
                    <a:pt x="5625" y="4368"/>
                  </a:lnTo>
                  <a:lnTo>
                    <a:pt x="5774" y="4009"/>
                  </a:lnTo>
                  <a:lnTo>
                    <a:pt x="5954" y="3650"/>
                  </a:lnTo>
                  <a:lnTo>
                    <a:pt x="6163" y="3321"/>
                  </a:lnTo>
                  <a:lnTo>
                    <a:pt x="6373" y="2992"/>
                  </a:lnTo>
                  <a:lnTo>
                    <a:pt x="6582" y="2663"/>
                  </a:lnTo>
                  <a:lnTo>
                    <a:pt x="6821" y="2394"/>
                  </a:lnTo>
                  <a:lnTo>
                    <a:pt x="7091" y="2095"/>
                  </a:lnTo>
                  <a:lnTo>
                    <a:pt x="7390" y="1855"/>
                  </a:lnTo>
                  <a:lnTo>
                    <a:pt x="7689" y="1616"/>
                  </a:lnTo>
                  <a:lnTo>
                    <a:pt x="8018" y="1377"/>
                  </a:lnTo>
                  <a:lnTo>
                    <a:pt x="8347" y="1167"/>
                  </a:lnTo>
                  <a:lnTo>
                    <a:pt x="8706" y="988"/>
                  </a:lnTo>
                  <a:lnTo>
                    <a:pt x="9095" y="838"/>
                  </a:lnTo>
                  <a:lnTo>
                    <a:pt x="9484" y="688"/>
                  </a:lnTo>
                  <a:lnTo>
                    <a:pt x="9933" y="569"/>
                  </a:lnTo>
                  <a:lnTo>
                    <a:pt x="10352" y="479"/>
                  </a:lnTo>
                  <a:lnTo>
                    <a:pt x="10831" y="419"/>
                  </a:lnTo>
                  <a:lnTo>
                    <a:pt x="10831" y="90"/>
                  </a:lnTo>
                  <a:lnTo>
                    <a:pt x="10352" y="30"/>
                  </a:lnTo>
                  <a:lnTo>
                    <a:pt x="9873" y="0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960;p44">
              <a:extLst>
                <a:ext uri="{FF2B5EF4-FFF2-40B4-BE49-F238E27FC236}">
                  <a16:creationId xmlns:a16="http://schemas.microsoft.com/office/drawing/2014/main" xmlns="" id="{C9C3FC06-4E0D-4AF2-9A97-9B14D27D33EC}"/>
                </a:ext>
              </a:extLst>
            </p:cNvPr>
            <p:cNvSpPr/>
            <p:nvPr/>
          </p:nvSpPr>
          <p:spPr>
            <a:xfrm>
              <a:off x="3952475" y="3451350"/>
              <a:ext cx="863175" cy="567725"/>
            </a:xfrm>
            <a:custGeom>
              <a:avLst/>
              <a:gdLst/>
              <a:ahLst/>
              <a:cxnLst/>
              <a:rect l="l" t="t" r="r" b="b"/>
              <a:pathLst>
                <a:path w="34527" h="22709" extrusionOk="0">
                  <a:moveTo>
                    <a:pt x="16067" y="0"/>
                  </a:moveTo>
                  <a:lnTo>
                    <a:pt x="15079" y="30"/>
                  </a:lnTo>
                  <a:lnTo>
                    <a:pt x="14092" y="90"/>
                  </a:lnTo>
                  <a:lnTo>
                    <a:pt x="13135" y="180"/>
                  </a:lnTo>
                  <a:lnTo>
                    <a:pt x="12207" y="270"/>
                  </a:lnTo>
                  <a:lnTo>
                    <a:pt x="10412" y="479"/>
                  </a:lnTo>
                  <a:lnTo>
                    <a:pt x="8707" y="748"/>
                  </a:lnTo>
                  <a:lnTo>
                    <a:pt x="7151" y="1048"/>
                  </a:lnTo>
                  <a:lnTo>
                    <a:pt x="5715" y="1377"/>
                  </a:lnTo>
                  <a:lnTo>
                    <a:pt x="4398" y="1706"/>
                  </a:lnTo>
                  <a:lnTo>
                    <a:pt x="3232" y="2035"/>
                  </a:lnTo>
                  <a:lnTo>
                    <a:pt x="2214" y="2364"/>
                  </a:lnTo>
                  <a:lnTo>
                    <a:pt x="1945" y="2484"/>
                  </a:lnTo>
                  <a:lnTo>
                    <a:pt x="1676" y="2603"/>
                  </a:lnTo>
                  <a:lnTo>
                    <a:pt x="1437" y="2753"/>
                  </a:lnTo>
                  <a:lnTo>
                    <a:pt x="1197" y="2932"/>
                  </a:lnTo>
                  <a:lnTo>
                    <a:pt x="988" y="3112"/>
                  </a:lnTo>
                  <a:lnTo>
                    <a:pt x="808" y="3321"/>
                  </a:lnTo>
                  <a:lnTo>
                    <a:pt x="629" y="3531"/>
                  </a:lnTo>
                  <a:lnTo>
                    <a:pt x="479" y="3770"/>
                  </a:lnTo>
                  <a:lnTo>
                    <a:pt x="330" y="4009"/>
                  </a:lnTo>
                  <a:lnTo>
                    <a:pt x="210" y="4249"/>
                  </a:lnTo>
                  <a:lnTo>
                    <a:pt x="120" y="4518"/>
                  </a:lnTo>
                  <a:lnTo>
                    <a:pt x="60" y="4817"/>
                  </a:lnTo>
                  <a:lnTo>
                    <a:pt x="30" y="5087"/>
                  </a:lnTo>
                  <a:lnTo>
                    <a:pt x="0" y="5386"/>
                  </a:lnTo>
                  <a:lnTo>
                    <a:pt x="0" y="5655"/>
                  </a:lnTo>
                  <a:lnTo>
                    <a:pt x="60" y="5954"/>
                  </a:lnTo>
                  <a:lnTo>
                    <a:pt x="2843" y="22708"/>
                  </a:lnTo>
                  <a:lnTo>
                    <a:pt x="31684" y="22708"/>
                  </a:lnTo>
                  <a:lnTo>
                    <a:pt x="34496" y="5745"/>
                  </a:lnTo>
                  <a:lnTo>
                    <a:pt x="34526" y="5446"/>
                  </a:lnTo>
                  <a:lnTo>
                    <a:pt x="34496" y="5176"/>
                  </a:lnTo>
                  <a:lnTo>
                    <a:pt x="34466" y="4907"/>
                  </a:lnTo>
                  <a:lnTo>
                    <a:pt x="34407" y="4638"/>
                  </a:lnTo>
                  <a:lnTo>
                    <a:pt x="34287" y="4368"/>
                  </a:lnTo>
                  <a:lnTo>
                    <a:pt x="34167" y="4129"/>
                  </a:lnTo>
                  <a:lnTo>
                    <a:pt x="34018" y="3890"/>
                  </a:lnTo>
                  <a:lnTo>
                    <a:pt x="33838" y="3680"/>
                  </a:lnTo>
                  <a:lnTo>
                    <a:pt x="33659" y="3471"/>
                  </a:lnTo>
                  <a:lnTo>
                    <a:pt x="33449" y="3262"/>
                  </a:lnTo>
                  <a:lnTo>
                    <a:pt x="33210" y="3082"/>
                  </a:lnTo>
                  <a:lnTo>
                    <a:pt x="32970" y="2932"/>
                  </a:lnTo>
                  <a:lnTo>
                    <a:pt x="32731" y="2753"/>
                  </a:lnTo>
                  <a:lnTo>
                    <a:pt x="32462" y="2633"/>
                  </a:lnTo>
                  <a:lnTo>
                    <a:pt x="32193" y="2514"/>
                  </a:lnTo>
                  <a:lnTo>
                    <a:pt x="31923" y="2394"/>
                  </a:lnTo>
                  <a:lnTo>
                    <a:pt x="30727" y="2005"/>
                  </a:lnTo>
                  <a:lnTo>
                    <a:pt x="29500" y="1646"/>
                  </a:lnTo>
                  <a:lnTo>
                    <a:pt x="28303" y="1347"/>
                  </a:lnTo>
                  <a:lnTo>
                    <a:pt x="27136" y="1048"/>
                  </a:lnTo>
                  <a:lnTo>
                    <a:pt x="25940" y="808"/>
                  </a:lnTo>
                  <a:lnTo>
                    <a:pt x="24803" y="599"/>
                  </a:lnTo>
                  <a:lnTo>
                    <a:pt x="23636" y="419"/>
                  </a:lnTo>
                  <a:lnTo>
                    <a:pt x="22499" y="300"/>
                  </a:lnTo>
                  <a:lnTo>
                    <a:pt x="21392" y="180"/>
                  </a:lnTo>
                  <a:lnTo>
                    <a:pt x="20285" y="90"/>
                  </a:lnTo>
                  <a:lnTo>
                    <a:pt x="19208" y="30"/>
                  </a:lnTo>
                  <a:lnTo>
                    <a:pt x="18131" y="0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961;p44">
              <a:extLst>
                <a:ext uri="{FF2B5EF4-FFF2-40B4-BE49-F238E27FC236}">
                  <a16:creationId xmlns:a16="http://schemas.microsoft.com/office/drawing/2014/main" xmlns="" id="{25E2ECB7-88D6-445F-BC3B-C47304A65D61}"/>
                </a:ext>
              </a:extLst>
            </p:cNvPr>
            <p:cNvSpPr/>
            <p:nvPr/>
          </p:nvSpPr>
          <p:spPr>
            <a:xfrm>
              <a:off x="3952475" y="3568025"/>
              <a:ext cx="801075" cy="451050"/>
            </a:xfrm>
            <a:custGeom>
              <a:avLst/>
              <a:gdLst/>
              <a:ahLst/>
              <a:cxnLst/>
              <a:rect l="l" t="t" r="r" b="b"/>
              <a:pathLst>
                <a:path w="32043" h="18042" extrusionOk="0">
                  <a:moveTo>
                    <a:pt x="90" y="1"/>
                  </a:moveTo>
                  <a:lnTo>
                    <a:pt x="30" y="300"/>
                  </a:lnTo>
                  <a:lnTo>
                    <a:pt x="0" y="629"/>
                  </a:lnTo>
                  <a:lnTo>
                    <a:pt x="0" y="958"/>
                  </a:lnTo>
                  <a:lnTo>
                    <a:pt x="60" y="1287"/>
                  </a:lnTo>
                  <a:lnTo>
                    <a:pt x="2843" y="18041"/>
                  </a:lnTo>
                  <a:lnTo>
                    <a:pt x="31684" y="18041"/>
                  </a:lnTo>
                  <a:lnTo>
                    <a:pt x="32043" y="15438"/>
                  </a:lnTo>
                  <a:lnTo>
                    <a:pt x="31445" y="15797"/>
                  </a:lnTo>
                  <a:lnTo>
                    <a:pt x="30846" y="16127"/>
                  </a:lnTo>
                  <a:lnTo>
                    <a:pt x="30218" y="16456"/>
                  </a:lnTo>
                  <a:lnTo>
                    <a:pt x="29620" y="16725"/>
                  </a:lnTo>
                  <a:lnTo>
                    <a:pt x="28961" y="16964"/>
                  </a:lnTo>
                  <a:lnTo>
                    <a:pt x="28333" y="17204"/>
                  </a:lnTo>
                  <a:lnTo>
                    <a:pt x="27675" y="17353"/>
                  </a:lnTo>
                  <a:lnTo>
                    <a:pt x="26987" y="17503"/>
                  </a:lnTo>
                  <a:lnTo>
                    <a:pt x="26299" y="17592"/>
                  </a:lnTo>
                  <a:lnTo>
                    <a:pt x="25611" y="17652"/>
                  </a:lnTo>
                  <a:lnTo>
                    <a:pt x="24922" y="17652"/>
                  </a:lnTo>
                  <a:lnTo>
                    <a:pt x="24174" y="17622"/>
                  </a:lnTo>
                  <a:lnTo>
                    <a:pt x="23456" y="17533"/>
                  </a:lnTo>
                  <a:lnTo>
                    <a:pt x="22708" y="17383"/>
                  </a:lnTo>
                  <a:lnTo>
                    <a:pt x="21931" y="17204"/>
                  </a:lnTo>
                  <a:lnTo>
                    <a:pt x="21153" y="16934"/>
                  </a:lnTo>
                  <a:lnTo>
                    <a:pt x="20943" y="16934"/>
                  </a:lnTo>
                  <a:lnTo>
                    <a:pt x="20674" y="16874"/>
                  </a:lnTo>
                  <a:lnTo>
                    <a:pt x="20016" y="16725"/>
                  </a:lnTo>
                  <a:lnTo>
                    <a:pt x="19388" y="16575"/>
                  </a:lnTo>
                  <a:lnTo>
                    <a:pt x="19118" y="16515"/>
                  </a:lnTo>
                  <a:lnTo>
                    <a:pt x="18909" y="16486"/>
                  </a:lnTo>
                  <a:lnTo>
                    <a:pt x="18400" y="16635"/>
                  </a:lnTo>
                  <a:lnTo>
                    <a:pt x="17892" y="16785"/>
                  </a:lnTo>
                  <a:lnTo>
                    <a:pt x="17383" y="16874"/>
                  </a:lnTo>
                  <a:lnTo>
                    <a:pt x="16904" y="16964"/>
                  </a:lnTo>
                  <a:lnTo>
                    <a:pt x="16426" y="17024"/>
                  </a:lnTo>
                  <a:lnTo>
                    <a:pt x="15947" y="17084"/>
                  </a:lnTo>
                  <a:lnTo>
                    <a:pt x="15468" y="17114"/>
                  </a:lnTo>
                  <a:lnTo>
                    <a:pt x="14990" y="17114"/>
                  </a:lnTo>
                  <a:lnTo>
                    <a:pt x="14062" y="17084"/>
                  </a:lnTo>
                  <a:lnTo>
                    <a:pt x="13165" y="16994"/>
                  </a:lnTo>
                  <a:lnTo>
                    <a:pt x="12297" y="16845"/>
                  </a:lnTo>
                  <a:lnTo>
                    <a:pt x="11459" y="16605"/>
                  </a:lnTo>
                  <a:lnTo>
                    <a:pt x="10621" y="16336"/>
                  </a:lnTo>
                  <a:lnTo>
                    <a:pt x="9814" y="15977"/>
                  </a:lnTo>
                  <a:lnTo>
                    <a:pt x="9066" y="15588"/>
                  </a:lnTo>
                  <a:lnTo>
                    <a:pt x="8318" y="15139"/>
                  </a:lnTo>
                  <a:lnTo>
                    <a:pt x="7600" y="14661"/>
                  </a:lnTo>
                  <a:lnTo>
                    <a:pt x="6912" y="14122"/>
                  </a:lnTo>
                  <a:lnTo>
                    <a:pt x="6253" y="13524"/>
                  </a:lnTo>
                  <a:lnTo>
                    <a:pt x="5625" y="12925"/>
                  </a:lnTo>
                  <a:lnTo>
                    <a:pt x="5027" y="12267"/>
                  </a:lnTo>
                  <a:lnTo>
                    <a:pt x="4458" y="11579"/>
                  </a:lnTo>
                  <a:lnTo>
                    <a:pt x="3920" y="10831"/>
                  </a:lnTo>
                  <a:lnTo>
                    <a:pt x="3411" y="10083"/>
                  </a:lnTo>
                  <a:lnTo>
                    <a:pt x="2932" y="9335"/>
                  </a:lnTo>
                  <a:lnTo>
                    <a:pt x="2514" y="8527"/>
                  </a:lnTo>
                  <a:lnTo>
                    <a:pt x="2095" y="7720"/>
                  </a:lnTo>
                  <a:lnTo>
                    <a:pt x="1736" y="6882"/>
                  </a:lnTo>
                  <a:lnTo>
                    <a:pt x="1407" y="6044"/>
                  </a:lnTo>
                  <a:lnTo>
                    <a:pt x="1107" y="5176"/>
                  </a:lnTo>
                  <a:lnTo>
                    <a:pt x="838" y="4309"/>
                  </a:lnTo>
                  <a:lnTo>
                    <a:pt x="629" y="3441"/>
                  </a:lnTo>
                  <a:lnTo>
                    <a:pt x="419" y="2574"/>
                  </a:lnTo>
                  <a:lnTo>
                    <a:pt x="270" y="1706"/>
                  </a:lnTo>
                  <a:lnTo>
                    <a:pt x="180" y="838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962;p44">
              <a:extLst>
                <a:ext uri="{FF2B5EF4-FFF2-40B4-BE49-F238E27FC236}">
                  <a16:creationId xmlns:a16="http://schemas.microsoft.com/office/drawing/2014/main" xmlns="" id="{8A7E10E8-B126-4204-B752-FE7B4BDB093B}"/>
                </a:ext>
              </a:extLst>
            </p:cNvPr>
            <p:cNvSpPr/>
            <p:nvPr/>
          </p:nvSpPr>
          <p:spPr>
            <a:xfrm>
              <a:off x="4290550" y="3211250"/>
              <a:ext cx="170550" cy="285000"/>
            </a:xfrm>
            <a:custGeom>
              <a:avLst/>
              <a:gdLst/>
              <a:ahLst/>
              <a:cxnLst/>
              <a:rect l="l" t="t" r="r" b="b"/>
              <a:pathLst>
                <a:path w="6822" h="11400" extrusionOk="0">
                  <a:moveTo>
                    <a:pt x="1" y="1"/>
                  </a:moveTo>
                  <a:lnTo>
                    <a:pt x="1" y="9395"/>
                  </a:lnTo>
                  <a:lnTo>
                    <a:pt x="1" y="9515"/>
                  </a:lnTo>
                  <a:lnTo>
                    <a:pt x="60" y="9634"/>
                  </a:lnTo>
                  <a:lnTo>
                    <a:pt x="150" y="9724"/>
                  </a:lnTo>
                  <a:lnTo>
                    <a:pt x="270" y="9844"/>
                  </a:lnTo>
                  <a:lnTo>
                    <a:pt x="599" y="10113"/>
                  </a:lnTo>
                  <a:lnTo>
                    <a:pt x="1048" y="10352"/>
                  </a:lnTo>
                  <a:lnTo>
                    <a:pt x="1556" y="10592"/>
                  </a:lnTo>
                  <a:lnTo>
                    <a:pt x="2125" y="10801"/>
                  </a:lnTo>
                  <a:lnTo>
                    <a:pt x="2723" y="11011"/>
                  </a:lnTo>
                  <a:lnTo>
                    <a:pt x="3351" y="11190"/>
                  </a:lnTo>
                  <a:lnTo>
                    <a:pt x="4010" y="11310"/>
                  </a:lnTo>
                  <a:lnTo>
                    <a:pt x="4608" y="11370"/>
                  </a:lnTo>
                  <a:lnTo>
                    <a:pt x="5176" y="11400"/>
                  </a:lnTo>
                  <a:lnTo>
                    <a:pt x="5446" y="11370"/>
                  </a:lnTo>
                  <a:lnTo>
                    <a:pt x="5715" y="11340"/>
                  </a:lnTo>
                  <a:lnTo>
                    <a:pt x="5924" y="11280"/>
                  </a:lnTo>
                  <a:lnTo>
                    <a:pt x="6134" y="11190"/>
                  </a:lnTo>
                  <a:lnTo>
                    <a:pt x="6343" y="11100"/>
                  </a:lnTo>
                  <a:lnTo>
                    <a:pt x="6493" y="10981"/>
                  </a:lnTo>
                  <a:lnTo>
                    <a:pt x="6612" y="10831"/>
                  </a:lnTo>
                  <a:lnTo>
                    <a:pt x="6732" y="10682"/>
                  </a:lnTo>
                  <a:lnTo>
                    <a:pt x="6792" y="10472"/>
                  </a:lnTo>
                  <a:lnTo>
                    <a:pt x="6822" y="10263"/>
                  </a:lnTo>
                  <a:lnTo>
                    <a:pt x="6822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963;p44">
              <a:extLst>
                <a:ext uri="{FF2B5EF4-FFF2-40B4-BE49-F238E27FC236}">
                  <a16:creationId xmlns:a16="http://schemas.microsoft.com/office/drawing/2014/main" xmlns="" id="{06D51780-57CF-43BD-9EDE-5CAD4C67C94B}"/>
                </a:ext>
              </a:extLst>
            </p:cNvPr>
            <p:cNvSpPr/>
            <p:nvPr/>
          </p:nvSpPr>
          <p:spPr>
            <a:xfrm>
              <a:off x="4253150" y="3404225"/>
              <a:ext cx="244600" cy="110725"/>
            </a:xfrm>
            <a:custGeom>
              <a:avLst/>
              <a:gdLst/>
              <a:ahLst/>
              <a:cxnLst/>
              <a:rect l="l" t="t" r="r" b="b"/>
              <a:pathLst>
                <a:path w="9784" h="4429" extrusionOk="0">
                  <a:moveTo>
                    <a:pt x="599" y="1"/>
                  </a:moveTo>
                  <a:lnTo>
                    <a:pt x="449" y="60"/>
                  </a:lnTo>
                  <a:lnTo>
                    <a:pt x="300" y="150"/>
                  </a:lnTo>
                  <a:lnTo>
                    <a:pt x="180" y="240"/>
                  </a:lnTo>
                  <a:lnTo>
                    <a:pt x="90" y="360"/>
                  </a:lnTo>
                  <a:lnTo>
                    <a:pt x="31" y="509"/>
                  </a:lnTo>
                  <a:lnTo>
                    <a:pt x="1" y="689"/>
                  </a:lnTo>
                  <a:lnTo>
                    <a:pt x="1" y="2304"/>
                  </a:lnTo>
                  <a:lnTo>
                    <a:pt x="31" y="2424"/>
                  </a:lnTo>
                  <a:lnTo>
                    <a:pt x="120" y="2544"/>
                  </a:lnTo>
                  <a:lnTo>
                    <a:pt x="240" y="2663"/>
                  </a:lnTo>
                  <a:lnTo>
                    <a:pt x="419" y="2783"/>
                  </a:lnTo>
                  <a:lnTo>
                    <a:pt x="898" y="3052"/>
                  </a:lnTo>
                  <a:lnTo>
                    <a:pt x="1526" y="3292"/>
                  </a:lnTo>
                  <a:lnTo>
                    <a:pt x="2244" y="3561"/>
                  </a:lnTo>
                  <a:lnTo>
                    <a:pt x="3052" y="3800"/>
                  </a:lnTo>
                  <a:lnTo>
                    <a:pt x="3950" y="4010"/>
                  </a:lnTo>
                  <a:lnTo>
                    <a:pt x="4847" y="4189"/>
                  </a:lnTo>
                  <a:lnTo>
                    <a:pt x="5745" y="4309"/>
                  </a:lnTo>
                  <a:lnTo>
                    <a:pt x="6642" y="4399"/>
                  </a:lnTo>
                  <a:lnTo>
                    <a:pt x="7450" y="4428"/>
                  </a:lnTo>
                  <a:lnTo>
                    <a:pt x="7839" y="4399"/>
                  </a:lnTo>
                  <a:lnTo>
                    <a:pt x="8198" y="4369"/>
                  </a:lnTo>
                  <a:lnTo>
                    <a:pt x="8527" y="4309"/>
                  </a:lnTo>
                  <a:lnTo>
                    <a:pt x="8827" y="4219"/>
                  </a:lnTo>
                  <a:lnTo>
                    <a:pt x="9096" y="4099"/>
                  </a:lnTo>
                  <a:lnTo>
                    <a:pt x="9335" y="3980"/>
                  </a:lnTo>
                  <a:lnTo>
                    <a:pt x="9515" y="3830"/>
                  </a:lnTo>
                  <a:lnTo>
                    <a:pt x="9664" y="3651"/>
                  </a:lnTo>
                  <a:lnTo>
                    <a:pt x="9754" y="3441"/>
                  </a:lnTo>
                  <a:lnTo>
                    <a:pt x="9784" y="3202"/>
                  </a:lnTo>
                  <a:lnTo>
                    <a:pt x="9784" y="1078"/>
                  </a:lnTo>
                  <a:lnTo>
                    <a:pt x="9784" y="928"/>
                  </a:lnTo>
                  <a:lnTo>
                    <a:pt x="9724" y="778"/>
                  </a:lnTo>
                  <a:lnTo>
                    <a:pt x="9634" y="659"/>
                  </a:lnTo>
                  <a:lnTo>
                    <a:pt x="9515" y="539"/>
                  </a:lnTo>
                  <a:lnTo>
                    <a:pt x="9395" y="479"/>
                  </a:lnTo>
                  <a:lnTo>
                    <a:pt x="9245" y="419"/>
                  </a:lnTo>
                  <a:lnTo>
                    <a:pt x="9096" y="390"/>
                  </a:lnTo>
                  <a:lnTo>
                    <a:pt x="8916" y="390"/>
                  </a:lnTo>
                  <a:lnTo>
                    <a:pt x="7929" y="509"/>
                  </a:lnTo>
                  <a:lnTo>
                    <a:pt x="6972" y="569"/>
                  </a:lnTo>
                  <a:lnTo>
                    <a:pt x="5984" y="599"/>
                  </a:lnTo>
                  <a:lnTo>
                    <a:pt x="4967" y="569"/>
                  </a:lnTo>
                  <a:lnTo>
                    <a:pt x="3980" y="509"/>
                  </a:lnTo>
                  <a:lnTo>
                    <a:pt x="2992" y="390"/>
                  </a:lnTo>
                  <a:lnTo>
                    <a:pt x="1975" y="240"/>
                  </a:lnTo>
                  <a:lnTo>
                    <a:pt x="958" y="31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964;p44">
              <a:extLst>
                <a:ext uri="{FF2B5EF4-FFF2-40B4-BE49-F238E27FC236}">
                  <a16:creationId xmlns:a16="http://schemas.microsoft.com/office/drawing/2014/main" xmlns="" id="{6B22A816-B82A-44DD-AC01-D7B0BC422E3D}"/>
                </a:ext>
              </a:extLst>
            </p:cNvPr>
            <p:cNvSpPr/>
            <p:nvPr/>
          </p:nvSpPr>
          <p:spPr>
            <a:xfrm>
              <a:off x="4290550" y="3209000"/>
              <a:ext cx="170550" cy="181800"/>
            </a:xfrm>
            <a:custGeom>
              <a:avLst/>
              <a:gdLst/>
              <a:ahLst/>
              <a:cxnLst/>
              <a:rect l="l" t="t" r="r" b="b"/>
              <a:pathLst>
                <a:path w="6822" h="7272" extrusionOk="0">
                  <a:moveTo>
                    <a:pt x="1" y="1"/>
                  </a:moveTo>
                  <a:lnTo>
                    <a:pt x="1" y="7271"/>
                  </a:lnTo>
                  <a:lnTo>
                    <a:pt x="479" y="7211"/>
                  </a:lnTo>
                  <a:lnTo>
                    <a:pt x="988" y="7151"/>
                  </a:lnTo>
                  <a:lnTo>
                    <a:pt x="1496" y="7032"/>
                  </a:lnTo>
                  <a:lnTo>
                    <a:pt x="1975" y="6912"/>
                  </a:lnTo>
                  <a:lnTo>
                    <a:pt x="2424" y="6762"/>
                  </a:lnTo>
                  <a:lnTo>
                    <a:pt x="2903" y="6613"/>
                  </a:lnTo>
                  <a:lnTo>
                    <a:pt x="3351" y="6433"/>
                  </a:lnTo>
                  <a:lnTo>
                    <a:pt x="3770" y="6224"/>
                  </a:lnTo>
                  <a:lnTo>
                    <a:pt x="4189" y="6015"/>
                  </a:lnTo>
                  <a:lnTo>
                    <a:pt x="4608" y="5775"/>
                  </a:lnTo>
                  <a:lnTo>
                    <a:pt x="5027" y="5506"/>
                  </a:lnTo>
                  <a:lnTo>
                    <a:pt x="5416" y="5237"/>
                  </a:lnTo>
                  <a:lnTo>
                    <a:pt x="5775" y="4967"/>
                  </a:lnTo>
                  <a:lnTo>
                    <a:pt x="6134" y="4668"/>
                  </a:lnTo>
                  <a:lnTo>
                    <a:pt x="6493" y="4339"/>
                  </a:lnTo>
                  <a:lnTo>
                    <a:pt x="6822" y="4040"/>
                  </a:lnTo>
                  <a:lnTo>
                    <a:pt x="6822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965;p44">
              <a:extLst>
                <a:ext uri="{FF2B5EF4-FFF2-40B4-BE49-F238E27FC236}">
                  <a16:creationId xmlns:a16="http://schemas.microsoft.com/office/drawing/2014/main" xmlns="" id="{B0E3DF3A-D46E-4D30-817A-01D78286476A}"/>
                </a:ext>
              </a:extLst>
            </p:cNvPr>
            <p:cNvSpPr/>
            <p:nvPr/>
          </p:nvSpPr>
          <p:spPr>
            <a:xfrm>
              <a:off x="4540375" y="3008550"/>
              <a:ext cx="52375" cy="119700"/>
            </a:xfrm>
            <a:custGeom>
              <a:avLst/>
              <a:gdLst/>
              <a:ahLst/>
              <a:cxnLst/>
              <a:rect l="l" t="t" r="r" b="b"/>
              <a:pathLst>
                <a:path w="2095" h="4788" extrusionOk="0">
                  <a:moveTo>
                    <a:pt x="958" y="1"/>
                  </a:moveTo>
                  <a:lnTo>
                    <a:pt x="778" y="31"/>
                  </a:lnTo>
                  <a:lnTo>
                    <a:pt x="599" y="61"/>
                  </a:lnTo>
                  <a:lnTo>
                    <a:pt x="449" y="151"/>
                  </a:lnTo>
                  <a:lnTo>
                    <a:pt x="299" y="270"/>
                  </a:lnTo>
                  <a:lnTo>
                    <a:pt x="0" y="4788"/>
                  </a:lnTo>
                  <a:lnTo>
                    <a:pt x="0" y="4788"/>
                  </a:lnTo>
                  <a:lnTo>
                    <a:pt x="210" y="4698"/>
                  </a:lnTo>
                  <a:lnTo>
                    <a:pt x="419" y="4608"/>
                  </a:lnTo>
                  <a:lnTo>
                    <a:pt x="629" y="4489"/>
                  </a:lnTo>
                  <a:lnTo>
                    <a:pt x="808" y="4339"/>
                  </a:lnTo>
                  <a:lnTo>
                    <a:pt x="988" y="4189"/>
                  </a:lnTo>
                  <a:lnTo>
                    <a:pt x="1167" y="4040"/>
                  </a:lnTo>
                  <a:lnTo>
                    <a:pt x="1466" y="3651"/>
                  </a:lnTo>
                  <a:lnTo>
                    <a:pt x="1736" y="3232"/>
                  </a:lnTo>
                  <a:lnTo>
                    <a:pt x="1915" y="2783"/>
                  </a:lnTo>
                  <a:lnTo>
                    <a:pt x="1975" y="2544"/>
                  </a:lnTo>
                  <a:lnTo>
                    <a:pt x="2035" y="2305"/>
                  </a:lnTo>
                  <a:lnTo>
                    <a:pt x="2065" y="2065"/>
                  </a:lnTo>
                  <a:lnTo>
                    <a:pt x="2095" y="1796"/>
                  </a:lnTo>
                  <a:lnTo>
                    <a:pt x="2095" y="1407"/>
                  </a:lnTo>
                  <a:lnTo>
                    <a:pt x="2005" y="988"/>
                  </a:lnTo>
                  <a:lnTo>
                    <a:pt x="1945" y="809"/>
                  </a:lnTo>
                  <a:lnTo>
                    <a:pt x="1855" y="629"/>
                  </a:lnTo>
                  <a:lnTo>
                    <a:pt x="1765" y="480"/>
                  </a:lnTo>
                  <a:lnTo>
                    <a:pt x="1646" y="330"/>
                  </a:lnTo>
                  <a:lnTo>
                    <a:pt x="1496" y="180"/>
                  </a:lnTo>
                  <a:lnTo>
                    <a:pt x="1317" y="91"/>
                  </a:lnTo>
                  <a:lnTo>
                    <a:pt x="1137" y="31"/>
                  </a:lnTo>
                  <a:lnTo>
                    <a:pt x="958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966;p44">
              <a:extLst>
                <a:ext uri="{FF2B5EF4-FFF2-40B4-BE49-F238E27FC236}">
                  <a16:creationId xmlns:a16="http://schemas.microsoft.com/office/drawing/2014/main" xmlns="" id="{B280BD92-01A1-4456-8366-B309986FF9E2}"/>
                </a:ext>
              </a:extLst>
            </p:cNvPr>
            <p:cNvSpPr/>
            <p:nvPr/>
          </p:nvSpPr>
          <p:spPr>
            <a:xfrm>
              <a:off x="4150675" y="3008550"/>
              <a:ext cx="52400" cy="119700"/>
            </a:xfrm>
            <a:custGeom>
              <a:avLst/>
              <a:gdLst/>
              <a:ahLst/>
              <a:cxnLst/>
              <a:rect l="l" t="t" r="r" b="b"/>
              <a:pathLst>
                <a:path w="2096" h="4788" extrusionOk="0">
                  <a:moveTo>
                    <a:pt x="1138" y="1"/>
                  </a:moveTo>
                  <a:lnTo>
                    <a:pt x="958" y="31"/>
                  </a:lnTo>
                  <a:lnTo>
                    <a:pt x="779" y="91"/>
                  </a:lnTo>
                  <a:lnTo>
                    <a:pt x="629" y="180"/>
                  </a:lnTo>
                  <a:lnTo>
                    <a:pt x="480" y="330"/>
                  </a:lnTo>
                  <a:lnTo>
                    <a:pt x="360" y="480"/>
                  </a:lnTo>
                  <a:lnTo>
                    <a:pt x="240" y="629"/>
                  </a:lnTo>
                  <a:lnTo>
                    <a:pt x="150" y="809"/>
                  </a:lnTo>
                  <a:lnTo>
                    <a:pt x="91" y="988"/>
                  </a:lnTo>
                  <a:lnTo>
                    <a:pt x="31" y="1407"/>
                  </a:lnTo>
                  <a:lnTo>
                    <a:pt x="1" y="1796"/>
                  </a:lnTo>
                  <a:lnTo>
                    <a:pt x="31" y="2065"/>
                  </a:lnTo>
                  <a:lnTo>
                    <a:pt x="61" y="2305"/>
                  </a:lnTo>
                  <a:lnTo>
                    <a:pt x="120" y="2544"/>
                  </a:lnTo>
                  <a:lnTo>
                    <a:pt x="180" y="2783"/>
                  </a:lnTo>
                  <a:lnTo>
                    <a:pt x="390" y="3232"/>
                  </a:lnTo>
                  <a:lnTo>
                    <a:pt x="629" y="3651"/>
                  </a:lnTo>
                  <a:lnTo>
                    <a:pt x="928" y="4040"/>
                  </a:lnTo>
                  <a:lnTo>
                    <a:pt x="1108" y="4189"/>
                  </a:lnTo>
                  <a:lnTo>
                    <a:pt x="1287" y="4339"/>
                  </a:lnTo>
                  <a:lnTo>
                    <a:pt x="1467" y="4489"/>
                  </a:lnTo>
                  <a:lnTo>
                    <a:pt x="1676" y="4608"/>
                  </a:lnTo>
                  <a:lnTo>
                    <a:pt x="1886" y="4698"/>
                  </a:lnTo>
                  <a:lnTo>
                    <a:pt x="2095" y="4788"/>
                  </a:lnTo>
                  <a:lnTo>
                    <a:pt x="1796" y="270"/>
                  </a:lnTo>
                  <a:lnTo>
                    <a:pt x="1646" y="151"/>
                  </a:lnTo>
                  <a:lnTo>
                    <a:pt x="1497" y="61"/>
                  </a:lnTo>
                  <a:lnTo>
                    <a:pt x="1317" y="31"/>
                  </a:lnTo>
                  <a:lnTo>
                    <a:pt x="1138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967;p44">
              <a:extLst>
                <a:ext uri="{FF2B5EF4-FFF2-40B4-BE49-F238E27FC236}">
                  <a16:creationId xmlns:a16="http://schemas.microsoft.com/office/drawing/2014/main" xmlns="" id="{96CCCD6C-AE71-4A8D-BEEA-4F40973D870C}"/>
                </a:ext>
              </a:extLst>
            </p:cNvPr>
            <p:cNvSpPr/>
            <p:nvPr/>
          </p:nvSpPr>
          <p:spPr>
            <a:xfrm>
              <a:off x="4189575" y="2862700"/>
              <a:ext cx="368025" cy="459275"/>
            </a:xfrm>
            <a:custGeom>
              <a:avLst/>
              <a:gdLst/>
              <a:ahLst/>
              <a:cxnLst/>
              <a:rect l="l" t="t" r="r" b="b"/>
              <a:pathLst>
                <a:path w="14721" h="18371" extrusionOk="0">
                  <a:moveTo>
                    <a:pt x="10741" y="1"/>
                  </a:moveTo>
                  <a:lnTo>
                    <a:pt x="10502" y="31"/>
                  </a:lnTo>
                  <a:lnTo>
                    <a:pt x="10292" y="91"/>
                  </a:lnTo>
                  <a:lnTo>
                    <a:pt x="10053" y="180"/>
                  </a:lnTo>
                  <a:lnTo>
                    <a:pt x="9784" y="300"/>
                  </a:lnTo>
                  <a:lnTo>
                    <a:pt x="9245" y="569"/>
                  </a:lnTo>
                  <a:lnTo>
                    <a:pt x="8677" y="958"/>
                  </a:lnTo>
                  <a:lnTo>
                    <a:pt x="8079" y="1377"/>
                  </a:lnTo>
                  <a:lnTo>
                    <a:pt x="7480" y="1856"/>
                  </a:lnTo>
                  <a:lnTo>
                    <a:pt x="6283" y="2843"/>
                  </a:lnTo>
                  <a:lnTo>
                    <a:pt x="5147" y="3830"/>
                  </a:lnTo>
                  <a:lnTo>
                    <a:pt x="4159" y="4668"/>
                  </a:lnTo>
                  <a:lnTo>
                    <a:pt x="3740" y="4967"/>
                  </a:lnTo>
                  <a:lnTo>
                    <a:pt x="3381" y="5177"/>
                  </a:lnTo>
                  <a:lnTo>
                    <a:pt x="2813" y="5476"/>
                  </a:lnTo>
                  <a:lnTo>
                    <a:pt x="2334" y="5715"/>
                  </a:lnTo>
                  <a:lnTo>
                    <a:pt x="1885" y="5865"/>
                  </a:lnTo>
                  <a:lnTo>
                    <a:pt x="1496" y="5985"/>
                  </a:lnTo>
                  <a:lnTo>
                    <a:pt x="1167" y="6044"/>
                  </a:lnTo>
                  <a:lnTo>
                    <a:pt x="659" y="6044"/>
                  </a:lnTo>
                  <a:lnTo>
                    <a:pt x="449" y="6014"/>
                  </a:lnTo>
                  <a:lnTo>
                    <a:pt x="360" y="5985"/>
                  </a:lnTo>
                  <a:lnTo>
                    <a:pt x="300" y="5985"/>
                  </a:lnTo>
                  <a:lnTo>
                    <a:pt x="210" y="6014"/>
                  </a:lnTo>
                  <a:lnTo>
                    <a:pt x="150" y="6044"/>
                  </a:lnTo>
                  <a:lnTo>
                    <a:pt x="90" y="6104"/>
                  </a:lnTo>
                  <a:lnTo>
                    <a:pt x="30" y="6194"/>
                  </a:lnTo>
                  <a:lnTo>
                    <a:pt x="1" y="6254"/>
                  </a:lnTo>
                  <a:lnTo>
                    <a:pt x="1" y="6344"/>
                  </a:lnTo>
                  <a:lnTo>
                    <a:pt x="360" y="10382"/>
                  </a:lnTo>
                  <a:lnTo>
                    <a:pt x="360" y="10682"/>
                  </a:lnTo>
                  <a:lnTo>
                    <a:pt x="419" y="10981"/>
                  </a:lnTo>
                  <a:lnTo>
                    <a:pt x="479" y="11280"/>
                  </a:lnTo>
                  <a:lnTo>
                    <a:pt x="599" y="11609"/>
                  </a:lnTo>
                  <a:lnTo>
                    <a:pt x="719" y="11938"/>
                  </a:lnTo>
                  <a:lnTo>
                    <a:pt x="868" y="12267"/>
                  </a:lnTo>
                  <a:lnTo>
                    <a:pt x="1227" y="12926"/>
                  </a:lnTo>
                  <a:lnTo>
                    <a:pt x="1676" y="13614"/>
                  </a:lnTo>
                  <a:lnTo>
                    <a:pt x="2185" y="14272"/>
                  </a:lnTo>
                  <a:lnTo>
                    <a:pt x="2723" y="14900"/>
                  </a:lnTo>
                  <a:lnTo>
                    <a:pt x="3292" y="15528"/>
                  </a:lnTo>
                  <a:lnTo>
                    <a:pt x="3890" y="16127"/>
                  </a:lnTo>
                  <a:lnTo>
                    <a:pt x="4488" y="16665"/>
                  </a:lnTo>
                  <a:lnTo>
                    <a:pt x="5087" y="17144"/>
                  </a:lnTo>
                  <a:lnTo>
                    <a:pt x="5655" y="17563"/>
                  </a:lnTo>
                  <a:lnTo>
                    <a:pt x="6194" y="17892"/>
                  </a:lnTo>
                  <a:lnTo>
                    <a:pt x="6672" y="18161"/>
                  </a:lnTo>
                  <a:lnTo>
                    <a:pt x="7061" y="18311"/>
                  </a:lnTo>
                  <a:lnTo>
                    <a:pt x="7241" y="18371"/>
                  </a:lnTo>
                  <a:lnTo>
                    <a:pt x="7570" y="18371"/>
                  </a:lnTo>
                  <a:lnTo>
                    <a:pt x="7749" y="18311"/>
                  </a:lnTo>
                  <a:lnTo>
                    <a:pt x="8168" y="18161"/>
                  </a:lnTo>
                  <a:lnTo>
                    <a:pt x="8647" y="17922"/>
                  </a:lnTo>
                  <a:lnTo>
                    <a:pt x="9185" y="17593"/>
                  </a:lnTo>
                  <a:lnTo>
                    <a:pt x="9754" y="17204"/>
                  </a:lnTo>
                  <a:lnTo>
                    <a:pt x="10352" y="16725"/>
                  </a:lnTo>
                  <a:lnTo>
                    <a:pt x="10951" y="16217"/>
                  </a:lnTo>
                  <a:lnTo>
                    <a:pt x="11549" y="15648"/>
                  </a:lnTo>
                  <a:lnTo>
                    <a:pt x="12117" y="15080"/>
                  </a:lnTo>
                  <a:lnTo>
                    <a:pt x="12656" y="14451"/>
                  </a:lnTo>
                  <a:lnTo>
                    <a:pt x="13165" y="13823"/>
                  </a:lnTo>
                  <a:lnTo>
                    <a:pt x="13583" y="13165"/>
                  </a:lnTo>
                  <a:lnTo>
                    <a:pt x="13943" y="12537"/>
                  </a:lnTo>
                  <a:lnTo>
                    <a:pt x="14092" y="12237"/>
                  </a:lnTo>
                  <a:lnTo>
                    <a:pt x="14212" y="11908"/>
                  </a:lnTo>
                  <a:lnTo>
                    <a:pt x="14331" y="11609"/>
                  </a:lnTo>
                  <a:lnTo>
                    <a:pt x="14391" y="11310"/>
                  </a:lnTo>
                  <a:lnTo>
                    <a:pt x="14451" y="11041"/>
                  </a:lnTo>
                  <a:lnTo>
                    <a:pt x="14451" y="10742"/>
                  </a:lnTo>
                  <a:lnTo>
                    <a:pt x="14720" y="5237"/>
                  </a:lnTo>
                  <a:lnTo>
                    <a:pt x="14690" y="4907"/>
                  </a:lnTo>
                  <a:lnTo>
                    <a:pt x="14631" y="4578"/>
                  </a:lnTo>
                  <a:lnTo>
                    <a:pt x="14481" y="4189"/>
                  </a:lnTo>
                  <a:lnTo>
                    <a:pt x="14302" y="3830"/>
                  </a:lnTo>
                  <a:lnTo>
                    <a:pt x="14062" y="3442"/>
                  </a:lnTo>
                  <a:lnTo>
                    <a:pt x="13823" y="3023"/>
                  </a:lnTo>
                  <a:lnTo>
                    <a:pt x="13224" y="2245"/>
                  </a:lnTo>
                  <a:lnTo>
                    <a:pt x="12656" y="1527"/>
                  </a:lnTo>
                  <a:lnTo>
                    <a:pt x="12088" y="928"/>
                  </a:lnTo>
                  <a:lnTo>
                    <a:pt x="11399" y="210"/>
                  </a:lnTo>
                  <a:lnTo>
                    <a:pt x="11280" y="121"/>
                  </a:lnTo>
                  <a:lnTo>
                    <a:pt x="11100" y="31"/>
                  </a:lnTo>
                  <a:lnTo>
                    <a:pt x="10921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968;p44">
              <a:extLst>
                <a:ext uri="{FF2B5EF4-FFF2-40B4-BE49-F238E27FC236}">
                  <a16:creationId xmlns:a16="http://schemas.microsoft.com/office/drawing/2014/main" xmlns="" id="{748E1DED-EB86-42DC-97FD-1728D2E2021B}"/>
                </a:ext>
              </a:extLst>
            </p:cNvPr>
            <p:cNvSpPr/>
            <p:nvPr/>
          </p:nvSpPr>
          <p:spPr>
            <a:xfrm>
              <a:off x="4189575" y="2862700"/>
              <a:ext cx="368025" cy="180300"/>
            </a:xfrm>
            <a:custGeom>
              <a:avLst/>
              <a:gdLst/>
              <a:ahLst/>
              <a:cxnLst/>
              <a:rect l="l" t="t" r="r" b="b"/>
              <a:pathLst>
                <a:path w="14721" h="7212" extrusionOk="0">
                  <a:moveTo>
                    <a:pt x="10741" y="1"/>
                  </a:moveTo>
                  <a:lnTo>
                    <a:pt x="10502" y="31"/>
                  </a:lnTo>
                  <a:lnTo>
                    <a:pt x="10292" y="91"/>
                  </a:lnTo>
                  <a:lnTo>
                    <a:pt x="10053" y="180"/>
                  </a:lnTo>
                  <a:lnTo>
                    <a:pt x="9784" y="300"/>
                  </a:lnTo>
                  <a:lnTo>
                    <a:pt x="9245" y="569"/>
                  </a:lnTo>
                  <a:lnTo>
                    <a:pt x="8677" y="958"/>
                  </a:lnTo>
                  <a:lnTo>
                    <a:pt x="8079" y="1377"/>
                  </a:lnTo>
                  <a:lnTo>
                    <a:pt x="7480" y="1856"/>
                  </a:lnTo>
                  <a:lnTo>
                    <a:pt x="6283" y="2843"/>
                  </a:lnTo>
                  <a:lnTo>
                    <a:pt x="5147" y="3830"/>
                  </a:lnTo>
                  <a:lnTo>
                    <a:pt x="4159" y="4668"/>
                  </a:lnTo>
                  <a:lnTo>
                    <a:pt x="3740" y="4967"/>
                  </a:lnTo>
                  <a:lnTo>
                    <a:pt x="3381" y="5177"/>
                  </a:lnTo>
                  <a:lnTo>
                    <a:pt x="2813" y="5476"/>
                  </a:lnTo>
                  <a:lnTo>
                    <a:pt x="2334" y="5715"/>
                  </a:lnTo>
                  <a:lnTo>
                    <a:pt x="1885" y="5865"/>
                  </a:lnTo>
                  <a:lnTo>
                    <a:pt x="1496" y="5985"/>
                  </a:lnTo>
                  <a:lnTo>
                    <a:pt x="1167" y="6044"/>
                  </a:lnTo>
                  <a:lnTo>
                    <a:pt x="659" y="6044"/>
                  </a:lnTo>
                  <a:lnTo>
                    <a:pt x="449" y="5985"/>
                  </a:lnTo>
                  <a:lnTo>
                    <a:pt x="270" y="5985"/>
                  </a:lnTo>
                  <a:lnTo>
                    <a:pt x="210" y="6014"/>
                  </a:lnTo>
                  <a:lnTo>
                    <a:pt x="120" y="6044"/>
                  </a:lnTo>
                  <a:lnTo>
                    <a:pt x="90" y="6104"/>
                  </a:lnTo>
                  <a:lnTo>
                    <a:pt x="30" y="6164"/>
                  </a:lnTo>
                  <a:lnTo>
                    <a:pt x="1" y="6254"/>
                  </a:lnTo>
                  <a:lnTo>
                    <a:pt x="1" y="6344"/>
                  </a:lnTo>
                  <a:lnTo>
                    <a:pt x="60" y="6852"/>
                  </a:lnTo>
                  <a:lnTo>
                    <a:pt x="479" y="7002"/>
                  </a:lnTo>
                  <a:lnTo>
                    <a:pt x="868" y="7121"/>
                  </a:lnTo>
                  <a:lnTo>
                    <a:pt x="1257" y="7181"/>
                  </a:lnTo>
                  <a:lnTo>
                    <a:pt x="1646" y="7211"/>
                  </a:lnTo>
                  <a:lnTo>
                    <a:pt x="2035" y="7211"/>
                  </a:lnTo>
                  <a:lnTo>
                    <a:pt x="2394" y="7181"/>
                  </a:lnTo>
                  <a:lnTo>
                    <a:pt x="2753" y="7121"/>
                  </a:lnTo>
                  <a:lnTo>
                    <a:pt x="3112" y="7002"/>
                  </a:lnTo>
                  <a:lnTo>
                    <a:pt x="3441" y="6882"/>
                  </a:lnTo>
                  <a:lnTo>
                    <a:pt x="3770" y="6732"/>
                  </a:lnTo>
                  <a:lnTo>
                    <a:pt x="4099" y="6553"/>
                  </a:lnTo>
                  <a:lnTo>
                    <a:pt x="4428" y="6344"/>
                  </a:lnTo>
                  <a:lnTo>
                    <a:pt x="5057" y="5895"/>
                  </a:lnTo>
                  <a:lnTo>
                    <a:pt x="5685" y="5356"/>
                  </a:lnTo>
                  <a:lnTo>
                    <a:pt x="6313" y="4788"/>
                  </a:lnTo>
                  <a:lnTo>
                    <a:pt x="6912" y="4219"/>
                  </a:lnTo>
                  <a:lnTo>
                    <a:pt x="8108" y="3053"/>
                  </a:lnTo>
                  <a:lnTo>
                    <a:pt x="8737" y="2514"/>
                  </a:lnTo>
                  <a:lnTo>
                    <a:pt x="9365" y="2005"/>
                  </a:lnTo>
                  <a:lnTo>
                    <a:pt x="9694" y="1766"/>
                  </a:lnTo>
                  <a:lnTo>
                    <a:pt x="10023" y="1587"/>
                  </a:lnTo>
                  <a:lnTo>
                    <a:pt x="10382" y="1377"/>
                  </a:lnTo>
                  <a:lnTo>
                    <a:pt x="10711" y="1228"/>
                  </a:lnTo>
                  <a:lnTo>
                    <a:pt x="11370" y="1646"/>
                  </a:lnTo>
                  <a:lnTo>
                    <a:pt x="11968" y="2125"/>
                  </a:lnTo>
                  <a:lnTo>
                    <a:pt x="12506" y="2664"/>
                  </a:lnTo>
                  <a:lnTo>
                    <a:pt x="13015" y="3232"/>
                  </a:lnTo>
                  <a:lnTo>
                    <a:pt x="13494" y="3830"/>
                  </a:lnTo>
                  <a:lnTo>
                    <a:pt x="13943" y="4459"/>
                  </a:lnTo>
                  <a:lnTo>
                    <a:pt x="14331" y="5117"/>
                  </a:lnTo>
                  <a:lnTo>
                    <a:pt x="14690" y="5805"/>
                  </a:lnTo>
                  <a:lnTo>
                    <a:pt x="14720" y="5237"/>
                  </a:lnTo>
                  <a:lnTo>
                    <a:pt x="14690" y="4907"/>
                  </a:lnTo>
                  <a:lnTo>
                    <a:pt x="14631" y="4578"/>
                  </a:lnTo>
                  <a:lnTo>
                    <a:pt x="14481" y="4189"/>
                  </a:lnTo>
                  <a:lnTo>
                    <a:pt x="14302" y="3830"/>
                  </a:lnTo>
                  <a:lnTo>
                    <a:pt x="14062" y="3442"/>
                  </a:lnTo>
                  <a:lnTo>
                    <a:pt x="13823" y="3023"/>
                  </a:lnTo>
                  <a:lnTo>
                    <a:pt x="13224" y="2245"/>
                  </a:lnTo>
                  <a:lnTo>
                    <a:pt x="12656" y="1527"/>
                  </a:lnTo>
                  <a:lnTo>
                    <a:pt x="12088" y="928"/>
                  </a:lnTo>
                  <a:lnTo>
                    <a:pt x="11399" y="210"/>
                  </a:lnTo>
                  <a:lnTo>
                    <a:pt x="11280" y="121"/>
                  </a:lnTo>
                  <a:lnTo>
                    <a:pt x="11100" y="31"/>
                  </a:lnTo>
                  <a:lnTo>
                    <a:pt x="10921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5969;p44">
              <a:extLst>
                <a:ext uri="{FF2B5EF4-FFF2-40B4-BE49-F238E27FC236}">
                  <a16:creationId xmlns:a16="http://schemas.microsoft.com/office/drawing/2014/main" xmlns="" id="{8DA5D634-831D-435B-9CBA-9D6F07751321}"/>
                </a:ext>
              </a:extLst>
            </p:cNvPr>
            <p:cNvSpPr/>
            <p:nvPr/>
          </p:nvSpPr>
          <p:spPr>
            <a:xfrm>
              <a:off x="4402750" y="2942000"/>
              <a:ext cx="133900" cy="47150"/>
            </a:xfrm>
            <a:custGeom>
              <a:avLst/>
              <a:gdLst/>
              <a:ahLst/>
              <a:cxnLst/>
              <a:rect l="l" t="t" r="r" b="b"/>
              <a:pathLst>
                <a:path w="5356" h="1886" extrusionOk="0">
                  <a:moveTo>
                    <a:pt x="1825" y="0"/>
                  </a:moveTo>
                  <a:lnTo>
                    <a:pt x="1496" y="60"/>
                  </a:lnTo>
                  <a:lnTo>
                    <a:pt x="1167" y="120"/>
                  </a:lnTo>
                  <a:lnTo>
                    <a:pt x="838" y="240"/>
                  </a:lnTo>
                  <a:lnTo>
                    <a:pt x="509" y="359"/>
                  </a:lnTo>
                  <a:lnTo>
                    <a:pt x="210" y="509"/>
                  </a:lnTo>
                  <a:lnTo>
                    <a:pt x="120" y="569"/>
                  </a:lnTo>
                  <a:lnTo>
                    <a:pt x="90" y="629"/>
                  </a:lnTo>
                  <a:lnTo>
                    <a:pt x="0" y="778"/>
                  </a:lnTo>
                  <a:lnTo>
                    <a:pt x="0" y="928"/>
                  </a:lnTo>
                  <a:lnTo>
                    <a:pt x="60" y="1077"/>
                  </a:lnTo>
                  <a:lnTo>
                    <a:pt x="150" y="1167"/>
                  </a:lnTo>
                  <a:lnTo>
                    <a:pt x="270" y="1257"/>
                  </a:lnTo>
                  <a:lnTo>
                    <a:pt x="419" y="1287"/>
                  </a:lnTo>
                  <a:lnTo>
                    <a:pt x="479" y="1257"/>
                  </a:lnTo>
                  <a:lnTo>
                    <a:pt x="569" y="1227"/>
                  </a:lnTo>
                  <a:lnTo>
                    <a:pt x="808" y="1107"/>
                  </a:lnTo>
                  <a:lnTo>
                    <a:pt x="1077" y="988"/>
                  </a:lnTo>
                  <a:lnTo>
                    <a:pt x="1347" y="898"/>
                  </a:lnTo>
                  <a:lnTo>
                    <a:pt x="1616" y="838"/>
                  </a:lnTo>
                  <a:lnTo>
                    <a:pt x="1885" y="808"/>
                  </a:lnTo>
                  <a:lnTo>
                    <a:pt x="2154" y="778"/>
                  </a:lnTo>
                  <a:lnTo>
                    <a:pt x="2424" y="778"/>
                  </a:lnTo>
                  <a:lnTo>
                    <a:pt x="2723" y="808"/>
                  </a:lnTo>
                  <a:lnTo>
                    <a:pt x="2992" y="838"/>
                  </a:lnTo>
                  <a:lnTo>
                    <a:pt x="3261" y="928"/>
                  </a:lnTo>
                  <a:lnTo>
                    <a:pt x="3501" y="1017"/>
                  </a:lnTo>
                  <a:lnTo>
                    <a:pt x="3770" y="1107"/>
                  </a:lnTo>
                  <a:lnTo>
                    <a:pt x="4009" y="1257"/>
                  </a:lnTo>
                  <a:lnTo>
                    <a:pt x="4249" y="1406"/>
                  </a:lnTo>
                  <a:lnTo>
                    <a:pt x="4458" y="1556"/>
                  </a:lnTo>
                  <a:lnTo>
                    <a:pt x="4668" y="1765"/>
                  </a:lnTo>
                  <a:lnTo>
                    <a:pt x="4727" y="1795"/>
                  </a:lnTo>
                  <a:lnTo>
                    <a:pt x="4817" y="1855"/>
                  </a:lnTo>
                  <a:lnTo>
                    <a:pt x="4967" y="1885"/>
                  </a:lnTo>
                  <a:lnTo>
                    <a:pt x="5116" y="1825"/>
                  </a:lnTo>
                  <a:lnTo>
                    <a:pt x="5236" y="1765"/>
                  </a:lnTo>
                  <a:lnTo>
                    <a:pt x="5326" y="1646"/>
                  </a:lnTo>
                  <a:lnTo>
                    <a:pt x="5356" y="1496"/>
                  </a:lnTo>
                  <a:lnTo>
                    <a:pt x="5356" y="1347"/>
                  </a:lnTo>
                  <a:lnTo>
                    <a:pt x="5326" y="1287"/>
                  </a:lnTo>
                  <a:lnTo>
                    <a:pt x="5266" y="1227"/>
                  </a:lnTo>
                  <a:lnTo>
                    <a:pt x="4997" y="988"/>
                  </a:lnTo>
                  <a:lnTo>
                    <a:pt x="4727" y="778"/>
                  </a:lnTo>
                  <a:lnTo>
                    <a:pt x="4458" y="599"/>
                  </a:lnTo>
                  <a:lnTo>
                    <a:pt x="4129" y="419"/>
                  </a:lnTo>
                  <a:lnTo>
                    <a:pt x="3830" y="299"/>
                  </a:lnTo>
                  <a:lnTo>
                    <a:pt x="3501" y="180"/>
                  </a:lnTo>
                  <a:lnTo>
                    <a:pt x="3172" y="90"/>
                  </a:lnTo>
                  <a:lnTo>
                    <a:pt x="2843" y="30"/>
                  </a:lnTo>
                  <a:lnTo>
                    <a:pt x="251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5970;p44">
              <a:extLst>
                <a:ext uri="{FF2B5EF4-FFF2-40B4-BE49-F238E27FC236}">
                  <a16:creationId xmlns:a16="http://schemas.microsoft.com/office/drawing/2014/main" xmlns="" id="{36906A49-88D7-4ED4-B64D-4ADE5E200146}"/>
                </a:ext>
              </a:extLst>
            </p:cNvPr>
            <p:cNvSpPr/>
            <p:nvPr/>
          </p:nvSpPr>
          <p:spPr>
            <a:xfrm>
              <a:off x="4200800" y="2939750"/>
              <a:ext cx="131650" cy="55375"/>
            </a:xfrm>
            <a:custGeom>
              <a:avLst/>
              <a:gdLst/>
              <a:ahLst/>
              <a:cxnLst/>
              <a:rect l="l" t="t" r="r" b="b"/>
              <a:pathLst>
                <a:path w="5266" h="2215" extrusionOk="0">
                  <a:moveTo>
                    <a:pt x="3351" y="0"/>
                  </a:moveTo>
                  <a:lnTo>
                    <a:pt x="3022" y="30"/>
                  </a:lnTo>
                  <a:lnTo>
                    <a:pt x="2693" y="60"/>
                  </a:lnTo>
                  <a:lnTo>
                    <a:pt x="2364" y="150"/>
                  </a:lnTo>
                  <a:lnTo>
                    <a:pt x="2035" y="240"/>
                  </a:lnTo>
                  <a:lnTo>
                    <a:pt x="1706" y="360"/>
                  </a:lnTo>
                  <a:lnTo>
                    <a:pt x="1406" y="509"/>
                  </a:lnTo>
                  <a:lnTo>
                    <a:pt x="1107" y="689"/>
                  </a:lnTo>
                  <a:lnTo>
                    <a:pt x="808" y="868"/>
                  </a:lnTo>
                  <a:lnTo>
                    <a:pt x="569" y="1078"/>
                  </a:lnTo>
                  <a:lnTo>
                    <a:pt x="300" y="1317"/>
                  </a:lnTo>
                  <a:lnTo>
                    <a:pt x="90" y="1586"/>
                  </a:lnTo>
                  <a:lnTo>
                    <a:pt x="30" y="1676"/>
                  </a:lnTo>
                  <a:lnTo>
                    <a:pt x="0" y="1736"/>
                  </a:lnTo>
                  <a:lnTo>
                    <a:pt x="0" y="1885"/>
                  </a:lnTo>
                  <a:lnTo>
                    <a:pt x="60" y="2005"/>
                  </a:lnTo>
                  <a:lnTo>
                    <a:pt x="180" y="2125"/>
                  </a:lnTo>
                  <a:lnTo>
                    <a:pt x="300" y="2185"/>
                  </a:lnTo>
                  <a:lnTo>
                    <a:pt x="449" y="2214"/>
                  </a:lnTo>
                  <a:lnTo>
                    <a:pt x="599" y="2155"/>
                  </a:lnTo>
                  <a:lnTo>
                    <a:pt x="659" y="2125"/>
                  </a:lnTo>
                  <a:lnTo>
                    <a:pt x="718" y="2065"/>
                  </a:lnTo>
                  <a:lnTo>
                    <a:pt x="898" y="1825"/>
                  </a:lnTo>
                  <a:lnTo>
                    <a:pt x="1107" y="1646"/>
                  </a:lnTo>
                  <a:lnTo>
                    <a:pt x="1317" y="1466"/>
                  </a:lnTo>
                  <a:lnTo>
                    <a:pt x="1556" y="1317"/>
                  </a:lnTo>
                  <a:lnTo>
                    <a:pt x="1795" y="1167"/>
                  </a:lnTo>
                  <a:lnTo>
                    <a:pt x="2035" y="1078"/>
                  </a:lnTo>
                  <a:lnTo>
                    <a:pt x="2304" y="958"/>
                  </a:lnTo>
                  <a:lnTo>
                    <a:pt x="2573" y="898"/>
                  </a:lnTo>
                  <a:lnTo>
                    <a:pt x="2843" y="838"/>
                  </a:lnTo>
                  <a:lnTo>
                    <a:pt x="3112" y="808"/>
                  </a:lnTo>
                  <a:lnTo>
                    <a:pt x="3680" y="808"/>
                  </a:lnTo>
                  <a:lnTo>
                    <a:pt x="3950" y="838"/>
                  </a:lnTo>
                  <a:lnTo>
                    <a:pt x="4219" y="898"/>
                  </a:lnTo>
                  <a:lnTo>
                    <a:pt x="4488" y="958"/>
                  </a:lnTo>
                  <a:lnTo>
                    <a:pt x="4727" y="1078"/>
                  </a:lnTo>
                  <a:lnTo>
                    <a:pt x="4817" y="1107"/>
                  </a:lnTo>
                  <a:lnTo>
                    <a:pt x="4907" y="1107"/>
                  </a:lnTo>
                  <a:lnTo>
                    <a:pt x="5057" y="1078"/>
                  </a:lnTo>
                  <a:lnTo>
                    <a:pt x="5176" y="988"/>
                  </a:lnTo>
                  <a:lnTo>
                    <a:pt x="5236" y="868"/>
                  </a:lnTo>
                  <a:lnTo>
                    <a:pt x="5266" y="719"/>
                  </a:lnTo>
                  <a:lnTo>
                    <a:pt x="5236" y="569"/>
                  </a:lnTo>
                  <a:lnTo>
                    <a:pt x="5176" y="419"/>
                  </a:lnTo>
                  <a:lnTo>
                    <a:pt x="5116" y="389"/>
                  </a:lnTo>
                  <a:lnTo>
                    <a:pt x="5027" y="330"/>
                  </a:lnTo>
                  <a:lnTo>
                    <a:pt x="4698" y="210"/>
                  </a:lnTo>
                  <a:lnTo>
                    <a:pt x="4368" y="120"/>
                  </a:lnTo>
                  <a:lnTo>
                    <a:pt x="4039" y="60"/>
                  </a:lnTo>
                  <a:lnTo>
                    <a:pt x="371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971;p44">
              <a:extLst>
                <a:ext uri="{FF2B5EF4-FFF2-40B4-BE49-F238E27FC236}">
                  <a16:creationId xmlns:a16="http://schemas.microsoft.com/office/drawing/2014/main" xmlns="" id="{4B311F46-0A6A-4369-A1F6-53F729960C0E}"/>
                </a:ext>
              </a:extLst>
            </p:cNvPr>
            <p:cNvSpPr/>
            <p:nvPr/>
          </p:nvSpPr>
          <p:spPr>
            <a:xfrm>
              <a:off x="4247175" y="3022775"/>
              <a:ext cx="35175" cy="35175"/>
            </a:xfrm>
            <a:custGeom>
              <a:avLst/>
              <a:gdLst/>
              <a:ahLst/>
              <a:cxnLst/>
              <a:rect l="l" t="t" r="r" b="b"/>
              <a:pathLst>
                <a:path w="1407" h="1407" extrusionOk="0">
                  <a:moveTo>
                    <a:pt x="688" y="0"/>
                  </a:moveTo>
                  <a:lnTo>
                    <a:pt x="539" y="30"/>
                  </a:lnTo>
                  <a:lnTo>
                    <a:pt x="419" y="60"/>
                  </a:lnTo>
                  <a:lnTo>
                    <a:pt x="299" y="120"/>
                  </a:lnTo>
                  <a:lnTo>
                    <a:pt x="180" y="210"/>
                  </a:lnTo>
                  <a:lnTo>
                    <a:pt x="120" y="329"/>
                  </a:lnTo>
                  <a:lnTo>
                    <a:pt x="30" y="449"/>
                  </a:lnTo>
                  <a:lnTo>
                    <a:pt x="0" y="569"/>
                  </a:lnTo>
                  <a:lnTo>
                    <a:pt x="0" y="718"/>
                  </a:lnTo>
                  <a:lnTo>
                    <a:pt x="0" y="868"/>
                  </a:lnTo>
                  <a:lnTo>
                    <a:pt x="30" y="988"/>
                  </a:lnTo>
                  <a:lnTo>
                    <a:pt x="120" y="1107"/>
                  </a:lnTo>
                  <a:lnTo>
                    <a:pt x="180" y="1227"/>
                  </a:lnTo>
                  <a:lnTo>
                    <a:pt x="299" y="1287"/>
                  </a:lnTo>
                  <a:lnTo>
                    <a:pt x="419" y="1377"/>
                  </a:lnTo>
                  <a:lnTo>
                    <a:pt x="539" y="1407"/>
                  </a:lnTo>
                  <a:lnTo>
                    <a:pt x="838" y="1407"/>
                  </a:lnTo>
                  <a:lnTo>
                    <a:pt x="958" y="1377"/>
                  </a:lnTo>
                  <a:lnTo>
                    <a:pt x="1077" y="1287"/>
                  </a:lnTo>
                  <a:lnTo>
                    <a:pt x="1197" y="1227"/>
                  </a:lnTo>
                  <a:lnTo>
                    <a:pt x="1287" y="1107"/>
                  </a:lnTo>
                  <a:lnTo>
                    <a:pt x="1347" y="988"/>
                  </a:lnTo>
                  <a:lnTo>
                    <a:pt x="1377" y="868"/>
                  </a:lnTo>
                  <a:lnTo>
                    <a:pt x="1406" y="718"/>
                  </a:lnTo>
                  <a:lnTo>
                    <a:pt x="1377" y="569"/>
                  </a:lnTo>
                  <a:lnTo>
                    <a:pt x="1347" y="449"/>
                  </a:lnTo>
                  <a:lnTo>
                    <a:pt x="1287" y="329"/>
                  </a:lnTo>
                  <a:lnTo>
                    <a:pt x="1197" y="210"/>
                  </a:lnTo>
                  <a:lnTo>
                    <a:pt x="1077" y="120"/>
                  </a:lnTo>
                  <a:lnTo>
                    <a:pt x="958" y="60"/>
                  </a:lnTo>
                  <a:lnTo>
                    <a:pt x="838" y="30"/>
                  </a:lnTo>
                  <a:lnTo>
                    <a:pt x="68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972;p44">
              <a:extLst>
                <a:ext uri="{FF2B5EF4-FFF2-40B4-BE49-F238E27FC236}">
                  <a16:creationId xmlns:a16="http://schemas.microsoft.com/office/drawing/2014/main" xmlns="" id="{B8BEBEDB-8E3B-4CC1-9CED-1FCC943D1B1C}"/>
                </a:ext>
              </a:extLst>
            </p:cNvPr>
            <p:cNvSpPr/>
            <p:nvPr/>
          </p:nvSpPr>
          <p:spPr>
            <a:xfrm>
              <a:off x="4453600" y="3022775"/>
              <a:ext cx="35175" cy="35175"/>
            </a:xfrm>
            <a:custGeom>
              <a:avLst/>
              <a:gdLst/>
              <a:ahLst/>
              <a:cxnLst/>
              <a:rect l="l" t="t" r="r" b="b"/>
              <a:pathLst>
                <a:path w="1407" h="1407" extrusionOk="0">
                  <a:moveTo>
                    <a:pt x="719" y="0"/>
                  </a:moveTo>
                  <a:lnTo>
                    <a:pt x="569" y="30"/>
                  </a:lnTo>
                  <a:lnTo>
                    <a:pt x="450" y="60"/>
                  </a:lnTo>
                  <a:lnTo>
                    <a:pt x="330" y="120"/>
                  </a:lnTo>
                  <a:lnTo>
                    <a:pt x="210" y="210"/>
                  </a:lnTo>
                  <a:lnTo>
                    <a:pt x="120" y="329"/>
                  </a:lnTo>
                  <a:lnTo>
                    <a:pt x="61" y="449"/>
                  </a:lnTo>
                  <a:lnTo>
                    <a:pt x="31" y="569"/>
                  </a:lnTo>
                  <a:lnTo>
                    <a:pt x="1" y="718"/>
                  </a:lnTo>
                  <a:lnTo>
                    <a:pt x="31" y="868"/>
                  </a:lnTo>
                  <a:lnTo>
                    <a:pt x="61" y="988"/>
                  </a:lnTo>
                  <a:lnTo>
                    <a:pt x="120" y="1107"/>
                  </a:lnTo>
                  <a:lnTo>
                    <a:pt x="210" y="1227"/>
                  </a:lnTo>
                  <a:lnTo>
                    <a:pt x="330" y="1287"/>
                  </a:lnTo>
                  <a:lnTo>
                    <a:pt x="450" y="1377"/>
                  </a:lnTo>
                  <a:lnTo>
                    <a:pt x="569" y="1407"/>
                  </a:lnTo>
                  <a:lnTo>
                    <a:pt x="838" y="1407"/>
                  </a:lnTo>
                  <a:lnTo>
                    <a:pt x="988" y="1377"/>
                  </a:lnTo>
                  <a:lnTo>
                    <a:pt x="1108" y="1287"/>
                  </a:lnTo>
                  <a:lnTo>
                    <a:pt x="1197" y="1227"/>
                  </a:lnTo>
                  <a:lnTo>
                    <a:pt x="1287" y="1107"/>
                  </a:lnTo>
                  <a:lnTo>
                    <a:pt x="1347" y="988"/>
                  </a:lnTo>
                  <a:lnTo>
                    <a:pt x="1407" y="868"/>
                  </a:lnTo>
                  <a:lnTo>
                    <a:pt x="1407" y="718"/>
                  </a:lnTo>
                  <a:lnTo>
                    <a:pt x="1407" y="569"/>
                  </a:lnTo>
                  <a:lnTo>
                    <a:pt x="1347" y="449"/>
                  </a:lnTo>
                  <a:lnTo>
                    <a:pt x="1287" y="329"/>
                  </a:lnTo>
                  <a:lnTo>
                    <a:pt x="1197" y="210"/>
                  </a:lnTo>
                  <a:lnTo>
                    <a:pt x="1108" y="120"/>
                  </a:lnTo>
                  <a:lnTo>
                    <a:pt x="988" y="60"/>
                  </a:lnTo>
                  <a:lnTo>
                    <a:pt x="838" y="30"/>
                  </a:lnTo>
                  <a:lnTo>
                    <a:pt x="71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973;p44">
              <a:extLst>
                <a:ext uri="{FF2B5EF4-FFF2-40B4-BE49-F238E27FC236}">
                  <a16:creationId xmlns:a16="http://schemas.microsoft.com/office/drawing/2014/main" xmlns="" id="{79344725-B52E-4EC1-8580-8DDE3AB11D31}"/>
                </a:ext>
              </a:extLst>
            </p:cNvPr>
            <p:cNvSpPr/>
            <p:nvPr/>
          </p:nvSpPr>
          <p:spPr>
            <a:xfrm>
              <a:off x="4363100" y="3265100"/>
              <a:ext cx="41175" cy="14250"/>
            </a:xfrm>
            <a:custGeom>
              <a:avLst/>
              <a:gdLst/>
              <a:ahLst/>
              <a:cxnLst/>
              <a:rect l="l" t="t" r="r" b="b"/>
              <a:pathLst>
                <a:path w="1647" h="570" extrusionOk="0">
                  <a:moveTo>
                    <a:pt x="1407" y="1"/>
                  </a:moveTo>
                  <a:lnTo>
                    <a:pt x="180" y="180"/>
                  </a:lnTo>
                  <a:lnTo>
                    <a:pt x="90" y="210"/>
                  </a:lnTo>
                  <a:lnTo>
                    <a:pt x="31" y="240"/>
                  </a:lnTo>
                  <a:lnTo>
                    <a:pt x="1" y="330"/>
                  </a:lnTo>
                  <a:lnTo>
                    <a:pt x="1" y="390"/>
                  </a:lnTo>
                  <a:lnTo>
                    <a:pt x="31" y="480"/>
                  </a:lnTo>
                  <a:lnTo>
                    <a:pt x="90" y="539"/>
                  </a:lnTo>
                  <a:lnTo>
                    <a:pt x="150" y="569"/>
                  </a:lnTo>
                  <a:lnTo>
                    <a:pt x="240" y="569"/>
                  </a:lnTo>
                  <a:lnTo>
                    <a:pt x="1467" y="420"/>
                  </a:lnTo>
                  <a:lnTo>
                    <a:pt x="1556" y="390"/>
                  </a:lnTo>
                  <a:lnTo>
                    <a:pt x="1616" y="330"/>
                  </a:lnTo>
                  <a:lnTo>
                    <a:pt x="1646" y="240"/>
                  </a:lnTo>
                  <a:lnTo>
                    <a:pt x="1646" y="180"/>
                  </a:lnTo>
                  <a:lnTo>
                    <a:pt x="1616" y="91"/>
                  </a:lnTo>
                  <a:lnTo>
                    <a:pt x="1556" y="31"/>
                  </a:lnTo>
                  <a:lnTo>
                    <a:pt x="1497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974;p44">
              <a:extLst>
                <a:ext uri="{FF2B5EF4-FFF2-40B4-BE49-F238E27FC236}">
                  <a16:creationId xmlns:a16="http://schemas.microsoft.com/office/drawing/2014/main" xmlns="" id="{8E31B12C-2394-43DE-BBB7-26D6E747A0AA}"/>
                </a:ext>
              </a:extLst>
            </p:cNvPr>
            <p:cNvSpPr/>
            <p:nvPr/>
          </p:nvSpPr>
          <p:spPr>
            <a:xfrm>
              <a:off x="4325700" y="3199300"/>
              <a:ext cx="96525" cy="56850"/>
            </a:xfrm>
            <a:custGeom>
              <a:avLst/>
              <a:gdLst/>
              <a:ahLst/>
              <a:cxnLst/>
              <a:rect l="l" t="t" r="r" b="b"/>
              <a:pathLst>
                <a:path w="3861" h="2274" extrusionOk="0">
                  <a:moveTo>
                    <a:pt x="3860" y="0"/>
                  </a:moveTo>
                  <a:lnTo>
                    <a:pt x="1" y="688"/>
                  </a:lnTo>
                  <a:lnTo>
                    <a:pt x="120" y="1047"/>
                  </a:lnTo>
                  <a:lnTo>
                    <a:pt x="300" y="1346"/>
                  </a:lnTo>
                  <a:lnTo>
                    <a:pt x="509" y="1646"/>
                  </a:lnTo>
                  <a:lnTo>
                    <a:pt x="779" y="1885"/>
                  </a:lnTo>
                  <a:lnTo>
                    <a:pt x="1078" y="2064"/>
                  </a:lnTo>
                  <a:lnTo>
                    <a:pt x="1407" y="2214"/>
                  </a:lnTo>
                  <a:lnTo>
                    <a:pt x="1586" y="2244"/>
                  </a:lnTo>
                  <a:lnTo>
                    <a:pt x="1766" y="2274"/>
                  </a:lnTo>
                  <a:lnTo>
                    <a:pt x="2125" y="2274"/>
                  </a:lnTo>
                  <a:lnTo>
                    <a:pt x="2304" y="2214"/>
                  </a:lnTo>
                  <a:lnTo>
                    <a:pt x="2484" y="2154"/>
                  </a:lnTo>
                  <a:lnTo>
                    <a:pt x="2634" y="2094"/>
                  </a:lnTo>
                  <a:lnTo>
                    <a:pt x="2813" y="2005"/>
                  </a:lnTo>
                  <a:lnTo>
                    <a:pt x="3082" y="1735"/>
                  </a:lnTo>
                  <a:lnTo>
                    <a:pt x="3352" y="1436"/>
                  </a:lnTo>
                  <a:lnTo>
                    <a:pt x="3561" y="1107"/>
                  </a:lnTo>
                  <a:lnTo>
                    <a:pt x="3711" y="748"/>
                  </a:lnTo>
                  <a:lnTo>
                    <a:pt x="3830" y="359"/>
                  </a:lnTo>
                  <a:lnTo>
                    <a:pt x="3860" y="0"/>
                  </a:lnTo>
                  <a:close/>
                </a:path>
              </a:pathLst>
            </a:custGeom>
            <a:solidFill>
              <a:srgbClr val="4F14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975;p44">
              <a:extLst>
                <a:ext uri="{FF2B5EF4-FFF2-40B4-BE49-F238E27FC236}">
                  <a16:creationId xmlns:a16="http://schemas.microsoft.com/office/drawing/2014/main" xmlns="" id="{DD897472-98CC-42E5-83E5-5D04A1294C7A}"/>
                </a:ext>
              </a:extLst>
            </p:cNvPr>
            <p:cNvSpPr/>
            <p:nvPr/>
          </p:nvSpPr>
          <p:spPr>
            <a:xfrm>
              <a:off x="4343650" y="3211250"/>
              <a:ext cx="77075" cy="44900"/>
            </a:xfrm>
            <a:custGeom>
              <a:avLst/>
              <a:gdLst/>
              <a:ahLst/>
              <a:cxnLst/>
              <a:rect l="l" t="t" r="r" b="b"/>
              <a:pathLst>
                <a:path w="3083" h="1796" extrusionOk="0">
                  <a:moveTo>
                    <a:pt x="3082" y="1"/>
                  </a:moveTo>
                  <a:lnTo>
                    <a:pt x="2663" y="31"/>
                  </a:lnTo>
                  <a:lnTo>
                    <a:pt x="2245" y="91"/>
                  </a:lnTo>
                  <a:lnTo>
                    <a:pt x="1796" y="180"/>
                  </a:lnTo>
                  <a:lnTo>
                    <a:pt x="1347" y="330"/>
                  </a:lnTo>
                  <a:lnTo>
                    <a:pt x="928" y="509"/>
                  </a:lnTo>
                  <a:lnTo>
                    <a:pt x="569" y="749"/>
                  </a:lnTo>
                  <a:lnTo>
                    <a:pt x="390" y="868"/>
                  </a:lnTo>
                  <a:lnTo>
                    <a:pt x="240" y="1018"/>
                  </a:lnTo>
                  <a:lnTo>
                    <a:pt x="120" y="1197"/>
                  </a:lnTo>
                  <a:lnTo>
                    <a:pt x="1" y="1347"/>
                  </a:lnTo>
                  <a:lnTo>
                    <a:pt x="330" y="1556"/>
                  </a:lnTo>
                  <a:lnTo>
                    <a:pt x="479" y="1646"/>
                  </a:lnTo>
                  <a:lnTo>
                    <a:pt x="659" y="1706"/>
                  </a:lnTo>
                  <a:lnTo>
                    <a:pt x="838" y="1766"/>
                  </a:lnTo>
                  <a:lnTo>
                    <a:pt x="1018" y="1796"/>
                  </a:lnTo>
                  <a:lnTo>
                    <a:pt x="1407" y="1796"/>
                  </a:lnTo>
                  <a:lnTo>
                    <a:pt x="1706" y="1706"/>
                  </a:lnTo>
                  <a:lnTo>
                    <a:pt x="1975" y="1586"/>
                  </a:lnTo>
                  <a:lnTo>
                    <a:pt x="2245" y="1407"/>
                  </a:lnTo>
                  <a:lnTo>
                    <a:pt x="2484" y="1168"/>
                  </a:lnTo>
                  <a:lnTo>
                    <a:pt x="2663" y="898"/>
                  </a:lnTo>
                  <a:lnTo>
                    <a:pt x="2843" y="629"/>
                  </a:lnTo>
                  <a:lnTo>
                    <a:pt x="2993" y="300"/>
                  </a:lnTo>
                  <a:lnTo>
                    <a:pt x="3082" y="1"/>
                  </a:lnTo>
                  <a:close/>
                </a:path>
              </a:pathLst>
            </a:custGeom>
            <a:solidFill>
              <a:srgbClr val="751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5976;p44">
              <a:extLst>
                <a:ext uri="{FF2B5EF4-FFF2-40B4-BE49-F238E27FC236}">
                  <a16:creationId xmlns:a16="http://schemas.microsoft.com/office/drawing/2014/main" xmlns="" id="{BF3D97B4-B466-478F-B717-B216796AA485}"/>
                </a:ext>
              </a:extLst>
            </p:cNvPr>
            <p:cNvSpPr/>
            <p:nvPr/>
          </p:nvSpPr>
          <p:spPr>
            <a:xfrm>
              <a:off x="4307750" y="3034750"/>
              <a:ext cx="44900" cy="145875"/>
            </a:xfrm>
            <a:custGeom>
              <a:avLst/>
              <a:gdLst/>
              <a:ahLst/>
              <a:cxnLst/>
              <a:rect l="l" t="t" r="r" b="b"/>
              <a:pathLst>
                <a:path w="1796" h="5835" extrusionOk="0">
                  <a:moveTo>
                    <a:pt x="1257" y="0"/>
                  </a:moveTo>
                  <a:lnTo>
                    <a:pt x="1167" y="30"/>
                  </a:lnTo>
                  <a:lnTo>
                    <a:pt x="1108" y="90"/>
                  </a:lnTo>
                  <a:lnTo>
                    <a:pt x="719" y="838"/>
                  </a:lnTo>
                  <a:lnTo>
                    <a:pt x="509" y="1227"/>
                  </a:lnTo>
                  <a:lnTo>
                    <a:pt x="330" y="1646"/>
                  </a:lnTo>
                  <a:lnTo>
                    <a:pt x="180" y="2035"/>
                  </a:lnTo>
                  <a:lnTo>
                    <a:pt x="90" y="2453"/>
                  </a:lnTo>
                  <a:lnTo>
                    <a:pt x="1" y="2872"/>
                  </a:lnTo>
                  <a:lnTo>
                    <a:pt x="1" y="3321"/>
                  </a:lnTo>
                  <a:lnTo>
                    <a:pt x="31" y="3680"/>
                  </a:lnTo>
                  <a:lnTo>
                    <a:pt x="120" y="4069"/>
                  </a:lnTo>
                  <a:lnTo>
                    <a:pt x="240" y="4428"/>
                  </a:lnTo>
                  <a:lnTo>
                    <a:pt x="390" y="4757"/>
                  </a:lnTo>
                  <a:lnTo>
                    <a:pt x="599" y="5056"/>
                  </a:lnTo>
                  <a:lnTo>
                    <a:pt x="868" y="5355"/>
                  </a:lnTo>
                  <a:lnTo>
                    <a:pt x="1138" y="5595"/>
                  </a:lnTo>
                  <a:lnTo>
                    <a:pt x="1467" y="5804"/>
                  </a:lnTo>
                  <a:lnTo>
                    <a:pt x="1556" y="5834"/>
                  </a:lnTo>
                  <a:lnTo>
                    <a:pt x="1616" y="5834"/>
                  </a:lnTo>
                  <a:lnTo>
                    <a:pt x="1706" y="5804"/>
                  </a:lnTo>
                  <a:lnTo>
                    <a:pt x="1736" y="5744"/>
                  </a:lnTo>
                  <a:lnTo>
                    <a:pt x="1796" y="5685"/>
                  </a:lnTo>
                  <a:lnTo>
                    <a:pt x="1796" y="5595"/>
                  </a:lnTo>
                  <a:lnTo>
                    <a:pt x="1766" y="5535"/>
                  </a:lnTo>
                  <a:lnTo>
                    <a:pt x="1706" y="5475"/>
                  </a:lnTo>
                  <a:lnTo>
                    <a:pt x="1407" y="5296"/>
                  </a:lnTo>
                  <a:lnTo>
                    <a:pt x="1138" y="5056"/>
                  </a:lnTo>
                  <a:lnTo>
                    <a:pt x="928" y="4817"/>
                  </a:lnTo>
                  <a:lnTo>
                    <a:pt x="749" y="4518"/>
                  </a:lnTo>
                  <a:lnTo>
                    <a:pt x="599" y="4219"/>
                  </a:lnTo>
                  <a:lnTo>
                    <a:pt x="479" y="3889"/>
                  </a:lnTo>
                  <a:lnTo>
                    <a:pt x="420" y="3560"/>
                  </a:lnTo>
                  <a:lnTo>
                    <a:pt x="390" y="3201"/>
                  </a:lnTo>
                  <a:lnTo>
                    <a:pt x="420" y="2812"/>
                  </a:lnTo>
                  <a:lnTo>
                    <a:pt x="509" y="2453"/>
                  </a:lnTo>
                  <a:lnTo>
                    <a:pt x="599" y="2064"/>
                  </a:lnTo>
                  <a:lnTo>
                    <a:pt x="749" y="1705"/>
                  </a:lnTo>
                  <a:lnTo>
                    <a:pt x="898" y="1346"/>
                  </a:lnTo>
                  <a:lnTo>
                    <a:pt x="1078" y="1017"/>
                  </a:lnTo>
                  <a:lnTo>
                    <a:pt x="1437" y="329"/>
                  </a:lnTo>
                  <a:lnTo>
                    <a:pt x="1467" y="239"/>
                  </a:lnTo>
                  <a:lnTo>
                    <a:pt x="1467" y="150"/>
                  </a:lnTo>
                  <a:lnTo>
                    <a:pt x="1437" y="90"/>
                  </a:lnTo>
                  <a:lnTo>
                    <a:pt x="1377" y="30"/>
                  </a:lnTo>
                  <a:lnTo>
                    <a:pt x="1317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5977;p44">
              <a:extLst>
                <a:ext uri="{FF2B5EF4-FFF2-40B4-BE49-F238E27FC236}">
                  <a16:creationId xmlns:a16="http://schemas.microsoft.com/office/drawing/2014/main" xmlns="" id="{3252DC89-D535-4B8B-96CA-A7EC2D3B6772}"/>
                </a:ext>
              </a:extLst>
            </p:cNvPr>
            <p:cNvSpPr/>
            <p:nvPr/>
          </p:nvSpPr>
          <p:spPr>
            <a:xfrm>
              <a:off x="3666750" y="3488000"/>
              <a:ext cx="179550" cy="308175"/>
            </a:xfrm>
            <a:custGeom>
              <a:avLst/>
              <a:gdLst/>
              <a:ahLst/>
              <a:cxnLst/>
              <a:rect l="l" t="t" r="r" b="b"/>
              <a:pathLst>
                <a:path w="7182" h="12327" extrusionOk="0">
                  <a:moveTo>
                    <a:pt x="2693" y="0"/>
                  </a:moveTo>
                  <a:lnTo>
                    <a:pt x="1" y="11040"/>
                  </a:lnTo>
                  <a:lnTo>
                    <a:pt x="330" y="11220"/>
                  </a:lnTo>
                  <a:lnTo>
                    <a:pt x="689" y="11399"/>
                  </a:lnTo>
                  <a:lnTo>
                    <a:pt x="1048" y="11549"/>
                  </a:lnTo>
                  <a:lnTo>
                    <a:pt x="1407" y="11698"/>
                  </a:lnTo>
                  <a:lnTo>
                    <a:pt x="2185" y="11968"/>
                  </a:lnTo>
                  <a:lnTo>
                    <a:pt x="2992" y="12147"/>
                  </a:lnTo>
                  <a:lnTo>
                    <a:pt x="3830" y="12267"/>
                  </a:lnTo>
                  <a:lnTo>
                    <a:pt x="4668" y="12327"/>
                  </a:lnTo>
                  <a:lnTo>
                    <a:pt x="5536" y="12297"/>
                  </a:lnTo>
                  <a:lnTo>
                    <a:pt x="6373" y="12237"/>
                  </a:lnTo>
                  <a:lnTo>
                    <a:pt x="7181" y="2214"/>
                  </a:lnTo>
                  <a:lnTo>
                    <a:pt x="2693" y="0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978;p44">
              <a:extLst>
                <a:ext uri="{FF2B5EF4-FFF2-40B4-BE49-F238E27FC236}">
                  <a16:creationId xmlns:a16="http://schemas.microsoft.com/office/drawing/2014/main" xmlns="" id="{B41ABA82-0EC5-4991-995E-6E6838037A4F}"/>
                </a:ext>
              </a:extLst>
            </p:cNvPr>
            <p:cNvSpPr/>
            <p:nvPr/>
          </p:nvSpPr>
          <p:spPr>
            <a:xfrm>
              <a:off x="3654050" y="3764000"/>
              <a:ext cx="172050" cy="88275"/>
            </a:xfrm>
            <a:custGeom>
              <a:avLst/>
              <a:gdLst/>
              <a:ahLst/>
              <a:cxnLst/>
              <a:rect l="l" t="t" r="r" b="b"/>
              <a:pathLst>
                <a:path w="6882" h="3531" extrusionOk="0">
                  <a:moveTo>
                    <a:pt x="509" y="0"/>
                  </a:moveTo>
                  <a:lnTo>
                    <a:pt x="0" y="2035"/>
                  </a:lnTo>
                  <a:lnTo>
                    <a:pt x="748" y="2424"/>
                  </a:lnTo>
                  <a:lnTo>
                    <a:pt x="1526" y="2753"/>
                  </a:lnTo>
                  <a:lnTo>
                    <a:pt x="2364" y="3022"/>
                  </a:lnTo>
                  <a:lnTo>
                    <a:pt x="3201" y="3261"/>
                  </a:lnTo>
                  <a:lnTo>
                    <a:pt x="4069" y="3411"/>
                  </a:lnTo>
                  <a:lnTo>
                    <a:pt x="4488" y="3471"/>
                  </a:lnTo>
                  <a:lnTo>
                    <a:pt x="4937" y="3501"/>
                  </a:lnTo>
                  <a:lnTo>
                    <a:pt x="5385" y="3531"/>
                  </a:lnTo>
                  <a:lnTo>
                    <a:pt x="5834" y="3531"/>
                  </a:lnTo>
                  <a:lnTo>
                    <a:pt x="6283" y="3501"/>
                  </a:lnTo>
                  <a:lnTo>
                    <a:pt x="6702" y="3471"/>
                  </a:lnTo>
                  <a:lnTo>
                    <a:pt x="6881" y="1197"/>
                  </a:lnTo>
                  <a:lnTo>
                    <a:pt x="6044" y="1257"/>
                  </a:lnTo>
                  <a:lnTo>
                    <a:pt x="5176" y="1287"/>
                  </a:lnTo>
                  <a:lnTo>
                    <a:pt x="4338" y="1227"/>
                  </a:lnTo>
                  <a:lnTo>
                    <a:pt x="3500" y="1107"/>
                  </a:lnTo>
                  <a:lnTo>
                    <a:pt x="2693" y="928"/>
                  </a:lnTo>
                  <a:lnTo>
                    <a:pt x="1915" y="658"/>
                  </a:lnTo>
                  <a:lnTo>
                    <a:pt x="1556" y="509"/>
                  </a:lnTo>
                  <a:lnTo>
                    <a:pt x="1197" y="359"/>
                  </a:lnTo>
                  <a:lnTo>
                    <a:pt x="838" y="180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979;p44">
              <a:extLst>
                <a:ext uri="{FF2B5EF4-FFF2-40B4-BE49-F238E27FC236}">
                  <a16:creationId xmlns:a16="http://schemas.microsoft.com/office/drawing/2014/main" xmlns="" id="{CA9ECAD8-1382-4489-9FDC-E3E63730865C}"/>
                </a:ext>
              </a:extLst>
            </p:cNvPr>
            <p:cNvSpPr/>
            <p:nvPr/>
          </p:nvSpPr>
          <p:spPr>
            <a:xfrm>
              <a:off x="3654050" y="3764000"/>
              <a:ext cx="137625" cy="87525"/>
            </a:xfrm>
            <a:custGeom>
              <a:avLst/>
              <a:gdLst/>
              <a:ahLst/>
              <a:cxnLst/>
              <a:rect l="l" t="t" r="r" b="b"/>
              <a:pathLst>
                <a:path w="5505" h="3501" extrusionOk="0">
                  <a:moveTo>
                    <a:pt x="509" y="0"/>
                  </a:moveTo>
                  <a:lnTo>
                    <a:pt x="0" y="2035"/>
                  </a:lnTo>
                  <a:lnTo>
                    <a:pt x="539" y="2304"/>
                  </a:lnTo>
                  <a:lnTo>
                    <a:pt x="1107" y="2573"/>
                  </a:lnTo>
                  <a:lnTo>
                    <a:pt x="1675" y="2783"/>
                  </a:lnTo>
                  <a:lnTo>
                    <a:pt x="2274" y="2992"/>
                  </a:lnTo>
                  <a:lnTo>
                    <a:pt x="2872" y="3172"/>
                  </a:lnTo>
                  <a:lnTo>
                    <a:pt x="3500" y="3321"/>
                  </a:lnTo>
                  <a:lnTo>
                    <a:pt x="4129" y="3411"/>
                  </a:lnTo>
                  <a:lnTo>
                    <a:pt x="4757" y="3501"/>
                  </a:lnTo>
                  <a:lnTo>
                    <a:pt x="5116" y="2364"/>
                  </a:lnTo>
                  <a:lnTo>
                    <a:pt x="5505" y="1287"/>
                  </a:lnTo>
                  <a:lnTo>
                    <a:pt x="4817" y="1257"/>
                  </a:lnTo>
                  <a:lnTo>
                    <a:pt x="4159" y="1197"/>
                  </a:lnTo>
                  <a:lnTo>
                    <a:pt x="3471" y="1107"/>
                  </a:lnTo>
                  <a:lnTo>
                    <a:pt x="2842" y="958"/>
                  </a:lnTo>
                  <a:lnTo>
                    <a:pt x="2214" y="778"/>
                  </a:lnTo>
                  <a:lnTo>
                    <a:pt x="1616" y="539"/>
                  </a:lnTo>
                  <a:lnTo>
                    <a:pt x="1047" y="299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980;p44">
              <a:extLst>
                <a:ext uri="{FF2B5EF4-FFF2-40B4-BE49-F238E27FC236}">
                  <a16:creationId xmlns:a16="http://schemas.microsoft.com/office/drawing/2014/main" xmlns="" id="{387A8E68-9A61-4EB7-8C90-8D2CEE5FFF24}"/>
                </a:ext>
              </a:extLst>
            </p:cNvPr>
            <p:cNvSpPr/>
            <p:nvPr/>
          </p:nvSpPr>
          <p:spPr>
            <a:xfrm>
              <a:off x="3772975" y="3793900"/>
              <a:ext cx="53125" cy="58375"/>
            </a:xfrm>
            <a:custGeom>
              <a:avLst/>
              <a:gdLst/>
              <a:ahLst/>
              <a:cxnLst/>
              <a:rect l="l" t="t" r="r" b="b"/>
              <a:pathLst>
                <a:path w="2125" h="2335" extrusionOk="0">
                  <a:moveTo>
                    <a:pt x="2124" y="1"/>
                  </a:moveTo>
                  <a:lnTo>
                    <a:pt x="1436" y="61"/>
                  </a:lnTo>
                  <a:lnTo>
                    <a:pt x="748" y="91"/>
                  </a:lnTo>
                  <a:lnTo>
                    <a:pt x="359" y="1168"/>
                  </a:lnTo>
                  <a:lnTo>
                    <a:pt x="0" y="2305"/>
                  </a:lnTo>
                  <a:lnTo>
                    <a:pt x="479" y="2335"/>
                  </a:lnTo>
                  <a:lnTo>
                    <a:pt x="987" y="2335"/>
                  </a:lnTo>
                  <a:lnTo>
                    <a:pt x="1466" y="2305"/>
                  </a:lnTo>
                  <a:lnTo>
                    <a:pt x="1945" y="2275"/>
                  </a:lnTo>
                  <a:lnTo>
                    <a:pt x="212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981;p44">
              <a:extLst>
                <a:ext uri="{FF2B5EF4-FFF2-40B4-BE49-F238E27FC236}">
                  <a16:creationId xmlns:a16="http://schemas.microsoft.com/office/drawing/2014/main" xmlns="" id="{364E1898-893D-437B-A35B-B71370C90CA3}"/>
                </a:ext>
              </a:extLst>
            </p:cNvPr>
            <p:cNvSpPr/>
            <p:nvPr/>
          </p:nvSpPr>
          <p:spPr>
            <a:xfrm>
              <a:off x="3588975" y="3814850"/>
              <a:ext cx="271525" cy="204225"/>
            </a:xfrm>
            <a:custGeom>
              <a:avLst/>
              <a:gdLst/>
              <a:ahLst/>
              <a:cxnLst/>
              <a:rect l="l" t="t" r="r" b="b"/>
              <a:pathLst>
                <a:path w="10861" h="8169" extrusionOk="0">
                  <a:moveTo>
                    <a:pt x="2603" y="1"/>
                  </a:moveTo>
                  <a:lnTo>
                    <a:pt x="1227" y="1556"/>
                  </a:lnTo>
                  <a:lnTo>
                    <a:pt x="868" y="2005"/>
                  </a:lnTo>
                  <a:lnTo>
                    <a:pt x="569" y="2484"/>
                  </a:lnTo>
                  <a:lnTo>
                    <a:pt x="329" y="3022"/>
                  </a:lnTo>
                  <a:lnTo>
                    <a:pt x="150" y="3561"/>
                  </a:lnTo>
                  <a:lnTo>
                    <a:pt x="30" y="4099"/>
                  </a:lnTo>
                  <a:lnTo>
                    <a:pt x="0" y="4668"/>
                  </a:lnTo>
                  <a:lnTo>
                    <a:pt x="0" y="5266"/>
                  </a:lnTo>
                  <a:lnTo>
                    <a:pt x="90" y="5835"/>
                  </a:lnTo>
                  <a:lnTo>
                    <a:pt x="628" y="8168"/>
                  </a:lnTo>
                  <a:lnTo>
                    <a:pt x="10023" y="8168"/>
                  </a:lnTo>
                  <a:lnTo>
                    <a:pt x="10412" y="7331"/>
                  </a:lnTo>
                  <a:lnTo>
                    <a:pt x="10531" y="7061"/>
                  </a:lnTo>
                  <a:lnTo>
                    <a:pt x="10651" y="6762"/>
                  </a:lnTo>
                  <a:lnTo>
                    <a:pt x="10711" y="6493"/>
                  </a:lnTo>
                  <a:lnTo>
                    <a:pt x="10771" y="6194"/>
                  </a:lnTo>
                  <a:lnTo>
                    <a:pt x="10831" y="5894"/>
                  </a:lnTo>
                  <a:lnTo>
                    <a:pt x="10860" y="5625"/>
                  </a:lnTo>
                  <a:lnTo>
                    <a:pt x="10860" y="5027"/>
                  </a:lnTo>
                  <a:lnTo>
                    <a:pt x="10771" y="4429"/>
                  </a:lnTo>
                  <a:lnTo>
                    <a:pt x="10711" y="4159"/>
                  </a:lnTo>
                  <a:lnTo>
                    <a:pt x="10651" y="3860"/>
                  </a:lnTo>
                  <a:lnTo>
                    <a:pt x="10531" y="3591"/>
                  </a:lnTo>
                  <a:lnTo>
                    <a:pt x="10442" y="3322"/>
                  </a:lnTo>
                  <a:lnTo>
                    <a:pt x="10292" y="3052"/>
                  </a:lnTo>
                  <a:lnTo>
                    <a:pt x="10142" y="2783"/>
                  </a:lnTo>
                  <a:lnTo>
                    <a:pt x="9305" y="1437"/>
                  </a:lnTo>
                  <a:lnTo>
                    <a:pt x="8886" y="1467"/>
                  </a:lnTo>
                  <a:lnTo>
                    <a:pt x="8437" y="1497"/>
                  </a:lnTo>
                  <a:lnTo>
                    <a:pt x="7988" y="1497"/>
                  </a:lnTo>
                  <a:lnTo>
                    <a:pt x="7540" y="1467"/>
                  </a:lnTo>
                  <a:lnTo>
                    <a:pt x="7091" y="1437"/>
                  </a:lnTo>
                  <a:lnTo>
                    <a:pt x="6672" y="1377"/>
                  </a:lnTo>
                  <a:lnTo>
                    <a:pt x="5804" y="1227"/>
                  </a:lnTo>
                  <a:lnTo>
                    <a:pt x="4967" y="988"/>
                  </a:lnTo>
                  <a:lnTo>
                    <a:pt x="4129" y="719"/>
                  </a:lnTo>
                  <a:lnTo>
                    <a:pt x="3351" y="390"/>
                  </a:lnTo>
                  <a:lnTo>
                    <a:pt x="2603" y="1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982;p44">
              <a:extLst>
                <a:ext uri="{FF2B5EF4-FFF2-40B4-BE49-F238E27FC236}">
                  <a16:creationId xmlns:a16="http://schemas.microsoft.com/office/drawing/2014/main" xmlns="" id="{52C2F2A2-277E-4114-8AB1-B5A2D376D403}"/>
                </a:ext>
              </a:extLst>
            </p:cNvPr>
            <p:cNvSpPr/>
            <p:nvPr/>
          </p:nvSpPr>
          <p:spPr>
            <a:xfrm>
              <a:off x="3597200" y="3838800"/>
              <a:ext cx="263300" cy="180275"/>
            </a:xfrm>
            <a:custGeom>
              <a:avLst/>
              <a:gdLst/>
              <a:ahLst/>
              <a:cxnLst/>
              <a:rect l="l" t="t" r="r" b="b"/>
              <a:pathLst>
                <a:path w="10532" h="7211" extrusionOk="0">
                  <a:moveTo>
                    <a:pt x="4578" y="0"/>
                  </a:moveTo>
                  <a:lnTo>
                    <a:pt x="4638" y="209"/>
                  </a:lnTo>
                  <a:lnTo>
                    <a:pt x="4727" y="389"/>
                  </a:lnTo>
                  <a:lnTo>
                    <a:pt x="4937" y="718"/>
                  </a:lnTo>
                  <a:lnTo>
                    <a:pt x="5176" y="1017"/>
                  </a:lnTo>
                  <a:lnTo>
                    <a:pt x="5475" y="1286"/>
                  </a:lnTo>
                  <a:lnTo>
                    <a:pt x="5774" y="1526"/>
                  </a:lnTo>
                  <a:lnTo>
                    <a:pt x="6104" y="1735"/>
                  </a:lnTo>
                  <a:lnTo>
                    <a:pt x="6463" y="1915"/>
                  </a:lnTo>
                  <a:lnTo>
                    <a:pt x="6822" y="2064"/>
                  </a:lnTo>
                  <a:lnTo>
                    <a:pt x="7480" y="2393"/>
                  </a:lnTo>
                  <a:lnTo>
                    <a:pt x="7779" y="2543"/>
                  </a:lnTo>
                  <a:lnTo>
                    <a:pt x="8048" y="2693"/>
                  </a:lnTo>
                  <a:lnTo>
                    <a:pt x="8258" y="2842"/>
                  </a:lnTo>
                  <a:lnTo>
                    <a:pt x="8437" y="3022"/>
                  </a:lnTo>
                  <a:lnTo>
                    <a:pt x="8527" y="3201"/>
                  </a:lnTo>
                  <a:lnTo>
                    <a:pt x="8557" y="3291"/>
                  </a:lnTo>
                  <a:lnTo>
                    <a:pt x="8587" y="3411"/>
                  </a:lnTo>
                  <a:lnTo>
                    <a:pt x="8557" y="3740"/>
                  </a:lnTo>
                  <a:lnTo>
                    <a:pt x="8497" y="4039"/>
                  </a:lnTo>
                  <a:lnTo>
                    <a:pt x="8437" y="4308"/>
                  </a:lnTo>
                  <a:lnTo>
                    <a:pt x="8347" y="4577"/>
                  </a:lnTo>
                  <a:lnTo>
                    <a:pt x="8198" y="4817"/>
                  </a:lnTo>
                  <a:lnTo>
                    <a:pt x="8048" y="5026"/>
                  </a:lnTo>
                  <a:lnTo>
                    <a:pt x="7869" y="5236"/>
                  </a:lnTo>
                  <a:lnTo>
                    <a:pt x="7689" y="5415"/>
                  </a:lnTo>
                  <a:lnTo>
                    <a:pt x="7480" y="5595"/>
                  </a:lnTo>
                  <a:lnTo>
                    <a:pt x="7240" y="5744"/>
                  </a:lnTo>
                  <a:lnTo>
                    <a:pt x="6971" y="5894"/>
                  </a:lnTo>
                  <a:lnTo>
                    <a:pt x="6702" y="5984"/>
                  </a:lnTo>
                  <a:lnTo>
                    <a:pt x="6433" y="6103"/>
                  </a:lnTo>
                  <a:lnTo>
                    <a:pt x="6134" y="6193"/>
                  </a:lnTo>
                  <a:lnTo>
                    <a:pt x="5505" y="6313"/>
                  </a:lnTo>
                  <a:lnTo>
                    <a:pt x="4817" y="6402"/>
                  </a:lnTo>
                  <a:lnTo>
                    <a:pt x="4129" y="6432"/>
                  </a:lnTo>
                  <a:lnTo>
                    <a:pt x="3411" y="6432"/>
                  </a:lnTo>
                  <a:lnTo>
                    <a:pt x="2693" y="6373"/>
                  </a:lnTo>
                  <a:lnTo>
                    <a:pt x="1975" y="6283"/>
                  </a:lnTo>
                  <a:lnTo>
                    <a:pt x="1287" y="6163"/>
                  </a:lnTo>
                  <a:lnTo>
                    <a:pt x="629" y="6014"/>
                  </a:lnTo>
                  <a:lnTo>
                    <a:pt x="0" y="5864"/>
                  </a:lnTo>
                  <a:lnTo>
                    <a:pt x="299" y="7210"/>
                  </a:lnTo>
                  <a:lnTo>
                    <a:pt x="9694" y="7210"/>
                  </a:lnTo>
                  <a:lnTo>
                    <a:pt x="10083" y="6373"/>
                  </a:lnTo>
                  <a:lnTo>
                    <a:pt x="10202" y="6103"/>
                  </a:lnTo>
                  <a:lnTo>
                    <a:pt x="10322" y="5804"/>
                  </a:lnTo>
                  <a:lnTo>
                    <a:pt x="10382" y="5535"/>
                  </a:lnTo>
                  <a:lnTo>
                    <a:pt x="10442" y="5236"/>
                  </a:lnTo>
                  <a:lnTo>
                    <a:pt x="10502" y="4936"/>
                  </a:lnTo>
                  <a:lnTo>
                    <a:pt x="10531" y="4667"/>
                  </a:lnTo>
                  <a:lnTo>
                    <a:pt x="10531" y="4069"/>
                  </a:lnTo>
                  <a:lnTo>
                    <a:pt x="10442" y="3471"/>
                  </a:lnTo>
                  <a:lnTo>
                    <a:pt x="10382" y="3201"/>
                  </a:lnTo>
                  <a:lnTo>
                    <a:pt x="10322" y="2902"/>
                  </a:lnTo>
                  <a:lnTo>
                    <a:pt x="10202" y="2633"/>
                  </a:lnTo>
                  <a:lnTo>
                    <a:pt x="10113" y="2364"/>
                  </a:lnTo>
                  <a:lnTo>
                    <a:pt x="9963" y="2094"/>
                  </a:lnTo>
                  <a:lnTo>
                    <a:pt x="9813" y="1825"/>
                  </a:lnTo>
                  <a:lnTo>
                    <a:pt x="8976" y="479"/>
                  </a:lnTo>
                  <a:lnTo>
                    <a:pt x="8437" y="509"/>
                  </a:lnTo>
                  <a:lnTo>
                    <a:pt x="7869" y="539"/>
                  </a:lnTo>
                  <a:lnTo>
                    <a:pt x="7300" y="509"/>
                  </a:lnTo>
                  <a:lnTo>
                    <a:pt x="6732" y="479"/>
                  </a:lnTo>
                  <a:lnTo>
                    <a:pt x="6193" y="389"/>
                  </a:lnTo>
                  <a:lnTo>
                    <a:pt x="5655" y="299"/>
                  </a:lnTo>
                  <a:lnTo>
                    <a:pt x="5116" y="150"/>
                  </a:lnTo>
                  <a:lnTo>
                    <a:pt x="45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983;p44">
              <a:extLst>
                <a:ext uri="{FF2B5EF4-FFF2-40B4-BE49-F238E27FC236}">
                  <a16:creationId xmlns:a16="http://schemas.microsoft.com/office/drawing/2014/main" xmlns="" id="{0383AFA9-A49E-4533-BF3C-960D73DC14BC}"/>
                </a:ext>
              </a:extLst>
            </p:cNvPr>
            <p:cNvSpPr/>
            <p:nvPr/>
          </p:nvSpPr>
          <p:spPr>
            <a:xfrm>
              <a:off x="3719100" y="3078125"/>
              <a:ext cx="264075" cy="482450"/>
            </a:xfrm>
            <a:custGeom>
              <a:avLst/>
              <a:gdLst/>
              <a:ahLst/>
              <a:cxnLst/>
              <a:rect l="l" t="t" r="r" b="b"/>
              <a:pathLst>
                <a:path w="10563" h="19298" extrusionOk="0">
                  <a:moveTo>
                    <a:pt x="3262" y="0"/>
                  </a:moveTo>
                  <a:lnTo>
                    <a:pt x="2933" y="7390"/>
                  </a:lnTo>
                  <a:lnTo>
                    <a:pt x="2544" y="7420"/>
                  </a:lnTo>
                  <a:lnTo>
                    <a:pt x="2155" y="7480"/>
                  </a:lnTo>
                  <a:lnTo>
                    <a:pt x="1796" y="7570"/>
                  </a:lnTo>
                  <a:lnTo>
                    <a:pt x="1407" y="7659"/>
                  </a:lnTo>
                  <a:lnTo>
                    <a:pt x="1078" y="7779"/>
                  </a:lnTo>
                  <a:lnTo>
                    <a:pt x="809" y="7929"/>
                  </a:lnTo>
                  <a:lnTo>
                    <a:pt x="569" y="8078"/>
                  </a:lnTo>
                  <a:lnTo>
                    <a:pt x="420" y="8258"/>
                  </a:lnTo>
                  <a:lnTo>
                    <a:pt x="360" y="8407"/>
                  </a:lnTo>
                  <a:lnTo>
                    <a:pt x="300" y="8736"/>
                  </a:lnTo>
                  <a:lnTo>
                    <a:pt x="180" y="9694"/>
                  </a:lnTo>
                  <a:lnTo>
                    <a:pt x="91" y="11010"/>
                  </a:lnTo>
                  <a:lnTo>
                    <a:pt x="31" y="12506"/>
                  </a:lnTo>
                  <a:lnTo>
                    <a:pt x="1" y="14002"/>
                  </a:lnTo>
                  <a:lnTo>
                    <a:pt x="31" y="15408"/>
                  </a:lnTo>
                  <a:lnTo>
                    <a:pt x="91" y="16007"/>
                  </a:lnTo>
                  <a:lnTo>
                    <a:pt x="151" y="16515"/>
                  </a:lnTo>
                  <a:lnTo>
                    <a:pt x="240" y="16934"/>
                  </a:lnTo>
                  <a:lnTo>
                    <a:pt x="330" y="17233"/>
                  </a:lnTo>
                  <a:lnTo>
                    <a:pt x="480" y="17502"/>
                  </a:lnTo>
                  <a:lnTo>
                    <a:pt x="659" y="17742"/>
                  </a:lnTo>
                  <a:lnTo>
                    <a:pt x="839" y="17981"/>
                  </a:lnTo>
                  <a:lnTo>
                    <a:pt x="1048" y="18220"/>
                  </a:lnTo>
                  <a:lnTo>
                    <a:pt x="1258" y="18430"/>
                  </a:lnTo>
                  <a:lnTo>
                    <a:pt x="1497" y="18609"/>
                  </a:lnTo>
                  <a:lnTo>
                    <a:pt x="1736" y="18789"/>
                  </a:lnTo>
                  <a:lnTo>
                    <a:pt x="2005" y="18938"/>
                  </a:lnTo>
                  <a:lnTo>
                    <a:pt x="2275" y="19058"/>
                  </a:lnTo>
                  <a:lnTo>
                    <a:pt x="2544" y="19148"/>
                  </a:lnTo>
                  <a:lnTo>
                    <a:pt x="2843" y="19238"/>
                  </a:lnTo>
                  <a:lnTo>
                    <a:pt x="3112" y="19297"/>
                  </a:lnTo>
                  <a:lnTo>
                    <a:pt x="3741" y="19297"/>
                  </a:lnTo>
                  <a:lnTo>
                    <a:pt x="4040" y="19268"/>
                  </a:lnTo>
                  <a:lnTo>
                    <a:pt x="4339" y="19178"/>
                  </a:lnTo>
                  <a:lnTo>
                    <a:pt x="5027" y="19028"/>
                  </a:lnTo>
                  <a:lnTo>
                    <a:pt x="5416" y="18938"/>
                  </a:lnTo>
                  <a:lnTo>
                    <a:pt x="5835" y="18819"/>
                  </a:lnTo>
                  <a:lnTo>
                    <a:pt x="6254" y="18639"/>
                  </a:lnTo>
                  <a:lnTo>
                    <a:pt x="6433" y="18520"/>
                  </a:lnTo>
                  <a:lnTo>
                    <a:pt x="6613" y="18400"/>
                  </a:lnTo>
                  <a:lnTo>
                    <a:pt x="6792" y="18250"/>
                  </a:lnTo>
                  <a:lnTo>
                    <a:pt x="6942" y="18101"/>
                  </a:lnTo>
                  <a:lnTo>
                    <a:pt x="7092" y="17891"/>
                  </a:lnTo>
                  <a:lnTo>
                    <a:pt x="7181" y="17682"/>
                  </a:lnTo>
                  <a:lnTo>
                    <a:pt x="7391" y="17443"/>
                  </a:lnTo>
                  <a:lnTo>
                    <a:pt x="7570" y="17173"/>
                  </a:lnTo>
                  <a:lnTo>
                    <a:pt x="7720" y="16874"/>
                  </a:lnTo>
                  <a:lnTo>
                    <a:pt x="7869" y="16545"/>
                  </a:lnTo>
                  <a:lnTo>
                    <a:pt x="8079" y="15887"/>
                  </a:lnTo>
                  <a:lnTo>
                    <a:pt x="8258" y="15259"/>
                  </a:lnTo>
                  <a:lnTo>
                    <a:pt x="8677" y="13523"/>
                  </a:lnTo>
                  <a:lnTo>
                    <a:pt x="8917" y="12596"/>
                  </a:lnTo>
                  <a:lnTo>
                    <a:pt x="9186" y="11668"/>
                  </a:lnTo>
                  <a:lnTo>
                    <a:pt x="9455" y="10771"/>
                  </a:lnTo>
                  <a:lnTo>
                    <a:pt x="9784" y="9873"/>
                  </a:lnTo>
                  <a:lnTo>
                    <a:pt x="9964" y="9454"/>
                  </a:lnTo>
                  <a:lnTo>
                    <a:pt x="10143" y="9066"/>
                  </a:lnTo>
                  <a:lnTo>
                    <a:pt x="10353" y="8677"/>
                  </a:lnTo>
                  <a:lnTo>
                    <a:pt x="10562" y="8318"/>
                  </a:lnTo>
                  <a:lnTo>
                    <a:pt x="10263" y="8258"/>
                  </a:lnTo>
                  <a:lnTo>
                    <a:pt x="9994" y="8288"/>
                  </a:lnTo>
                  <a:lnTo>
                    <a:pt x="9724" y="8377"/>
                  </a:lnTo>
                  <a:lnTo>
                    <a:pt x="9455" y="8527"/>
                  </a:lnTo>
                  <a:lnTo>
                    <a:pt x="9216" y="8706"/>
                  </a:lnTo>
                  <a:lnTo>
                    <a:pt x="8976" y="8946"/>
                  </a:lnTo>
                  <a:lnTo>
                    <a:pt x="8767" y="9215"/>
                  </a:lnTo>
                  <a:lnTo>
                    <a:pt x="8558" y="9484"/>
                  </a:lnTo>
                  <a:lnTo>
                    <a:pt x="8378" y="9813"/>
                  </a:lnTo>
                  <a:lnTo>
                    <a:pt x="8199" y="10143"/>
                  </a:lnTo>
                  <a:lnTo>
                    <a:pt x="7929" y="10801"/>
                  </a:lnTo>
                  <a:lnTo>
                    <a:pt x="7690" y="11459"/>
                  </a:lnTo>
                  <a:lnTo>
                    <a:pt x="7540" y="12027"/>
                  </a:lnTo>
                  <a:lnTo>
                    <a:pt x="7062" y="12117"/>
                  </a:lnTo>
                  <a:lnTo>
                    <a:pt x="6643" y="12237"/>
                  </a:lnTo>
                  <a:lnTo>
                    <a:pt x="6224" y="12386"/>
                  </a:lnTo>
                  <a:lnTo>
                    <a:pt x="5835" y="12566"/>
                  </a:lnTo>
                  <a:lnTo>
                    <a:pt x="5476" y="11878"/>
                  </a:lnTo>
                  <a:lnTo>
                    <a:pt x="5596" y="11609"/>
                  </a:lnTo>
                  <a:lnTo>
                    <a:pt x="5685" y="11339"/>
                  </a:lnTo>
                  <a:lnTo>
                    <a:pt x="5745" y="11040"/>
                  </a:lnTo>
                  <a:lnTo>
                    <a:pt x="5775" y="10711"/>
                  </a:lnTo>
                  <a:lnTo>
                    <a:pt x="5925" y="9335"/>
                  </a:lnTo>
                  <a:lnTo>
                    <a:pt x="5955" y="9066"/>
                  </a:lnTo>
                  <a:lnTo>
                    <a:pt x="5955" y="8796"/>
                  </a:lnTo>
                  <a:lnTo>
                    <a:pt x="5925" y="8527"/>
                  </a:lnTo>
                  <a:lnTo>
                    <a:pt x="5865" y="8258"/>
                  </a:lnTo>
                  <a:lnTo>
                    <a:pt x="5775" y="8138"/>
                  </a:lnTo>
                  <a:lnTo>
                    <a:pt x="5685" y="7988"/>
                  </a:lnTo>
                  <a:lnTo>
                    <a:pt x="5566" y="7869"/>
                  </a:lnTo>
                  <a:lnTo>
                    <a:pt x="5446" y="7779"/>
                  </a:lnTo>
                  <a:lnTo>
                    <a:pt x="5147" y="7629"/>
                  </a:lnTo>
                  <a:lnTo>
                    <a:pt x="4848" y="7510"/>
                  </a:lnTo>
                  <a:lnTo>
                    <a:pt x="4758" y="7510"/>
                  </a:lnTo>
                  <a:lnTo>
                    <a:pt x="4758" y="5236"/>
                  </a:lnTo>
                  <a:lnTo>
                    <a:pt x="4788" y="3231"/>
                  </a:lnTo>
                  <a:lnTo>
                    <a:pt x="4788" y="2723"/>
                  </a:lnTo>
                  <a:lnTo>
                    <a:pt x="4728" y="2274"/>
                  </a:lnTo>
                  <a:lnTo>
                    <a:pt x="4668" y="1885"/>
                  </a:lnTo>
                  <a:lnTo>
                    <a:pt x="4578" y="1556"/>
                  </a:lnTo>
                  <a:lnTo>
                    <a:pt x="4459" y="1227"/>
                  </a:lnTo>
                  <a:lnTo>
                    <a:pt x="4339" y="988"/>
                  </a:lnTo>
                  <a:lnTo>
                    <a:pt x="4189" y="748"/>
                  </a:lnTo>
                  <a:lnTo>
                    <a:pt x="4040" y="569"/>
                  </a:lnTo>
                  <a:lnTo>
                    <a:pt x="3890" y="419"/>
                  </a:lnTo>
                  <a:lnTo>
                    <a:pt x="3771" y="270"/>
                  </a:lnTo>
                  <a:lnTo>
                    <a:pt x="3501" y="120"/>
                  </a:lnTo>
                  <a:lnTo>
                    <a:pt x="3322" y="30"/>
                  </a:lnTo>
                  <a:lnTo>
                    <a:pt x="3262" y="0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984;p44">
              <a:extLst>
                <a:ext uri="{FF2B5EF4-FFF2-40B4-BE49-F238E27FC236}">
                  <a16:creationId xmlns:a16="http://schemas.microsoft.com/office/drawing/2014/main" xmlns="" id="{714C8DA1-3D0D-4533-ABC7-B9EFB28355A0}"/>
                </a:ext>
              </a:extLst>
            </p:cNvPr>
            <p:cNvSpPr/>
            <p:nvPr/>
          </p:nvSpPr>
          <p:spPr>
            <a:xfrm>
              <a:off x="3777450" y="3289050"/>
              <a:ext cx="68100" cy="103225"/>
            </a:xfrm>
            <a:custGeom>
              <a:avLst/>
              <a:gdLst/>
              <a:ahLst/>
              <a:cxnLst/>
              <a:rect l="l" t="t" r="r" b="b"/>
              <a:pathLst>
                <a:path w="2724" h="4129" extrusionOk="0">
                  <a:moveTo>
                    <a:pt x="1347" y="0"/>
                  </a:moveTo>
                  <a:lnTo>
                    <a:pt x="1108" y="30"/>
                  </a:lnTo>
                  <a:lnTo>
                    <a:pt x="689" y="90"/>
                  </a:lnTo>
                  <a:lnTo>
                    <a:pt x="449" y="120"/>
                  </a:lnTo>
                  <a:lnTo>
                    <a:pt x="150" y="120"/>
                  </a:lnTo>
                  <a:lnTo>
                    <a:pt x="60" y="180"/>
                  </a:lnTo>
                  <a:lnTo>
                    <a:pt x="30" y="240"/>
                  </a:lnTo>
                  <a:lnTo>
                    <a:pt x="1" y="329"/>
                  </a:lnTo>
                  <a:lnTo>
                    <a:pt x="1" y="389"/>
                  </a:lnTo>
                  <a:lnTo>
                    <a:pt x="30" y="479"/>
                  </a:lnTo>
                  <a:lnTo>
                    <a:pt x="90" y="539"/>
                  </a:lnTo>
                  <a:lnTo>
                    <a:pt x="539" y="539"/>
                  </a:lnTo>
                  <a:lnTo>
                    <a:pt x="898" y="479"/>
                  </a:lnTo>
                  <a:lnTo>
                    <a:pt x="1257" y="449"/>
                  </a:lnTo>
                  <a:lnTo>
                    <a:pt x="1437" y="449"/>
                  </a:lnTo>
                  <a:lnTo>
                    <a:pt x="1616" y="479"/>
                  </a:lnTo>
                  <a:lnTo>
                    <a:pt x="1796" y="539"/>
                  </a:lnTo>
                  <a:lnTo>
                    <a:pt x="1915" y="658"/>
                  </a:lnTo>
                  <a:lnTo>
                    <a:pt x="2005" y="778"/>
                  </a:lnTo>
                  <a:lnTo>
                    <a:pt x="2065" y="928"/>
                  </a:lnTo>
                  <a:lnTo>
                    <a:pt x="2125" y="1107"/>
                  </a:lnTo>
                  <a:lnTo>
                    <a:pt x="2155" y="1287"/>
                  </a:lnTo>
                  <a:lnTo>
                    <a:pt x="2185" y="1616"/>
                  </a:lnTo>
                  <a:lnTo>
                    <a:pt x="2244" y="2424"/>
                  </a:lnTo>
                  <a:lnTo>
                    <a:pt x="2244" y="2753"/>
                  </a:lnTo>
                  <a:lnTo>
                    <a:pt x="2215" y="2932"/>
                  </a:lnTo>
                  <a:lnTo>
                    <a:pt x="2155" y="3082"/>
                  </a:lnTo>
                  <a:lnTo>
                    <a:pt x="2095" y="3201"/>
                  </a:lnTo>
                  <a:lnTo>
                    <a:pt x="2035" y="3291"/>
                  </a:lnTo>
                  <a:lnTo>
                    <a:pt x="1826" y="3411"/>
                  </a:lnTo>
                  <a:lnTo>
                    <a:pt x="1616" y="3501"/>
                  </a:lnTo>
                  <a:lnTo>
                    <a:pt x="1407" y="3590"/>
                  </a:lnTo>
                  <a:lnTo>
                    <a:pt x="958" y="3650"/>
                  </a:lnTo>
                  <a:lnTo>
                    <a:pt x="958" y="3890"/>
                  </a:lnTo>
                  <a:lnTo>
                    <a:pt x="958" y="4129"/>
                  </a:lnTo>
                  <a:lnTo>
                    <a:pt x="988" y="4099"/>
                  </a:lnTo>
                  <a:lnTo>
                    <a:pt x="1407" y="4039"/>
                  </a:lnTo>
                  <a:lnTo>
                    <a:pt x="1736" y="3949"/>
                  </a:lnTo>
                  <a:lnTo>
                    <a:pt x="2035" y="3800"/>
                  </a:lnTo>
                  <a:lnTo>
                    <a:pt x="2155" y="3740"/>
                  </a:lnTo>
                  <a:lnTo>
                    <a:pt x="2304" y="3620"/>
                  </a:lnTo>
                  <a:lnTo>
                    <a:pt x="2394" y="3501"/>
                  </a:lnTo>
                  <a:lnTo>
                    <a:pt x="2514" y="3381"/>
                  </a:lnTo>
                  <a:lnTo>
                    <a:pt x="2603" y="3172"/>
                  </a:lnTo>
                  <a:lnTo>
                    <a:pt x="2663" y="2962"/>
                  </a:lnTo>
                  <a:lnTo>
                    <a:pt x="2693" y="2753"/>
                  </a:lnTo>
                  <a:lnTo>
                    <a:pt x="2723" y="2513"/>
                  </a:lnTo>
                  <a:lnTo>
                    <a:pt x="2693" y="2065"/>
                  </a:lnTo>
                  <a:lnTo>
                    <a:pt x="2633" y="1616"/>
                  </a:lnTo>
                  <a:lnTo>
                    <a:pt x="2574" y="1197"/>
                  </a:lnTo>
                  <a:lnTo>
                    <a:pt x="2544" y="988"/>
                  </a:lnTo>
                  <a:lnTo>
                    <a:pt x="2484" y="778"/>
                  </a:lnTo>
                  <a:lnTo>
                    <a:pt x="2424" y="599"/>
                  </a:lnTo>
                  <a:lnTo>
                    <a:pt x="2304" y="419"/>
                  </a:lnTo>
                  <a:lnTo>
                    <a:pt x="2155" y="269"/>
                  </a:lnTo>
                  <a:lnTo>
                    <a:pt x="1975" y="150"/>
                  </a:lnTo>
                  <a:lnTo>
                    <a:pt x="1766" y="60"/>
                  </a:lnTo>
                  <a:lnTo>
                    <a:pt x="1556" y="30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985;p44">
              <a:extLst>
                <a:ext uri="{FF2B5EF4-FFF2-40B4-BE49-F238E27FC236}">
                  <a16:creationId xmlns:a16="http://schemas.microsoft.com/office/drawing/2014/main" xmlns="" id="{278B07BB-CC86-4BA8-A71B-C87698E2E624}"/>
                </a:ext>
              </a:extLst>
            </p:cNvPr>
            <p:cNvSpPr/>
            <p:nvPr/>
          </p:nvSpPr>
          <p:spPr>
            <a:xfrm>
              <a:off x="3755025" y="3319700"/>
              <a:ext cx="57600" cy="107000"/>
            </a:xfrm>
            <a:custGeom>
              <a:avLst/>
              <a:gdLst/>
              <a:ahLst/>
              <a:cxnLst/>
              <a:rect l="l" t="t" r="r" b="b"/>
              <a:pathLst>
                <a:path w="2304" h="4280" extrusionOk="0">
                  <a:moveTo>
                    <a:pt x="838" y="1"/>
                  </a:moveTo>
                  <a:lnTo>
                    <a:pt x="628" y="31"/>
                  </a:lnTo>
                  <a:lnTo>
                    <a:pt x="209" y="150"/>
                  </a:lnTo>
                  <a:lnTo>
                    <a:pt x="120" y="210"/>
                  </a:lnTo>
                  <a:lnTo>
                    <a:pt x="90" y="270"/>
                  </a:lnTo>
                  <a:lnTo>
                    <a:pt x="60" y="360"/>
                  </a:lnTo>
                  <a:lnTo>
                    <a:pt x="90" y="420"/>
                  </a:lnTo>
                  <a:lnTo>
                    <a:pt x="150" y="509"/>
                  </a:lnTo>
                  <a:lnTo>
                    <a:pt x="209" y="569"/>
                  </a:lnTo>
                  <a:lnTo>
                    <a:pt x="389" y="569"/>
                  </a:lnTo>
                  <a:lnTo>
                    <a:pt x="718" y="480"/>
                  </a:lnTo>
                  <a:lnTo>
                    <a:pt x="868" y="450"/>
                  </a:lnTo>
                  <a:lnTo>
                    <a:pt x="1197" y="450"/>
                  </a:lnTo>
                  <a:lnTo>
                    <a:pt x="1346" y="509"/>
                  </a:lnTo>
                  <a:lnTo>
                    <a:pt x="1466" y="599"/>
                  </a:lnTo>
                  <a:lnTo>
                    <a:pt x="1586" y="779"/>
                  </a:lnTo>
                  <a:lnTo>
                    <a:pt x="1646" y="928"/>
                  </a:lnTo>
                  <a:lnTo>
                    <a:pt x="1675" y="1108"/>
                  </a:lnTo>
                  <a:lnTo>
                    <a:pt x="1705" y="1437"/>
                  </a:lnTo>
                  <a:lnTo>
                    <a:pt x="1825" y="2185"/>
                  </a:lnTo>
                  <a:lnTo>
                    <a:pt x="1855" y="2424"/>
                  </a:lnTo>
                  <a:lnTo>
                    <a:pt x="1855" y="2664"/>
                  </a:lnTo>
                  <a:lnTo>
                    <a:pt x="1855" y="2903"/>
                  </a:lnTo>
                  <a:lnTo>
                    <a:pt x="1795" y="3023"/>
                  </a:lnTo>
                  <a:lnTo>
                    <a:pt x="1735" y="3172"/>
                  </a:lnTo>
                  <a:lnTo>
                    <a:pt x="1646" y="3322"/>
                  </a:lnTo>
                  <a:lnTo>
                    <a:pt x="1526" y="3441"/>
                  </a:lnTo>
                  <a:lnTo>
                    <a:pt x="1376" y="3531"/>
                  </a:lnTo>
                  <a:lnTo>
                    <a:pt x="1227" y="3621"/>
                  </a:lnTo>
                  <a:lnTo>
                    <a:pt x="868" y="3711"/>
                  </a:lnTo>
                  <a:lnTo>
                    <a:pt x="539" y="3800"/>
                  </a:lnTo>
                  <a:lnTo>
                    <a:pt x="180" y="3830"/>
                  </a:lnTo>
                  <a:lnTo>
                    <a:pt x="90" y="3860"/>
                  </a:lnTo>
                  <a:lnTo>
                    <a:pt x="30" y="3920"/>
                  </a:lnTo>
                  <a:lnTo>
                    <a:pt x="0" y="4010"/>
                  </a:lnTo>
                  <a:lnTo>
                    <a:pt x="0" y="4070"/>
                  </a:lnTo>
                  <a:lnTo>
                    <a:pt x="30" y="4159"/>
                  </a:lnTo>
                  <a:lnTo>
                    <a:pt x="90" y="4219"/>
                  </a:lnTo>
                  <a:lnTo>
                    <a:pt x="150" y="4279"/>
                  </a:lnTo>
                  <a:lnTo>
                    <a:pt x="239" y="4279"/>
                  </a:lnTo>
                  <a:lnTo>
                    <a:pt x="688" y="4219"/>
                  </a:lnTo>
                  <a:lnTo>
                    <a:pt x="1137" y="4100"/>
                  </a:lnTo>
                  <a:lnTo>
                    <a:pt x="1346" y="4040"/>
                  </a:lnTo>
                  <a:lnTo>
                    <a:pt x="1556" y="3950"/>
                  </a:lnTo>
                  <a:lnTo>
                    <a:pt x="1735" y="3830"/>
                  </a:lnTo>
                  <a:lnTo>
                    <a:pt x="1915" y="3681"/>
                  </a:lnTo>
                  <a:lnTo>
                    <a:pt x="2094" y="3471"/>
                  </a:lnTo>
                  <a:lnTo>
                    <a:pt x="2184" y="3262"/>
                  </a:lnTo>
                  <a:lnTo>
                    <a:pt x="2274" y="3053"/>
                  </a:lnTo>
                  <a:lnTo>
                    <a:pt x="2304" y="2813"/>
                  </a:lnTo>
                  <a:lnTo>
                    <a:pt x="2304" y="2574"/>
                  </a:lnTo>
                  <a:lnTo>
                    <a:pt x="2304" y="2364"/>
                  </a:lnTo>
                  <a:lnTo>
                    <a:pt x="2244" y="2035"/>
                  </a:lnTo>
                  <a:lnTo>
                    <a:pt x="2124" y="1078"/>
                  </a:lnTo>
                  <a:lnTo>
                    <a:pt x="2094" y="898"/>
                  </a:lnTo>
                  <a:lnTo>
                    <a:pt x="2034" y="689"/>
                  </a:lnTo>
                  <a:lnTo>
                    <a:pt x="1945" y="509"/>
                  </a:lnTo>
                  <a:lnTo>
                    <a:pt x="1825" y="330"/>
                  </a:lnTo>
                  <a:lnTo>
                    <a:pt x="1675" y="180"/>
                  </a:lnTo>
                  <a:lnTo>
                    <a:pt x="1466" y="61"/>
                  </a:lnTo>
                  <a:lnTo>
                    <a:pt x="1286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986;p44">
              <a:extLst>
                <a:ext uri="{FF2B5EF4-FFF2-40B4-BE49-F238E27FC236}">
                  <a16:creationId xmlns:a16="http://schemas.microsoft.com/office/drawing/2014/main" xmlns="" id="{20FBA754-259E-4654-B04E-6B43A5D0885E}"/>
                </a:ext>
              </a:extLst>
            </p:cNvPr>
            <p:cNvSpPr/>
            <p:nvPr/>
          </p:nvSpPr>
          <p:spPr>
            <a:xfrm>
              <a:off x="3826075" y="3417700"/>
              <a:ext cx="27700" cy="90525"/>
            </a:xfrm>
            <a:custGeom>
              <a:avLst/>
              <a:gdLst/>
              <a:ahLst/>
              <a:cxnLst/>
              <a:rect l="l" t="t" r="r" b="b"/>
              <a:pathLst>
                <a:path w="1108" h="3621" extrusionOk="0">
                  <a:moveTo>
                    <a:pt x="868" y="0"/>
                  </a:moveTo>
                  <a:lnTo>
                    <a:pt x="778" y="30"/>
                  </a:lnTo>
                  <a:lnTo>
                    <a:pt x="718" y="90"/>
                  </a:lnTo>
                  <a:lnTo>
                    <a:pt x="509" y="479"/>
                  </a:lnTo>
                  <a:lnTo>
                    <a:pt x="329" y="868"/>
                  </a:lnTo>
                  <a:lnTo>
                    <a:pt x="210" y="1287"/>
                  </a:lnTo>
                  <a:lnTo>
                    <a:pt x="90" y="1705"/>
                  </a:lnTo>
                  <a:lnTo>
                    <a:pt x="30" y="2124"/>
                  </a:lnTo>
                  <a:lnTo>
                    <a:pt x="0" y="2573"/>
                  </a:lnTo>
                  <a:lnTo>
                    <a:pt x="0" y="2992"/>
                  </a:lnTo>
                  <a:lnTo>
                    <a:pt x="30" y="3441"/>
                  </a:lnTo>
                  <a:lnTo>
                    <a:pt x="60" y="3530"/>
                  </a:lnTo>
                  <a:lnTo>
                    <a:pt x="120" y="3590"/>
                  </a:lnTo>
                  <a:lnTo>
                    <a:pt x="180" y="3620"/>
                  </a:lnTo>
                  <a:lnTo>
                    <a:pt x="270" y="3620"/>
                  </a:lnTo>
                  <a:lnTo>
                    <a:pt x="359" y="3590"/>
                  </a:lnTo>
                  <a:lnTo>
                    <a:pt x="419" y="3530"/>
                  </a:lnTo>
                  <a:lnTo>
                    <a:pt x="449" y="3441"/>
                  </a:lnTo>
                  <a:lnTo>
                    <a:pt x="479" y="3351"/>
                  </a:lnTo>
                  <a:lnTo>
                    <a:pt x="419" y="2962"/>
                  </a:lnTo>
                  <a:lnTo>
                    <a:pt x="419" y="2573"/>
                  </a:lnTo>
                  <a:lnTo>
                    <a:pt x="449" y="2184"/>
                  </a:lnTo>
                  <a:lnTo>
                    <a:pt x="539" y="1795"/>
                  </a:lnTo>
                  <a:lnTo>
                    <a:pt x="629" y="1436"/>
                  </a:lnTo>
                  <a:lnTo>
                    <a:pt x="748" y="1077"/>
                  </a:lnTo>
                  <a:lnTo>
                    <a:pt x="898" y="718"/>
                  </a:lnTo>
                  <a:lnTo>
                    <a:pt x="1077" y="359"/>
                  </a:lnTo>
                  <a:lnTo>
                    <a:pt x="1107" y="269"/>
                  </a:lnTo>
                  <a:lnTo>
                    <a:pt x="1107" y="180"/>
                  </a:lnTo>
                  <a:lnTo>
                    <a:pt x="1077" y="120"/>
                  </a:lnTo>
                  <a:lnTo>
                    <a:pt x="1017" y="60"/>
                  </a:lnTo>
                  <a:lnTo>
                    <a:pt x="928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987;p44">
              <a:extLst>
                <a:ext uri="{FF2B5EF4-FFF2-40B4-BE49-F238E27FC236}">
                  <a16:creationId xmlns:a16="http://schemas.microsoft.com/office/drawing/2014/main" xmlns="" id="{BE562B83-8E6C-4629-B40C-470D27C3B623}"/>
                </a:ext>
              </a:extLst>
            </p:cNvPr>
            <p:cNvSpPr/>
            <p:nvPr/>
          </p:nvSpPr>
          <p:spPr>
            <a:xfrm>
              <a:off x="3769225" y="3262125"/>
              <a:ext cx="98750" cy="124925"/>
            </a:xfrm>
            <a:custGeom>
              <a:avLst/>
              <a:gdLst/>
              <a:ahLst/>
              <a:cxnLst/>
              <a:rect l="l" t="t" r="r" b="b"/>
              <a:pathLst>
                <a:path w="3950" h="4997" extrusionOk="0">
                  <a:moveTo>
                    <a:pt x="1377" y="0"/>
                  </a:moveTo>
                  <a:lnTo>
                    <a:pt x="778" y="30"/>
                  </a:lnTo>
                  <a:lnTo>
                    <a:pt x="180" y="90"/>
                  </a:lnTo>
                  <a:lnTo>
                    <a:pt x="90" y="120"/>
                  </a:lnTo>
                  <a:lnTo>
                    <a:pt x="30" y="180"/>
                  </a:lnTo>
                  <a:lnTo>
                    <a:pt x="0" y="269"/>
                  </a:lnTo>
                  <a:lnTo>
                    <a:pt x="0" y="359"/>
                  </a:lnTo>
                  <a:lnTo>
                    <a:pt x="30" y="419"/>
                  </a:lnTo>
                  <a:lnTo>
                    <a:pt x="60" y="479"/>
                  </a:lnTo>
                  <a:lnTo>
                    <a:pt x="150" y="539"/>
                  </a:lnTo>
                  <a:lnTo>
                    <a:pt x="240" y="539"/>
                  </a:lnTo>
                  <a:lnTo>
                    <a:pt x="778" y="479"/>
                  </a:lnTo>
                  <a:lnTo>
                    <a:pt x="1287" y="449"/>
                  </a:lnTo>
                  <a:lnTo>
                    <a:pt x="1825" y="479"/>
                  </a:lnTo>
                  <a:lnTo>
                    <a:pt x="2364" y="509"/>
                  </a:lnTo>
                  <a:lnTo>
                    <a:pt x="2843" y="599"/>
                  </a:lnTo>
                  <a:lnTo>
                    <a:pt x="3082" y="658"/>
                  </a:lnTo>
                  <a:lnTo>
                    <a:pt x="3291" y="748"/>
                  </a:lnTo>
                  <a:lnTo>
                    <a:pt x="3381" y="808"/>
                  </a:lnTo>
                  <a:lnTo>
                    <a:pt x="3441" y="898"/>
                  </a:lnTo>
                  <a:lnTo>
                    <a:pt x="3501" y="1077"/>
                  </a:lnTo>
                  <a:lnTo>
                    <a:pt x="3501" y="1287"/>
                  </a:lnTo>
                  <a:lnTo>
                    <a:pt x="3501" y="1466"/>
                  </a:lnTo>
                  <a:lnTo>
                    <a:pt x="3411" y="3560"/>
                  </a:lnTo>
                  <a:lnTo>
                    <a:pt x="3411" y="3770"/>
                  </a:lnTo>
                  <a:lnTo>
                    <a:pt x="3381" y="4009"/>
                  </a:lnTo>
                  <a:lnTo>
                    <a:pt x="3321" y="4219"/>
                  </a:lnTo>
                  <a:lnTo>
                    <a:pt x="3291" y="4308"/>
                  </a:lnTo>
                  <a:lnTo>
                    <a:pt x="3232" y="4398"/>
                  </a:lnTo>
                  <a:lnTo>
                    <a:pt x="3112" y="4488"/>
                  </a:lnTo>
                  <a:lnTo>
                    <a:pt x="2932" y="4548"/>
                  </a:lnTo>
                  <a:lnTo>
                    <a:pt x="2873" y="4578"/>
                  </a:lnTo>
                  <a:lnTo>
                    <a:pt x="2783" y="4548"/>
                  </a:lnTo>
                  <a:lnTo>
                    <a:pt x="2723" y="4518"/>
                  </a:lnTo>
                  <a:lnTo>
                    <a:pt x="2663" y="4458"/>
                  </a:lnTo>
                  <a:lnTo>
                    <a:pt x="2603" y="4398"/>
                  </a:lnTo>
                  <a:lnTo>
                    <a:pt x="2424" y="4398"/>
                  </a:lnTo>
                  <a:lnTo>
                    <a:pt x="2364" y="4428"/>
                  </a:lnTo>
                  <a:lnTo>
                    <a:pt x="2304" y="4518"/>
                  </a:lnTo>
                  <a:lnTo>
                    <a:pt x="2274" y="4578"/>
                  </a:lnTo>
                  <a:lnTo>
                    <a:pt x="2274" y="4667"/>
                  </a:lnTo>
                  <a:lnTo>
                    <a:pt x="2304" y="4757"/>
                  </a:lnTo>
                  <a:lnTo>
                    <a:pt x="2454" y="4877"/>
                  </a:lnTo>
                  <a:lnTo>
                    <a:pt x="2603" y="4967"/>
                  </a:lnTo>
                  <a:lnTo>
                    <a:pt x="2783" y="4996"/>
                  </a:lnTo>
                  <a:lnTo>
                    <a:pt x="2932" y="4996"/>
                  </a:lnTo>
                  <a:lnTo>
                    <a:pt x="3112" y="4967"/>
                  </a:lnTo>
                  <a:lnTo>
                    <a:pt x="3291" y="4907"/>
                  </a:lnTo>
                  <a:lnTo>
                    <a:pt x="3441" y="4817"/>
                  </a:lnTo>
                  <a:lnTo>
                    <a:pt x="3561" y="4697"/>
                  </a:lnTo>
                  <a:lnTo>
                    <a:pt x="3680" y="4488"/>
                  </a:lnTo>
                  <a:lnTo>
                    <a:pt x="3770" y="4278"/>
                  </a:lnTo>
                  <a:lnTo>
                    <a:pt x="3830" y="4069"/>
                  </a:lnTo>
                  <a:lnTo>
                    <a:pt x="3860" y="3830"/>
                  </a:lnTo>
                  <a:lnTo>
                    <a:pt x="3890" y="3381"/>
                  </a:lnTo>
                  <a:lnTo>
                    <a:pt x="3890" y="2932"/>
                  </a:lnTo>
                  <a:lnTo>
                    <a:pt x="3920" y="1855"/>
                  </a:lnTo>
                  <a:lnTo>
                    <a:pt x="3950" y="1376"/>
                  </a:lnTo>
                  <a:lnTo>
                    <a:pt x="3950" y="1167"/>
                  </a:lnTo>
                  <a:lnTo>
                    <a:pt x="3920" y="928"/>
                  </a:lnTo>
                  <a:lnTo>
                    <a:pt x="3830" y="718"/>
                  </a:lnTo>
                  <a:lnTo>
                    <a:pt x="3710" y="539"/>
                  </a:lnTo>
                  <a:lnTo>
                    <a:pt x="3561" y="419"/>
                  </a:lnTo>
                  <a:lnTo>
                    <a:pt x="3381" y="299"/>
                  </a:lnTo>
                  <a:lnTo>
                    <a:pt x="3202" y="240"/>
                  </a:lnTo>
                  <a:lnTo>
                    <a:pt x="2992" y="180"/>
                  </a:lnTo>
                  <a:lnTo>
                    <a:pt x="2573" y="90"/>
                  </a:lnTo>
                  <a:lnTo>
                    <a:pt x="1975" y="30"/>
                  </a:lnTo>
                  <a:lnTo>
                    <a:pt x="1377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988;p44">
              <a:extLst>
                <a:ext uri="{FF2B5EF4-FFF2-40B4-BE49-F238E27FC236}">
                  <a16:creationId xmlns:a16="http://schemas.microsoft.com/office/drawing/2014/main" xmlns="" id="{99AD6361-6110-423D-8CEE-D5917151DBDC}"/>
                </a:ext>
              </a:extLst>
            </p:cNvPr>
            <p:cNvSpPr/>
            <p:nvPr/>
          </p:nvSpPr>
          <p:spPr>
            <a:xfrm>
              <a:off x="4741575" y="3878425"/>
              <a:ext cx="228150" cy="139150"/>
            </a:xfrm>
            <a:custGeom>
              <a:avLst/>
              <a:gdLst/>
              <a:ahLst/>
              <a:cxnLst/>
              <a:rect l="l" t="t" r="r" b="b"/>
              <a:pathLst>
                <a:path w="9126" h="5566" extrusionOk="0">
                  <a:moveTo>
                    <a:pt x="2753" y="1"/>
                  </a:moveTo>
                  <a:lnTo>
                    <a:pt x="2603" y="61"/>
                  </a:lnTo>
                  <a:lnTo>
                    <a:pt x="2454" y="150"/>
                  </a:lnTo>
                  <a:lnTo>
                    <a:pt x="2274" y="300"/>
                  </a:lnTo>
                  <a:lnTo>
                    <a:pt x="1885" y="689"/>
                  </a:lnTo>
                  <a:lnTo>
                    <a:pt x="1466" y="1197"/>
                  </a:lnTo>
                  <a:lnTo>
                    <a:pt x="1018" y="1796"/>
                  </a:lnTo>
                  <a:lnTo>
                    <a:pt x="539" y="2454"/>
                  </a:lnTo>
                  <a:lnTo>
                    <a:pt x="0" y="3112"/>
                  </a:lnTo>
                  <a:lnTo>
                    <a:pt x="389" y="3262"/>
                  </a:lnTo>
                  <a:lnTo>
                    <a:pt x="748" y="3441"/>
                  </a:lnTo>
                  <a:lnTo>
                    <a:pt x="1047" y="3711"/>
                  </a:lnTo>
                  <a:lnTo>
                    <a:pt x="1317" y="4010"/>
                  </a:lnTo>
                  <a:lnTo>
                    <a:pt x="1496" y="4219"/>
                  </a:lnTo>
                  <a:lnTo>
                    <a:pt x="1646" y="4488"/>
                  </a:lnTo>
                  <a:lnTo>
                    <a:pt x="1795" y="4728"/>
                  </a:lnTo>
                  <a:lnTo>
                    <a:pt x="1975" y="4937"/>
                  </a:lnTo>
                  <a:lnTo>
                    <a:pt x="2065" y="5057"/>
                  </a:lnTo>
                  <a:lnTo>
                    <a:pt x="2184" y="5176"/>
                  </a:lnTo>
                  <a:lnTo>
                    <a:pt x="2484" y="5356"/>
                  </a:lnTo>
                  <a:lnTo>
                    <a:pt x="2813" y="5506"/>
                  </a:lnTo>
                  <a:lnTo>
                    <a:pt x="2992" y="5536"/>
                  </a:lnTo>
                  <a:lnTo>
                    <a:pt x="3142" y="5565"/>
                  </a:lnTo>
                  <a:lnTo>
                    <a:pt x="9125" y="5565"/>
                  </a:lnTo>
                  <a:lnTo>
                    <a:pt x="8407" y="4907"/>
                  </a:lnTo>
                  <a:lnTo>
                    <a:pt x="7629" y="4249"/>
                  </a:lnTo>
                  <a:lnTo>
                    <a:pt x="6104" y="2992"/>
                  </a:lnTo>
                  <a:lnTo>
                    <a:pt x="5326" y="2364"/>
                  </a:lnTo>
                  <a:lnTo>
                    <a:pt x="4578" y="1676"/>
                  </a:lnTo>
                  <a:lnTo>
                    <a:pt x="3830" y="958"/>
                  </a:lnTo>
                  <a:lnTo>
                    <a:pt x="3112" y="180"/>
                  </a:lnTo>
                  <a:lnTo>
                    <a:pt x="3022" y="61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989;p44">
              <a:extLst>
                <a:ext uri="{FF2B5EF4-FFF2-40B4-BE49-F238E27FC236}">
                  <a16:creationId xmlns:a16="http://schemas.microsoft.com/office/drawing/2014/main" xmlns="" id="{69DF5D46-D8EA-4BF0-8814-880824C9D607}"/>
                </a:ext>
              </a:extLst>
            </p:cNvPr>
            <p:cNvSpPr/>
            <p:nvPr/>
          </p:nvSpPr>
          <p:spPr>
            <a:xfrm>
              <a:off x="4697450" y="3504450"/>
              <a:ext cx="406900" cy="513125"/>
            </a:xfrm>
            <a:custGeom>
              <a:avLst/>
              <a:gdLst/>
              <a:ahLst/>
              <a:cxnLst/>
              <a:rect l="l" t="t" r="r" b="b"/>
              <a:pathLst>
                <a:path w="16276" h="20525" extrusionOk="0">
                  <a:moveTo>
                    <a:pt x="0" y="1"/>
                  </a:moveTo>
                  <a:lnTo>
                    <a:pt x="479" y="18041"/>
                  </a:lnTo>
                  <a:lnTo>
                    <a:pt x="808" y="17981"/>
                  </a:lnTo>
                  <a:lnTo>
                    <a:pt x="1137" y="17981"/>
                  </a:lnTo>
                  <a:lnTo>
                    <a:pt x="1436" y="18011"/>
                  </a:lnTo>
                  <a:lnTo>
                    <a:pt x="1765" y="18071"/>
                  </a:lnTo>
                  <a:lnTo>
                    <a:pt x="2304" y="17413"/>
                  </a:lnTo>
                  <a:lnTo>
                    <a:pt x="2783" y="16755"/>
                  </a:lnTo>
                  <a:lnTo>
                    <a:pt x="3231" y="16156"/>
                  </a:lnTo>
                  <a:lnTo>
                    <a:pt x="3650" y="15648"/>
                  </a:lnTo>
                  <a:lnTo>
                    <a:pt x="4039" y="15259"/>
                  </a:lnTo>
                  <a:lnTo>
                    <a:pt x="4219" y="15109"/>
                  </a:lnTo>
                  <a:lnTo>
                    <a:pt x="4368" y="15020"/>
                  </a:lnTo>
                  <a:lnTo>
                    <a:pt x="4518" y="14960"/>
                  </a:lnTo>
                  <a:lnTo>
                    <a:pt x="4667" y="14960"/>
                  </a:lnTo>
                  <a:lnTo>
                    <a:pt x="4787" y="15020"/>
                  </a:lnTo>
                  <a:lnTo>
                    <a:pt x="4877" y="15139"/>
                  </a:lnTo>
                  <a:lnTo>
                    <a:pt x="5595" y="15917"/>
                  </a:lnTo>
                  <a:lnTo>
                    <a:pt x="6343" y="16635"/>
                  </a:lnTo>
                  <a:lnTo>
                    <a:pt x="7091" y="17323"/>
                  </a:lnTo>
                  <a:lnTo>
                    <a:pt x="7869" y="17951"/>
                  </a:lnTo>
                  <a:lnTo>
                    <a:pt x="9394" y="19208"/>
                  </a:lnTo>
                  <a:lnTo>
                    <a:pt x="10172" y="19866"/>
                  </a:lnTo>
                  <a:lnTo>
                    <a:pt x="10890" y="20524"/>
                  </a:lnTo>
                  <a:lnTo>
                    <a:pt x="16276" y="20524"/>
                  </a:lnTo>
                  <a:lnTo>
                    <a:pt x="16216" y="20225"/>
                  </a:lnTo>
                  <a:lnTo>
                    <a:pt x="16126" y="19926"/>
                  </a:lnTo>
                  <a:lnTo>
                    <a:pt x="15887" y="19388"/>
                  </a:lnTo>
                  <a:lnTo>
                    <a:pt x="15617" y="18849"/>
                  </a:lnTo>
                  <a:lnTo>
                    <a:pt x="15288" y="18340"/>
                  </a:lnTo>
                  <a:lnTo>
                    <a:pt x="14929" y="17862"/>
                  </a:lnTo>
                  <a:lnTo>
                    <a:pt x="14511" y="17383"/>
                  </a:lnTo>
                  <a:lnTo>
                    <a:pt x="14092" y="16934"/>
                  </a:lnTo>
                  <a:lnTo>
                    <a:pt x="13673" y="16485"/>
                  </a:lnTo>
                  <a:lnTo>
                    <a:pt x="12775" y="15588"/>
                  </a:lnTo>
                  <a:lnTo>
                    <a:pt x="12326" y="15139"/>
                  </a:lnTo>
                  <a:lnTo>
                    <a:pt x="11908" y="14660"/>
                  </a:lnTo>
                  <a:lnTo>
                    <a:pt x="11519" y="14182"/>
                  </a:lnTo>
                  <a:lnTo>
                    <a:pt x="11130" y="13703"/>
                  </a:lnTo>
                  <a:lnTo>
                    <a:pt x="10801" y="13165"/>
                  </a:lnTo>
                  <a:lnTo>
                    <a:pt x="10531" y="12626"/>
                  </a:lnTo>
                  <a:lnTo>
                    <a:pt x="9993" y="11549"/>
                  </a:lnTo>
                  <a:lnTo>
                    <a:pt x="9753" y="11040"/>
                  </a:lnTo>
                  <a:lnTo>
                    <a:pt x="9544" y="10532"/>
                  </a:lnTo>
                  <a:lnTo>
                    <a:pt x="9335" y="10023"/>
                  </a:lnTo>
                  <a:lnTo>
                    <a:pt x="9185" y="9485"/>
                  </a:lnTo>
                  <a:lnTo>
                    <a:pt x="9065" y="8916"/>
                  </a:lnTo>
                  <a:lnTo>
                    <a:pt x="8976" y="8288"/>
                  </a:lnTo>
                  <a:lnTo>
                    <a:pt x="8916" y="7869"/>
                  </a:lnTo>
                  <a:lnTo>
                    <a:pt x="8856" y="7480"/>
                  </a:lnTo>
                  <a:lnTo>
                    <a:pt x="8736" y="7061"/>
                  </a:lnTo>
                  <a:lnTo>
                    <a:pt x="8617" y="6672"/>
                  </a:lnTo>
                  <a:lnTo>
                    <a:pt x="8497" y="6283"/>
                  </a:lnTo>
                  <a:lnTo>
                    <a:pt x="8347" y="5894"/>
                  </a:lnTo>
                  <a:lnTo>
                    <a:pt x="8168" y="5535"/>
                  </a:lnTo>
                  <a:lnTo>
                    <a:pt x="7988" y="5147"/>
                  </a:lnTo>
                  <a:lnTo>
                    <a:pt x="7779" y="4788"/>
                  </a:lnTo>
                  <a:lnTo>
                    <a:pt x="7569" y="4458"/>
                  </a:lnTo>
                  <a:lnTo>
                    <a:pt x="7091" y="3770"/>
                  </a:lnTo>
                  <a:lnTo>
                    <a:pt x="6552" y="3142"/>
                  </a:lnTo>
                  <a:lnTo>
                    <a:pt x="5954" y="2544"/>
                  </a:lnTo>
                  <a:lnTo>
                    <a:pt x="5326" y="2005"/>
                  </a:lnTo>
                  <a:lnTo>
                    <a:pt x="4667" y="1526"/>
                  </a:lnTo>
                  <a:lnTo>
                    <a:pt x="3949" y="1108"/>
                  </a:lnTo>
                  <a:lnTo>
                    <a:pt x="3590" y="928"/>
                  </a:lnTo>
                  <a:lnTo>
                    <a:pt x="3201" y="749"/>
                  </a:lnTo>
                  <a:lnTo>
                    <a:pt x="2812" y="599"/>
                  </a:lnTo>
                  <a:lnTo>
                    <a:pt x="2423" y="449"/>
                  </a:lnTo>
                  <a:lnTo>
                    <a:pt x="2035" y="330"/>
                  </a:lnTo>
                  <a:lnTo>
                    <a:pt x="1646" y="240"/>
                  </a:lnTo>
                  <a:lnTo>
                    <a:pt x="1227" y="150"/>
                  </a:lnTo>
                  <a:lnTo>
                    <a:pt x="838" y="90"/>
                  </a:lnTo>
                  <a:lnTo>
                    <a:pt x="419" y="3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990;p44">
              <a:extLst>
                <a:ext uri="{FF2B5EF4-FFF2-40B4-BE49-F238E27FC236}">
                  <a16:creationId xmlns:a16="http://schemas.microsoft.com/office/drawing/2014/main" xmlns="" id="{928B31FA-4B90-44D0-8155-A510F22399E6}"/>
                </a:ext>
              </a:extLst>
            </p:cNvPr>
            <p:cNvSpPr/>
            <p:nvPr/>
          </p:nvSpPr>
          <p:spPr>
            <a:xfrm>
              <a:off x="4737825" y="3784175"/>
              <a:ext cx="44900" cy="224425"/>
            </a:xfrm>
            <a:custGeom>
              <a:avLst/>
              <a:gdLst/>
              <a:ahLst/>
              <a:cxnLst/>
              <a:rect l="l" t="t" r="r" b="b"/>
              <a:pathLst>
                <a:path w="1796" h="8977" extrusionOk="0">
                  <a:moveTo>
                    <a:pt x="1527" y="1"/>
                  </a:moveTo>
                  <a:lnTo>
                    <a:pt x="1467" y="31"/>
                  </a:lnTo>
                  <a:lnTo>
                    <a:pt x="1407" y="91"/>
                  </a:lnTo>
                  <a:lnTo>
                    <a:pt x="1377" y="180"/>
                  </a:lnTo>
                  <a:lnTo>
                    <a:pt x="1" y="8767"/>
                  </a:lnTo>
                  <a:lnTo>
                    <a:pt x="1" y="8857"/>
                  </a:lnTo>
                  <a:lnTo>
                    <a:pt x="31" y="8917"/>
                  </a:lnTo>
                  <a:lnTo>
                    <a:pt x="90" y="8976"/>
                  </a:lnTo>
                  <a:lnTo>
                    <a:pt x="240" y="8976"/>
                  </a:lnTo>
                  <a:lnTo>
                    <a:pt x="300" y="8946"/>
                  </a:lnTo>
                  <a:lnTo>
                    <a:pt x="360" y="8887"/>
                  </a:lnTo>
                  <a:lnTo>
                    <a:pt x="390" y="8827"/>
                  </a:lnTo>
                  <a:lnTo>
                    <a:pt x="1796" y="210"/>
                  </a:lnTo>
                  <a:lnTo>
                    <a:pt x="1796" y="151"/>
                  </a:lnTo>
                  <a:lnTo>
                    <a:pt x="1736" y="61"/>
                  </a:lnTo>
                  <a:lnTo>
                    <a:pt x="1676" y="31"/>
                  </a:lnTo>
                  <a:lnTo>
                    <a:pt x="161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991;p44">
              <a:extLst>
                <a:ext uri="{FF2B5EF4-FFF2-40B4-BE49-F238E27FC236}">
                  <a16:creationId xmlns:a16="http://schemas.microsoft.com/office/drawing/2014/main" xmlns="" id="{2DD8C47C-93B6-40CA-9BB8-19E2C1D9BCC0}"/>
                </a:ext>
              </a:extLst>
            </p:cNvPr>
            <p:cNvSpPr/>
            <p:nvPr/>
          </p:nvSpPr>
          <p:spPr>
            <a:xfrm>
              <a:off x="4753525" y="3837300"/>
              <a:ext cx="94275" cy="98750"/>
            </a:xfrm>
            <a:custGeom>
              <a:avLst/>
              <a:gdLst/>
              <a:ahLst/>
              <a:cxnLst/>
              <a:rect l="l" t="t" r="r" b="b"/>
              <a:pathLst>
                <a:path w="3771" h="3950" extrusionOk="0">
                  <a:moveTo>
                    <a:pt x="3531" y="0"/>
                  </a:moveTo>
                  <a:lnTo>
                    <a:pt x="3472" y="30"/>
                  </a:lnTo>
                  <a:lnTo>
                    <a:pt x="3382" y="60"/>
                  </a:lnTo>
                  <a:lnTo>
                    <a:pt x="61" y="3650"/>
                  </a:lnTo>
                  <a:lnTo>
                    <a:pt x="1" y="3710"/>
                  </a:lnTo>
                  <a:lnTo>
                    <a:pt x="1" y="3800"/>
                  </a:lnTo>
                  <a:lnTo>
                    <a:pt x="31" y="3860"/>
                  </a:lnTo>
                  <a:lnTo>
                    <a:pt x="91" y="3890"/>
                  </a:lnTo>
                  <a:lnTo>
                    <a:pt x="151" y="3949"/>
                  </a:lnTo>
                  <a:lnTo>
                    <a:pt x="240" y="3949"/>
                  </a:lnTo>
                  <a:lnTo>
                    <a:pt x="300" y="3919"/>
                  </a:lnTo>
                  <a:lnTo>
                    <a:pt x="390" y="3890"/>
                  </a:lnTo>
                  <a:lnTo>
                    <a:pt x="3711" y="299"/>
                  </a:lnTo>
                  <a:lnTo>
                    <a:pt x="3771" y="240"/>
                  </a:lnTo>
                  <a:lnTo>
                    <a:pt x="3771" y="180"/>
                  </a:lnTo>
                  <a:lnTo>
                    <a:pt x="3741" y="90"/>
                  </a:lnTo>
                  <a:lnTo>
                    <a:pt x="3681" y="60"/>
                  </a:lnTo>
                  <a:lnTo>
                    <a:pt x="3621" y="30"/>
                  </a:lnTo>
                  <a:lnTo>
                    <a:pt x="353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992;p44">
              <a:extLst>
                <a:ext uri="{FF2B5EF4-FFF2-40B4-BE49-F238E27FC236}">
                  <a16:creationId xmlns:a16="http://schemas.microsoft.com/office/drawing/2014/main" xmlns="" id="{E702D2F2-CE97-4D71-A2D9-CE9622B06281}"/>
                </a:ext>
              </a:extLst>
            </p:cNvPr>
            <p:cNvSpPr/>
            <p:nvPr/>
          </p:nvSpPr>
          <p:spPr>
            <a:xfrm>
              <a:off x="4282325" y="3488750"/>
              <a:ext cx="147375" cy="56875"/>
            </a:xfrm>
            <a:custGeom>
              <a:avLst/>
              <a:gdLst/>
              <a:ahLst/>
              <a:cxnLst/>
              <a:rect l="l" t="t" r="r" b="b"/>
              <a:pathLst>
                <a:path w="5895" h="2275" extrusionOk="0">
                  <a:moveTo>
                    <a:pt x="180" y="0"/>
                  </a:moveTo>
                  <a:lnTo>
                    <a:pt x="120" y="30"/>
                  </a:lnTo>
                  <a:lnTo>
                    <a:pt x="60" y="90"/>
                  </a:lnTo>
                  <a:lnTo>
                    <a:pt x="30" y="150"/>
                  </a:lnTo>
                  <a:lnTo>
                    <a:pt x="0" y="240"/>
                  </a:lnTo>
                  <a:lnTo>
                    <a:pt x="30" y="329"/>
                  </a:lnTo>
                  <a:lnTo>
                    <a:pt x="90" y="389"/>
                  </a:lnTo>
                  <a:lnTo>
                    <a:pt x="389" y="629"/>
                  </a:lnTo>
                  <a:lnTo>
                    <a:pt x="689" y="868"/>
                  </a:lnTo>
                  <a:lnTo>
                    <a:pt x="988" y="1077"/>
                  </a:lnTo>
                  <a:lnTo>
                    <a:pt x="1317" y="1287"/>
                  </a:lnTo>
                  <a:lnTo>
                    <a:pt x="1676" y="1466"/>
                  </a:lnTo>
                  <a:lnTo>
                    <a:pt x="2005" y="1616"/>
                  </a:lnTo>
                  <a:lnTo>
                    <a:pt x="2364" y="1766"/>
                  </a:lnTo>
                  <a:lnTo>
                    <a:pt x="2723" y="1915"/>
                  </a:lnTo>
                  <a:lnTo>
                    <a:pt x="3082" y="2005"/>
                  </a:lnTo>
                  <a:lnTo>
                    <a:pt x="3441" y="2095"/>
                  </a:lnTo>
                  <a:lnTo>
                    <a:pt x="3830" y="2184"/>
                  </a:lnTo>
                  <a:lnTo>
                    <a:pt x="4219" y="2214"/>
                  </a:lnTo>
                  <a:lnTo>
                    <a:pt x="4578" y="2244"/>
                  </a:lnTo>
                  <a:lnTo>
                    <a:pt x="4967" y="2274"/>
                  </a:lnTo>
                  <a:lnTo>
                    <a:pt x="5356" y="2274"/>
                  </a:lnTo>
                  <a:lnTo>
                    <a:pt x="5745" y="2244"/>
                  </a:lnTo>
                  <a:lnTo>
                    <a:pt x="5835" y="2214"/>
                  </a:lnTo>
                  <a:lnTo>
                    <a:pt x="5864" y="2154"/>
                  </a:lnTo>
                  <a:lnTo>
                    <a:pt x="5894" y="2095"/>
                  </a:lnTo>
                  <a:lnTo>
                    <a:pt x="5894" y="2005"/>
                  </a:lnTo>
                  <a:lnTo>
                    <a:pt x="5864" y="1945"/>
                  </a:lnTo>
                  <a:lnTo>
                    <a:pt x="5835" y="1885"/>
                  </a:lnTo>
                  <a:lnTo>
                    <a:pt x="5775" y="1855"/>
                  </a:lnTo>
                  <a:lnTo>
                    <a:pt x="5685" y="1825"/>
                  </a:lnTo>
                  <a:lnTo>
                    <a:pt x="5326" y="1855"/>
                  </a:lnTo>
                  <a:lnTo>
                    <a:pt x="4578" y="1855"/>
                  </a:lnTo>
                  <a:lnTo>
                    <a:pt x="4219" y="1825"/>
                  </a:lnTo>
                  <a:lnTo>
                    <a:pt x="3860" y="1766"/>
                  </a:lnTo>
                  <a:lnTo>
                    <a:pt x="3501" y="1706"/>
                  </a:lnTo>
                  <a:lnTo>
                    <a:pt x="3172" y="1616"/>
                  </a:lnTo>
                  <a:lnTo>
                    <a:pt x="2813" y="1496"/>
                  </a:lnTo>
                  <a:lnTo>
                    <a:pt x="2484" y="1377"/>
                  </a:lnTo>
                  <a:lnTo>
                    <a:pt x="2155" y="1257"/>
                  </a:lnTo>
                  <a:lnTo>
                    <a:pt x="1825" y="1077"/>
                  </a:lnTo>
                  <a:lnTo>
                    <a:pt x="1496" y="928"/>
                  </a:lnTo>
                  <a:lnTo>
                    <a:pt x="1197" y="718"/>
                  </a:lnTo>
                  <a:lnTo>
                    <a:pt x="898" y="509"/>
                  </a:lnTo>
                  <a:lnTo>
                    <a:pt x="599" y="300"/>
                  </a:lnTo>
                  <a:lnTo>
                    <a:pt x="330" y="60"/>
                  </a:lnTo>
                  <a:lnTo>
                    <a:pt x="240" y="3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3" name="Imagen 92" descr="Texto&#10;&#10;Descripción generada automáticamente">
            <a:extLst>
              <a:ext uri="{FF2B5EF4-FFF2-40B4-BE49-F238E27FC236}">
                <a16:creationId xmlns:a16="http://schemas.microsoft.com/office/drawing/2014/main" xmlns="" id="{E6177833-3975-4E5E-B297-102E06F41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834" y="464213"/>
            <a:ext cx="2556118" cy="50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2001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6" name="Google Shape;6226;p52"/>
          <p:cNvSpPr txBox="1">
            <a:spLocks noGrp="1"/>
          </p:cNvSpPr>
          <p:nvPr>
            <p:ph type="subTitle" idx="1"/>
          </p:nvPr>
        </p:nvSpPr>
        <p:spPr>
          <a:xfrm>
            <a:off x="4252253" y="3158911"/>
            <a:ext cx="3667456" cy="17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base">
              <a:buNone/>
            </a:pPr>
            <a:endParaRPr lang="es-ES" sz="1800" dirty="0"/>
          </a:p>
          <a:p>
            <a:pPr marL="0" indent="0" fontAlgn="base">
              <a:buNone/>
            </a:pPr>
            <a:r>
              <a:rPr lang="es-ES" sz="1800" dirty="0"/>
              <a:t>Explora nuevas formas de crecimiento, a nivel de inteligencia emocional, laboral, social a través de los pensamientos positivos.</a:t>
            </a:r>
          </a:p>
          <a:p>
            <a:pPr marL="0" indent="0">
              <a:buNone/>
            </a:pPr>
            <a:endParaRPr sz="1600" dirty="0"/>
          </a:p>
        </p:txBody>
      </p:sp>
      <p:sp>
        <p:nvSpPr>
          <p:cNvPr id="4" name="Google Shape;6220;p51">
            <a:extLst>
              <a:ext uri="{FF2B5EF4-FFF2-40B4-BE49-F238E27FC236}">
                <a16:creationId xmlns:a16="http://schemas.microsoft.com/office/drawing/2014/main" xmlns="" id="{DFAB3B63-F103-43D3-A555-76E28F650803}"/>
              </a:ext>
            </a:extLst>
          </p:cNvPr>
          <p:cNvSpPr txBox="1">
            <a:spLocks/>
          </p:cNvSpPr>
          <p:nvPr/>
        </p:nvSpPr>
        <p:spPr>
          <a:xfrm>
            <a:off x="3803566" y="1984589"/>
            <a:ext cx="4564829" cy="126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ril Fatface"/>
              <a:buNone/>
              <a:defRPr sz="26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ril Fatface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ril Fatface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ril Fatface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ril Fatface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ril Fatface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ril Fatface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ril Fatface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ril Fatface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es-ES" sz="3600" b="1" dirty="0"/>
              <a:t>Desarrolla una mentalidad de crecimiento</a:t>
            </a:r>
          </a:p>
          <a:p>
            <a:r>
              <a:rPr lang="es-MX" sz="3400" dirty="0"/>
              <a:t/>
            </a:r>
            <a:br>
              <a:rPr lang="es-MX" sz="3400" dirty="0"/>
            </a:br>
            <a:endParaRPr lang="es-MX" sz="3400" dirty="0"/>
          </a:p>
        </p:txBody>
      </p:sp>
      <p:grpSp>
        <p:nvGrpSpPr>
          <p:cNvPr id="45" name="Google Shape;5724;p40">
            <a:extLst>
              <a:ext uri="{FF2B5EF4-FFF2-40B4-BE49-F238E27FC236}">
                <a16:creationId xmlns:a16="http://schemas.microsoft.com/office/drawing/2014/main" xmlns="" id="{9BA913DF-95F5-4420-A015-E1B63E0B6BBB}"/>
              </a:ext>
            </a:extLst>
          </p:cNvPr>
          <p:cNvGrpSpPr/>
          <p:nvPr/>
        </p:nvGrpSpPr>
        <p:grpSpPr>
          <a:xfrm flipH="1">
            <a:off x="1016448" y="834222"/>
            <a:ext cx="2353249" cy="4395422"/>
            <a:chOff x="3838975" y="1631625"/>
            <a:chExt cx="1380400" cy="2578325"/>
          </a:xfrm>
        </p:grpSpPr>
        <p:sp>
          <p:nvSpPr>
            <p:cNvPr id="46" name="Google Shape;5725;p40">
              <a:extLst>
                <a:ext uri="{FF2B5EF4-FFF2-40B4-BE49-F238E27FC236}">
                  <a16:creationId xmlns:a16="http://schemas.microsoft.com/office/drawing/2014/main" xmlns="" id="{8A190C92-48DC-421F-9A55-13CCA752E711}"/>
                </a:ext>
              </a:extLst>
            </p:cNvPr>
            <p:cNvSpPr/>
            <p:nvPr/>
          </p:nvSpPr>
          <p:spPr>
            <a:xfrm>
              <a:off x="4162150" y="2256025"/>
              <a:ext cx="613850" cy="586975"/>
            </a:xfrm>
            <a:custGeom>
              <a:avLst/>
              <a:gdLst/>
              <a:ahLst/>
              <a:cxnLst/>
              <a:rect l="l" t="t" r="r" b="b"/>
              <a:pathLst>
                <a:path w="24554" h="23479" extrusionOk="0">
                  <a:moveTo>
                    <a:pt x="17793" y="1"/>
                  </a:moveTo>
                  <a:lnTo>
                    <a:pt x="17482" y="29"/>
                  </a:lnTo>
                  <a:lnTo>
                    <a:pt x="17142" y="114"/>
                  </a:lnTo>
                  <a:lnTo>
                    <a:pt x="16831" y="199"/>
                  </a:lnTo>
                  <a:lnTo>
                    <a:pt x="16492" y="312"/>
                  </a:lnTo>
                  <a:lnTo>
                    <a:pt x="16181" y="454"/>
                  </a:lnTo>
                  <a:lnTo>
                    <a:pt x="15869" y="623"/>
                  </a:lnTo>
                  <a:lnTo>
                    <a:pt x="15247" y="991"/>
                  </a:lnTo>
                  <a:lnTo>
                    <a:pt x="14625" y="1387"/>
                  </a:lnTo>
                  <a:lnTo>
                    <a:pt x="14087" y="1840"/>
                  </a:lnTo>
                  <a:lnTo>
                    <a:pt x="13210" y="2518"/>
                  </a:lnTo>
                  <a:lnTo>
                    <a:pt x="6252" y="8034"/>
                  </a:lnTo>
                  <a:lnTo>
                    <a:pt x="2773" y="10778"/>
                  </a:lnTo>
                  <a:lnTo>
                    <a:pt x="991" y="12192"/>
                  </a:lnTo>
                  <a:lnTo>
                    <a:pt x="680" y="12447"/>
                  </a:lnTo>
                  <a:lnTo>
                    <a:pt x="397" y="12730"/>
                  </a:lnTo>
                  <a:lnTo>
                    <a:pt x="284" y="12871"/>
                  </a:lnTo>
                  <a:lnTo>
                    <a:pt x="170" y="13041"/>
                  </a:lnTo>
                  <a:lnTo>
                    <a:pt x="86" y="13211"/>
                  </a:lnTo>
                  <a:lnTo>
                    <a:pt x="29" y="13437"/>
                  </a:lnTo>
                  <a:lnTo>
                    <a:pt x="1" y="13635"/>
                  </a:lnTo>
                  <a:lnTo>
                    <a:pt x="1" y="13833"/>
                  </a:lnTo>
                  <a:lnTo>
                    <a:pt x="29" y="14031"/>
                  </a:lnTo>
                  <a:lnTo>
                    <a:pt x="86" y="14201"/>
                  </a:lnTo>
                  <a:lnTo>
                    <a:pt x="170" y="14370"/>
                  </a:lnTo>
                  <a:lnTo>
                    <a:pt x="284" y="14540"/>
                  </a:lnTo>
                  <a:lnTo>
                    <a:pt x="397" y="14682"/>
                  </a:lnTo>
                  <a:lnTo>
                    <a:pt x="538" y="14823"/>
                  </a:lnTo>
                  <a:lnTo>
                    <a:pt x="849" y="15078"/>
                  </a:lnTo>
                  <a:lnTo>
                    <a:pt x="1189" y="15304"/>
                  </a:lnTo>
                  <a:lnTo>
                    <a:pt x="1868" y="15672"/>
                  </a:lnTo>
                  <a:lnTo>
                    <a:pt x="3678" y="16633"/>
                  </a:lnTo>
                  <a:lnTo>
                    <a:pt x="5517" y="17539"/>
                  </a:lnTo>
                  <a:lnTo>
                    <a:pt x="7383" y="18415"/>
                  </a:lnTo>
                  <a:lnTo>
                    <a:pt x="9279" y="19236"/>
                  </a:lnTo>
                  <a:lnTo>
                    <a:pt x="11174" y="20028"/>
                  </a:lnTo>
                  <a:lnTo>
                    <a:pt x="13126" y="20763"/>
                  </a:lnTo>
                  <a:lnTo>
                    <a:pt x="15049" y="21442"/>
                  </a:lnTo>
                  <a:lnTo>
                    <a:pt x="17001" y="22093"/>
                  </a:lnTo>
                  <a:lnTo>
                    <a:pt x="18953" y="22687"/>
                  </a:lnTo>
                  <a:lnTo>
                    <a:pt x="20933" y="23252"/>
                  </a:lnTo>
                  <a:lnTo>
                    <a:pt x="21414" y="23365"/>
                  </a:lnTo>
                  <a:lnTo>
                    <a:pt x="21894" y="23450"/>
                  </a:lnTo>
                  <a:lnTo>
                    <a:pt x="22404" y="23479"/>
                  </a:lnTo>
                  <a:lnTo>
                    <a:pt x="22630" y="23479"/>
                  </a:lnTo>
                  <a:lnTo>
                    <a:pt x="22884" y="23450"/>
                  </a:lnTo>
                  <a:lnTo>
                    <a:pt x="23111" y="23422"/>
                  </a:lnTo>
                  <a:lnTo>
                    <a:pt x="23337" y="23365"/>
                  </a:lnTo>
                  <a:lnTo>
                    <a:pt x="23535" y="23252"/>
                  </a:lnTo>
                  <a:lnTo>
                    <a:pt x="23733" y="23139"/>
                  </a:lnTo>
                  <a:lnTo>
                    <a:pt x="23931" y="22998"/>
                  </a:lnTo>
                  <a:lnTo>
                    <a:pt x="24101" y="22800"/>
                  </a:lnTo>
                  <a:lnTo>
                    <a:pt x="24242" y="22602"/>
                  </a:lnTo>
                  <a:lnTo>
                    <a:pt x="24355" y="22347"/>
                  </a:lnTo>
                  <a:lnTo>
                    <a:pt x="24468" y="22036"/>
                  </a:lnTo>
                  <a:lnTo>
                    <a:pt x="24525" y="21725"/>
                  </a:lnTo>
                  <a:lnTo>
                    <a:pt x="24553" y="21385"/>
                  </a:lnTo>
                  <a:lnTo>
                    <a:pt x="24525" y="21074"/>
                  </a:lnTo>
                  <a:lnTo>
                    <a:pt x="24044" y="16237"/>
                  </a:lnTo>
                  <a:lnTo>
                    <a:pt x="23790" y="15417"/>
                  </a:lnTo>
                  <a:lnTo>
                    <a:pt x="23592" y="14568"/>
                  </a:lnTo>
                  <a:lnTo>
                    <a:pt x="23365" y="13720"/>
                  </a:lnTo>
                  <a:lnTo>
                    <a:pt x="23111" y="12900"/>
                  </a:lnTo>
                  <a:lnTo>
                    <a:pt x="22969" y="12504"/>
                  </a:lnTo>
                  <a:lnTo>
                    <a:pt x="22800" y="12108"/>
                  </a:lnTo>
                  <a:lnTo>
                    <a:pt x="22602" y="11740"/>
                  </a:lnTo>
                  <a:lnTo>
                    <a:pt x="22375" y="11400"/>
                  </a:lnTo>
                  <a:lnTo>
                    <a:pt x="22121" y="11089"/>
                  </a:lnTo>
                  <a:lnTo>
                    <a:pt x="21810" y="10778"/>
                  </a:lnTo>
                  <a:lnTo>
                    <a:pt x="21470" y="10524"/>
                  </a:lnTo>
                  <a:lnTo>
                    <a:pt x="21074" y="10269"/>
                  </a:lnTo>
                  <a:lnTo>
                    <a:pt x="21074" y="10241"/>
                  </a:lnTo>
                  <a:lnTo>
                    <a:pt x="21018" y="10241"/>
                  </a:lnTo>
                  <a:lnTo>
                    <a:pt x="20904" y="10297"/>
                  </a:lnTo>
                  <a:lnTo>
                    <a:pt x="20706" y="10410"/>
                  </a:lnTo>
                  <a:lnTo>
                    <a:pt x="20508" y="10608"/>
                  </a:lnTo>
                  <a:lnTo>
                    <a:pt x="20282" y="10835"/>
                  </a:lnTo>
                  <a:lnTo>
                    <a:pt x="20056" y="11061"/>
                  </a:lnTo>
                  <a:lnTo>
                    <a:pt x="19886" y="11344"/>
                  </a:lnTo>
                  <a:lnTo>
                    <a:pt x="19773" y="11598"/>
                  </a:lnTo>
                  <a:lnTo>
                    <a:pt x="19886" y="11174"/>
                  </a:lnTo>
                  <a:lnTo>
                    <a:pt x="19943" y="10778"/>
                  </a:lnTo>
                  <a:lnTo>
                    <a:pt x="19999" y="10354"/>
                  </a:lnTo>
                  <a:lnTo>
                    <a:pt x="20056" y="9958"/>
                  </a:lnTo>
                  <a:lnTo>
                    <a:pt x="20056" y="9533"/>
                  </a:lnTo>
                  <a:lnTo>
                    <a:pt x="20056" y="9137"/>
                  </a:lnTo>
                  <a:lnTo>
                    <a:pt x="19999" y="8317"/>
                  </a:lnTo>
                  <a:lnTo>
                    <a:pt x="19858" y="6677"/>
                  </a:lnTo>
                  <a:lnTo>
                    <a:pt x="19801" y="5856"/>
                  </a:lnTo>
                  <a:lnTo>
                    <a:pt x="19773" y="5036"/>
                  </a:lnTo>
                  <a:lnTo>
                    <a:pt x="19745" y="5375"/>
                  </a:lnTo>
                  <a:lnTo>
                    <a:pt x="19716" y="5715"/>
                  </a:lnTo>
                  <a:lnTo>
                    <a:pt x="19631" y="6450"/>
                  </a:lnTo>
                  <a:lnTo>
                    <a:pt x="19490" y="7186"/>
                  </a:lnTo>
                  <a:lnTo>
                    <a:pt x="19320" y="7865"/>
                  </a:lnTo>
                  <a:lnTo>
                    <a:pt x="19292" y="6903"/>
                  </a:lnTo>
                  <a:lnTo>
                    <a:pt x="19292" y="5913"/>
                  </a:lnTo>
                  <a:lnTo>
                    <a:pt x="19320" y="3989"/>
                  </a:lnTo>
                  <a:lnTo>
                    <a:pt x="19320" y="3028"/>
                  </a:lnTo>
                  <a:lnTo>
                    <a:pt x="19292" y="2066"/>
                  </a:lnTo>
                  <a:lnTo>
                    <a:pt x="19207" y="1132"/>
                  </a:lnTo>
                  <a:lnTo>
                    <a:pt x="19151" y="680"/>
                  </a:lnTo>
                  <a:lnTo>
                    <a:pt x="19037" y="199"/>
                  </a:lnTo>
                  <a:lnTo>
                    <a:pt x="18755" y="86"/>
                  </a:lnTo>
                  <a:lnTo>
                    <a:pt x="18443" y="29"/>
                  </a:lnTo>
                  <a:lnTo>
                    <a:pt x="18104" y="1"/>
                  </a:ln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726;p40">
              <a:extLst>
                <a:ext uri="{FF2B5EF4-FFF2-40B4-BE49-F238E27FC236}">
                  <a16:creationId xmlns:a16="http://schemas.microsoft.com/office/drawing/2014/main" xmlns="" id="{A8C5064E-CE67-4E25-B61B-E62FCA663869}"/>
                </a:ext>
              </a:extLst>
            </p:cNvPr>
            <p:cNvSpPr/>
            <p:nvPr/>
          </p:nvSpPr>
          <p:spPr>
            <a:xfrm>
              <a:off x="4638075" y="2260975"/>
              <a:ext cx="125200" cy="401000"/>
            </a:xfrm>
            <a:custGeom>
              <a:avLst/>
              <a:gdLst/>
              <a:ahLst/>
              <a:cxnLst/>
              <a:rect l="l" t="t" r="r" b="b"/>
              <a:pathLst>
                <a:path w="5008" h="16040" extrusionOk="0">
                  <a:moveTo>
                    <a:pt x="0" y="1"/>
                  </a:moveTo>
                  <a:lnTo>
                    <a:pt x="114" y="482"/>
                  </a:lnTo>
                  <a:lnTo>
                    <a:pt x="170" y="934"/>
                  </a:lnTo>
                  <a:lnTo>
                    <a:pt x="255" y="1868"/>
                  </a:lnTo>
                  <a:lnTo>
                    <a:pt x="283" y="2830"/>
                  </a:lnTo>
                  <a:lnTo>
                    <a:pt x="283" y="3791"/>
                  </a:lnTo>
                  <a:lnTo>
                    <a:pt x="255" y="5715"/>
                  </a:lnTo>
                  <a:lnTo>
                    <a:pt x="255" y="6705"/>
                  </a:lnTo>
                  <a:lnTo>
                    <a:pt x="283" y="7667"/>
                  </a:lnTo>
                  <a:lnTo>
                    <a:pt x="453" y="6988"/>
                  </a:lnTo>
                  <a:lnTo>
                    <a:pt x="594" y="6252"/>
                  </a:lnTo>
                  <a:lnTo>
                    <a:pt x="679" y="5517"/>
                  </a:lnTo>
                  <a:lnTo>
                    <a:pt x="708" y="5177"/>
                  </a:lnTo>
                  <a:lnTo>
                    <a:pt x="736" y="4838"/>
                  </a:lnTo>
                  <a:lnTo>
                    <a:pt x="764" y="5658"/>
                  </a:lnTo>
                  <a:lnTo>
                    <a:pt x="821" y="6479"/>
                  </a:lnTo>
                  <a:lnTo>
                    <a:pt x="962" y="8119"/>
                  </a:lnTo>
                  <a:lnTo>
                    <a:pt x="1019" y="8939"/>
                  </a:lnTo>
                  <a:lnTo>
                    <a:pt x="1019" y="9335"/>
                  </a:lnTo>
                  <a:lnTo>
                    <a:pt x="1019" y="9760"/>
                  </a:lnTo>
                  <a:lnTo>
                    <a:pt x="962" y="10156"/>
                  </a:lnTo>
                  <a:lnTo>
                    <a:pt x="906" y="10580"/>
                  </a:lnTo>
                  <a:lnTo>
                    <a:pt x="849" y="10976"/>
                  </a:lnTo>
                  <a:lnTo>
                    <a:pt x="736" y="11400"/>
                  </a:lnTo>
                  <a:lnTo>
                    <a:pt x="849" y="11146"/>
                  </a:lnTo>
                  <a:lnTo>
                    <a:pt x="1019" y="10863"/>
                  </a:lnTo>
                  <a:lnTo>
                    <a:pt x="1245" y="10637"/>
                  </a:lnTo>
                  <a:lnTo>
                    <a:pt x="1471" y="10410"/>
                  </a:lnTo>
                  <a:lnTo>
                    <a:pt x="1669" y="10212"/>
                  </a:lnTo>
                  <a:lnTo>
                    <a:pt x="1867" y="10099"/>
                  </a:lnTo>
                  <a:lnTo>
                    <a:pt x="1981" y="10043"/>
                  </a:lnTo>
                  <a:lnTo>
                    <a:pt x="2037" y="10043"/>
                  </a:lnTo>
                  <a:lnTo>
                    <a:pt x="2037" y="10071"/>
                  </a:lnTo>
                  <a:lnTo>
                    <a:pt x="2433" y="10326"/>
                  </a:lnTo>
                  <a:lnTo>
                    <a:pt x="2773" y="10580"/>
                  </a:lnTo>
                  <a:lnTo>
                    <a:pt x="3084" y="10891"/>
                  </a:lnTo>
                  <a:lnTo>
                    <a:pt x="3338" y="11202"/>
                  </a:lnTo>
                  <a:lnTo>
                    <a:pt x="3565" y="11542"/>
                  </a:lnTo>
                  <a:lnTo>
                    <a:pt x="3763" y="11910"/>
                  </a:lnTo>
                  <a:lnTo>
                    <a:pt x="3932" y="12306"/>
                  </a:lnTo>
                  <a:lnTo>
                    <a:pt x="4074" y="12702"/>
                  </a:lnTo>
                  <a:lnTo>
                    <a:pt x="4328" y="13522"/>
                  </a:lnTo>
                  <a:lnTo>
                    <a:pt x="4555" y="14370"/>
                  </a:lnTo>
                  <a:lnTo>
                    <a:pt x="4753" y="15219"/>
                  </a:lnTo>
                  <a:lnTo>
                    <a:pt x="5007" y="16039"/>
                  </a:lnTo>
                  <a:lnTo>
                    <a:pt x="4583" y="11881"/>
                  </a:lnTo>
                  <a:lnTo>
                    <a:pt x="4526" y="11287"/>
                  </a:lnTo>
                  <a:lnTo>
                    <a:pt x="4470" y="11004"/>
                  </a:lnTo>
                  <a:lnTo>
                    <a:pt x="4413" y="10722"/>
                  </a:lnTo>
                  <a:lnTo>
                    <a:pt x="4328" y="10439"/>
                  </a:lnTo>
                  <a:lnTo>
                    <a:pt x="4215" y="10184"/>
                  </a:lnTo>
                  <a:lnTo>
                    <a:pt x="4074" y="9929"/>
                  </a:lnTo>
                  <a:lnTo>
                    <a:pt x="3904" y="9731"/>
                  </a:lnTo>
                  <a:lnTo>
                    <a:pt x="3678" y="9533"/>
                  </a:lnTo>
                  <a:lnTo>
                    <a:pt x="3451" y="9420"/>
                  </a:lnTo>
                  <a:lnTo>
                    <a:pt x="3197" y="9307"/>
                  </a:lnTo>
                  <a:lnTo>
                    <a:pt x="2914" y="9279"/>
                  </a:lnTo>
                  <a:lnTo>
                    <a:pt x="2659" y="9251"/>
                  </a:lnTo>
                  <a:lnTo>
                    <a:pt x="2405" y="9166"/>
                  </a:lnTo>
                  <a:lnTo>
                    <a:pt x="2179" y="9053"/>
                  </a:lnTo>
                  <a:lnTo>
                    <a:pt x="1981" y="8883"/>
                  </a:lnTo>
                  <a:lnTo>
                    <a:pt x="1811" y="8685"/>
                  </a:lnTo>
                  <a:lnTo>
                    <a:pt x="1669" y="8459"/>
                  </a:lnTo>
                  <a:lnTo>
                    <a:pt x="1585" y="8232"/>
                  </a:lnTo>
                  <a:lnTo>
                    <a:pt x="1528" y="7949"/>
                  </a:lnTo>
                  <a:lnTo>
                    <a:pt x="1443" y="6875"/>
                  </a:lnTo>
                  <a:lnTo>
                    <a:pt x="1387" y="5687"/>
                  </a:lnTo>
                  <a:lnTo>
                    <a:pt x="1330" y="4470"/>
                  </a:lnTo>
                  <a:lnTo>
                    <a:pt x="1245" y="3282"/>
                  </a:lnTo>
                  <a:lnTo>
                    <a:pt x="1189" y="2716"/>
                  </a:lnTo>
                  <a:lnTo>
                    <a:pt x="1104" y="2207"/>
                  </a:lnTo>
                  <a:lnTo>
                    <a:pt x="1019" y="1698"/>
                  </a:lnTo>
                  <a:lnTo>
                    <a:pt x="934" y="1274"/>
                  </a:lnTo>
                  <a:lnTo>
                    <a:pt x="792" y="878"/>
                  </a:lnTo>
                  <a:lnTo>
                    <a:pt x="651" y="567"/>
                  </a:lnTo>
                  <a:lnTo>
                    <a:pt x="481" y="312"/>
                  </a:lnTo>
                  <a:lnTo>
                    <a:pt x="396" y="227"/>
                  </a:lnTo>
                  <a:lnTo>
                    <a:pt x="283" y="14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99E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727;p40">
              <a:extLst>
                <a:ext uri="{FF2B5EF4-FFF2-40B4-BE49-F238E27FC236}">
                  <a16:creationId xmlns:a16="http://schemas.microsoft.com/office/drawing/2014/main" xmlns="" id="{F7F85C91-27F6-4FBD-B305-E10D452789F6}"/>
                </a:ext>
              </a:extLst>
            </p:cNvPr>
            <p:cNvSpPr/>
            <p:nvPr/>
          </p:nvSpPr>
          <p:spPr>
            <a:xfrm>
              <a:off x="4597775" y="2293525"/>
              <a:ext cx="466750" cy="531100"/>
            </a:xfrm>
            <a:custGeom>
              <a:avLst/>
              <a:gdLst/>
              <a:ahLst/>
              <a:cxnLst/>
              <a:rect l="l" t="t" r="r" b="b"/>
              <a:pathLst>
                <a:path w="18670" h="21244" extrusionOk="0">
                  <a:moveTo>
                    <a:pt x="18669" y="0"/>
                  </a:moveTo>
                  <a:lnTo>
                    <a:pt x="0" y="21243"/>
                  </a:lnTo>
                  <a:lnTo>
                    <a:pt x="849" y="20904"/>
                  </a:lnTo>
                  <a:lnTo>
                    <a:pt x="1697" y="20536"/>
                  </a:lnTo>
                  <a:lnTo>
                    <a:pt x="2546" y="20140"/>
                  </a:lnTo>
                  <a:lnTo>
                    <a:pt x="3338" y="19744"/>
                  </a:lnTo>
                  <a:lnTo>
                    <a:pt x="4158" y="19291"/>
                  </a:lnTo>
                  <a:lnTo>
                    <a:pt x="4950" y="18811"/>
                  </a:lnTo>
                  <a:lnTo>
                    <a:pt x="5714" y="18330"/>
                  </a:lnTo>
                  <a:lnTo>
                    <a:pt x="6478" y="17821"/>
                  </a:lnTo>
                  <a:lnTo>
                    <a:pt x="7213" y="17283"/>
                  </a:lnTo>
                  <a:lnTo>
                    <a:pt x="7949" y="16717"/>
                  </a:lnTo>
                  <a:lnTo>
                    <a:pt x="8656" y="16123"/>
                  </a:lnTo>
                  <a:lnTo>
                    <a:pt x="9363" y="15529"/>
                  </a:lnTo>
                  <a:lnTo>
                    <a:pt x="10014" y="14907"/>
                  </a:lnTo>
                  <a:lnTo>
                    <a:pt x="10692" y="14256"/>
                  </a:lnTo>
                  <a:lnTo>
                    <a:pt x="11315" y="13606"/>
                  </a:lnTo>
                  <a:lnTo>
                    <a:pt x="11937" y="12927"/>
                  </a:lnTo>
                  <a:lnTo>
                    <a:pt x="12531" y="12220"/>
                  </a:lnTo>
                  <a:lnTo>
                    <a:pt x="13097" y="11484"/>
                  </a:lnTo>
                  <a:lnTo>
                    <a:pt x="13663" y="10749"/>
                  </a:lnTo>
                  <a:lnTo>
                    <a:pt x="14200" y="10014"/>
                  </a:lnTo>
                  <a:lnTo>
                    <a:pt x="14709" y="9250"/>
                  </a:lnTo>
                  <a:lnTo>
                    <a:pt x="15190" y="8458"/>
                  </a:lnTo>
                  <a:lnTo>
                    <a:pt x="15643" y="7666"/>
                  </a:lnTo>
                  <a:lnTo>
                    <a:pt x="16095" y="6874"/>
                  </a:lnTo>
                  <a:lnTo>
                    <a:pt x="16491" y="6053"/>
                  </a:lnTo>
                  <a:lnTo>
                    <a:pt x="16887" y="5205"/>
                  </a:lnTo>
                  <a:lnTo>
                    <a:pt x="17255" y="4385"/>
                  </a:lnTo>
                  <a:lnTo>
                    <a:pt x="17594" y="3508"/>
                  </a:lnTo>
                  <a:lnTo>
                    <a:pt x="17905" y="2659"/>
                  </a:lnTo>
                  <a:lnTo>
                    <a:pt x="18188" y="1782"/>
                  </a:lnTo>
                  <a:lnTo>
                    <a:pt x="18443" y="905"/>
                  </a:lnTo>
                  <a:lnTo>
                    <a:pt x="1866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728;p40">
              <a:extLst>
                <a:ext uri="{FF2B5EF4-FFF2-40B4-BE49-F238E27FC236}">
                  <a16:creationId xmlns:a16="http://schemas.microsoft.com/office/drawing/2014/main" xmlns="" id="{54FEB2E1-538C-45E9-9C2F-23643E780F6E}"/>
                </a:ext>
              </a:extLst>
            </p:cNvPr>
            <p:cNvSpPr/>
            <p:nvPr/>
          </p:nvSpPr>
          <p:spPr>
            <a:xfrm>
              <a:off x="4592825" y="2285025"/>
              <a:ext cx="473100" cy="541725"/>
            </a:xfrm>
            <a:custGeom>
              <a:avLst/>
              <a:gdLst/>
              <a:ahLst/>
              <a:cxnLst/>
              <a:rect l="l" t="t" r="r" b="b"/>
              <a:pathLst>
                <a:path w="18924" h="21669" extrusionOk="0">
                  <a:moveTo>
                    <a:pt x="18924" y="1"/>
                  </a:moveTo>
                  <a:lnTo>
                    <a:pt x="18047" y="255"/>
                  </a:lnTo>
                  <a:lnTo>
                    <a:pt x="17198" y="595"/>
                  </a:lnTo>
                  <a:lnTo>
                    <a:pt x="16321" y="934"/>
                  </a:lnTo>
                  <a:lnTo>
                    <a:pt x="15473" y="1330"/>
                  </a:lnTo>
                  <a:lnTo>
                    <a:pt x="14653" y="1726"/>
                  </a:lnTo>
                  <a:lnTo>
                    <a:pt x="13832" y="2179"/>
                  </a:lnTo>
                  <a:lnTo>
                    <a:pt x="13040" y="2660"/>
                  </a:lnTo>
                  <a:lnTo>
                    <a:pt x="12248" y="3169"/>
                  </a:lnTo>
                  <a:lnTo>
                    <a:pt x="11484" y="3706"/>
                  </a:lnTo>
                  <a:lnTo>
                    <a:pt x="10749" y="4300"/>
                  </a:lnTo>
                  <a:lnTo>
                    <a:pt x="10014" y="4894"/>
                  </a:lnTo>
                  <a:lnTo>
                    <a:pt x="9278" y="5517"/>
                  </a:lnTo>
                  <a:lnTo>
                    <a:pt x="8599" y="6167"/>
                  </a:lnTo>
                  <a:lnTo>
                    <a:pt x="7920" y="6818"/>
                  </a:lnTo>
                  <a:lnTo>
                    <a:pt x="7270" y="7525"/>
                  </a:lnTo>
                  <a:lnTo>
                    <a:pt x="6647" y="8232"/>
                  </a:lnTo>
                  <a:lnTo>
                    <a:pt x="6025" y="8967"/>
                  </a:lnTo>
                  <a:lnTo>
                    <a:pt x="5431" y="9731"/>
                  </a:lnTo>
                  <a:lnTo>
                    <a:pt x="4865" y="10495"/>
                  </a:lnTo>
                  <a:lnTo>
                    <a:pt x="4328" y="11287"/>
                  </a:lnTo>
                  <a:lnTo>
                    <a:pt x="3819" y="12079"/>
                  </a:lnTo>
                  <a:lnTo>
                    <a:pt x="3338" y="12899"/>
                  </a:lnTo>
                  <a:lnTo>
                    <a:pt x="2885" y="13748"/>
                  </a:lnTo>
                  <a:lnTo>
                    <a:pt x="2433" y="14568"/>
                  </a:lnTo>
                  <a:lnTo>
                    <a:pt x="2037" y="15445"/>
                  </a:lnTo>
                  <a:lnTo>
                    <a:pt x="1641" y="16294"/>
                  </a:lnTo>
                  <a:lnTo>
                    <a:pt x="1301" y="17171"/>
                  </a:lnTo>
                  <a:lnTo>
                    <a:pt x="990" y="18076"/>
                  </a:lnTo>
                  <a:lnTo>
                    <a:pt x="679" y="18953"/>
                  </a:lnTo>
                  <a:lnTo>
                    <a:pt x="424" y="19858"/>
                  </a:lnTo>
                  <a:lnTo>
                    <a:pt x="198" y="20763"/>
                  </a:lnTo>
                  <a:lnTo>
                    <a:pt x="0" y="21668"/>
                  </a:lnTo>
                  <a:lnTo>
                    <a:pt x="0" y="21668"/>
                  </a:lnTo>
                  <a:lnTo>
                    <a:pt x="198" y="21583"/>
                  </a:lnTo>
                  <a:lnTo>
                    <a:pt x="18867" y="340"/>
                  </a:lnTo>
                  <a:lnTo>
                    <a:pt x="18924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729;p40">
              <a:extLst>
                <a:ext uri="{FF2B5EF4-FFF2-40B4-BE49-F238E27FC236}">
                  <a16:creationId xmlns:a16="http://schemas.microsoft.com/office/drawing/2014/main" xmlns="" id="{60DAF554-C792-47C4-BA1B-DDDAD9752DDB}"/>
                </a:ext>
              </a:extLst>
            </p:cNvPr>
            <p:cNvSpPr/>
            <p:nvPr/>
          </p:nvSpPr>
          <p:spPr>
            <a:xfrm>
              <a:off x="4537650" y="2354325"/>
              <a:ext cx="475950" cy="534650"/>
            </a:xfrm>
            <a:custGeom>
              <a:avLst/>
              <a:gdLst/>
              <a:ahLst/>
              <a:cxnLst/>
              <a:rect l="l" t="t" r="r" b="b"/>
              <a:pathLst>
                <a:path w="19038" h="21386" extrusionOk="0">
                  <a:moveTo>
                    <a:pt x="18953" y="1"/>
                  </a:moveTo>
                  <a:lnTo>
                    <a:pt x="18896" y="29"/>
                  </a:lnTo>
                  <a:lnTo>
                    <a:pt x="18330" y="595"/>
                  </a:lnTo>
                  <a:lnTo>
                    <a:pt x="17765" y="1189"/>
                  </a:lnTo>
                  <a:lnTo>
                    <a:pt x="16775" y="2292"/>
                  </a:lnTo>
                  <a:lnTo>
                    <a:pt x="14710" y="4583"/>
                  </a:lnTo>
                  <a:lnTo>
                    <a:pt x="7355" y="12843"/>
                  </a:lnTo>
                  <a:lnTo>
                    <a:pt x="57" y="21046"/>
                  </a:lnTo>
                  <a:lnTo>
                    <a:pt x="29" y="21131"/>
                  </a:lnTo>
                  <a:lnTo>
                    <a:pt x="1" y="21216"/>
                  </a:lnTo>
                  <a:lnTo>
                    <a:pt x="29" y="21272"/>
                  </a:lnTo>
                  <a:lnTo>
                    <a:pt x="86" y="21329"/>
                  </a:lnTo>
                  <a:lnTo>
                    <a:pt x="142" y="21385"/>
                  </a:lnTo>
                  <a:lnTo>
                    <a:pt x="284" y="21385"/>
                  </a:lnTo>
                  <a:lnTo>
                    <a:pt x="369" y="21329"/>
                  </a:lnTo>
                  <a:lnTo>
                    <a:pt x="4470" y="16690"/>
                  </a:lnTo>
                  <a:lnTo>
                    <a:pt x="11796" y="8430"/>
                  </a:lnTo>
                  <a:lnTo>
                    <a:pt x="15417" y="4329"/>
                  </a:lnTo>
                  <a:lnTo>
                    <a:pt x="17256" y="2235"/>
                  </a:lnTo>
                  <a:lnTo>
                    <a:pt x="18189" y="1189"/>
                  </a:lnTo>
                  <a:lnTo>
                    <a:pt x="18613" y="651"/>
                  </a:lnTo>
                  <a:lnTo>
                    <a:pt x="19038" y="142"/>
                  </a:lnTo>
                  <a:lnTo>
                    <a:pt x="19038" y="57"/>
                  </a:lnTo>
                  <a:lnTo>
                    <a:pt x="1900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730;p40">
              <a:extLst>
                <a:ext uri="{FF2B5EF4-FFF2-40B4-BE49-F238E27FC236}">
                  <a16:creationId xmlns:a16="http://schemas.microsoft.com/office/drawing/2014/main" xmlns="" id="{1BC3F087-7CD0-4453-B3EB-5EFCFB95A8A8}"/>
                </a:ext>
              </a:extLst>
            </p:cNvPr>
            <p:cNvSpPr/>
            <p:nvPr/>
          </p:nvSpPr>
          <p:spPr>
            <a:xfrm>
              <a:off x="4846675" y="2401000"/>
              <a:ext cx="126625" cy="144300"/>
            </a:xfrm>
            <a:custGeom>
              <a:avLst/>
              <a:gdLst/>
              <a:ahLst/>
              <a:cxnLst/>
              <a:rect l="l" t="t" r="r" b="b"/>
              <a:pathLst>
                <a:path w="5065" h="5772" extrusionOk="0">
                  <a:moveTo>
                    <a:pt x="1755" y="1"/>
                  </a:moveTo>
                  <a:lnTo>
                    <a:pt x="1698" y="29"/>
                  </a:lnTo>
                  <a:lnTo>
                    <a:pt x="1642" y="57"/>
                  </a:lnTo>
                  <a:lnTo>
                    <a:pt x="1613" y="114"/>
                  </a:lnTo>
                  <a:lnTo>
                    <a:pt x="1189" y="1472"/>
                  </a:lnTo>
                  <a:lnTo>
                    <a:pt x="793" y="2829"/>
                  </a:lnTo>
                  <a:lnTo>
                    <a:pt x="1" y="5545"/>
                  </a:lnTo>
                  <a:lnTo>
                    <a:pt x="1" y="5601"/>
                  </a:lnTo>
                  <a:lnTo>
                    <a:pt x="29" y="5658"/>
                  </a:lnTo>
                  <a:lnTo>
                    <a:pt x="86" y="5715"/>
                  </a:lnTo>
                  <a:lnTo>
                    <a:pt x="199" y="5771"/>
                  </a:lnTo>
                  <a:lnTo>
                    <a:pt x="256" y="5743"/>
                  </a:lnTo>
                  <a:lnTo>
                    <a:pt x="284" y="5743"/>
                  </a:lnTo>
                  <a:lnTo>
                    <a:pt x="1444" y="5036"/>
                  </a:lnTo>
                  <a:lnTo>
                    <a:pt x="2632" y="4357"/>
                  </a:lnTo>
                  <a:lnTo>
                    <a:pt x="3820" y="3734"/>
                  </a:lnTo>
                  <a:lnTo>
                    <a:pt x="5008" y="3112"/>
                  </a:lnTo>
                  <a:lnTo>
                    <a:pt x="5036" y="3084"/>
                  </a:lnTo>
                  <a:lnTo>
                    <a:pt x="5064" y="3056"/>
                  </a:lnTo>
                  <a:lnTo>
                    <a:pt x="5036" y="2971"/>
                  </a:lnTo>
                  <a:lnTo>
                    <a:pt x="5008" y="2914"/>
                  </a:lnTo>
                  <a:lnTo>
                    <a:pt x="4923" y="2914"/>
                  </a:lnTo>
                  <a:lnTo>
                    <a:pt x="3791" y="3423"/>
                  </a:lnTo>
                  <a:lnTo>
                    <a:pt x="2660" y="3961"/>
                  </a:lnTo>
                  <a:lnTo>
                    <a:pt x="1585" y="4555"/>
                  </a:lnTo>
                  <a:lnTo>
                    <a:pt x="510" y="5177"/>
                  </a:lnTo>
                  <a:lnTo>
                    <a:pt x="1246" y="2688"/>
                  </a:lnTo>
                  <a:lnTo>
                    <a:pt x="1585" y="1443"/>
                  </a:lnTo>
                  <a:lnTo>
                    <a:pt x="1924" y="199"/>
                  </a:lnTo>
                  <a:lnTo>
                    <a:pt x="1924" y="114"/>
                  </a:lnTo>
                  <a:lnTo>
                    <a:pt x="1896" y="57"/>
                  </a:lnTo>
                  <a:lnTo>
                    <a:pt x="1868" y="29"/>
                  </a:lnTo>
                  <a:lnTo>
                    <a:pt x="181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5731;p40">
              <a:extLst>
                <a:ext uri="{FF2B5EF4-FFF2-40B4-BE49-F238E27FC236}">
                  <a16:creationId xmlns:a16="http://schemas.microsoft.com/office/drawing/2014/main" xmlns="" id="{04E274DE-CD5E-471A-9A44-F23F17349662}"/>
                </a:ext>
              </a:extLst>
            </p:cNvPr>
            <p:cNvSpPr/>
            <p:nvPr/>
          </p:nvSpPr>
          <p:spPr>
            <a:xfrm>
              <a:off x="4718700" y="2548800"/>
              <a:ext cx="145700" cy="137225"/>
            </a:xfrm>
            <a:custGeom>
              <a:avLst/>
              <a:gdLst/>
              <a:ahLst/>
              <a:cxnLst/>
              <a:rect l="l" t="t" r="r" b="b"/>
              <a:pathLst>
                <a:path w="5828" h="5489" extrusionOk="0">
                  <a:moveTo>
                    <a:pt x="1980" y="1"/>
                  </a:moveTo>
                  <a:lnTo>
                    <a:pt x="1952" y="29"/>
                  </a:lnTo>
                  <a:lnTo>
                    <a:pt x="1924" y="57"/>
                  </a:lnTo>
                  <a:lnTo>
                    <a:pt x="1839" y="397"/>
                  </a:lnTo>
                  <a:lnTo>
                    <a:pt x="1726" y="708"/>
                  </a:lnTo>
                  <a:lnTo>
                    <a:pt x="1556" y="1358"/>
                  </a:lnTo>
                  <a:lnTo>
                    <a:pt x="1358" y="2037"/>
                  </a:lnTo>
                  <a:lnTo>
                    <a:pt x="1160" y="2659"/>
                  </a:lnTo>
                  <a:lnTo>
                    <a:pt x="905" y="3338"/>
                  </a:lnTo>
                  <a:lnTo>
                    <a:pt x="622" y="3989"/>
                  </a:lnTo>
                  <a:lnTo>
                    <a:pt x="340" y="4611"/>
                  </a:lnTo>
                  <a:lnTo>
                    <a:pt x="28" y="5233"/>
                  </a:lnTo>
                  <a:lnTo>
                    <a:pt x="0" y="5318"/>
                  </a:lnTo>
                  <a:lnTo>
                    <a:pt x="0" y="5375"/>
                  </a:lnTo>
                  <a:lnTo>
                    <a:pt x="28" y="5403"/>
                  </a:lnTo>
                  <a:lnTo>
                    <a:pt x="57" y="5460"/>
                  </a:lnTo>
                  <a:lnTo>
                    <a:pt x="170" y="5488"/>
                  </a:lnTo>
                  <a:lnTo>
                    <a:pt x="283" y="5488"/>
                  </a:lnTo>
                  <a:lnTo>
                    <a:pt x="3027" y="4102"/>
                  </a:lnTo>
                  <a:lnTo>
                    <a:pt x="4413" y="3395"/>
                  </a:lnTo>
                  <a:lnTo>
                    <a:pt x="5120" y="3055"/>
                  </a:lnTo>
                  <a:lnTo>
                    <a:pt x="5459" y="2886"/>
                  </a:lnTo>
                  <a:lnTo>
                    <a:pt x="5771" y="2688"/>
                  </a:lnTo>
                  <a:lnTo>
                    <a:pt x="5799" y="2659"/>
                  </a:lnTo>
                  <a:lnTo>
                    <a:pt x="5827" y="2603"/>
                  </a:lnTo>
                  <a:lnTo>
                    <a:pt x="5827" y="2546"/>
                  </a:lnTo>
                  <a:lnTo>
                    <a:pt x="5771" y="2490"/>
                  </a:lnTo>
                  <a:lnTo>
                    <a:pt x="5714" y="2461"/>
                  </a:lnTo>
                  <a:lnTo>
                    <a:pt x="5686" y="2461"/>
                  </a:lnTo>
                  <a:lnTo>
                    <a:pt x="5318" y="2603"/>
                  </a:lnTo>
                  <a:lnTo>
                    <a:pt x="4979" y="2773"/>
                  </a:lnTo>
                  <a:lnTo>
                    <a:pt x="4300" y="3112"/>
                  </a:lnTo>
                  <a:lnTo>
                    <a:pt x="2914" y="3791"/>
                  </a:lnTo>
                  <a:lnTo>
                    <a:pt x="566" y="4922"/>
                  </a:lnTo>
                  <a:lnTo>
                    <a:pt x="1047" y="3904"/>
                  </a:lnTo>
                  <a:lnTo>
                    <a:pt x="1471" y="2829"/>
                  </a:lnTo>
                  <a:lnTo>
                    <a:pt x="1697" y="2179"/>
                  </a:lnTo>
                  <a:lnTo>
                    <a:pt x="1895" y="1500"/>
                  </a:lnTo>
                  <a:lnTo>
                    <a:pt x="2065" y="821"/>
                  </a:lnTo>
                  <a:lnTo>
                    <a:pt x="2150" y="481"/>
                  </a:lnTo>
                  <a:lnTo>
                    <a:pt x="2178" y="114"/>
                  </a:lnTo>
                  <a:lnTo>
                    <a:pt x="2150" y="85"/>
                  </a:lnTo>
                  <a:lnTo>
                    <a:pt x="2150" y="57"/>
                  </a:lnTo>
                  <a:lnTo>
                    <a:pt x="206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5732;p40">
              <a:extLst>
                <a:ext uri="{FF2B5EF4-FFF2-40B4-BE49-F238E27FC236}">
                  <a16:creationId xmlns:a16="http://schemas.microsoft.com/office/drawing/2014/main" xmlns="" id="{3DE5C3AF-2E86-4118-8A81-F739A00E29CA}"/>
                </a:ext>
              </a:extLst>
            </p:cNvPr>
            <p:cNvSpPr/>
            <p:nvPr/>
          </p:nvSpPr>
          <p:spPr>
            <a:xfrm>
              <a:off x="4382800" y="2341600"/>
              <a:ext cx="87700" cy="428575"/>
            </a:xfrm>
            <a:custGeom>
              <a:avLst/>
              <a:gdLst/>
              <a:ahLst/>
              <a:cxnLst/>
              <a:rect l="l" t="t" r="r" b="b"/>
              <a:pathLst>
                <a:path w="3508" h="17143" extrusionOk="0">
                  <a:moveTo>
                    <a:pt x="3310" y="1"/>
                  </a:moveTo>
                  <a:lnTo>
                    <a:pt x="3253" y="29"/>
                  </a:lnTo>
                  <a:lnTo>
                    <a:pt x="3196" y="57"/>
                  </a:lnTo>
                  <a:lnTo>
                    <a:pt x="3168" y="114"/>
                  </a:lnTo>
                  <a:lnTo>
                    <a:pt x="2857" y="1019"/>
                  </a:lnTo>
                  <a:lnTo>
                    <a:pt x="2602" y="1924"/>
                  </a:lnTo>
                  <a:lnTo>
                    <a:pt x="2093" y="3763"/>
                  </a:lnTo>
                  <a:lnTo>
                    <a:pt x="1697" y="5403"/>
                  </a:lnTo>
                  <a:lnTo>
                    <a:pt x="1330" y="7016"/>
                  </a:lnTo>
                  <a:lnTo>
                    <a:pt x="1018" y="8685"/>
                  </a:lnTo>
                  <a:lnTo>
                    <a:pt x="736" y="10325"/>
                  </a:lnTo>
                  <a:lnTo>
                    <a:pt x="481" y="11994"/>
                  </a:lnTo>
                  <a:lnTo>
                    <a:pt x="283" y="13663"/>
                  </a:lnTo>
                  <a:lnTo>
                    <a:pt x="113" y="15332"/>
                  </a:lnTo>
                  <a:lnTo>
                    <a:pt x="28" y="16180"/>
                  </a:lnTo>
                  <a:lnTo>
                    <a:pt x="0" y="17001"/>
                  </a:lnTo>
                  <a:lnTo>
                    <a:pt x="28" y="17057"/>
                  </a:lnTo>
                  <a:lnTo>
                    <a:pt x="57" y="17114"/>
                  </a:lnTo>
                  <a:lnTo>
                    <a:pt x="85" y="17142"/>
                  </a:lnTo>
                  <a:lnTo>
                    <a:pt x="198" y="17142"/>
                  </a:lnTo>
                  <a:lnTo>
                    <a:pt x="255" y="17114"/>
                  </a:lnTo>
                  <a:lnTo>
                    <a:pt x="283" y="17086"/>
                  </a:lnTo>
                  <a:lnTo>
                    <a:pt x="283" y="17029"/>
                  </a:lnTo>
                  <a:lnTo>
                    <a:pt x="396" y="16067"/>
                  </a:lnTo>
                  <a:lnTo>
                    <a:pt x="453" y="15106"/>
                  </a:lnTo>
                  <a:lnTo>
                    <a:pt x="679" y="13239"/>
                  </a:lnTo>
                  <a:lnTo>
                    <a:pt x="877" y="11598"/>
                  </a:lnTo>
                  <a:lnTo>
                    <a:pt x="1160" y="9957"/>
                  </a:lnTo>
                  <a:lnTo>
                    <a:pt x="1443" y="8317"/>
                  </a:lnTo>
                  <a:lnTo>
                    <a:pt x="1782" y="6676"/>
                  </a:lnTo>
                  <a:lnTo>
                    <a:pt x="2150" y="5064"/>
                  </a:lnTo>
                  <a:lnTo>
                    <a:pt x="2574" y="3480"/>
                  </a:lnTo>
                  <a:lnTo>
                    <a:pt x="3027" y="1868"/>
                  </a:lnTo>
                  <a:lnTo>
                    <a:pt x="3508" y="255"/>
                  </a:lnTo>
                  <a:lnTo>
                    <a:pt x="3508" y="170"/>
                  </a:lnTo>
                  <a:lnTo>
                    <a:pt x="3508" y="85"/>
                  </a:lnTo>
                  <a:lnTo>
                    <a:pt x="3451" y="57"/>
                  </a:lnTo>
                  <a:lnTo>
                    <a:pt x="339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5733;p40">
              <a:extLst>
                <a:ext uri="{FF2B5EF4-FFF2-40B4-BE49-F238E27FC236}">
                  <a16:creationId xmlns:a16="http://schemas.microsoft.com/office/drawing/2014/main" xmlns="" id="{685974B5-274B-4482-9479-58D415D088CB}"/>
                </a:ext>
              </a:extLst>
            </p:cNvPr>
            <p:cNvSpPr/>
            <p:nvPr/>
          </p:nvSpPr>
          <p:spPr>
            <a:xfrm>
              <a:off x="4260450" y="2384750"/>
              <a:ext cx="146400" cy="226300"/>
            </a:xfrm>
            <a:custGeom>
              <a:avLst/>
              <a:gdLst/>
              <a:ahLst/>
              <a:cxnLst/>
              <a:rect l="l" t="t" r="r" b="b"/>
              <a:pathLst>
                <a:path w="5856" h="9052" extrusionOk="0">
                  <a:moveTo>
                    <a:pt x="170" y="0"/>
                  </a:moveTo>
                  <a:lnTo>
                    <a:pt x="114" y="28"/>
                  </a:lnTo>
                  <a:lnTo>
                    <a:pt x="57" y="57"/>
                  </a:lnTo>
                  <a:lnTo>
                    <a:pt x="29" y="85"/>
                  </a:lnTo>
                  <a:lnTo>
                    <a:pt x="0" y="142"/>
                  </a:lnTo>
                  <a:lnTo>
                    <a:pt x="29" y="198"/>
                  </a:lnTo>
                  <a:lnTo>
                    <a:pt x="57" y="283"/>
                  </a:lnTo>
                  <a:lnTo>
                    <a:pt x="368" y="736"/>
                  </a:lnTo>
                  <a:lnTo>
                    <a:pt x="736" y="1188"/>
                  </a:lnTo>
                  <a:lnTo>
                    <a:pt x="1443" y="2093"/>
                  </a:lnTo>
                  <a:lnTo>
                    <a:pt x="2009" y="2914"/>
                  </a:lnTo>
                  <a:lnTo>
                    <a:pt x="2575" y="3734"/>
                  </a:lnTo>
                  <a:lnTo>
                    <a:pt x="3140" y="4582"/>
                  </a:lnTo>
                  <a:lnTo>
                    <a:pt x="3649" y="5431"/>
                  </a:lnTo>
                  <a:lnTo>
                    <a:pt x="4159" y="6308"/>
                  </a:lnTo>
                  <a:lnTo>
                    <a:pt x="4639" y="7185"/>
                  </a:lnTo>
                  <a:lnTo>
                    <a:pt x="5092" y="8090"/>
                  </a:lnTo>
                  <a:lnTo>
                    <a:pt x="5545" y="8967"/>
                  </a:lnTo>
                  <a:lnTo>
                    <a:pt x="5601" y="9023"/>
                  </a:lnTo>
                  <a:lnTo>
                    <a:pt x="5658" y="9052"/>
                  </a:lnTo>
                  <a:lnTo>
                    <a:pt x="5771" y="9052"/>
                  </a:lnTo>
                  <a:lnTo>
                    <a:pt x="5799" y="8995"/>
                  </a:lnTo>
                  <a:lnTo>
                    <a:pt x="5856" y="8939"/>
                  </a:lnTo>
                  <a:lnTo>
                    <a:pt x="5856" y="8882"/>
                  </a:lnTo>
                  <a:lnTo>
                    <a:pt x="5856" y="8825"/>
                  </a:lnTo>
                  <a:lnTo>
                    <a:pt x="5601" y="8288"/>
                  </a:lnTo>
                  <a:lnTo>
                    <a:pt x="5347" y="7751"/>
                  </a:lnTo>
                  <a:lnTo>
                    <a:pt x="4809" y="6732"/>
                  </a:lnTo>
                  <a:lnTo>
                    <a:pt x="4328" y="5855"/>
                  </a:lnTo>
                  <a:lnTo>
                    <a:pt x="3819" y="4978"/>
                  </a:lnTo>
                  <a:lnTo>
                    <a:pt x="3282" y="4102"/>
                  </a:lnTo>
                  <a:lnTo>
                    <a:pt x="2716" y="3253"/>
                  </a:lnTo>
                  <a:lnTo>
                    <a:pt x="2150" y="2433"/>
                  </a:lnTo>
                  <a:lnTo>
                    <a:pt x="1556" y="1641"/>
                  </a:lnTo>
                  <a:lnTo>
                    <a:pt x="934" y="820"/>
                  </a:lnTo>
                  <a:lnTo>
                    <a:pt x="623" y="424"/>
                  </a:lnTo>
                  <a:lnTo>
                    <a:pt x="283" y="57"/>
                  </a:lnTo>
                  <a:lnTo>
                    <a:pt x="227" y="28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5734;p40">
              <a:extLst>
                <a:ext uri="{FF2B5EF4-FFF2-40B4-BE49-F238E27FC236}">
                  <a16:creationId xmlns:a16="http://schemas.microsoft.com/office/drawing/2014/main" xmlns="" id="{9465FF64-C144-4F49-8AE2-8CF3E5DA53DE}"/>
                </a:ext>
              </a:extLst>
            </p:cNvPr>
            <p:cNvSpPr/>
            <p:nvPr/>
          </p:nvSpPr>
          <p:spPr>
            <a:xfrm>
              <a:off x="4422400" y="2439200"/>
              <a:ext cx="128000" cy="79225"/>
            </a:xfrm>
            <a:custGeom>
              <a:avLst/>
              <a:gdLst/>
              <a:ahLst/>
              <a:cxnLst/>
              <a:rect l="l" t="t" r="r" b="b"/>
              <a:pathLst>
                <a:path w="5120" h="3169" extrusionOk="0">
                  <a:moveTo>
                    <a:pt x="4979" y="0"/>
                  </a:moveTo>
                  <a:lnTo>
                    <a:pt x="4639" y="170"/>
                  </a:lnTo>
                  <a:lnTo>
                    <a:pt x="4328" y="340"/>
                  </a:lnTo>
                  <a:lnTo>
                    <a:pt x="3706" y="707"/>
                  </a:lnTo>
                  <a:lnTo>
                    <a:pt x="2518" y="1386"/>
                  </a:lnTo>
                  <a:lnTo>
                    <a:pt x="85" y="2829"/>
                  </a:lnTo>
                  <a:lnTo>
                    <a:pt x="28" y="2857"/>
                  </a:lnTo>
                  <a:lnTo>
                    <a:pt x="0" y="2942"/>
                  </a:lnTo>
                  <a:lnTo>
                    <a:pt x="0" y="2998"/>
                  </a:lnTo>
                  <a:lnTo>
                    <a:pt x="28" y="3055"/>
                  </a:lnTo>
                  <a:lnTo>
                    <a:pt x="57" y="3112"/>
                  </a:lnTo>
                  <a:lnTo>
                    <a:pt x="113" y="3140"/>
                  </a:lnTo>
                  <a:lnTo>
                    <a:pt x="170" y="3168"/>
                  </a:lnTo>
                  <a:lnTo>
                    <a:pt x="226" y="3140"/>
                  </a:lnTo>
                  <a:lnTo>
                    <a:pt x="2687" y="1669"/>
                  </a:lnTo>
                  <a:lnTo>
                    <a:pt x="3932" y="934"/>
                  </a:lnTo>
                  <a:lnTo>
                    <a:pt x="4526" y="566"/>
                  </a:lnTo>
                  <a:lnTo>
                    <a:pt x="4809" y="396"/>
                  </a:lnTo>
                  <a:lnTo>
                    <a:pt x="5092" y="198"/>
                  </a:lnTo>
                  <a:lnTo>
                    <a:pt x="5120" y="170"/>
                  </a:lnTo>
                  <a:lnTo>
                    <a:pt x="5120" y="113"/>
                  </a:lnTo>
                  <a:lnTo>
                    <a:pt x="5120" y="57"/>
                  </a:lnTo>
                  <a:lnTo>
                    <a:pt x="50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5735;p40">
              <a:extLst>
                <a:ext uri="{FF2B5EF4-FFF2-40B4-BE49-F238E27FC236}">
                  <a16:creationId xmlns:a16="http://schemas.microsoft.com/office/drawing/2014/main" xmlns="" id="{7647F7C8-08B7-419B-8F17-86F25917F94D}"/>
                </a:ext>
              </a:extLst>
            </p:cNvPr>
            <p:cNvSpPr/>
            <p:nvPr/>
          </p:nvSpPr>
          <p:spPr>
            <a:xfrm>
              <a:off x="4336825" y="2376950"/>
              <a:ext cx="22650" cy="142875"/>
            </a:xfrm>
            <a:custGeom>
              <a:avLst/>
              <a:gdLst/>
              <a:ahLst/>
              <a:cxnLst/>
              <a:rect l="l" t="t" r="r" b="b"/>
              <a:pathLst>
                <a:path w="906" h="5715" extrusionOk="0">
                  <a:moveTo>
                    <a:pt x="57" y="1"/>
                  </a:moveTo>
                  <a:lnTo>
                    <a:pt x="0" y="29"/>
                  </a:lnTo>
                  <a:lnTo>
                    <a:pt x="0" y="86"/>
                  </a:lnTo>
                  <a:lnTo>
                    <a:pt x="0" y="114"/>
                  </a:lnTo>
                  <a:lnTo>
                    <a:pt x="227" y="1472"/>
                  </a:lnTo>
                  <a:lnTo>
                    <a:pt x="340" y="2122"/>
                  </a:lnTo>
                  <a:lnTo>
                    <a:pt x="425" y="2801"/>
                  </a:lnTo>
                  <a:lnTo>
                    <a:pt x="481" y="3508"/>
                  </a:lnTo>
                  <a:lnTo>
                    <a:pt x="510" y="4216"/>
                  </a:lnTo>
                  <a:lnTo>
                    <a:pt x="510" y="4866"/>
                  </a:lnTo>
                  <a:lnTo>
                    <a:pt x="538" y="5545"/>
                  </a:lnTo>
                  <a:lnTo>
                    <a:pt x="566" y="5630"/>
                  </a:lnTo>
                  <a:lnTo>
                    <a:pt x="594" y="5687"/>
                  </a:lnTo>
                  <a:lnTo>
                    <a:pt x="651" y="5715"/>
                  </a:lnTo>
                  <a:lnTo>
                    <a:pt x="764" y="5715"/>
                  </a:lnTo>
                  <a:lnTo>
                    <a:pt x="821" y="5687"/>
                  </a:lnTo>
                  <a:lnTo>
                    <a:pt x="877" y="5630"/>
                  </a:lnTo>
                  <a:lnTo>
                    <a:pt x="877" y="5573"/>
                  </a:lnTo>
                  <a:lnTo>
                    <a:pt x="906" y="5206"/>
                  </a:lnTo>
                  <a:lnTo>
                    <a:pt x="906" y="4866"/>
                  </a:lnTo>
                  <a:lnTo>
                    <a:pt x="849" y="4159"/>
                  </a:lnTo>
                  <a:lnTo>
                    <a:pt x="792" y="3480"/>
                  </a:lnTo>
                  <a:lnTo>
                    <a:pt x="736" y="2801"/>
                  </a:lnTo>
                  <a:lnTo>
                    <a:pt x="651" y="2122"/>
                  </a:lnTo>
                  <a:lnTo>
                    <a:pt x="538" y="1444"/>
                  </a:lnTo>
                  <a:lnTo>
                    <a:pt x="368" y="736"/>
                  </a:lnTo>
                  <a:lnTo>
                    <a:pt x="198" y="86"/>
                  </a:lnTo>
                  <a:lnTo>
                    <a:pt x="170" y="29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5736;p40">
              <a:extLst>
                <a:ext uri="{FF2B5EF4-FFF2-40B4-BE49-F238E27FC236}">
                  <a16:creationId xmlns:a16="http://schemas.microsoft.com/office/drawing/2014/main" xmlns="" id="{4508509B-D834-4BD6-A43F-5970A458BF3D}"/>
                </a:ext>
              </a:extLst>
            </p:cNvPr>
            <p:cNvSpPr/>
            <p:nvPr/>
          </p:nvSpPr>
          <p:spPr>
            <a:xfrm>
              <a:off x="4245600" y="2437775"/>
              <a:ext cx="76400" cy="29725"/>
            </a:xfrm>
            <a:custGeom>
              <a:avLst/>
              <a:gdLst/>
              <a:ahLst/>
              <a:cxnLst/>
              <a:rect l="l" t="t" r="r" b="b"/>
              <a:pathLst>
                <a:path w="3056" h="1189" extrusionOk="0">
                  <a:moveTo>
                    <a:pt x="114" y="1"/>
                  </a:moveTo>
                  <a:lnTo>
                    <a:pt x="29" y="29"/>
                  </a:lnTo>
                  <a:lnTo>
                    <a:pt x="0" y="85"/>
                  </a:lnTo>
                  <a:lnTo>
                    <a:pt x="0" y="170"/>
                  </a:lnTo>
                  <a:lnTo>
                    <a:pt x="29" y="227"/>
                  </a:lnTo>
                  <a:lnTo>
                    <a:pt x="198" y="312"/>
                  </a:lnTo>
                  <a:lnTo>
                    <a:pt x="368" y="368"/>
                  </a:lnTo>
                  <a:lnTo>
                    <a:pt x="708" y="481"/>
                  </a:lnTo>
                  <a:lnTo>
                    <a:pt x="1415" y="708"/>
                  </a:lnTo>
                  <a:lnTo>
                    <a:pt x="2829" y="1189"/>
                  </a:lnTo>
                  <a:lnTo>
                    <a:pt x="2886" y="1189"/>
                  </a:lnTo>
                  <a:lnTo>
                    <a:pt x="2971" y="1160"/>
                  </a:lnTo>
                  <a:lnTo>
                    <a:pt x="2999" y="1132"/>
                  </a:lnTo>
                  <a:lnTo>
                    <a:pt x="3055" y="1047"/>
                  </a:lnTo>
                  <a:lnTo>
                    <a:pt x="3055" y="991"/>
                  </a:lnTo>
                  <a:lnTo>
                    <a:pt x="3027" y="934"/>
                  </a:lnTo>
                  <a:lnTo>
                    <a:pt x="2999" y="877"/>
                  </a:lnTo>
                  <a:lnTo>
                    <a:pt x="2942" y="821"/>
                  </a:lnTo>
                  <a:lnTo>
                    <a:pt x="1528" y="397"/>
                  </a:lnTo>
                  <a:lnTo>
                    <a:pt x="792" y="199"/>
                  </a:lnTo>
                  <a:lnTo>
                    <a:pt x="453" y="85"/>
                  </a:lnTo>
                  <a:lnTo>
                    <a:pt x="283" y="29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5737;p40">
              <a:extLst>
                <a:ext uri="{FF2B5EF4-FFF2-40B4-BE49-F238E27FC236}">
                  <a16:creationId xmlns:a16="http://schemas.microsoft.com/office/drawing/2014/main" xmlns="" id="{89D91A67-317F-413C-A02C-71A996B7E100}"/>
                </a:ext>
              </a:extLst>
            </p:cNvPr>
            <p:cNvSpPr/>
            <p:nvPr/>
          </p:nvSpPr>
          <p:spPr>
            <a:xfrm>
              <a:off x="4404700" y="2363525"/>
              <a:ext cx="33975" cy="86300"/>
            </a:xfrm>
            <a:custGeom>
              <a:avLst/>
              <a:gdLst/>
              <a:ahLst/>
              <a:cxnLst/>
              <a:rect l="l" t="t" r="r" b="b"/>
              <a:pathLst>
                <a:path w="1359" h="3452" extrusionOk="0">
                  <a:moveTo>
                    <a:pt x="86" y="1"/>
                  </a:moveTo>
                  <a:lnTo>
                    <a:pt x="29" y="57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86" y="595"/>
                  </a:lnTo>
                  <a:lnTo>
                    <a:pt x="227" y="991"/>
                  </a:lnTo>
                  <a:lnTo>
                    <a:pt x="482" y="1783"/>
                  </a:lnTo>
                  <a:lnTo>
                    <a:pt x="765" y="2603"/>
                  </a:lnTo>
                  <a:lnTo>
                    <a:pt x="878" y="2999"/>
                  </a:lnTo>
                  <a:lnTo>
                    <a:pt x="963" y="3197"/>
                  </a:lnTo>
                  <a:lnTo>
                    <a:pt x="1048" y="3367"/>
                  </a:lnTo>
                  <a:lnTo>
                    <a:pt x="1132" y="3423"/>
                  </a:lnTo>
                  <a:lnTo>
                    <a:pt x="1246" y="3451"/>
                  </a:lnTo>
                  <a:lnTo>
                    <a:pt x="1274" y="3423"/>
                  </a:lnTo>
                  <a:lnTo>
                    <a:pt x="1330" y="3395"/>
                  </a:lnTo>
                  <a:lnTo>
                    <a:pt x="1330" y="3367"/>
                  </a:lnTo>
                  <a:lnTo>
                    <a:pt x="1359" y="3310"/>
                  </a:lnTo>
                  <a:lnTo>
                    <a:pt x="1330" y="3084"/>
                  </a:lnTo>
                  <a:lnTo>
                    <a:pt x="1246" y="2886"/>
                  </a:lnTo>
                  <a:lnTo>
                    <a:pt x="1104" y="2490"/>
                  </a:lnTo>
                  <a:lnTo>
                    <a:pt x="850" y="1669"/>
                  </a:lnTo>
                  <a:lnTo>
                    <a:pt x="595" y="877"/>
                  </a:lnTo>
                  <a:lnTo>
                    <a:pt x="454" y="453"/>
                  </a:lnTo>
                  <a:lnTo>
                    <a:pt x="256" y="85"/>
                  </a:lnTo>
                  <a:lnTo>
                    <a:pt x="227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5738;p40">
              <a:extLst>
                <a:ext uri="{FF2B5EF4-FFF2-40B4-BE49-F238E27FC236}">
                  <a16:creationId xmlns:a16="http://schemas.microsoft.com/office/drawing/2014/main" xmlns="" id="{B66F40AB-C316-44D0-AF56-60AD468CEE57}"/>
                </a:ext>
              </a:extLst>
            </p:cNvPr>
            <p:cNvSpPr/>
            <p:nvPr/>
          </p:nvSpPr>
          <p:spPr>
            <a:xfrm>
              <a:off x="4447150" y="2319675"/>
              <a:ext cx="43150" cy="47400"/>
            </a:xfrm>
            <a:custGeom>
              <a:avLst/>
              <a:gdLst/>
              <a:ahLst/>
              <a:cxnLst/>
              <a:rect l="l" t="t" r="r" b="b"/>
              <a:pathLst>
                <a:path w="1726" h="1896" extrusionOk="0">
                  <a:moveTo>
                    <a:pt x="1018" y="1"/>
                  </a:moveTo>
                  <a:lnTo>
                    <a:pt x="877" y="29"/>
                  </a:lnTo>
                  <a:lnTo>
                    <a:pt x="764" y="114"/>
                  </a:lnTo>
                  <a:lnTo>
                    <a:pt x="679" y="227"/>
                  </a:lnTo>
                  <a:lnTo>
                    <a:pt x="651" y="368"/>
                  </a:lnTo>
                  <a:lnTo>
                    <a:pt x="651" y="510"/>
                  </a:lnTo>
                  <a:lnTo>
                    <a:pt x="622" y="425"/>
                  </a:lnTo>
                  <a:lnTo>
                    <a:pt x="566" y="397"/>
                  </a:lnTo>
                  <a:lnTo>
                    <a:pt x="396" y="397"/>
                  </a:lnTo>
                  <a:lnTo>
                    <a:pt x="311" y="425"/>
                  </a:lnTo>
                  <a:lnTo>
                    <a:pt x="255" y="482"/>
                  </a:lnTo>
                  <a:lnTo>
                    <a:pt x="198" y="566"/>
                  </a:lnTo>
                  <a:lnTo>
                    <a:pt x="170" y="651"/>
                  </a:lnTo>
                  <a:lnTo>
                    <a:pt x="198" y="736"/>
                  </a:lnTo>
                  <a:lnTo>
                    <a:pt x="226" y="849"/>
                  </a:lnTo>
                  <a:lnTo>
                    <a:pt x="283" y="934"/>
                  </a:lnTo>
                  <a:lnTo>
                    <a:pt x="368" y="962"/>
                  </a:lnTo>
                  <a:lnTo>
                    <a:pt x="283" y="962"/>
                  </a:lnTo>
                  <a:lnTo>
                    <a:pt x="170" y="991"/>
                  </a:lnTo>
                  <a:lnTo>
                    <a:pt x="85" y="1047"/>
                  </a:lnTo>
                  <a:lnTo>
                    <a:pt x="28" y="1132"/>
                  </a:lnTo>
                  <a:lnTo>
                    <a:pt x="0" y="1217"/>
                  </a:lnTo>
                  <a:lnTo>
                    <a:pt x="28" y="1302"/>
                  </a:lnTo>
                  <a:lnTo>
                    <a:pt x="57" y="1415"/>
                  </a:lnTo>
                  <a:lnTo>
                    <a:pt x="113" y="1472"/>
                  </a:lnTo>
                  <a:lnTo>
                    <a:pt x="170" y="1528"/>
                  </a:lnTo>
                  <a:lnTo>
                    <a:pt x="255" y="1557"/>
                  </a:lnTo>
                  <a:lnTo>
                    <a:pt x="424" y="1557"/>
                  </a:lnTo>
                  <a:lnTo>
                    <a:pt x="509" y="1528"/>
                  </a:lnTo>
                  <a:lnTo>
                    <a:pt x="566" y="1500"/>
                  </a:lnTo>
                  <a:lnTo>
                    <a:pt x="707" y="1415"/>
                  </a:lnTo>
                  <a:lnTo>
                    <a:pt x="679" y="1528"/>
                  </a:lnTo>
                  <a:lnTo>
                    <a:pt x="707" y="1641"/>
                  </a:lnTo>
                  <a:lnTo>
                    <a:pt x="764" y="1755"/>
                  </a:lnTo>
                  <a:lnTo>
                    <a:pt x="849" y="1839"/>
                  </a:lnTo>
                  <a:lnTo>
                    <a:pt x="962" y="1896"/>
                  </a:lnTo>
                  <a:lnTo>
                    <a:pt x="1075" y="1896"/>
                  </a:lnTo>
                  <a:lnTo>
                    <a:pt x="1188" y="1839"/>
                  </a:lnTo>
                  <a:lnTo>
                    <a:pt x="1301" y="1783"/>
                  </a:lnTo>
                  <a:lnTo>
                    <a:pt x="1330" y="1641"/>
                  </a:lnTo>
                  <a:lnTo>
                    <a:pt x="1358" y="1528"/>
                  </a:lnTo>
                  <a:lnTo>
                    <a:pt x="1301" y="1387"/>
                  </a:lnTo>
                  <a:lnTo>
                    <a:pt x="1245" y="1274"/>
                  </a:lnTo>
                  <a:lnTo>
                    <a:pt x="1330" y="1330"/>
                  </a:lnTo>
                  <a:lnTo>
                    <a:pt x="1443" y="1330"/>
                  </a:lnTo>
                  <a:lnTo>
                    <a:pt x="1556" y="1302"/>
                  </a:lnTo>
                  <a:lnTo>
                    <a:pt x="1641" y="1245"/>
                  </a:lnTo>
                  <a:lnTo>
                    <a:pt x="1697" y="1132"/>
                  </a:lnTo>
                  <a:lnTo>
                    <a:pt x="1726" y="1047"/>
                  </a:lnTo>
                  <a:lnTo>
                    <a:pt x="1697" y="934"/>
                  </a:lnTo>
                  <a:lnTo>
                    <a:pt x="1641" y="821"/>
                  </a:lnTo>
                  <a:lnTo>
                    <a:pt x="1584" y="764"/>
                  </a:lnTo>
                  <a:lnTo>
                    <a:pt x="1471" y="708"/>
                  </a:lnTo>
                  <a:lnTo>
                    <a:pt x="1386" y="680"/>
                  </a:lnTo>
                  <a:lnTo>
                    <a:pt x="1273" y="708"/>
                  </a:lnTo>
                  <a:lnTo>
                    <a:pt x="1386" y="623"/>
                  </a:lnTo>
                  <a:lnTo>
                    <a:pt x="1443" y="482"/>
                  </a:lnTo>
                  <a:lnTo>
                    <a:pt x="1443" y="340"/>
                  </a:lnTo>
                  <a:lnTo>
                    <a:pt x="1386" y="199"/>
                  </a:lnTo>
                  <a:lnTo>
                    <a:pt x="1301" y="86"/>
                  </a:lnTo>
                  <a:lnTo>
                    <a:pt x="1160" y="29"/>
                  </a:lnTo>
                  <a:lnTo>
                    <a:pt x="101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5739;p40">
              <a:extLst>
                <a:ext uri="{FF2B5EF4-FFF2-40B4-BE49-F238E27FC236}">
                  <a16:creationId xmlns:a16="http://schemas.microsoft.com/office/drawing/2014/main" xmlns="" id="{673B7FC4-0989-4178-9240-162E3CD222D6}"/>
                </a:ext>
              </a:extLst>
            </p:cNvPr>
            <p:cNvSpPr/>
            <p:nvPr/>
          </p:nvSpPr>
          <p:spPr>
            <a:xfrm>
              <a:off x="4461275" y="2336650"/>
              <a:ext cx="14875" cy="14875"/>
            </a:xfrm>
            <a:custGeom>
              <a:avLst/>
              <a:gdLst/>
              <a:ahLst/>
              <a:cxnLst/>
              <a:rect l="l" t="t" r="r" b="b"/>
              <a:pathLst>
                <a:path w="595" h="595" extrusionOk="0">
                  <a:moveTo>
                    <a:pt x="227" y="1"/>
                  </a:moveTo>
                  <a:lnTo>
                    <a:pt x="227" y="29"/>
                  </a:lnTo>
                  <a:lnTo>
                    <a:pt x="171" y="29"/>
                  </a:lnTo>
                  <a:lnTo>
                    <a:pt x="142" y="57"/>
                  </a:lnTo>
                  <a:lnTo>
                    <a:pt x="114" y="85"/>
                  </a:lnTo>
                  <a:lnTo>
                    <a:pt x="86" y="85"/>
                  </a:lnTo>
                  <a:lnTo>
                    <a:pt x="57" y="142"/>
                  </a:lnTo>
                  <a:lnTo>
                    <a:pt x="1" y="199"/>
                  </a:lnTo>
                  <a:lnTo>
                    <a:pt x="1" y="227"/>
                  </a:lnTo>
                  <a:lnTo>
                    <a:pt x="1" y="283"/>
                  </a:lnTo>
                  <a:lnTo>
                    <a:pt x="1" y="340"/>
                  </a:lnTo>
                  <a:lnTo>
                    <a:pt x="1" y="368"/>
                  </a:lnTo>
                  <a:lnTo>
                    <a:pt x="29" y="425"/>
                  </a:lnTo>
                  <a:lnTo>
                    <a:pt x="29" y="453"/>
                  </a:lnTo>
                  <a:lnTo>
                    <a:pt x="57" y="482"/>
                  </a:lnTo>
                  <a:lnTo>
                    <a:pt x="86" y="510"/>
                  </a:lnTo>
                  <a:lnTo>
                    <a:pt x="114" y="538"/>
                  </a:lnTo>
                  <a:lnTo>
                    <a:pt x="171" y="566"/>
                  </a:lnTo>
                  <a:lnTo>
                    <a:pt x="199" y="595"/>
                  </a:lnTo>
                  <a:lnTo>
                    <a:pt x="312" y="595"/>
                  </a:lnTo>
                  <a:lnTo>
                    <a:pt x="369" y="566"/>
                  </a:lnTo>
                  <a:lnTo>
                    <a:pt x="425" y="538"/>
                  </a:lnTo>
                  <a:lnTo>
                    <a:pt x="453" y="510"/>
                  </a:lnTo>
                  <a:lnTo>
                    <a:pt x="482" y="510"/>
                  </a:lnTo>
                  <a:lnTo>
                    <a:pt x="482" y="482"/>
                  </a:lnTo>
                  <a:lnTo>
                    <a:pt x="510" y="453"/>
                  </a:lnTo>
                  <a:lnTo>
                    <a:pt x="538" y="425"/>
                  </a:lnTo>
                  <a:lnTo>
                    <a:pt x="567" y="368"/>
                  </a:lnTo>
                  <a:lnTo>
                    <a:pt x="595" y="312"/>
                  </a:lnTo>
                  <a:lnTo>
                    <a:pt x="567" y="255"/>
                  </a:lnTo>
                  <a:lnTo>
                    <a:pt x="567" y="227"/>
                  </a:lnTo>
                  <a:lnTo>
                    <a:pt x="567" y="170"/>
                  </a:lnTo>
                  <a:lnTo>
                    <a:pt x="538" y="142"/>
                  </a:lnTo>
                  <a:lnTo>
                    <a:pt x="510" y="114"/>
                  </a:lnTo>
                  <a:lnTo>
                    <a:pt x="453" y="57"/>
                  </a:lnTo>
                  <a:lnTo>
                    <a:pt x="425" y="29"/>
                  </a:lnTo>
                  <a:lnTo>
                    <a:pt x="369" y="29"/>
                  </a:lnTo>
                  <a:lnTo>
                    <a:pt x="31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5740;p40">
              <a:extLst>
                <a:ext uri="{FF2B5EF4-FFF2-40B4-BE49-F238E27FC236}">
                  <a16:creationId xmlns:a16="http://schemas.microsoft.com/office/drawing/2014/main" xmlns="" id="{EC8DFB0E-6617-42F3-92C9-4C451342891F}"/>
                </a:ext>
              </a:extLst>
            </p:cNvPr>
            <p:cNvSpPr/>
            <p:nvPr/>
          </p:nvSpPr>
          <p:spPr>
            <a:xfrm>
              <a:off x="4512900" y="2413725"/>
              <a:ext cx="62975" cy="58025"/>
            </a:xfrm>
            <a:custGeom>
              <a:avLst/>
              <a:gdLst/>
              <a:ahLst/>
              <a:cxnLst/>
              <a:rect l="l" t="t" r="r" b="b"/>
              <a:pathLst>
                <a:path w="2519" h="2321" extrusionOk="0">
                  <a:moveTo>
                    <a:pt x="1415" y="1"/>
                  </a:moveTo>
                  <a:lnTo>
                    <a:pt x="1274" y="57"/>
                  </a:lnTo>
                  <a:lnTo>
                    <a:pt x="1132" y="142"/>
                  </a:lnTo>
                  <a:lnTo>
                    <a:pt x="1047" y="227"/>
                  </a:lnTo>
                  <a:lnTo>
                    <a:pt x="1019" y="369"/>
                  </a:lnTo>
                  <a:lnTo>
                    <a:pt x="1019" y="510"/>
                  </a:lnTo>
                  <a:lnTo>
                    <a:pt x="963" y="425"/>
                  </a:lnTo>
                  <a:lnTo>
                    <a:pt x="906" y="340"/>
                  </a:lnTo>
                  <a:lnTo>
                    <a:pt x="736" y="255"/>
                  </a:lnTo>
                  <a:lnTo>
                    <a:pt x="538" y="199"/>
                  </a:lnTo>
                  <a:lnTo>
                    <a:pt x="453" y="199"/>
                  </a:lnTo>
                  <a:lnTo>
                    <a:pt x="368" y="227"/>
                  </a:lnTo>
                  <a:lnTo>
                    <a:pt x="284" y="284"/>
                  </a:lnTo>
                  <a:lnTo>
                    <a:pt x="199" y="340"/>
                  </a:lnTo>
                  <a:lnTo>
                    <a:pt x="86" y="482"/>
                  </a:lnTo>
                  <a:lnTo>
                    <a:pt x="1" y="651"/>
                  </a:lnTo>
                  <a:lnTo>
                    <a:pt x="1" y="765"/>
                  </a:lnTo>
                  <a:lnTo>
                    <a:pt x="1" y="849"/>
                  </a:lnTo>
                  <a:lnTo>
                    <a:pt x="29" y="934"/>
                  </a:lnTo>
                  <a:lnTo>
                    <a:pt x="86" y="1019"/>
                  </a:lnTo>
                  <a:lnTo>
                    <a:pt x="227" y="1161"/>
                  </a:lnTo>
                  <a:lnTo>
                    <a:pt x="397" y="1245"/>
                  </a:lnTo>
                  <a:lnTo>
                    <a:pt x="482" y="1274"/>
                  </a:lnTo>
                  <a:lnTo>
                    <a:pt x="595" y="1274"/>
                  </a:lnTo>
                  <a:lnTo>
                    <a:pt x="482" y="1302"/>
                  </a:lnTo>
                  <a:lnTo>
                    <a:pt x="425" y="1387"/>
                  </a:lnTo>
                  <a:lnTo>
                    <a:pt x="368" y="1472"/>
                  </a:lnTo>
                  <a:lnTo>
                    <a:pt x="368" y="1585"/>
                  </a:lnTo>
                  <a:lnTo>
                    <a:pt x="397" y="1698"/>
                  </a:lnTo>
                  <a:lnTo>
                    <a:pt x="453" y="1811"/>
                  </a:lnTo>
                  <a:lnTo>
                    <a:pt x="538" y="1896"/>
                  </a:lnTo>
                  <a:lnTo>
                    <a:pt x="651" y="1924"/>
                  </a:lnTo>
                  <a:lnTo>
                    <a:pt x="934" y="1924"/>
                  </a:lnTo>
                  <a:lnTo>
                    <a:pt x="1047" y="1868"/>
                  </a:lnTo>
                  <a:lnTo>
                    <a:pt x="1104" y="1811"/>
                  </a:lnTo>
                  <a:lnTo>
                    <a:pt x="1132" y="1783"/>
                  </a:lnTo>
                  <a:lnTo>
                    <a:pt x="1132" y="1783"/>
                  </a:lnTo>
                  <a:lnTo>
                    <a:pt x="1104" y="1896"/>
                  </a:lnTo>
                  <a:lnTo>
                    <a:pt x="1104" y="2037"/>
                  </a:lnTo>
                  <a:lnTo>
                    <a:pt x="1161" y="2151"/>
                  </a:lnTo>
                  <a:lnTo>
                    <a:pt x="1245" y="2235"/>
                  </a:lnTo>
                  <a:lnTo>
                    <a:pt x="1359" y="2292"/>
                  </a:lnTo>
                  <a:lnTo>
                    <a:pt x="1472" y="2320"/>
                  </a:lnTo>
                  <a:lnTo>
                    <a:pt x="1613" y="2292"/>
                  </a:lnTo>
                  <a:lnTo>
                    <a:pt x="1726" y="2235"/>
                  </a:lnTo>
                  <a:lnTo>
                    <a:pt x="1811" y="2151"/>
                  </a:lnTo>
                  <a:lnTo>
                    <a:pt x="1868" y="2066"/>
                  </a:lnTo>
                  <a:lnTo>
                    <a:pt x="1896" y="1953"/>
                  </a:lnTo>
                  <a:lnTo>
                    <a:pt x="1896" y="1839"/>
                  </a:lnTo>
                  <a:lnTo>
                    <a:pt x="1896" y="1726"/>
                  </a:lnTo>
                  <a:lnTo>
                    <a:pt x="1868" y="1613"/>
                  </a:lnTo>
                  <a:lnTo>
                    <a:pt x="1783" y="1415"/>
                  </a:lnTo>
                  <a:lnTo>
                    <a:pt x="1783" y="1415"/>
                  </a:lnTo>
                  <a:lnTo>
                    <a:pt x="1924" y="1500"/>
                  </a:lnTo>
                  <a:lnTo>
                    <a:pt x="2094" y="1500"/>
                  </a:lnTo>
                  <a:lnTo>
                    <a:pt x="2264" y="1472"/>
                  </a:lnTo>
                  <a:lnTo>
                    <a:pt x="2377" y="1359"/>
                  </a:lnTo>
                  <a:lnTo>
                    <a:pt x="2462" y="1217"/>
                  </a:lnTo>
                  <a:lnTo>
                    <a:pt x="2518" y="1076"/>
                  </a:lnTo>
                  <a:lnTo>
                    <a:pt x="2490" y="906"/>
                  </a:lnTo>
                  <a:lnTo>
                    <a:pt x="2405" y="765"/>
                  </a:lnTo>
                  <a:lnTo>
                    <a:pt x="2349" y="708"/>
                  </a:lnTo>
                  <a:lnTo>
                    <a:pt x="2264" y="651"/>
                  </a:lnTo>
                  <a:lnTo>
                    <a:pt x="2094" y="623"/>
                  </a:lnTo>
                  <a:lnTo>
                    <a:pt x="1896" y="623"/>
                  </a:lnTo>
                  <a:lnTo>
                    <a:pt x="1811" y="651"/>
                  </a:lnTo>
                  <a:lnTo>
                    <a:pt x="1755" y="708"/>
                  </a:lnTo>
                  <a:lnTo>
                    <a:pt x="1755" y="708"/>
                  </a:lnTo>
                  <a:lnTo>
                    <a:pt x="1811" y="595"/>
                  </a:lnTo>
                  <a:lnTo>
                    <a:pt x="1868" y="453"/>
                  </a:lnTo>
                  <a:lnTo>
                    <a:pt x="1839" y="312"/>
                  </a:lnTo>
                  <a:lnTo>
                    <a:pt x="1783" y="171"/>
                  </a:lnTo>
                  <a:lnTo>
                    <a:pt x="1670" y="86"/>
                  </a:lnTo>
                  <a:lnTo>
                    <a:pt x="1557" y="29"/>
                  </a:lnTo>
                  <a:lnTo>
                    <a:pt x="141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5741;p40">
              <a:extLst>
                <a:ext uri="{FF2B5EF4-FFF2-40B4-BE49-F238E27FC236}">
                  <a16:creationId xmlns:a16="http://schemas.microsoft.com/office/drawing/2014/main" xmlns="" id="{34252539-05AE-4043-B0BE-7C14476B1D5D}"/>
                </a:ext>
              </a:extLst>
            </p:cNvPr>
            <p:cNvSpPr/>
            <p:nvPr/>
          </p:nvSpPr>
          <p:spPr>
            <a:xfrm>
              <a:off x="4534825" y="2432125"/>
              <a:ext cx="19125" cy="19825"/>
            </a:xfrm>
            <a:custGeom>
              <a:avLst/>
              <a:gdLst/>
              <a:ahLst/>
              <a:cxnLst/>
              <a:rect l="l" t="t" r="r" b="b"/>
              <a:pathLst>
                <a:path w="765" h="793" extrusionOk="0">
                  <a:moveTo>
                    <a:pt x="340" y="0"/>
                  </a:moveTo>
                  <a:lnTo>
                    <a:pt x="284" y="29"/>
                  </a:lnTo>
                  <a:lnTo>
                    <a:pt x="227" y="29"/>
                  </a:lnTo>
                  <a:lnTo>
                    <a:pt x="199" y="57"/>
                  </a:lnTo>
                  <a:lnTo>
                    <a:pt x="170" y="57"/>
                  </a:lnTo>
                  <a:lnTo>
                    <a:pt x="114" y="113"/>
                  </a:lnTo>
                  <a:lnTo>
                    <a:pt x="57" y="170"/>
                  </a:lnTo>
                  <a:lnTo>
                    <a:pt x="29" y="198"/>
                  </a:lnTo>
                  <a:lnTo>
                    <a:pt x="29" y="227"/>
                  </a:lnTo>
                  <a:lnTo>
                    <a:pt x="1" y="283"/>
                  </a:lnTo>
                  <a:lnTo>
                    <a:pt x="1" y="396"/>
                  </a:lnTo>
                  <a:lnTo>
                    <a:pt x="1" y="425"/>
                  </a:lnTo>
                  <a:lnTo>
                    <a:pt x="1" y="481"/>
                  </a:lnTo>
                  <a:lnTo>
                    <a:pt x="1" y="509"/>
                  </a:lnTo>
                  <a:lnTo>
                    <a:pt x="29" y="594"/>
                  </a:lnTo>
                  <a:lnTo>
                    <a:pt x="57" y="623"/>
                  </a:lnTo>
                  <a:lnTo>
                    <a:pt x="114" y="679"/>
                  </a:lnTo>
                  <a:lnTo>
                    <a:pt x="199" y="736"/>
                  </a:lnTo>
                  <a:lnTo>
                    <a:pt x="284" y="764"/>
                  </a:lnTo>
                  <a:lnTo>
                    <a:pt x="340" y="792"/>
                  </a:lnTo>
                  <a:lnTo>
                    <a:pt x="397" y="792"/>
                  </a:lnTo>
                  <a:lnTo>
                    <a:pt x="482" y="764"/>
                  </a:lnTo>
                  <a:lnTo>
                    <a:pt x="510" y="764"/>
                  </a:lnTo>
                  <a:lnTo>
                    <a:pt x="566" y="736"/>
                  </a:lnTo>
                  <a:lnTo>
                    <a:pt x="595" y="736"/>
                  </a:lnTo>
                  <a:lnTo>
                    <a:pt x="651" y="679"/>
                  </a:lnTo>
                  <a:lnTo>
                    <a:pt x="708" y="623"/>
                  </a:lnTo>
                  <a:lnTo>
                    <a:pt x="736" y="594"/>
                  </a:lnTo>
                  <a:lnTo>
                    <a:pt x="764" y="509"/>
                  </a:lnTo>
                  <a:lnTo>
                    <a:pt x="764" y="425"/>
                  </a:lnTo>
                  <a:lnTo>
                    <a:pt x="764" y="368"/>
                  </a:lnTo>
                  <a:lnTo>
                    <a:pt x="708" y="283"/>
                  </a:lnTo>
                  <a:lnTo>
                    <a:pt x="708" y="227"/>
                  </a:lnTo>
                  <a:lnTo>
                    <a:pt x="680" y="227"/>
                  </a:lnTo>
                  <a:lnTo>
                    <a:pt x="680" y="198"/>
                  </a:lnTo>
                  <a:lnTo>
                    <a:pt x="651" y="170"/>
                  </a:lnTo>
                  <a:lnTo>
                    <a:pt x="623" y="142"/>
                  </a:lnTo>
                  <a:lnTo>
                    <a:pt x="595" y="113"/>
                  </a:lnTo>
                  <a:lnTo>
                    <a:pt x="538" y="29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5742;p40">
              <a:extLst>
                <a:ext uri="{FF2B5EF4-FFF2-40B4-BE49-F238E27FC236}">
                  <a16:creationId xmlns:a16="http://schemas.microsoft.com/office/drawing/2014/main" xmlns="" id="{B90AACF5-5503-48AD-8643-8AF4F1CA7B84}"/>
                </a:ext>
              </a:extLst>
            </p:cNvPr>
            <p:cNvSpPr/>
            <p:nvPr/>
          </p:nvSpPr>
          <p:spPr>
            <a:xfrm>
              <a:off x="4371475" y="2335950"/>
              <a:ext cx="62950" cy="58000"/>
            </a:xfrm>
            <a:custGeom>
              <a:avLst/>
              <a:gdLst/>
              <a:ahLst/>
              <a:cxnLst/>
              <a:rect l="l" t="t" r="r" b="b"/>
              <a:pathLst>
                <a:path w="2518" h="2320" extrusionOk="0">
                  <a:moveTo>
                    <a:pt x="1415" y="0"/>
                  </a:moveTo>
                  <a:lnTo>
                    <a:pt x="1273" y="57"/>
                  </a:lnTo>
                  <a:lnTo>
                    <a:pt x="1160" y="142"/>
                  </a:lnTo>
                  <a:lnTo>
                    <a:pt x="1075" y="255"/>
                  </a:lnTo>
                  <a:lnTo>
                    <a:pt x="1019" y="368"/>
                  </a:lnTo>
                  <a:lnTo>
                    <a:pt x="1047" y="510"/>
                  </a:lnTo>
                  <a:lnTo>
                    <a:pt x="990" y="425"/>
                  </a:lnTo>
                  <a:lnTo>
                    <a:pt x="906" y="340"/>
                  </a:lnTo>
                  <a:lnTo>
                    <a:pt x="764" y="255"/>
                  </a:lnTo>
                  <a:lnTo>
                    <a:pt x="566" y="198"/>
                  </a:lnTo>
                  <a:lnTo>
                    <a:pt x="481" y="227"/>
                  </a:lnTo>
                  <a:lnTo>
                    <a:pt x="368" y="227"/>
                  </a:lnTo>
                  <a:lnTo>
                    <a:pt x="283" y="283"/>
                  </a:lnTo>
                  <a:lnTo>
                    <a:pt x="198" y="340"/>
                  </a:lnTo>
                  <a:lnTo>
                    <a:pt x="85" y="481"/>
                  </a:lnTo>
                  <a:lnTo>
                    <a:pt x="29" y="651"/>
                  </a:lnTo>
                  <a:lnTo>
                    <a:pt x="0" y="764"/>
                  </a:lnTo>
                  <a:lnTo>
                    <a:pt x="29" y="849"/>
                  </a:lnTo>
                  <a:lnTo>
                    <a:pt x="57" y="934"/>
                  </a:lnTo>
                  <a:lnTo>
                    <a:pt x="85" y="1019"/>
                  </a:lnTo>
                  <a:lnTo>
                    <a:pt x="227" y="1160"/>
                  </a:lnTo>
                  <a:lnTo>
                    <a:pt x="396" y="1273"/>
                  </a:lnTo>
                  <a:lnTo>
                    <a:pt x="594" y="1273"/>
                  </a:lnTo>
                  <a:lnTo>
                    <a:pt x="481" y="1302"/>
                  </a:lnTo>
                  <a:lnTo>
                    <a:pt x="425" y="1386"/>
                  </a:lnTo>
                  <a:lnTo>
                    <a:pt x="396" y="1471"/>
                  </a:lnTo>
                  <a:lnTo>
                    <a:pt x="368" y="1584"/>
                  </a:lnTo>
                  <a:lnTo>
                    <a:pt x="396" y="1698"/>
                  </a:lnTo>
                  <a:lnTo>
                    <a:pt x="453" y="1811"/>
                  </a:lnTo>
                  <a:lnTo>
                    <a:pt x="538" y="1896"/>
                  </a:lnTo>
                  <a:lnTo>
                    <a:pt x="651" y="1924"/>
                  </a:lnTo>
                  <a:lnTo>
                    <a:pt x="792" y="1952"/>
                  </a:lnTo>
                  <a:lnTo>
                    <a:pt x="934" y="1924"/>
                  </a:lnTo>
                  <a:lnTo>
                    <a:pt x="1075" y="1867"/>
                  </a:lnTo>
                  <a:lnTo>
                    <a:pt x="1104" y="1839"/>
                  </a:lnTo>
                  <a:lnTo>
                    <a:pt x="1132" y="1782"/>
                  </a:lnTo>
                  <a:lnTo>
                    <a:pt x="1104" y="1896"/>
                  </a:lnTo>
                  <a:lnTo>
                    <a:pt x="1132" y="2037"/>
                  </a:lnTo>
                  <a:lnTo>
                    <a:pt x="1160" y="2150"/>
                  </a:lnTo>
                  <a:lnTo>
                    <a:pt x="1273" y="2235"/>
                  </a:lnTo>
                  <a:lnTo>
                    <a:pt x="1387" y="2292"/>
                  </a:lnTo>
                  <a:lnTo>
                    <a:pt x="1500" y="2320"/>
                  </a:lnTo>
                  <a:lnTo>
                    <a:pt x="1613" y="2292"/>
                  </a:lnTo>
                  <a:lnTo>
                    <a:pt x="1726" y="2235"/>
                  </a:lnTo>
                  <a:lnTo>
                    <a:pt x="1811" y="2150"/>
                  </a:lnTo>
                  <a:lnTo>
                    <a:pt x="1867" y="2065"/>
                  </a:lnTo>
                  <a:lnTo>
                    <a:pt x="1896" y="1952"/>
                  </a:lnTo>
                  <a:lnTo>
                    <a:pt x="1924" y="1839"/>
                  </a:lnTo>
                  <a:lnTo>
                    <a:pt x="1896" y="1726"/>
                  </a:lnTo>
                  <a:lnTo>
                    <a:pt x="1867" y="1613"/>
                  </a:lnTo>
                  <a:lnTo>
                    <a:pt x="1783" y="1415"/>
                  </a:lnTo>
                  <a:lnTo>
                    <a:pt x="1952" y="1500"/>
                  </a:lnTo>
                  <a:lnTo>
                    <a:pt x="2094" y="1500"/>
                  </a:lnTo>
                  <a:lnTo>
                    <a:pt x="2263" y="1471"/>
                  </a:lnTo>
                  <a:lnTo>
                    <a:pt x="2405" y="1358"/>
                  </a:lnTo>
                  <a:lnTo>
                    <a:pt x="2490" y="1217"/>
                  </a:lnTo>
                  <a:lnTo>
                    <a:pt x="2518" y="1075"/>
                  </a:lnTo>
                  <a:lnTo>
                    <a:pt x="2490" y="906"/>
                  </a:lnTo>
                  <a:lnTo>
                    <a:pt x="2405" y="764"/>
                  </a:lnTo>
                  <a:lnTo>
                    <a:pt x="2348" y="708"/>
                  </a:lnTo>
                  <a:lnTo>
                    <a:pt x="2263" y="651"/>
                  </a:lnTo>
                  <a:lnTo>
                    <a:pt x="2094" y="623"/>
                  </a:lnTo>
                  <a:lnTo>
                    <a:pt x="1924" y="623"/>
                  </a:lnTo>
                  <a:lnTo>
                    <a:pt x="1839" y="651"/>
                  </a:lnTo>
                  <a:lnTo>
                    <a:pt x="1754" y="708"/>
                  </a:lnTo>
                  <a:lnTo>
                    <a:pt x="1839" y="594"/>
                  </a:lnTo>
                  <a:lnTo>
                    <a:pt x="1867" y="453"/>
                  </a:lnTo>
                  <a:lnTo>
                    <a:pt x="1867" y="311"/>
                  </a:lnTo>
                  <a:lnTo>
                    <a:pt x="1783" y="170"/>
                  </a:lnTo>
                  <a:lnTo>
                    <a:pt x="1698" y="85"/>
                  </a:lnTo>
                  <a:lnTo>
                    <a:pt x="1556" y="29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5743;p40">
              <a:extLst>
                <a:ext uri="{FF2B5EF4-FFF2-40B4-BE49-F238E27FC236}">
                  <a16:creationId xmlns:a16="http://schemas.microsoft.com/office/drawing/2014/main" xmlns="" id="{AB553B37-83DF-4B6C-8427-1B646910CAE8}"/>
                </a:ext>
              </a:extLst>
            </p:cNvPr>
            <p:cNvSpPr/>
            <p:nvPr/>
          </p:nvSpPr>
          <p:spPr>
            <a:xfrm>
              <a:off x="4393400" y="2354325"/>
              <a:ext cx="19125" cy="19825"/>
            </a:xfrm>
            <a:custGeom>
              <a:avLst/>
              <a:gdLst/>
              <a:ahLst/>
              <a:cxnLst/>
              <a:rect l="l" t="t" r="r" b="b"/>
              <a:pathLst>
                <a:path w="765" h="793" extrusionOk="0">
                  <a:moveTo>
                    <a:pt x="368" y="1"/>
                  </a:moveTo>
                  <a:lnTo>
                    <a:pt x="283" y="29"/>
                  </a:lnTo>
                  <a:lnTo>
                    <a:pt x="255" y="29"/>
                  </a:lnTo>
                  <a:lnTo>
                    <a:pt x="227" y="57"/>
                  </a:lnTo>
                  <a:lnTo>
                    <a:pt x="198" y="57"/>
                  </a:lnTo>
                  <a:lnTo>
                    <a:pt x="113" y="114"/>
                  </a:lnTo>
                  <a:lnTo>
                    <a:pt x="85" y="171"/>
                  </a:lnTo>
                  <a:lnTo>
                    <a:pt x="57" y="199"/>
                  </a:lnTo>
                  <a:lnTo>
                    <a:pt x="57" y="227"/>
                  </a:lnTo>
                  <a:lnTo>
                    <a:pt x="29" y="284"/>
                  </a:lnTo>
                  <a:lnTo>
                    <a:pt x="0" y="397"/>
                  </a:lnTo>
                  <a:lnTo>
                    <a:pt x="0" y="425"/>
                  </a:lnTo>
                  <a:lnTo>
                    <a:pt x="29" y="482"/>
                  </a:lnTo>
                  <a:lnTo>
                    <a:pt x="29" y="510"/>
                  </a:lnTo>
                  <a:lnTo>
                    <a:pt x="57" y="595"/>
                  </a:lnTo>
                  <a:lnTo>
                    <a:pt x="57" y="623"/>
                  </a:lnTo>
                  <a:lnTo>
                    <a:pt x="113" y="680"/>
                  </a:lnTo>
                  <a:lnTo>
                    <a:pt x="198" y="736"/>
                  </a:lnTo>
                  <a:lnTo>
                    <a:pt x="227" y="736"/>
                  </a:lnTo>
                  <a:lnTo>
                    <a:pt x="283" y="765"/>
                  </a:lnTo>
                  <a:lnTo>
                    <a:pt x="312" y="765"/>
                  </a:lnTo>
                  <a:lnTo>
                    <a:pt x="368" y="793"/>
                  </a:lnTo>
                  <a:lnTo>
                    <a:pt x="396" y="793"/>
                  </a:lnTo>
                  <a:lnTo>
                    <a:pt x="481" y="765"/>
                  </a:lnTo>
                  <a:lnTo>
                    <a:pt x="510" y="765"/>
                  </a:lnTo>
                  <a:lnTo>
                    <a:pt x="594" y="736"/>
                  </a:lnTo>
                  <a:lnTo>
                    <a:pt x="679" y="680"/>
                  </a:lnTo>
                  <a:lnTo>
                    <a:pt x="708" y="623"/>
                  </a:lnTo>
                  <a:lnTo>
                    <a:pt x="736" y="595"/>
                  </a:lnTo>
                  <a:lnTo>
                    <a:pt x="764" y="510"/>
                  </a:lnTo>
                  <a:lnTo>
                    <a:pt x="764" y="425"/>
                  </a:lnTo>
                  <a:lnTo>
                    <a:pt x="764" y="369"/>
                  </a:lnTo>
                  <a:lnTo>
                    <a:pt x="736" y="284"/>
                  </a:lnTo>
                  <a:lnTo>
                    <a:pt x="708" y="227"/>
                  </a:lnTo>
                  <a:lnTo>
                    <a:pt x="679" y="171"/>
                  </a:lnTo>
                  <a:lnTo>
                    <a:pt x="651" y="142"/>
                  </a:lnTo>
                  <a:lnTo>
                    <a:pt x="623" y="114"/>
                  </a:lnTo>
                  <a:lnTo>
                    <a:pt x="538" y="29"/>
                  </a:lnTo>
                  <a:lnTo>
                    <a:pt x="481" y="29"/>
                  </a:lnTo>
                  <a:lnTo>
                    <a:pt x="4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5744;p40">
              <a:extLst>
                <a:ext uri="{FF2B5EF4-FFF2-40B4-BE49-F238E27FC236}">
                  <a16:creationId xmlns:a16="http://schemas.microsoft.com/office/drawing/2014/main" xmlns="" id="{6349CF1B-0314-43C5-B8A6-12EF47D79BB0}"/>
                </a:ext>
              </a:extLst>
            </p:cNvPr>
            <p:cNvSpPr/>
            <p:nvPr/>
          </p:nvSpPr>
          <p:spPr>
            <a:xfrm>
              <a:off x="4313475" y="2350100"/>
              <a:ext cx="57325" cy="62950"/>
            </a:xfrm>
            <a:custGeom>
              <a:avLst/>
              <a:gdLst/>
              <a:ahLst/>
              <a:cxnLst/>
              <a:rect l="l" t="t" r="r" b="b"/>
              <a:pathLst>
                <a:path w="2293" h="2518" extrusionOk="0">
                  <a:moveTo>
                    <a:pt x="963" y="0"/>
                  </a:moveTo>
                  <a:lnTo>
                    <a:pt x="793" y="57"/>
                  </a:lnTo>
                  <a:lnTo>
                    <a:pt x="652" y="142"/>
                  </a:lnTo>
                  <a:lnTo>
                    <a:pt x="623" y="198"/>
                  </a:lnTo>
                  <a:lnTo>
                    <a:pt x="567" y="283"/>
                  </a:lnTo>
                  <a:lnTo>
                    <a:pt x="567" y="481"/>
                  </a:lnTo>
                  <a:lnTo>
                    <a:pt x="595" y="651"/>
                  </a:lnTo>
                  <a:lnTo>
                    <a:pt x="623" y="736"/>
                  </a:lnTo>
                  <a:lnTo>
                    <a:pt x="680" y="792"/>
                  </a:lnTo>
                  <a:lnTo>
                    <a:pt x="538" y="736"/>
                  </a:lnTo>
                  <a:lnTo>
                    <a:pt x="397" y="707"/>
                  </a:lnTo>
                  <a:lnTo>
                    <a:pt x="256" y="736"/>
                  </a:lnTo>
                  <a:lnTo>
                    <a:pt x="142" y="820"/>
                  </a:lnTo>
                  <a:lnTo>
                    <a:pt x="58" y="934"/>
                  </a:lnTo>
                  <a:lnTo>
                    <a:pt x="1" y="1047"/>
                  </a:lnTo>
                  <a:lnTo>
                    <a:pt x="1" y="1188"/>
                  </a:lnTo>
                  <a:lnTo>
                    <a:pt x="58" y="1330"/>
                  </a:lnTo>
                  <a:lnTo>
                    <a:pt x="142" y="1443"/>
                  </a:lnTo>
                  <a:lnTo>
                    <a:pt x="284" y="1528"/>
                  </a:lnTo>
                  <a:lnTo>
                    <a:pt x="397" y="1556"/>
                  </a:lnTo>
                  <a:lnTo>
                    <a:pt x="538" y="1528"/>
                  </a:lnTo>
                  <a:lnTo>
                    <a:pt x="454" y="1584"/>
                  </a:lnTo>
                  <a:lnTo>
                    <a:pt x="397" y="1669"/>
                  </a:lnTo>
                  <a:lnTo>
                    <a:pt x="312" y="1839"/>
                  </a:lnTo>
                  <a:lnTo>
                    <a:pt x="284" y="2037"/>
                  </a:lnTo>
                  <a:lnTo>
                    <a:pt x="284" y="2122"/>
                  </a:lnTo>
                  <a:lnTo>
                    <a:pt x="340" y="2206"/>
                  </a:lnTo>
                  <a:lnTo>
                    <a:pt x="369" y="2291"/>
                  </a:lnTo>
                  <a:lnTo>
                    <a:pt x="425" y="2376"/>
                  </a:lnTo>
                  <a:lnTo>
                    <a:pt x="595" y="2489"/>
                  </a:lnTo>
                  <a:lnTo>
                    <a:pt x="793" y="2518"/>
                  </a:lnTo>
                  <a:lnTo>
                    <a:pt x="963" y="2518"/>
                  </a:lnTo>
                  <a:lnTo>
                    <a:pt x="1076" y="2461"/>
                  </a:lnTo>
                  <a:lnTo>
                    <a:pt x="1132" y="2433"/>
                  </a:lnTo>
                  <a:lnTo>
                    <a:pt x="1274" y="2263"/>
                  </a:lnTo>
                  <a:lnTo>
                    <a:pt x="1330" y="2093"/>
                  </a:lnTo>
                  <a:lnTo>
                    <a:pt x="1359" y="2008"/>
                  </a:lnTo>
                  <a:lnTo>
                    <a:pt x="1359" y="1895"/>
                  </a:lnTo>
                  <a:lnTo>
                    <a:pt x="1387" y="2008"/>
                  </a:lnTo>
                  <a:lnTo>
                    <a:pt x="1472" y="2065"/>
                  </a:lnTo>
                  <a:lnTo>
                    <a:pt x="1557" y="2093"/>
                  </a:lnTo>
                  <a:lnTo>
                    <a:pt x="1670" y="2093"/>
                  </a:lnTo>
                  <a:lnTo>
                    <a:pt x="1783" y="2065"/>
                  </a:lnTo>
                  <a:lnTo>
                    <a:pt x="1896" y="1980"/>
                  </a:lnTo>
                  <a:lnTo>
                    <a:pt x="1953" y="1895"/>
                  </a:lnTo>
                  <a:lnTo>
                    <a:pt x="1981" y="1782"/>
                  </a:lnTo>
                  <a:lnTo>
                    <a:pt x="1981" y="1641"/>
                  </a:lnTo>
                  <a:lnTo>
                    <a:pt x="1953" y="1499"/>
                  </a:lnTo>
                  <a:lnTo>
                    <a:pt x="1896" y="1386"/>
                  </a:lnTo>
                  <a:lnTo>
                    <a:pt x="1840" y="1330"/>
                  </a:lnTo>
                  <a:lnTo>
                    <a:pt x="1924" y="1330"/>
                  </a:lnTo>
                  <a:lnTo>
                    <a:pt x="2038" y="1301"/>
                  </a:lnTo>
                  <a:lnTo>
                    <a:pt x="2151" y="1245"/>
                  </a:lnTo>
                  <a:lnTo>
                    <a:pt x="2236" y="1160"/>
                  </a:lnTo>
                  <a:lnTo>
                    <a:pt x="2292" y="1047"/>
                  </a:lnTo>
                  <a:lnTo>
                    <a:pt x="2292" y="905"/>
                  </a:lnTo>
                  <a:lnTo>
                    <a:pt x="2264" y="792"/>
                  </a:lnTo>
                  <a:lnTo>
                    <a:pt x="2207" y="679"/>
                  </a:lnTo>
                  <a:lnTo>
                    <a:pt x="2094" y="622"/>
                  </a:lnTo>
                  <a:lnTo>
                    <a:pt x="2009" y="566"/>
                  </a:lnTo>
                  <a:lnTo>
                    <a:pt x="1896" y="538"/>
                  </a:lnTo>
                  <a:lnTo>
                    <a:pt x="1783" y="538"/>
                  </a:lnTo>
                  <a:lnTo>
                    <a:pt x="1670" y="566"/>
                  </a:lnTo>
                  <a:lnTo>
                    <a:pt x="1585" y="594"/>
                  </a:lnTo>
                  <a:lnTo>
                    <a:pt x="1387" y="707"/>
                  </a:lnTo>
                  <a:lnTo>
                    <a:pt x="1444" y="538"/>
                  </a:lnTo>
                  <a:lnTo>
                    <a:pt x="1444" y="368"/>
                  </a:lnTo>
                  <a:lnTo>
                    <a:pt x="1387" y="226"/>
                  </a:lnTo>
                  <a:lnTo>
                    <a:pt x="1274" y="85"/>
                  </a:lnTo>
                  <a:lnTo>
                    <a:pt x="1132" y="28"/>
                  </a:lnTo>
                  <a:lnTo>
                    <a:pt x="9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5745;p40">
              <a:extLst>
                <a:ext uri="{FF2B5EF4-FFF2-40B4-BE49-F238E27FC236}">
                  <a16:creationId xmlns:a16="http://schemas.microsoft.com/office/drawing/2014/main" xmlns="" id="{DE6EA7FF-1282-412E-AFA7-F6B6CE4C9D42}"/>
                </a:ext>
              </a:extLst>
            </p:cNvPr>
            <p:cNvSpPr/>
            <p:nvPr/>
          </p:nvSpPr>
          <p:spPr>
            <a:xfrm>
              <a:off x="4331875" y="2371300"/>
              <a:ext cx="19825" cy="19825"/>
            </a:xfrm>
            <a:custGeom>
              <a:avLst/>
              <a:gdLst/>
              <a:ahLst/>
              <a:cxnLst/>
              <a:rect l="l" t="t" r="r" b="b"/>
              <a:pathLst>
                <a:path w="793" h="793" extrusionOk="0">
                  <a:moveTo>
                    <a:pt x="396" y="1"/>
                  </a:moveTo>
                  <a:lnTo>
                    <a:pt x="340" y="29"/>
                  </a:lnTo>
                  <a:lnTo>
                    <a:pt x="255" y="57"/>
                  </a:lnTo>
                  <a:lnTo>
                    <a:pt x="198" y="86"/>
                  </a:lnTo>
                  <a:lnTo>
                    <a:pt x="198" y="114"/>
                  </a:lnTo>
                  <a:lnTo>
                    <a:pt x="170" y="142"/>
                  </a:lnTo>
                  <a:lnTo>
                    <a:pt x="142" y="170"/>
                  </a:lnTo>
                  <a:lnTo>
                    <a:pt x="114" y="170"/>
                  </a:lnTo>
                  <a:lnTo>
                    <a:pt x="85" y="199"/>
                  </a:lnTo>
                  <a:lnTo>
                    <a:pt x="29" y="284"/>
                  </a:lnTo>
                  <a:lnTo>
                    <a:pt x="29" y="340"/>
                  </a:lnTo>
                  <a:lnTo>
                    <a:pt x="0" y="368"/>
                  </a:lnTo>
                  <a:lnTo>
                    <a:pt x="0" y="425"/>
                  </a:lnTo>
                  <a:lnTo>
                    <a:pt x="29" y="453"/>
                  </a:lnTo>
                  <a:lnTo>
                    <a:pt x="29" y="538"/>
                  </a:lnTo>
                  <a:lnTo>
                    <a:pt x="57" y="566"/>
                  </a:lnTo>
                  <a:lnTo>
                    <a:pt x="85" y="595"/>
                  </a:lnTo>
                  <a:lnTo>
                    <a:pt x="85" y="623"/>
                  </a:lnTo>
                  <a:lnTo>
                    <a:pt x="142" y="708"/>
                  </a:lnTo>
                  <a:lnTo>
                    <a:pt x="198" y="736"/>
                  </a:lnTo>
                  <a:lnTo>
                    <a:pt x="255" y="764"/>
                  </a:lnTo>
                  <a:lnTo>
                    <a:pt x="340" y="793"/>
                  </a:lnTo>
                  <a:lnTo>
                    <a:pt x="453" y="793"/>
                  </a:lnTo>
                  <a:lnTo>
                    <a:pt x="538" y="764"/>
                  </a:lnTo>
                  <a:lnTo>
                    <a:pt x="566" y="764"/>
                  </a:lnTo>
                  <a:lnTo>
                    <a:pt x="623" y="708"/>
                  </a:lnTo>
                  <a:lnTo>
                    <a:pt x="651" y="708"/>
                  </a:lnTo>
                  <a:lnTo>
                    <a:pt x="708" y="651"/>
                  </a:lnTo>
                  <a:lnTo>
                    <a:pt x="764" y="566"/>
                  </a:lnTo>
                  <a:lnTo>
                    <a:pt x="764" y="538"/>
                  </a:lnTo>
                  <a:lnTo>
                    <a:pt x="792" y="453"/>
                  </a:lnTo>
                  <a:lnTo>
                    <a:pt x="792" y="397"/>
                  </a:lnTo>
                  <a:lnTo>
                    <a:pt x="792" y="368"/>
                  </a:lnTo>
                  <a:lnTo>
                    <a:pt x="764" y="255"/>
                  </a:lnTo>
                  <a:lnTo>
                    <a:pt x="736" y="170"/>
                  </a:lnTo>
                  <a:lnTo>
                    <a:pt x="708" y="170"/>
                  </a:lnTo>
                  <a:lnTo>
                    <a:pt x="708" y="142"/>
                  </a:lnTo>
                  <a:lnTo>
                    <a:pt x="651" y="86"/>
                  </a:lnTo>
                  <a:lnTo>
                    <a:pt x="594" y="57"/>
                  </a:lnTo>
                  <a:lnTo>
                    <a:pt x="566" y="29"/>
                  </a:lnTo>
                  <a:lnTo>
                    <a:pt x="481" y="1"/>
                  </a:lnTo>
                  <a:close/>
                </a:path>
              </a:pathLst>
            </a:custGeom>
            <a:solidFill>
              <a:srgbClr val="9C2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5746;p40">
              <a:extLst>
                <a:ext uri="{FF2B5EF4-FFF2-40B4-BE49-F238E27FC236}">
                  <a16:creationId xmlns:a16="http://schemas.microsoft.com/office/drawing/2014/main" xmlns="" id="{B2CF7D19-BC65-4802-82EE-758567732E18}"/>
                </a:ext>
              </a:extLst>
            </p:cNvPr>
            <p:cNvSpPr/>
            <p:nvPr/>
          </p:nvSpPr>
          <p:spPr>
            <a:xfrm>
              <a:off x="4232875" y="2357875"/>
              <a:ext cx="61550" cy="57300"/>
            </a:xfrm>
            <a:custGeom>
              <a:avLst/>
              <a:gdLst/>
              <a:ahLst/>
              <a:cxnLst/>
              <a:rect l="l" t="t" r="r" b="b"/>
              <a:pathLst>
                <a:path w="2462" h="2292" extrusionOk="0">
                  <a:moveTo>
                    <a:pt x="1019" y="0"/>
                  </a:moveTo>
                  <a:lnTo>
                    <a:pt x="877" y="57"/>
                  </a:lnTo>
                  <a:lnTo>
                    <a:pt x="792" y="113"/>
                  </a:lnTo>
                  <a:lnTo>
                    <a:pt x="736" y="198"/>
                  </a:lnTo>
                  <a:lnTo>
                    <a:pt x="707" y="311"/>
                  </a:lnTo>
                  <a:lnTo>
                    <a:pt x="679" y="425"/>
                  </a:lnTo>
                  <a:lnTo>
                    <a:pt x="679" y="538"/>
                  </a:lnTo>
                  <a:lnTo>
                    <a:pt x="707" y="651"/>
                  </a:lnTo>
                  <a:lnTo>
                    <a:pt x="764" y="849"/>
                  </a:lnTo>
                  <a:lnTo>
                    <a:pt x="623" y="764"/>
                  </a:lnTo>
                  <a:lnTo>
                    <a:pt x="453" y="736"/>
                  </a:lnTo>
                  <a:lnTo>
                    <a:pt x="283" y="764"/>
                  </a:lnTo>
                  <a:lnTo>
                    <a:pt x="142" y="849"/>
                  </a:lnTo>
                  <a:lnTo>
                    <a:pt x="57" y="990"/>
                  </a:lnTo>
                  <a:lnTo>
                    <a:pt x="0" y="1132"/>
                  </a:lnTo>
                  <a:lnTo>
                    <a:pt x="0" y="1301"/>
                  </a:lnTo>
                  <a:lnTo>
                    <a:pt x="85" y="1443"/>
                  </a:lnTo>
                  <a:lnTo>
                    <a:pt x="142" y="1528"/>
                  </a:lnTo>
                  <a:lnTo>
                    <a:pt x="198" y="1556"/>
                  </a:lnTo>
                  <a:lnTo>
                    <a:pt x="368" y="1613"/>
                  </a:lnTo>
                  <a:lnTo>
                    <a:pt x="651" y="1613"/>
                  </a:lnTo>
                  <a:lnTo>
                    <a:pt x="736" y="1556"/>
                  </a:lnTo>
                  <a:lnTo>
                    <a:pt x="736" y="1556"/>
                  </a:lnTo>
                  <a:lnTo>
                    <a:pt x="651" y="1669"/>
                  </a:lnTo>
                  <a:lnTo>
                    <a:pt x="594" y="1811"/>
                  </a:lnTo>
                  <a:lnTo>
                    <a:pt x="594" y="1952"/>
                  </a:lnTo>
                  <a:lnTo>
                    <a:pt x="651" y="2093"/>
                  </a:lnTo>
                  <a:lnTo>
                    <a:pt x="736" y="2207"/>
                  </a:lnTo>
                  <a:lnTo>
                    <a:pt x="849" y="2263"/>
                  </a:lnTo>
                  <a:lnTo>
                    <a:pt x="990" y="2291"/>
                  </a:lnTo>
                  <a:lnTo>
                    <a:pt x="1132" y="2263"/>
                  </a:lnTo>
                  <a:lnTo>
                    <a:pt x="1273" y="2207"/>
                  </a:lnTo>
                  <a:lnTo>
                    <a:pt x="1358" y="2093"/>
                  </a:lnTo>
                  <a:lnTo>
                    <a:pt x="1415" y="1980"/>
                  </a:lnTo>
                  <a:lnTo>
                    <a:pt x="1415" y="1839"/>
                  </a:lnTo>
                  <a:lnTo>
                    <a:pt x="1471" y="1924"/>
                  </a:lnTo>
                  <a:lnTo>
                    <a:pt x="1528" y="2009"/>
                  </a:lnTo>
                  <a:lnTo>
                    <a:pt x="1669" y="2122"/>
                  </a:lnTo>
                  <a:lnTo>
                    <a:pt x="1867" y="2178"/>
                  </a:lnTo>
                  <a:lnTo>
                    <a:pt x="2065" y="2178"/>
                  </a:lnTo>
                  <a:lnTo>
                    <a:pt x="2150" y="2122"/>
                  </a:lnTo>
                  <a:lnTo>
                    <a:pt x="2235" y="2093"/>
                  </a:lnTo>
                  <a:lnTo>
                    <a:pt x="2376" y="1952"/>
                  </a:lnTo>
                  <a:lnTo>
                    <a:pt x="2461" y="1782"/>
                  </a:lnTo>
                  <a:lnTo>
                    <a:pt x="2461" y="1669"/>
                  </a:lnTo>
                  <a:lnTo>
                    <a:pt x="2461" y="1584"/>
                  </a:lnTo>
                  <a:lnTo>
                    <a:pt x="2433" y="1499"/>
                  </a:lnTo>
                  <a:lnTo>
                    <a:pt x="2405" y="1386"/>
                  </a:lnTo>
                  <a:lnTo>
                    <a:pt x="2292" y="1245"/>
                  </a:lnTo>
                  <a:lnTo>
                    <a:pt x="2122" y="1132"/>
                  </a:lnTo>
                  <a:lnTo>
                    <a:pt x="2037" y="1103"/>
                  </a:lnTo>
                  <a:lnTo>
                    <a:pt x="1924" y="1103"/>
                  </a:lnTo>
                  <a:lnTo>
                    <a:pt x="2037" y="1075"/>
                  </a:lnTo>
                  <a:lnTo>
                    <a:pt x="2122" y="1019"/>
                  </a:lnTo>
                  <a:lnTo>
                    <a:pt x="2150" y="934"/>
                  </a:lnTo>
                  <a:lnTo>
                    <a:pt x="2178" y="821"/>
                  </a:lnTo>
                  <a:lnTo>
                    <a:pt x="2178" y="707"/>
                  </a:lnTo>
                  <a:lnTo>
                    <a:pt x="2122" y="594"/>
                  </a:lnTo>
                  <a:lnTo>
                    <a:pt x="2037" y="509"/>
                  </a:lnTo>
                  <a:lnTo>
                    <a:pt x="1924" y="453"/>
                  </a:lnTo>
                  <a:lnTo>
                    <a:pt x="1811" y="425"/>
                  </a:lnTo>
                  <a:lnTo>
                    <a:pt x="1641" y="425"/>
                  </a:lnTo>
                  <a:lnTo>
                    <a:pt x="1528" y="481"/>
                  </a:lnTo>
                  <a:lnTo>
                    <a:pt x="1471" y="509"/>
                  </a:lnTo>
                  <a:lnTo>
                    <a:pt x="1443" y="566"/>
                  </a:lnTo>
                  <a:lnTo>
                    <a:pt x="1471" y="453"/>
                  </a:lnTo>
                  <a:lnTo>
                    <a:pt x="1471" y="311"/>
                  </a:lnTo>
                  <a:lnTo>
                    <a:pt x="1443" y="198"/>
                  </a:lnTo>
                  <a:lnTo>
                    <a:pt x="1358" y="85"/>
                  </a:lnTo>
                  <a:lnTo>
                    <a:pt x="1245" y="29"/>
                  </a:lnTo>
                  <a:lnTo>
                    <a:pt x="1132" y="0"/>
                  </a:lnTo>
                  <a:close/>
                </a:path>
              </a:pathLst>
            </a:custGeom>
            <a:solidFill>
              <a:srgbClr val="E63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5747;p40">
              <a:extLst>
                <a:ext uri="{FF2B5EF4-FFF2-40B4-BE49-F238E27FC236}">
                  <a16:creationId xmlns:a16="http://schemas.microsoft.com/office/drawing/2014/main" xmlns="" id="{96823E12-B84F-4959-B8F2-F64684E97927}"/>
                </a:ext>
              </a:extLst>
            </p:cNvPr>
            <p:cNvSpPr/>
            <p:nvPr/>
          </p:nvSpPr>
          <p:spPr>
            <a:xfrm>
              <a:off x="4254800" y="2377675"/>
              <a:ext cx="19100" cy="19825"/>
            </a:xfrm>
            <a:custGeom>
              <a:avLst/>
              <a:gdLst/>
              <a:ahLst/>
              <a:cxnLst/>
              <a:rect l="l" t="t" r="r" b="b"/>
              <a:pathLst>
                <a:path w="764" h="793" extrusionOk="0">
                  <a:moveTo>
                    <a:pt x="311" y="0"/>
                  </a:moveTo>
                  <a:lnTo>
                    <a:pt x="283" y="29"/>
                  </a:lnTo>
                  <a:lnTo>
                    <a:pt x="198" y="29"/>
                  </a:lnTo>
                  <a:lnTo>
                    <a:pt x="198" y="57"/>
                  </a:lnTo>
                  <a:lnTo>
                    <a:pt x="113" y="85"/>
                  </a:lnTo>
                  <a:lnTo>
                    <a:pt x="85" y="142"/>
                  </a:lnTo>
                  <a:lnTo>
                    <a:pt x="57" y="170"/>
                  </a:lnTo>
                  <a:lnTo>
                    <a:pt x="0" y="255"/>
                  </a:lnTo>
                  <a:lnTo>
                    <a:pt x="0" y="311"/>
                  </a:lnTo>
                  <a:lnTo>
                    <a:pt x="0" y="396"/>
                  </a:lnTo>
                  <a:lnTo>
                    <a:pt x="28" y="481"/>
                  </a:lnTo>
                  <a:lnTo>
                    <a:pt x="57" y="538"/>
                  </a:lnTo>
                  <a:lnTo>
                    <a:pt x="85" y="594"/>
                  </a:lnTo>
                  <a:lnTo>
                    <a:pt x="113" y="623"/>
                  </a:lnTo>
                  <a:lnTo>
                    <a:pt x="113" y="651"/>
                  </a:lnTo>
                  <a:lnTo>
                    <a:pt x="198" y="736"/>
                  </a:lnTo>
                  <a:lnTo>
                    <a:pt x="255" y="764"/>
                  </a:lnTo>
                  <a:lnTo>
                    <a:pt x="340" y="792"/>
                  </a:lnTo>
                  <a:lnTo>
                    <a:pt x="453" y="792"/>
                  </a:lnTo>
                  <a:lnTo>
                    <a:pt x="481" y="764"/>
                  </a:lnTo>
                  <a:lnTo>
                    <a:pt x="509" y="764"/>
                  </a:lnTo>
                  <a:lnTo>
                    <a:pt x="538" y="736"/>
                  </a:lnTo>
                  <a:lnTo>
                    <a:pt x="623" y="707"/>
                  </a:lnTo>
                  <a:lnTo>
                    <a:pt x="651" y="651"/>
                  </a:lnTo>
                  <a:lnTo>
                    <a:pt x="707" y="623"/>
                  </a:lnTo>
                  <a:lnTo>
                    <a:pt x="707" y="594"/>
                  </a:lnTo>
                  <a:lnTo>
                    <a:pt x="736" y="538"/>
                  </a:lnTo>
                  <a:lnTo>
                    <a:pt x="764" y="453"/>
                  </a:lnTo>
                  <a:lnTo>
                    <a:pt x="764" y="425"/>
                  </a:lnTo>
                  <a:lnTo>
                    <a:pt x="764" y="340"/>
                  </a:lnTo>
                  <a:lnTo>
                    <a:pt x="764" y="311"/>
                  </a:lnTo>
                  <a:lnTo>
                    <a:pt x="736" y="227"/>
                  </a:lnTo>
                  <a:lnTo>
                    <a:pt x="707" y="227"/>
                  </a:lnTo>
                  <a:lnTo>
                    <a:pt x="679" y="142"/>
                  </a:lnTo>
                  <a:lnTo>
                    <a:pt x="594" y="85"/>
                  </a:lnTo>
                  <a:lnTo>
                    <a:pt x="594" y="57"/>
                  </a:lnTo>
                  <a:lnTo>
                    <a:pt x="509" y="29"/>
                  </a:lnTo>
                  <a:lnTo>
                    <a:pt x="453" y="29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rgbClr val="9C2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5748;p40">
              <a:extLst>
                <a:ext uri="{FF2B5EF4-FFF2-40B4-BE49-F238E27FC236}">
                  <a16:creationId xmlns:a16="http://schemas.microsoft.com/office/drawing/2014/main" xmlns="" id="{AB88BE9F-601F-4715-9C0C-0762A8599936}"/>
                </a:ext>
              </a:extLst>
            </p:cNvPr>
            <p:cNvSpPr/>
            <p:nvPr/>
          </p:nvSpPr>
          <p:spPr>
            <a:xfrm>
              <a:off x="4222275" y="2419400"/>
              <a:ext cx="44575" cy="48800"/>
            </a:xfrm>
            <a:custGeom>
              <a:avLst/>
              <a:gdLst/>
              <a:ahLst/>
              <a:cxnLst/>
              <a:rect l="l" t="t" r="r" b="b"/>
              <a:pathLst>
                <a:path w="1783" h="1952" extrusionOk="0">
                  <a:moveTo>
                    <a:pt x="1047" y="0"/>
                  </a:moveTo>
                  <a:lnTo>
                    <a:pt x="933" y="85"/>
                  </a:lnTo>
                  <a:lnTo>
                    <a:pt x="820" y="198"/>
                  </a:lnTo>
                  <a:lnTo>
                    <a:pt x="764" y="340"/>
                  </a:lnTo>
                  <a:lnTo>
                    <a:pt x="764" y="481"/>
                  </a:lnTo>
                  <a:lnTo>
                    <a:pt x="735" y="396"/>
                  </a:lnTo>
                  <a:lnTo>
                    <a:pt x="679" y="340"/>
                  </a:lnTo>
                  <a:lnTo>
                    <a:pt x="594" y="340"/>
                  </a:lnTo>
                  <a:lnTo>
                    <a:pt x="509" y="311"/>
                  </a:lnTo>
                  <a:lnTo>
                    <a:pt x="424" y="340"/>
                  </a:lnTo>
                  <a:lnTo>
                    <a:pt x="339" y="396"/>
                  </a:lnTo>
                  <a:lnTo>
                    <a:pt x="283" y="481"/>
                  </a:lnTo>
                  <a:lnTo>
                    <a:pt x="255" y="566"/>
                  </a:lnTo>
                  <a:lnTo>
                    <a:pt x="255" y="651"/>
                  </a:lnTo>
                  <a:lnTo>
                    <a:pt x="283" y="764"/>
                  </a:lnTo>
                  <a:lnTo>
                    <a:pt x="311" y="877"/>
                  </a:lnTo>
                  <a:lnTo>
                    <a:pt x="396" y="934"/>
                  </a:lnTo>
                  <a:lnTo>
                    <a:pt x="311" y="905"/>
                  </a:lnTo>
                  <a:lnTo>
                    <a:pt x="198" y="905"/>
                  </a:lnTo>
                  <a:lnTo>
                    <a:pt x="113" y="962"/>
                  </a:lnTo>
                  <a:lnTo>
                    <a:pt x="57" y="1047"/>
                  </a:lnTo>
                  <a:lnTo>
                    <a:pt x="0" y="1132"/>
                  </a:lnTo>
                  <a:lnTo>
                    <a:pt x="0" y="1216"/>
                  </a:lnTo>
                  <a:lnTo>
                    <a:pt x="28" y="1330"/>
                  </a:lnTo>
                  <a:lnTo>
                    <a:pt x="85" y="1414"/>
                  </a:lnTo>
                  <a:lnTo>
                    <a:pt x="141" y="1471"/>
                  </a:lnTo>
                  <a:lnTo>
                    <a:pt x="226" y="1499"/>
                  </a:lnTo>
                  <a:lnTo>
                    <a:pt x="396" y="1528"/>
                  </a:lnTo>
                  <a:lnTo>
                    <a:pt x="481" y="1499"/>
                  </a:lnTo>
                  <a:lnTo>
                    <a:pt x="537" y="1471"/>
                  </a:lnTo>
                  <a:lnTo>
                    <a:pt x="707" y="1414"/>
                  </a:lnTo>
                  <a:lnTo>
                    <a:pt x="651" y="1528"/>
                  </a:lnTo>
                  <a:lnTo>
                    <a:pt x="651" y="1641"/>
                  </a:lnTo>
                  <a:lnTo>
                    <a:pt x="679" y="1782"/>
                  </a:lnTo>
                  <a:lnTo>
                    <a:pt x="764" y="1867"/>
                  </a:lnTo>
                  <a:lnTo>
                    <a:pt x="877" y="1924"/>
                  </a:lnTo>
                  <a:lnTo>
                    <a:pt x="1018" y="1952"/>
                  </a:lnTo>
                  <a:lnTo>
                    <a:pt x="1131" y="1924"/>
                  </a:lnTo>
                  <a:lnTo>
                    <a:pt x="1245" y="1839"/>
                  </a:lnTo>
                  <a:lnTo>
                    <a:pt x="1301" y="1754"/>
                  </a:lnTo>
                  <a:lnTo>
                    <a:pt x="1329" y="1612"/>
                  </a:lnTo>
                  <a:lnTo>
                    <a:pt x="1301" y="1471"/>
                  </a:lnTo>
                  <a:lnTo>
                    <a:pt x="1245" y="1330"/>
                  </a:lnTo>
                  <a:lnTo>
                    <a:pt x="1358" y="1386"/>
                  </a:lnTo>
                  <a:lnTo>
                    <a:pt x="1443" y="1414"/>
                  </a:lnTo>
                  <a:lnTo>
                    <a:pt x="1556" y="1414"/>
                  </a:lnTo>
                  <a:lnTo>
                    <a:pt x="1669" y="1358"/>
                  </a:lnTo>
                  <a:lnTo>
                    <a:pt x="1725" y="1273"/>
                  </a:lnTo>
                  <a:lnTo>
                    <a:pt x="1782" y="1160"/>
                  </a:lnTo>
                  <a:lnTo>
                    <a:pt x="1782" y="1047"/>
                  </a:lnTo>
                  <a:lnTo>
                    <a:pt x="1725" y="934"/>
                  </a:lnTo>
                  <a:lnTo>
                    <a:pt x="1669" y="849"/>
                  </a:lnTo>
                  <a:lnTo>
                    <a:pt x="1584" y="792"/>
                  </a:lnTo>
                  <a:lnTo>
                    <a:pt x="1471" y="764"/>
                  </a:lnTo>
                  <a:lnTo>
                    <a:pt x="1386" y="764"/>
                  </a:lnTo>
                  <a:lnTo>
                    <a:pt x="1499" y="679"/>
                  </a:lnTo>
                  <a:lnTo>
                    <a:pt x="1556" y="538"/>
                  </a:lnTo>
                  <a:lnTo>
                    <a:pt x="1584" y="396"/>
                  </a:lnTo>
                  <a:lnTo>
                    <a:pt x="1556" y="255"/>
                  </a:lnTo>
                  <a:lnTo>
                    <a:pt x="1471" y="142"/>
                  </a:lnTo>
                  <a:lnTo>
                    <a:pt x="1358" y="57"/>
                  </a:lnTo>
                  <a:lnTo>
                    <a:pt x="1188" y="0"/>
                  </a:lnTo>
                  <a:close/>
                </a:path>
              </a:pathLst>
            </a:custGeom>
            <a:solidFill>
              <a:srgbClr val="E63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5749;p40">
              <a:extLst>
                <a:ext uri="{FF2B5EF4-FFF2-40B4-BE49-F238E27FC236}">
                  <a16:creationId xmlns:a16="http://schemas.microsoft.com/office/drawing/2014/main" xmlns="" id="{92A3049E-2B97-42B3-8170-D7FCA974D2DC}"/>
                </a:ext>
              </a:extLst>
            </p:cNvPr>
            <p:cNvSpPr/>
            <p:nvPr/>
          </p:nvSpPr>
          <p:spPr>
            <a:xfrm>
              <a:off x="4237125" y="2436375"/>
              <a:ext cx="15575" cy="15575"/>
            </a:xfrm>
            <a:custGeom>
              <a:avLst/>
              <a:gdLst/>
              <a:ahLst/>
              <a:cxnLst/>
              <a:rect l="l" t="t" r="r" b="b"/>
              <a:pathLst>
                <a:path w="623" h="623" extrusionOk="0">
                  <a:moveTo>
                    <a:pt x="283" y="0"/>
                  </a:moveTo>
                  <a:lnTo>
                    <a:pt x="226" y="28"/>
                  </a:lnTo>
                  <a:lnTo>
                    <a:pt x="198" y="28"/>
                  </a:lnTo>
                  <a:lnTo>
                    <a:pt x="141" y="57"/>
                  </a:lnTo>
                  <a:lnTo>
                    <a:pt x="113" y="57"/>
                  </a:lnTo>
                  <a:lnTo>
                    <a:pt x="85" y="113"/>
                  </a:lnTo>
                  <a:lnTo>
                    <a:pt x="28" y="170"/>
                  </a:lnTo>
                  <a:lnTo>
                    <a:pt x="28" y="198"/>
                  </a:lnTo>
                  <a:lnTo>
                    <a:pt x="0" y="255"/>
                  </a:lnTo>
                  <a:lnTo>
                    <a:pt x="0" y="311"/>
                  </a:lnTo>
                  <a:lnTo>
                    <a:pt x="0" y="339"/>
                  </a:lnTo>
                  <a:lnTo>
                    <a:pt x="28" y="396"/>
                  </a:lnTo>
                  <a:lnTo>
                    <a:pt x="28" y="424"/>
                  </a:lnTo>
                  <a:lnTo>
                    <a:pt x="57" y="481"/>
                  </a:lnTo>
                  <a:lnTo>
                    <a:pt x="113" y="537"/>
                  </a:lnTo>
                  <a:lnTo>
                    <a:pt x="141" y="566"/>
                  </a:lnTo>
                  <a:lnTo>
                    <a:pt x="170" y="594"/>
                  </a:lnTo>
                  <a:lnTo>
                    <a:pt x="283" y="622"/>
                  </a:lnTo>
                  <a:lnTo>
                    <a:pt x="368" y="594"/>
                  </a:lnTo>
                  <a:lnTo>
                    <a:pt x="396" y="566"/>
                  </a:lnTo>
                  <a:lnTo>
                    <a:pt x="453" y="537"/>
                  </a:lnTo>
                  <a:lnTo>
                    <a:pt x="481" y="509"/>
                  </a:lnTo>
                  <a:lnTo>
                    <a:pt x="509" y="481"/>
                  </a:lnTo>
                  <a:lnTo>
                    <a:pt x="537" y="481"/>
                  </a:lnTo>
                  <a:lnTo>
                    <a:pt x="594" y="396"/>
                  </a:lnTo>
                  <a:lnTo>
                    <a:pt x="594" y="368"/>
                  </a:lnTo>
                  <a:lnTo>
                    <a:pt x="594" y="339"/>
                  </a:lnTo>
                  <a:lnTo>
                    <a:pt x="622" y="283"/>
                  </a:lnTo>
                  <a:lnTo>
                    <a:pt x="594" y="283"/>
                  </a:lnTo>
                  <a:lnTo>
                    <a:pt x="594" y="198"/>
                  </a:lnTo>
                  <a:lnTo>
                    <a:pt x="566" y="170"/>
                  </a:lnTo>
                  <a:lnTo>
                    <a:pt x="566" y="141"/>
                  </a:lnTo>
                  <a:lnTo>
                    <a:pt x="509" y="85"/>
                  </a:lnTo>
                  <a:lnTo>
                    <a:pt x="481" y="57"/>
                  </a:lnTo>
                  <a:lnTo>
                    <a:pt x="424" y="28"/>
                  </a:lnTo>
                  <a:lnTo>
                    <a:pt x="368" y="28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9C2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5750;p40">
              <a:extLst>
                <a:ext uri="{FF2B5EF4-FFF2-40B4-BE49-F238E27FC236}">
                  <a16:creationId xmlns:a16="http://schemas.microsoft.com/office/drawing/2014/main" xmlns="" id="{A2392662-76A0-4A40-B36B-968BBA878D12}"/>
                </a:ext>
              </a:extLst>
            </p:cNvPr>
            <p:cNvSpPr/>
            <p:nvPr/>
          </p:nvSpPr>
          <p:spPr>
            <a:xfrm>
              <a:off x="4347425" y="2618100"/>
              <a:ext cx="367750" cy="241175"/>
            </a:xfrm>
            <a:custGeom>
              <a:avLst/>
              <a:gdLst/>
              <a:ahLst/>
              <a:cxnLst/>
              <a:rect l="l" t="t" r="r" b="b"/>
              <a:pathLst>
                <a:path w="14710" h="9647" extrusionOk="0">
                  <a:moveTo>
                    <a:pt x="14540" y="1"/>
                  </a:moveTo>
                  <a:lnTo>
                    <a:pt x="14455" y="29"/>
                  </a:lnTo>
                  <a:lnTo>
                    <a:pt x="13607" y="425"/>
                  </a:lnTo>
                  <a:lnTo>
                    <a:pt x="12758" y="877"/>
                  </a:lnTo>
                  <a:lnTo>
                    <a:pt x="11089" y="1783"/>
                  </a:lnTo>
                  <a:lnTo>
                    <a:pt x="9646" y="2603"/>
                  </a:lnTo>
                  <a:lnTo>
                    <a:pt x="8204" y="3480"/>
                  </a:lnTo>
                  <a:lnTo>
                    <a:pt x="6789" y="4357"/>
                  </a:lnTo>
                  <a:lnTo>
                    <a:pt x="5403" y="5290"/>
                  </a:lnTo>
                  <a:lnTo>
                    <a:pt x="4017" y="6280"/>
                  </a:lnTo>
                  <a:lnTo>
                    <a:pt x="2660" y="7270"/>
                  </a:lnTo>
                  <a:lnTo>
                    <a:pt x="1330" y="8288"/>
                  </a:lnTo>
                  <a:lnTo>
                    <a:pt x="680" y="8826"/>
                  </a:lnTo>
                  <a:lnTo>
                    <a:pt x="57" y="9392"/>
                  </a:lnTo>
                  <a:lnTo>
                    <a:pt x="29" y="9448"/>
                  </a:lnTo>
                  <a:lnTo>
                    <a:pt x="1" y="9505"/>
                  </a:lnTo>
                  <a:lnTo>
                    <a:pt x="1" y="9533"/>
                  </a:lnTo>
                  <a:lnTo>
                    <a:pt x="29" y="9590"/>
                  </a:lnTo>
                  <a:lnTo>
                    <a:pt x="86" y="9618"/>
                  </a:lnTo>
                  <a:lnTo>
                    <a:pt x="142" y="9646"/>
                  </a:lnTo>
                  <a:lnTo>
                    <a:pt x="199" y="9646"/>
                  </a:lnTo>
                  <a:lnTo>
                    <a:pt x="255" y="9618"/>
                  </a:lnTo>
                  <a:lnTo>
                    <a:pt x="991" y="9024"/>
                  </a:lnTo>
                  <a:lnTo>
                    <a:pt x="1754" y="8402"/>
                  </a:lnTo>
                  <a:lnTo>
                    <a:pt x="3225" y="7270"/>
                  </a:lnTo>
                  <a:lnTo>
                    <a:pt x="4583" y="6308"/>
                  </a:lnTo>
                  <a:lnTo>
                    <a:pt x="5969" y="5347"/>
                  </a:lnTo>
                  <a:lnTo>
                    <a:pt x="7355" y="4442"/>
                  </a:lnTo>
                  <a:lnTo>
                    <a:pt x="8770" y="3536"/>
                  </a:lnTo>
                  <a:lnTo>
                    <a:pt x="10184" y="2716"/>
                  </a:lnTo>
                  <a:lnTo>
                    <a:pt x="11626" y="1896"/>
                  </a:lnTo>
                  <a:lnTo>
                    <a:pt x="13126" y="1132"/>
                  </a:lnTo>
                  <a:lnTo>
                    <a:pt x="14625" y="368"/>
                  </a:lnTo>
                  <a:lnTo>
                    <a:pt x="14681" y="312"/>
                  </a:lnTo>
                  <a:lnTo>
                    <a:pt x="14710" y="255"/>
                  </a:lnTo>
                  <a:lnTo>
                    <a:pt x="14710" y="199"/>
                  </a:lnTo>
                  <a:lnTo>
                    <a:pt x="14710" y="114"/>
                  </a:lnTo>
                  <a:lnTo>
                    <a:pt x="14653" y="57"/>
                  </a:lnTo>
                  <a:lnTo>
                    <a:pt x="14597" y="29"/>
                  </a:lnTo>
                  <a:lnTo>
                    <a:pt x="1454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5751;p40">
              <a:extLst>
                <a:ext uri="{FF2B5EF4-FFF2-40B4-BE49-F238E27FC236}">
                  <a16:creationId xmlns:a16="http://schemas.microsoft.com/office/drawing/2014/main" xmlns="" id="{E7928F87-04A1-431C-A72C-D59F0D14192F}"/>
                </a:ext>
              </a:extLst>
            </p:cNvPr>
            <p:cNvSpPr/>
            <p:nvPr/>
          </p:nvSpPr>
          <p:spPr>
            <a:xfrm>
              <a:off x="4474025" y="2502825"/>
              <a:ext cx="70725" cy="258150"/>
            </a:xfrm>
            <a:custGeom>
              <a:avLst/>
              <a:gdLst/>
              <a:ahLst/>
              <a:cxnLst/>
              <a:rect l="l" t="t" r="r" b="b"/>
              <a:pathLst>
                <a:path w="2829" h="10326" extrusionOk="0">
                  <a:moveTo>
                    <a:pt x="2631" y="1"/>
                  </a:moveTo>
                  <a:lnTo>
                    <a:pt x="2574" y="29"/>
                  </a:lnTo>
                  <a:lnTo>
                    <a:pt x="2546" y="57"/>
                  </a:lnTo>
                  <a:lnTo>
                    <a:pt x="2518" y="142"/>
                  </a:lnTo>
                  <a:lnTo>
                    <a:pt x="2404" y="708"/>
                  </a:lnTo>
                  <a:lnTo>
                    <a:pt x="2320" y="1274"/>
                  </a:lnTo>
                  <a:lnTo>
                    <a:pt x="2150" y="2405"/>
                  </a:lnTo>
                  <a:lnTo>
                    <a:pt x="1980" y="3367"/>
                  </a:lnTo>
                  <a:lnTo>
                    <a:pt x="1754" y="4357"/>
                  </a:lnTo>
                  <a:lnTo>
                    <a:pt x="1527" y="5319"/>
                  </a:lnTo>
                  <a:lnTo>
                    <a:pt x="1273" y="6309"/>
                  </a:lnTo>
                  <a:lnTo>
                    <a:pt x="990" y="7270"/>
                  </a:lnTo>
                  <a:lnTo>
                    <a:pt x="679" y="8232"/>
                  </a:lnTo>
                  <a:lnTo>
                    <a:pt x="339" y="9166"/>
                  </a:lnTo>
                  <a:lnTo>
                    <a:pt x="0" y="10099"/>
                  </a:lnTo>
                  <a:lnTo>
                    <a:pt x="0" y="10184"/>
                  </a:lnTo>
                  <a:lnTo>
                    <a:pt x="28" y="10241"/>
                  </a:lnTo>
                  <a:lnTo>
                    <a:pt x="57" y="10297"/>
                  </a:lnTo>
                  <a:lnTo>
                    <a:pt x="113" y="10325"/>
                  </a:lnTo>
                  <a:lnTo>
                    <a:pt x="226" y="10325"/>
                  </a:lnTo>
                  <a:lnTo>
                    <a:pt x="283" y="10297"/>
                  </a:lnTo>
                  <a:lnTo>
                    <a:pt x="339" y="10212"/>
                  </a:lnTo>
                  <a:lnTo>
                    <a:pt x="566" y="9703"/>
                  </a:lnTo>
                  <a:lnTo>
                    <a:pt x="764" y="9137"/>
                  </a:lnTo>
                  <a:lnTo>
                    <a:pt x="1131" y="8034"/>
                  </a:lnTo>
                  <a:lnTo>
                    <a:pt x="1414" y="7072"/>
                  </a:lnTo>
                  <a:lnTo>
                    <a:pt x="1697" y="6082"/>
                  </a:lnTo>
                  <a:lnTo>
                    <a:pt x="1952" y="5121"/>
                  </a:lnTo>
                  <a:lnTo>
                    <a:pt x="2178" y="4131"/>
                  </a:lnTo>
                  <a:lnTo>
                    <a:pt x="2404" y="3141"/>
                  </a:lnTo>
                  <a:lnTo>
                    <a:pt x="2574" y="2151"/>
                  </a:lnTo>
                  <a:lnTo>
                    <a:pt x="2744" y="1161"/>
                  </a:lnTo>
                  <a:lnTo>
                    <a:pt x="2800" y="652"/>
                  </a:lnTo>
                  <a:lnTo>
                    <a:pt x="2829" y="142"/>
                  </a:lnTo>
                  <a:lnTo>
                    <a:pt x="2829" y="86"/>
                  </a:lnTo>
                  <a:lnTo>
                    <a:pt x="2800" y="29"/>
                  </a:lnTo>
                  <a:lnTo>
                    <a:pt x="274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5752;p40">
              <a:extLst>
                <a:ext uri="{FF2B5EF4-FFF2-40B4-BE49-F238E27FC236}">
                  <a16:creationId xmlns:a16="http://schemas.microsoft.com/office/drawing/2014/main" xmlns="" id="{9106D542-F8CC-4773-8698-47F2C6201F6E}"/>
                </a:ext>
              </a:extLst>
            </p:cNvPr>
            <p:cNvSpPr/>
            <p:nvPr/>
          </p:nvSpPr>
          <p:spPr>
            <a:xfrm>
              <a:off x="4557450" y="2705075"/>
              <a:ext cx="142875" cy="46000"/>
            </a:xfrm>
            <a:custGeom>
              <a:avLst/>
              <a:gdLst/>
              <a:ahLst/>
              <a:cxnLst/>
              <a:rect l="l" t="t" r="r" b="b"/>
              <a:pathLst>
                <a:path w="5715" h="1840" extrusionOk="0">
                  <a:moveTo>
                    <a:pt x="171" y="1"/>
                  </a:moveTo>
                  <a:lnTo>
                    <a:pt x="114" y="29"/>
                  </a:lnTo>
                  <a:lnTo>
                    <a:pt x="57" y="86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55"/>
                  </a:lnTo>
                  <a:lnTo>
                    <a:pt x="57" y="312"/>
                  </a:lnTo>
                  <a:lnTo>
                    <a:pt x="142" y="340"/>
                  </a:lnTo>
                  <a:lnTo>
                    <a:pt x="2886" y="1132"/>
                  </a:lnTo>
                  <a:lnTo>
                    <a:pt x="4272" y="1500"/>
                  </a:lnTo>
                  <a:lnTo>
                    <a:pt x="4951" y="1698"/>
                  </a:lnTo>
                  <a:lnTo>
                    <a:pt x="5262" y="1783"/>
                  </a:lnTo>
                  <a:lnTo>
                    <a:pt x="5602" y="1839"/>
                  </a:lnTo>
                  <a:lnTo>
                    <a:pt x="5658" y="1839"/>
                  </a:lnTo>
                  <a:lnTo>
                    <a:pt x="5686" y="1811"/>
                  </a:lnTo>
                  <a:lnTo>
                    <a:pt x="5715" y="1755"/>
                  </a:lnTo>
                  <a:lnTo>
                    <a:pt x="5715" y="1670"/>
                  </a:lnTo>
                  <a:lnTo>
                    <a:pt x="5658" y="1641"/>
                  </a:lnTo>
                  <a:lnTo>
                    <a:pt x="5319" y="1500"/>
                  </a:lnTo>
                  <a:lnTo>
                    <a:pt x="4979" y="1387"/>
                  </a:lnTo>
                  <a:lnTo>
                    <a:pt x="4272" y="1189"/>
                  </a:lnTo>
                  <a:lnTo>
                    <a:pt x="2943" y="793"/>
                  </a:lnTo>
                  <a:lnTo>
                    <a:pt x="255" y="29"/>
                  </a:lnTo>
                  <a:lnTo>
                    <a:pt x="17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5753;p40">
              <a:extLst>
                <a:ext uri="{FF2B5EF4-FFF2-40B4-BE49-F238E27FC236}">
                  <a16:creationId xmlns:a16="http://schemas.microsoft.com/office/drawing/2014/main" xmlns="" id="{CDC0CDB8-48BA-4282-8461-A7B664B0A3E5}"/>
                </a:ext>
              </a:extLst>
            </p:cNvPr>
            <p:cNvSpPr/>
            <p:nvPr/>
          </p:nvSpPr>
          <p:spPr>
            <a:xfrm>
              <a:off x="4507250" y="2551625"/>
              <a:ext cx="94075" cy="111750"/>
            </a:xfrm>
            <a:custGeom>
              <a:avLst/>
              <a:gdLst/>
              <a:ahLst/>
              <a:cxnLst/>
              <a:rect l="l" t="t" r="r" b="b"/>
              <a:pathLst>
                <a:path w="3763" h="4470" extrusionOk="0">
                  <a:moveTo>
                    <a:pt x="3621" y="1"/>
                  </a:moveTo>
                  <a:lnTo>
                    <a:pt x="3593" y="29"/>
                  </a:lnTo>
                  <a:lnTo>
                    <a:pt x="2773" y="1132"/>
                  </a:lnTo>
                  <a:lnTo>
                    <a:pt x="2377" y="1670"/>
                  </a:lnTo>
                  <a:lnTo>
                    <a:pt x="1952" y="2179"/>
                  </a:lnTo>
                  <a:lnTo>
                    <a:pt x="1471" y="2716"/>
                  </a:lnTo>
                  <a:lnTo>
                    <a:pt x="991" y="3225"/>
                  </a:lnTo>
                  <a:lnTo>
                    <a:pt x="510" y="3706"/>
                  </a:lnTo>
                  <a:lnTo>
                    <a:pt x="29" y="4187"/>
                  </a:lnTo>
                  <a:lnTo>
                    <a:pt x="0" y="4244"/>
                  </a:lnTo>
                  <a:lnTo>
                    <a:pt x="0" y="4300"/>
                  </a:lnTo>
                  <a:lnTo>
                    <a:pt x="0" y="4357"/>
                  </a:lnTo>
                  <a:lnTo>
                    <a:pt x="29" y="4413"/>
                  </a:lnTo>
                  <a:lnTo>
                    <a:pt x="85" y="4470"/>
                  </a:lnTo>
                  <a:lnTo>
                    <a:pt x="198" y="4470"/>
                  </a:lnTo>
                  <a:lnTo>
                    <a:pt x="255" y="4442"/>
                  </a:lnTo>
                  <a:lnTo>
                    <a:pt x="538" y="4215"/>
                  </a:lnTo>
                  <a:lnTo>
                    <a:pt x="792" y="3961"/>
                  </a:lnTo>
                  <a:lnTo>
                    <a:pt x="1273" y="3452"/>
                  </a:lnTo>
                  <a:lnTo>
                    <a:pt x="1726" y="2942"/>
                  </a:lnTo>
                  <a:lnTo>
                    <a:pt x="2150" y="2433"/>
                  </a:lnTo>
                  <a:lnTo>
                    <a:pt x="2603" y="1896"/>
                  </a:lnTo>
                  <a:lnTo>
                    <a:pt x="2999" y="1330"/>
                  </a:lnTo>
                  <a:lnTo>
                    <a:pt x="3395" y="764"/>
                  </a:lnTo>
                  <a:lnTo>
                    <a:pt x="3763" y="142"/>
                  </a:lnTo>
                  <a:lnTo>
                    <a:pt x="3763" y="114"/>
                  </a:lnTo>
                  <a:lnTo>
                    <a:pt x="3763" y="57"/>
                  </a:lnTo>
                  <a:lnTo>
                    <a:pt x="373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5754;p40">
              <a:extLst>
                <a:ext uri="{FF2B5EF4-FFF2-40B4-BE49-F238E27FC236}">
                  <a16:creationId xmlns:a16="http://schemas.microsoft.com/office/drawing/2014/main" xmlns="" id="{78137E89-0F9C-4DD6-A661-64F6EA76FA1F}"/>
                </a:ext>
              </a:extLst>
            </p:cNvPr>
            <p:cNvSpPr/>
            <p:nvPr/>
          </p:nvSpPr>
          <p:spPr>
            <a:xfrm>
              <a:off x="4488875" y="2527575"/>
              <a:ext cx="39625" cy="72875"/>
            </a:xfrm>
            <a:custGeom>
              <a:avLst/>
              <a:gdLst/>
              <a:ahLst/>
              <a:cxnLst/>
              <a:rect l="l" t="t" r="r" b="b"/>
              <a:pathLst>
                <a:path w="1585" h="2915" extrusionOk="0">
                  <a:moveTo>
                    <a:pt x="57" y="1"/>
                  </a:moveTo>
                  <a:lnTo>
                    <a:pt x="28" y="58"/>
                  </a:lnTo>
                  <a:lnTo>
                    <a:pt x="0" y="142"/>
                  </a:lnTo>
                  <a:lnTo>
                    <a:pt x="57" y="312"/>
                  </a:lnTo>
                  <a:lnTo>
                    <a:pt x="141" y="482"/>
                  </a:lnTo>
                  <a:lnTo>
                    <a:pt x="283" y="821"/>
                  </a:lnTo>
                  <a:lnTo>
                    <a:pt x="594" y="1472"/>
                  </a:lnTo>
                  <a:lnTo>
                    <a:pt x="1216" y="2801"/>
                  </a:lnTo>
                  <a:lnTo>
                    <a:pt x="1273" y="2886"/>
                  </a:lnTo>
                  <a:lnTo>
                    <a:pt x="1329" y="2914"/>
                  </a:lnTo>
                  <a:lnTo>
                    <a:pt x="1414" y="2914"/>
                  </a:lnTo>
                  <a:lnTo>
                    <a:pt x="1471" y="2886"/>
                  </a:lnTo>
                  <a:lnTo>
                    <a:pt x="1527" y="2858"/>
                  </a:lnTo>
                  <a:lnTo>
                    <a:pt x="1556" y="2801"/>
                  </a:lnTo>
                  <a:lnTo>
                    <a:pt x="1584" y="2745"/>
                  </a:lnTo>
                  <a:lnTo>
                    <a:pt x="1556" y="2660"/>
                  </a:lnTo>
                  <a:lnTo>
                    <a:pt x="905" y="1330"/>
                  </a:lnTo>
                  <a:lnTo>
                    <a:pt x="566" y="652"/>
                  </a:lnTo>
                  <a:lnTo>
                    <a:pt x="396" y="340"/>
                  </a:lnTo>
                  <a:lnTo>
                    <a:pt x="311" y="171"/>
                  </a:lnTo>
                  <a:lnTo>
                    <a:pt x="198" y="29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5755;p40">
              <a:extLst>
                <a:ext uri="{FF2B5EF4-FFF2-40B4-BE49-F238E27FC236}">
                  <a16:creationId xmlns:a16="http://schemas.microsoft.com/office/drawing/2014/main" xmlns="" id="{4A0D3D5F-CD40-4301-A243-711FC5F4B186}"/>
                </a:ext>
              </a:extLst>
            </p:cNvPr>
            <p:cNvSpPr/>
            <p:nvPr/>
          </p:nvSpPr>
          <p:spPr>
            <a:xfrm>
              <a:off x="4613325" y="2591925"/>
              <a:ext cx="46000" cy="81350"/>
            </a:xfrm>
            <a:custGeom>
              <a:avLst/>
              <a:gdLst/>
              <a:ahLst/>
              <a:cxnLst/>
              <a:rect l="l" t="t" r="r" b="b"/>
              <a:pathLst>
                <a:path w="1840" h="3254" extrusionOk="0">
                  <a:moveTo>
                    <a:pt x="1669" y="1"/>
                  </a:moveTo>
                  <a:lnTo>
                    <a:pt x="1613" y="29"/>
                  </a:lnTo>
                  <a:lnTo>
                    <a:pt x="1584" y="58"/>
                  </a:lnTo>
                  <a:lnTo>
                    <a:pt x="1330" y="397"/>
                  </a:lnTo>
                  <a:lnTo>
                    <a:pt x="1132" y="793"/>
                  </a:lnTo>
                  <a:lnTo>
                    <a:pt x="736" y="1528"/>
                  </a:lnTo>
                  <a:lnTo>
                    <a:pt x="340" y="2292"/>
                  </a:lnTo>
                  <a:lnTo>
                    <a:pt x="142" y="2632"/>
                  </a:lnTo>
                  <a:lnTo>
                    <a:pt x="57" y="2830"/>
                  </a:lnTo>
                  <a:lnTo>
                    <a:pt x="0" y="3028"/>
                  </a:lnTo>
                  <a:lnTo>
                    <a:pt x="0" y="3112"/>
                  </a:lnTo>
                  <a:lnTo>
                    <a:pt x="57" y="3197"/>
                  </a:lnTo>
                  <a:lnTo>
                    <a:pt x="114" y="3226"/>
                  </a:lnTo>
                  <a:lnTo>
                    <a:pt x="142" y="3254"/>
                  </a:lnTo>
                  <a:lnTo>
                    <a:pt x="198" y="3226"/>
                  </a:lnTo>
                  <a:lnTo>
                    <a:pt x="227" y="3197"/>
                  </a:lnTo>
                  <a:lnTo>
                    <a:pt x="368" y="3028"/>
                  </a:lnTo>
                  <a:lnTo>
                    <a:pt x="481" y="2858"/>
                  </a:lnTo>
                  <a:lnTo>
                    <a:pt x="679" y="2462"/>
                  </a:lnTo>
                  <a:lnTo>
                    <a:pt x="1075" y="1726"/>
                  </a:lnTo>
                  <a:lnTo>
                    <a:pt x="1471" y="963"/>
                  </a:lnTo>
                  <a:lnTo>
                    <a:pt x="1669" y="595"/>
                  </a:lnTo>
                  <a:lnTo>
                    <a:pt x="1839" y="199"/>
                  </a:lnTo>
                  <a:lnTo>
                    <a:pt x="1839" y="142"/>
                  </a:lnTo>
                  <a:lnTo>
                    <a:pt x="1839" y="86"/>
                  </a:lnTo>
                  <a:lnTo>
                    <a:pt x="1754" y="29"/>
                  </a:lnTo>
                  <a:lnTo>
                    <a:pt x="166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5756;p40">
              <a:extLst>
                <a:ext uri="{FF2B5EF4-FFF2-40B4-BE49-F238E27FC236}">
                  <a16:creationId xmlns:a16="http://schemas.microsoft.com/office/drawing/2014/main" xmlns="" id="{DCEBCD93-CB75-4AA3-97DA-7C8804DBAC0C}"/>
                </a:ext>
              </a:extLst>
            </p:cNvPr>
            <p:cNvSpPr/>
            <p:nvPr/>
          </p:nvSpPr>
          <p:spPr>
            <a:xfrm>
              <a:off x="4691825" y="2603950"/>
              <a:ext cx="45975" cy="41050"/>
            </a:xfrm>
            <a:custGeom>
              <a:avLst/>
              <a:gdLst/>
              <a:ahLst/>
              <a:cxnLst/>
              <a:rect l="l" t="t" r="r" b="b"/>
              <a:pathLst>
                <a:path w="1839" h="1642" extrusionOk="0">
                  <a:moveTo>
                    <a:pt x="736" y="1"/>
                  </a:moveTo>
                  <a:lnTo>
                    <a:pt x="651" y="57"/>
                  </a:lnTo>
                  <a:lnTo>
                    <a:pt x="594" y="142"/>
                  </a:lnTo>
                  <a:lnTo>
                    <a:pt x="538" y="227"/>
                  </a:lnTo>
                  <a:lnTo>
                    <a:pt x="538" y="340"/>
                  </a:lnTo>
                  <a:lnTo>
                    <a:pt x="538" y="425"/>
                  </a:lnTo>
                  <a:lnTo>
                    <a:pt x="481" y="340"/>
                  </a:lnTo>
                  <a:lnTo>
                    <a:pt x="396" y="312"/>
                  </a:lnTo>
                  <a:lnTo>
                    <a:pt x="311" y="284"/>
                  </a:lnTo>
                  <a:lnTo>
                    <a:pt x="227" y="284"/>
                  </a:lnTo>
                  <a:lnTo>
                    <a:pt x="142" y="340"/>
                  </a:lnTo>
                  <a:lnTo>
                    <a:pt x="57" y="397"/>
                  </a:lnTo>
                  <a:lnTo>
                    <a:pt x="29" y="482"/>
                  </a:lnTo>
                  <a:lnTo>
                    <a:pt x="0" y="595"/>
                  </a:lnTo>
                  <a:lnTo>
                    <a:pt x="29" y="651"/>
                  </a:lnTo>
                  <a:lnTo>
                    <a:pt x="57" y="736"/>
                  </a:lnTo>
                  <a:lnTo>
                    <a:pt x="170" y="878"/>
                  </a:lnTo>
                  <a:lnTo>
                    <a:pt x="255" y="906"/>
                  </a:lnTo>
                  <a:lnTo>
                    <a:pt x="311" y="934"/>
                  </a:lnTo>
                  <a:lnTo>
                    <a:pt x="481" y="963"/>
                  </a:lnTo>
                  <a:lnTo>
                    <a:pt x="368" y="1019"/>
                  </a:lnTo>
                  <a:lnTo>
                    <a:pt x="283" y="1132"/>
                  </a:lnTo>
                  <a:lnTo>
                    <a:pt x="255" y="1245"/>
                  </a:lnTo>
                  <a:lnTo>
                    <a:pt x="255" y="1359"/>
                  </a:lnTo>
                  <a:lnTo>
                    <a:pt x="283" y="1472"/>
                  </a:lnTo>
                  <a:lnTo>
                    <a:pt x="368" y="1557"/>
                  </a:lnTo>
                  <a:lnTo>
                    <a:pt x="481" y="1613"/>
                  </a:lnTo>
                  <a:lnTo>
                    <a:pt x="623" y="1641"/>
                  </a:lnTo>
                  <a:lnTo>
                    <a:pt x="736" y="1585"/>
                  </a:lnTo>
                  <a:lnTo>
                    <a:pt x="821" y="1500"/>
                  </a:lnTo>
                  <a:lnTo>
                    <a:pt x="905" y="1387"/>
                  </a:lnTo>
                  <a:lnTo>
                    <a:pt x="934" y="1274"/>
                  </a:lnTo>
                  <a:lnTo>
                    <a:pt x="962" y="1359"/>
                  </a:lnTo>
                  <a:lnTo>
                    <a:pt x="1047" y="1443"/>
                  </a:lnTo>
                  <a:lnTo>
                    <a:pt x="1132" y="1500"/>
                  </a:lnTo>
                  <a:lnTo>
                    <a:pt x="1245" y="1528"/>
                  </a:lnTo>
                  <a:lnTo>
                    <a:pt x="1330" y="1500"/>
                  </a:lnTo>
                  <a:lnTo>
                    <a:pt x="1443" y="1443"/>
                  </a:lnTo>
                  <a:lnTo>
                    <a:pt x="1499" y="1359"/>
                  </a:lnTo>
                  <a:lnTo>
                    <a:pt x="1528" y="1245"/>
                  </a:lnTo>
                  <a:lnTo>
                    <a:pt x="1528" y="1161"/>
                  </a:lnTo>
                  <a:lnTo>
                    <a:pt x="1499" y="1047"/>
                  </a:lnTo>
                  <a:lnTo>
                    <a:pt x="1471" y="963"/>
                  </a:lnTo>
                  <a:lnTo>
                    <a:pt x="1358" y="906"/>
                  </a:lnTo>
                  <a:lnTo>
                    <a:pt x="1499" y="906"/>
                  </a:lnTo>
                  <a:lnTo>
                    <a:pt x="1641" y="849"/>
                  </a:lnTo>
                  <a:lnTo>
                    <a:pt x="1754" y="765"/>
                  </a:lnTo>
                  <a:lnTo>
                    <a:pt x="1811" y="623"/>
                  </a:lnTo>
                  <a:lnTo>
                    <a:pt x="1839" y="482"/>
                  </a:lnTo>
                  <a:lnTo>
                    <a:pt x="1782" y="340"/>
                  </a:lnTo>
                  <a:lnTo>
                    <a:pt x="1726" y="227"/>
                  </a:lnTo>
                  <a:lnTo>
                    <a:pt x="1584" y="142"/>
                  </a:lnTo>
                  <a:lnTo>
                    <a:pt x="1443" y="114"/>
                  </a:lnTo>
                  <a:lnTo>
                    <a:pt x="1301" y="142"/>
                  </a:lnTo>
                  <a:lnTo>
                    <a:pt x="1188" y="199"/>
                  </a:lnTo>
                  <a:lnTo>
                    <a:pt x="1075" y="312"/>
                  </a:lnTo>
                  <a:lnTo>
                    <a:pt x="1103" y="227"/>
                  </a:lnTo>
                  <a:lnTo>
                    <a:pt x="1103" y="171"/>
                  </a:lnTo>
                  <a:lnTo>
                    <a:pt x="1047" y="86"/>
                  </a:lnTo>
                  <a:lnTo>
                    <a:pt x="990" y="29"/>
                  </a:lnTo>
                  <a:lnTo>
                    <a:pt x="9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5757;p40">
              <a:extLst>
                <a:ext uri="{FF2B5EF4-FFF2-40B4-BE49-F238E27FC236}">
                  <a16:creationId xmlns:a16="http://schemas.microsoft.com/office/drawing/2014/main" xmlns="" id="{729FD8C0-C3FB-43FE-A87E-B609282D6BF8}"/>
                </a:ext>
              </a:extLst>
            </p:cNvPr>
            <p:cNvSpPr/>
            <p:nvPr/>
          </p:nvSpPr>
          <p:spPr>
            <a:xfrm>
              <a:off x="4706675" y="2615975"/>
              <a:ext cx="14875" cy="14175"/>
            </a:xfrm>
            <a:custGeom>
              <a:avLst/>
              <a:gdLst/>
              <a:ahLst/>
              <a:cxnLst/>
              <a:rect l="l" t="t" r="r" b="b"/>
              <a:pathLst>
                <a:path w="595" h="567" extrusionOk="0">
                  <a:moveTo>
                    <a:pt x="227" y="1"/>
                  </a:moveTo>
                  <a:lnTo>
                    <a:pt x="170" y="29"/>
                  </a:lnTo>
                  <a:lnTo>
                    <a:pt x="142" y="29"/>
                  </a:lnTo>
                  <a:lnTo>
                    <a:pt x="113" y="86"/>
                  </a:lnTo>
                  <a:lnTo>
                    <a:pt x="85" y="86"/>
                  </a:lnTo>
                  <a:lnTo>
                    <a:pt x="57" y="114"/>
                  </a:lnTo>
                  <a:lnTo>
                    <a:pt x="57" y="142"/>
                  </a:lnTo>
                  <a:lnTo>
                    <a:pt x="29" y="199"/>
                  </a:lnTo>
                  <a:lnTo>
                    <a:pt x="0" y="199"/>
                  </a:lnTo>
                  <a:lnTo>
                    <a:pt x="0" y="284"/>
                  </a:lnTo>
                  <a:lnTo>
                    <a:pt x="0" y="340"/>
                  </a:lnTo>
                  <a:lnTo>
                    <a:pt x="0" y="397"/>
                  </a:lnTo>
                  <a:lnTo>
                    <a:pt x="29" y="425"/>
                  </a:lnTo>
                  <a:lnTo>
                    <a:pt x="85" y="510"/>
                  </a:lnTo>
                  <a:lnTo>
                    <a:pt x="142" y="538"/>
                  </a:lnTo>
                  <a:lnTo>
                    <a:pt x="198" y="566"/>
                  </a:lnTo>
                  <a:lnTo>
                    <a:pt x="368" y="566"/>
                  </a:lnTo>
                  <a:lnTo>
                    <a:pt x="453" y="538"/>
                  </a:lnTo>
                  <a:lnTo>
                    <a:pt x="481" y="510"/>
                  </a:lnTo>
                  <a:lnTo>
                    <a:pt x="538" y="482"/>
                  </a:lnTo>
                  <a:lnTo>
                    <a:pt x="538" y="453"/>
                  </a:lnTo>
                  <a:lnTo>
                    <a:pt x="566" y="397"/>
                  </a:lnTo>
                  <a:lnTo>
                    <a:pt x="566" y="368"/>
                  </a:lnTo>
                  <a:lnTo>
                    <a:pt x="566" y="340"/>
                  </a:lnTo>
                  <a:lnTo>
                    <a:pt x="594" y="340"/>
                  </a:lnTo>
                  <a:lnTo>
                    <a:pt x="594" y="312"/>
                  </a:lnTo>
                  <a:lnTo>
                    <a:pt x="566" y="255"/>
                  </a:lnTo>
                  <a:lnTo>
                    <a:pt x="566" y="199"/>
                  </a:lnTo>
                  <a:lnTo>
                    <a:pt x="538" y="170"/>
                  </a:lnTo>
                  <a:lnTo>
                    <a:pt x="509" y="114"/>
                  </a:lnTo>
                  <a:lnTo>
                    <a:pt x="453" y="57"/>
                  </a:lnTo>
                  <a:lnTo>
                    <a:pt x="396" y="29"/>
                  </a:lnTo>
                  <a:lnTo>
                    <a:pt x="368" y="29"/>
                  </a:lnTo>
                  <a:lnTo>
                    <a:pt x="3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5758;p40">
              <a:extLst>
                <a:ext uri="{FF2B5EF4-FFF2-40B4-BE49-F238E27FC236}">
                  <a16:creationId xmlns:a16="http://schemas.microsoft.com/office/drawing/2014/main" xmlns="" id="{4D371B78-635F-4494-B31A-CC2A51F713F3}"/>
                </a:ext>
              </a:extLst>
            </p:cNvPr>
            <p:cNvSpPr/>
            <p:nvPr/>
          </p:nvSpPr>
          <p:spPr>
            <a:xfrm>
              <a:off x="4669200" y="2712850"/>
              <a:ext cx="52350" cy="60150"/>
            </a:xfrm>
            <a:custGeom>
              <a:avLst/>
              <a:gdLst/>
              <a:ahLst/>
              <a:cxnLst/>
              <a:rect l="l" t="t" r="r" b="b"/>
              <a:pathLst>
                <a:path w="2094" h="2406" extrusionOk="0">
                  <a:moveTo>
                    <a:pt x="707" y="1"/>
                  </a:moveTo>
                  <a:lnTo>
                    <a:pt x="509" y="86"/>
                  </a:lnTo>
                  <a:lnTo>
                    <a:pt x="453" y="142"/>
                  </a:lnTo>
                  <a:lnTo>
                    <a:pt x="396" y="227"/>
                  </a:lnTo>
                  <a:lnTo>
                    <a:pt x="340" y="312"/>
                  </a:lnTo>
                  <a:lnTo>
                    <a:pt x="311" y="397"/>
                  </a:lnTo>
                  <a:lnTo>
                    <a:pt x="311" y="595"/>
                  </a:lnTo>
                  <a:lnTo>
                    <a:pt x="368" y="765"/>
                  </a:lnTo>
                  <a:lnTo>
                    <a:pt x="396" y="850"/>
                  </a:lnTo>
                  <a:lnTo>
                    <a:pt x="481" y="934"/>
                  </a:lnTo>
                  <a:lnTo>
                    <a:pt x="368" y="878"/>
                  </a:lnTo>
                  <a:lnTo>
                    <a:pt x="283" y="878"/>
                  </a:lnTo>
                  <a:lnTo>
                    <a:pt x="198" y="906"/>
                  </a:lnTo>
                  <a:lnTo>
                    <a:pt x="113" y="991"/>
                  </a:lnTo>
                  <a:lnTo>
                    <a:pt x="28" y="1076"/>
                  </a:lnTo>
                  <a:lnTo>
                    <a:pt x="0" y="1189"/>
                  </a:lnTo>
                  <a:lnTo>
                    <a:pt x="0" y="1302"/>
                  </a:lnTo>
                  <a:lnTo>
                    <a:pt x="57" y="1415"/>
                  </a:lnTo>
                  <a:lnTo>
                    <a:pt x="142" y="1528"/>
                  </a:lnTo>
                  <a:lnTo>
                    <a:pt x="255" y="1613"/>
                  </a:lnTo>
                  <a:lnTo>
                    <a:pt x="368" y="1670"/>
                  </a:lnTo>
                  <a:lnTo>
                    <a:pt x="481" y="1670"/>
                  </a:lnTo>
                  <a:lnTo>
                    <a:pt x="368" y="1726"/>
                  </a:lnTo>
                  <a:lnTo>
                    <a:pt x="283" y="1840"/>
                  </a:lnTo>
                  <a:lnTo>
                    <a:pt x="255" y="1953"/>
                  </a:lnTo>
                  <a:lnTo>
                    <a:pt x="226" y="2066"/>
                  </a:lnTo>
                  <a:lnTo>
                    <a:pt x="283" y="2179"/>
                  </a:lnTo>
                  <a:lnTo>
                    <a:pt x="340" y="2292"/>
                  </a:lnTo>
                  <a:lnTo>
                    <a:pt x="453" y="2377"/>
                  </a:lnTo>
                  <a:lnTo>
                    <a:pt x="566" y="2405"/>
                  </a:lnTo>
                  <a:lnTo>
                    <a:pt x="679" y="2405"/>
                  </a:lnTo>
                  <a:lnTo>
                    <a:pt x="792" y="2377"/>
                  </a:lnTo>
                  <a:lnTo>
                    <a:pt x="877" y="2349"/>
                  </a:lnTo>
                  <a:lnTo>
                    <a:pt x="990" y="2264"/>
                  </a:lnTo>
                  <a:lnTo>
                    <a:pt x="1047" y="2179"/>
                  </a:lnTo>
                  <a:lnTo>
                    <a:pt x="1103" y="2094"/>
                  </a:lnTo>
                  <a:lnTo>
                    <a:pt x="1188" y="1896"/>
                  </a:lnTo>
                  <a:lnTo>
                    <a:pt x="1245" y="2038"/>
                  </a:lnTo>
                  <a:lnTo>
                    <a:pt x="1358" y="2179"/>
                  </a:lnTo>
                  <a:lnTo>
                    <a:pt x="1499" y="2264"/>
                  </a:lnTo>
                  <a:lnTo>
                    <a:pt x="1641" y="2292"/>
                  </a:lnTo>
                  <a:lnTo>
                    <a:pt x="1810" y="2264"/>
                  </a:lnTo>
                  <a:lnTo>
                    <a:pt x="1952" y="2179"/>
                  </a:lnTo>
                  <a:lnTo>
                    <a:pt x="2065" y="2038"/>
                  </a:lnTo>
                  <a:lnTo>
                    <a:pt x="2093" y="1896"/>
                  </a:lnTo>
                  <a:lnTo>
                    <a:pt x="2093" y="1811"/>
                  </a:lnTo>
                  <a:lnTo>
                    <a:pt x="2065" y="1726"/>
                  </a:lnTo>
                  <a:lnTo>
                    <a:pt x="1980" y="1557"/>
                  </a:lnTo>
                  <a:lnTo>
                    <a:pt x="1839" y="1444"/>
                  </a:lnTo>
                  <a:lnTo>
                    <a:pt x="1754" y="1387"/>
                  </a:lnTo>
                  <a:lnTo>
                    <a:pt x="1697" y="1387"/>
                  </a:lnTo>
                  <a:lnTo>
                    <a:pt x="1839" y="1359"/>
                  </a:lnTo>
                  <a:lnTo>
                    <a:pt x="1952" y="1274"/>
                  </a:lnTo>
                  <a:lnTo>
                    <a:pt x="2037" y="1161"/>
                  </a:lnTo>
                  <a:lnTo>
                    <a:pt x="2093" y="1048"/>
                  </a:lnTo>
                  <a:lnTo>
                    <a:pt x="2093" y="906"/>
                  </a:lnTo>
                  <a:lnTo>
                    <a:pt x="2037" y="765"/>
                  </a:lnTo>
                  <a:lnTo>
                    <a:pt x="1952" y="652"/>
                  </a:lnTo>
                  <a:lnTo>
                    <a:pt x="1839" y="567"/>
                  </a:lnTo>
                  <a:lnTo>
                    <a:pt x="1697" y="538"/>
                  </a:lnTo>
                  <a:lnTo>
                    <a:pt x="1556" y="567"/>
                  </a:lnTo>
                  <a:lnTo>
                    <a:pt x="1414" y="623"/>
                  </a:lnTo>
                  <a:lnTo>
                    <a:pt x="1330" y="708"/>
                  </a:lnTo>
                  <a:lnTo>
                    <a:pt x="1358" y="623"/>
                  </a:lnTo>
                  <a:lnTo>
                    <a:pt x="1358" y="510"/>
                  </a:lnTo>
                  <a:lnTo>
                    <a:pt x="1330" y="340"/>
                  </a:lnTo>
                  <a:lnTo>
                    <a:pt x="1216" y="171"/>
                  </a:lnTo>
                  <a:lnTo>
                    <a:pt x="1160" y="114"/>
                  </a:lnTo>
                  <a:lnTo>
                    <a:pt x="1075" y="58"/>
                  </a:lnTo>
                  <a:lnTo>
                    <a:pt x="990" y="1"/>
                  </a:lnTo>
                  <a:close/>
                </a:path>
              </a:pathLst>
            </a:custGeom>
            <a:solidFill>
              <a:srgbClr val="E63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5759;p40">
              <a:extLst>
                <a:ext uri="{FF2B5EF4-FFF2-40B4-BE49-F238E27FC236}">
                  <a16:creationId xmlns:a16="http://schemas.microsoft.com/office/drawing/2014/main" xmlns="" id="{92140DF9-E6A3-4E63-B48C-CCE306114070}"/>
                </a:ext>
              </a:extLst>
            </p:cNvPr>
            <p:cNvSpPr/>
            <p:nvPr/>
          </p:nvSpPr>
          <p:spPr>
            <a:xfrm>
              <a:off x="4685450" y="2736200"/>
              <a:ext cx="19125" cy="19125"/>
            </a:xfrm>
            <a:custGeom>
              <a:avLst/>
              <a:gdLst/>
              <a:ahLst/>
              <a:cxnLst/>
              <a:rect l="l" t="t" r="r" b="b"/>
              <a:pathLst>
                <a:path w="765" h="765" extrusionOk="0">
                  <a:moveTo>
                    <a:pt x="284" y="0"/>
                  </a:moveTo>
                  <a:lnTo>
                    <a:pt x="199" y="29"/>
                  </a:lnTo>
                  <a:lnTo>
                    <a:pt x="142" y="85"/>
                  </a:lnTo>
                  <a:lnTo>
                    <a:pt x="114" y="114"/>
                  </a:lnTo>
                  <a:lnTo>
                    <a:pt x="57" y="170"/>
                  </a:lnTo>
                  <a:lnTo>
                    <a:pt x="57" y="198"/>
                  </a:lnTo>
                  <a:lnTo>
                    <a:pt x="29" y="283"/>
                  </a:lnTo>
                  <a:lnTo>
                    <a:pt x="1" y="396"/>
                  </a:lnTo>
                  <a:lnTo>
                    <a:pt x="29" y="481"/>
                  </a:lnTo>
                  <a:lnTo>
                    <a:pt x="57" y="566"/>
                  </a:lnTo>
                  <a:lnTo>
                    <a:pt x="86" y="623"/>
                  </a:lnTo>
                  <a:lnTo>
                    <a:pt x="114" y="651"/>
                  </a:lnTo>
                  <a:lnTo>
                    <a:pt x="199" y="708"/>
                  </a:lnTo>
                  <a:lnTo>
                    <a:pt x="199" y="736"/>
                  </a:lnTo>
                  <a:lnTo>
                    <a:pt x="284" y="764"/>
                  </a:lnTo>
                  <a:lnTo>
                    <a:pt x="510" y="764"/>
                  </a:lnTo>
                  <a:lnTo>
                    <a:pt x="566" y="736"/>
                  </a:lnTo>
                  <a:lnTo>
                    <a:pt x="623" y="679"/>
                  </a:lnTo>
                  <a:lnTo>
                    <a:pt x="680" y="623"/>
                  </a:lnTo>
                  <a:lnTo>
                    <a:pt x="708" y="566"/>
                  </a:lnTo>
                  <a:lnTo>
                    <a:pt x="736" y="481"/>
                  </a:lnTo>
                  <a:lnTo>
                    <a:pt x="736" y="425"/>
                  </a:lnTo>
                  <a:lnTo>
                    <a:pt x="736" y="396"/>
                  </a:lnTo>
                  <a:lnTo>
                    <a:pt x="764" y="340"/>
                  </a:lnTo>
                  <a:lnTo>
                    <a:pt x="764" y="255"/>
                  </a:lnTo>
                  <a:lnTo>
                    <a:pt x="736" y="170"/>
                  </a:lnTo>
                  <a:lnTo>
                    <a:pt x="680" y="114"/>
                  </a:lnTo>
                  <a:lnTo>
                    <a:pt x="651" y="85"/>
                  </a:lnTo>
                  <a:lnTo>
                    <a:pt x="595" y="29"/>
                  </a:lnTo>
                  <a:lnTo>
                    <a:pt x="566" y="29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9C2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5760;p40">
              <a:extLst>
                <a:ext uri="{FF2B5EF4-FFF2-40B4-BE49-F238E27FC236}">
                  <a16:creationId xmlns:a16="http://schemas.microsoft.com/office/drawing/2014/main" xmlns="" id="{15F67B68-0006-48D7-8C0D-366627E14846}"/>
                </a:ext>
              </a:extLst>
            </p:cNvPr>
            <p:cNvSpPr/>
            <p:nvPr/>
          </p:nvSpPr>
          <p:spPr>
            <a:xfrm>
              <a:off x="4628175" y="2557275"/>
              <a:ext cx="52350" cy="60150"/>
            </a:xfrm>
            <a:custGeom>
              <a:avLst/>
              <a:gdLst/>
              <a:ahLst/>
              <a:cxnLst/>
              <a:rect l="l" t="t" r="r" b="b"/>
              <a:pathLst>
                <a:path w="2094" h="2406" extrusionOk="0">
                  <a:moveTo>
                    <a:pt x="708" y="1"/>
                  </a:moveTo>
                  <a:lnTo>
                    <a:pt x="538" y="86"/>
                  </a:lnTo>
                  <a:lnTo>
                    <a:pt x="453" y="142"/>
                  </a:lnTo>
                  <a:lnTo>
                    <a:pt x="396" y="227"/>
                  </a:lnTo>
                  <a:lnTo>
                    <a:pt x="340" y="312"/>
                  </a:lnTo>
                  <a:lnTo>
                    <a:pt x="312" y="397"/>
                  </a:lnTo>
                  <a:lnTo>
                    <a:pt x="312" y="595"/>
                  </a:lnTo>
                  <a:lnTo>
                    <a:pt x="368" y="765"/>
                  </a:lnTo>
                  <a:lnTo>
                    <a:pt x="396" y="850"/>
                  </a:lnTo>
                  <a:lnTo>
                    <a:pt x="481" y="934"/>
                  </a:lnTo>
                  <a:lnTo>
                    <a:pt x="481" y="934"/>
                  </a:lnTo>
                  <a:lnTo>
                    <a:pt x="368" y="878"/>
                  </a:lnTo>
                  <a:lnTo>
                    <a:pt x="283" y="878"/>
                  </a:lnTo>
                  <a:lnTo>
                    <a:pt x="198" y="906"/>
                  </a:lnTo>
                  <a:lnTo>
                    <a:pt x="114" y="991"/>
                  </a:lnTo>
                  <a:lnTo>
                    <a:pt x="29" y="1076"/>
                  </a:lnTo>
                  <a:lnTo>
                    <a:pt x="0" y="1189"/>
                  </a:lnTo>
                  <a:lnTo>
                    <a:pt x="0" y="1302"/>
                  </a:lnTo>
                  <a:lnTo>
                    <a:pt x="57" y="1415"/>
                  </a:lnTo>
                  <a:lnTo>
                    <a:pt x="142" y="1528"/>
                  </a:lnTo>
                  <a:lnTo>
                    <a:pt x="255" y="1613"/>
                  </a:lnTo>
                  <a:lnTo>
                    <a:pt x="368" y="1670"/>
                  </a:lnTo>
                  <a:lnTo>
                    <a:pt x="481" y="1670"/>
                  </a:lnTo>
                  <a:lnTo>
                    <a:pt x="396" y="1726"/>
                  </a:lnTo>
                  <a:lnTo>
                    <a:pt x="312" y="1811"/>
                  </a:lnTo>
                  <a:lnTo>
                    <a:pt x="255" y="1924"/>
                  </a:lnTo>
                  <a:lnTo>
                    <a:pt x="227" y="2066"/>
                  </a:lnTo>
                  <a:lnTo>
                    <a:pt x="283" y="2179"/>
                  </a:lnTo>
                  <a:lnTo>
                    <a:pt x="340" y="2292"/>
                  </a:lnTo>
                  <a:lnTo>
                    <a:pt x="453" y="2377"/>
                  </a:lnTo>
                  <a:lnTo>
                    <a:pt x="566" y="2405"/>
                  </a:lnTo>
                  <a:lnTo>
                    <a:pt x="679" y="2405"/>
                  </a:lnTo>
                  <a:lnTo>
                    <a:pt x="792" y="2377"/>
                  </a:lnTo>
                  <a:lnTo>
                    <a:pt x="906" y="2320"/>
                  </a:lnTo>
                  <a:lnTo>
                    <a:pt x="990" y="2264"/>
                  </a:lnTo>
                  <a:lnTo>
                    <a:pt x="1047" y="2179"/>
                  </a:lnTo>
                  <a:lnTo>
                    <a:pt x="1104" y="2094"/>
                  </a:lnTo>
                  <a:lnTo>
                    <a:pt x="1217" y="1868"/>
                  </a:lnTo>
                  <a:lnTo>
                    <a:pt x="1245" y="2038"/>
                  </a:lnTo>
                  <a:lnTo>
                    <a:pt x="1358" y="2179"/>
                  </a:lnTo>
                  <a:lnTo>
                    <a:pt x="1500" y="2264"/>
                  </a:lnTo>
                  <a:lnTo>
                    <a:pt x="1669" y="2292"/>
                  </a:lnTo>
                  <a:lnTo>
                    <a:pt x="1811" y="2264"/>
                  </a:lnTo>
                  <a:lnTo>
                    <a:pt x="1952" y="2179"/>
                  </a:lnTo>
                  <a:lnTo>
                    <a:pt x="2065" y="2038"/>
                  </a:lnTo>
                  <a:lnTo>
                    <a:pt x="2094" y="1868"/>
                  </a:lnTo>
                  <a:lnTo>
                    <a:pt x="2094" y="1783"/>
                  </a:lnTo>
                  <a:lnTo>
                    <a:pt x="2065" y="1698"/>
                  </a:lnTo>
                  <a:lnTo>
                    <a:pt x="1981" y="1557"/>
                  </a:lnTo>
                  <a:lnTo>
                    <a:pt x="1839" y="1444"/>
                  </a:lnTo>
                  <a:lnTo>
                    <a:pt x="1783" y="1387"/>
                  </a:lnTo>
                  <a:lnTo>
                    <a:pt x="1698" y="1359"/>
                  </a:lnTo>
                  <a:lnTo>
                    <a:pt x="1839" y="1330"/>
                  </a:lnTo>
                  <a:lnTo>
                    <a:pt x="1952" y="1274"/>
                  </a:lnTo>
                  <a:lnTo>
                    <a:pt x="2037" y="1161"/>
                  </a:lnTo>
                  <a:lnTo>
                    <a:pt x="2094" y="1019"/>
                  </a:lnTo>
                  <a:lnTo>
                    <a:pt x="2094" y="878"/>
                  </a:lnTo>
                  <a:lnTo>
                    <a:pt x="2037" y="765"/>
                  </a:lnTo>
                  <a:lnTo>
                    <a:pt x="1952" y="652"/>
                  </a:lnTo>
                  <a:lnTo>
                    <a:pt x="1839" y="567"/>
                  </a:lnTo>
                  <a:lnTo>
                    <a:pt x="1698" y="538"/>
                  </a:lnTo>
                  <a:lnTo>
                    <a:pt x="1556" y="538"/>
                  </a:lnTo>
                  <a:lnTo>
                    <a:pt x="1443" y="595"/>
                  </a:lnTo>
                  <a:lnTo>
                    <a:pt x="1330" y="708"/>
                  </a:lnTo>
                  <a:lnTo>
                    <a:pt x="1330" y="708"/>
                  </a:lnTo>
                  <a:lnTo>
                    <a:pt x="1358" y="595"/>
                  </a:lnTo>
                  <a:lnTo>
                    <a:pt x="1358" y="510"/>
                  </a:lnTo>
                  <a:lnTo>
                    <a:pt x="1330" y="312"/>
                  </a:lnTo>
                  <a:lnTo>
                    <a:pt x="1217" y="171"/>
                  </a:lnTo>
                  <a:lnTo>
                    <a:pt x="1160" y="86"/>
                  </a:lnTo>
                  <a:lnTo>
                    <a:pt x="1075" y="29"/>
                  </a:lnTo>
                  <a:lnTo>
                    <a:pt x="9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5761;p40">
              <a:extLst>
                <a:ext uri="{FF2B5EF4-FFF2-40B4-BE49-F238E27FC236}">
                  <a16:creationId xmlns:a16="http://schemas.microsoft.com/office/drawing/2014/main" xmlns="" id="{BAEB6024-424E-4C75-9CCD-6005F156C3C2}"/>
                </a:ext>
              </a:extLst>
            </p:cNvPr>
            <p:cNvSpPr/>
            <p:nvPr/>
          </p:nvSpPr>
          <p:spPr>
            <a:xfrm>
              <a:off x="4644450" y="2579925"/>
              <a:ext cx="19100" cy="19825"/>
            </a:xfrm>
            <a:custGeom>
              <a:avLst/>
              <a:gdLst/>
              <a:ahLst/>
              <a:cxnLst/>
              <a:rect l="l" t="t" r="r" b="b"/>
              <a:pathLst>
                <a:path w="764" h="793" extrusionOk="0">
                  <a:moveTo>
                    <a:pt x="396" y="0"/>
                  </a:moveTo>
                  <a:lnTo>
                    <a:pt x="339" y="28"/>
                  </a:lnTo>
                  <a:lnTo>
                    <a:pt x="283" y="28"/>
                  </a:lnTo>
                  <a:lnTo>
                    <a:pt x="198" y="57"/>
                  </a:lnTo>
                  <a:lnTo>
                    <a:pt x="141" y="113"/>
                  </a:lnTo>
                  <a:lnTo>
                    <a:pt x="113" y="142"/>
                  </a:lnTo>
                  <a:lnTo>
                    <a:pt x="57" y="198"/>
                  </a:lnTo>
                  <a:lnTo>
                    <a:pt x="57" y="226"/>
                  </a:lnTo>
                  <a:lnTo>
                    <a:pt x="28" y="283"/>
                  </a:lnTo>
                  <a:lnTo>
                    <a:pt x="28" y="311"/>
                  </a:lnTo>
                  <a:lnTo>
                    <a:pt x="0" y="396"/>
                  </a:lnTo>
                  <a:lnTo>
                    <a:pt x="28" y="481"/>
                  </a:lnTo>
                  <a:lnTo>
                    <a:pt x="28" y="509"/>
                  </a:lnTo>
                  <a:lnTo>
                    <a:pt x="57" y="594"/>
                  </a:lnTo>
                  <a:lnTo>
                    <a:pt x="85" y="651"/>
                  </a:lnTo>
                  <a:lnTo>
                    <a:pt x="113" y="651"/>
                  </a:lnTo>
                  <a:lnTo>
                    <a:pt x="113" y="679"/>
                  </a:lnTo>
                  <a:lnTo>
                    <a:pt x="198" y="736"/>
                  </a:lnTo>
                  <a:lnTo>
                    <a:pt x="283" y="792"/>
                  </a:lnTo>
                  <a:lnTo>
                    <a:pt x="509" y="792"/>
                  </a:lnTo>
                  <a:lnTo>
                    <a:pt x="566" y="764"/>
                  </a:lnTo>
                  <a:lnTo>
                    <a:pt x="622" y="707"/>
                  </a:lnTo>
                  <a:lnTo>
                    <a:pt x="679" y="651"/>
                  </a:lnTo>
                  <a:lnTo>
                    <a:pt x="707" y="566"/>
                  </a:lnTo>
                  <a:lnTo>
                    <a:pt x="736" y="509"/>
                  </a:lnTo>
                  <a:lnTo>
                    <a:pt x="736" y="453"/>
                  </a:lnTo>
                  <a:lnTo>
                    <a:pt x="764" y="396"/>
                  </a:lnTo>
                  <a:lnTo>
                    <a:pt x="764" y="368"/>
                  </a:lnTo>
                  <a:lnTo>
                    <a:pt x="764" y="255"/>
                  </a:lnTo>
                  <a:lnTo>
                    <a:pt x="736" y="198"/>
                  </a:lnTo>
                  <a:lnTo>
                    <a:pt x="679" y="142"/>
                  </a:lnTo>
                  <a:lnTo>
                    <a:pt x="679" y="113"/>
                  </a:lnTo>
                  <a:lnTo>
                    <a:pt x="651" y="113"/>
                  </a:lnTo>
                  <a:lnTo>
                    <a:pt x="594" y="57"/>
                  </a:lnTo>
                  <a:lnTo>
                    <a:pt x="566" y="57"/>
                  </a:lnTo>
                  <a:lnTo>
                    <a:pt x="537" y="28"/>
                  </a:lnTo>
                  <a:lnTo>
                    <a:pt x="509" y="28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5762;p40">
              <a:extLst>
                <a:ext uri="{FF2B5EF4-FFF2-40B4-BE49-F238E27FC236}">
                  <a16:creationId xmlns:a16="http://schemas.microsoft.com/office/drawing/2014/main" xmlns="" id="{C083569F-D589-4FE3-B2FF-6130DC141872}"/>
                </a:ext>
              </a:extLst>
            </p:cNvPr>
            <p:cNvSpPr/>
            <p:nvPr/>
          </p:nvSpPr>
          <p:spPr>
            <a:xfrm>
              <a:off x="4567350" y="2529700"/>
              <a:ext cx="60850" cy="53775"/>
            </a:xfrm>
            <a:custGeom>
              <a:avLst/>
              <a:gdLst/>
              <a:ahLst/>
              <a:cxnLst/>
              <a:rect l="l" t="t" r="r" b="b"/>
              <a:pathLst>
                <a:path w="2434" h="2151" extrusionOk="0">
                  <a:moveTo>
                    <a:pt x="1698" y="1"/>
                  </a:moveTo>
                  <a:lnTo>
                    <a:pt x="1613" y="29"/>
                  </a:lnTo>
                  <a:lnTo>
                    <a:pt x="1472" y="142"/>
                  </a:lnTo>
                  <a:lnTo>
                    <a:pt x="1359" y="284"/>
                  </a:lnTo>
                  <a:lnTo>
                    <a:pt x="1302" y="369"/>
                  </a:lnTo>
                  <a:lnTo>
                    <a:pt x="1302" y="453"/>
                  </a:lnTo>
                  <a:lnTo>
                    <a:pt x="1274" y="312"/>
                  </a:lnTo>
                  <a:lnTo>
                    <a:pt x="1189" y="199"/>
                  </a:lnTo>
                  <a:lnTo>
                    <a:pt x="1076" y="114"/>
                  </a:lnTo>
                  <a:lnTo>
                    <a:pt x="934" y="86"/>
                  </a:lnTo>
                  <a:lnTo>
                    <a:pt x="793" y="86"/>
                  </a:lnTo>
                  <a:lnTo>
                    <a:pt x="651" y="142"/>
                  </a:lnTo>
                  <a:lnTo>
                    <a:pt x="567" y="255"/>
                  </a:lnTo>
                  <a:lnTo>
                    <a:pt x="482" y="397"/>
                  </a:lnTo>
                  <a:lnTo>
                    <a:pt x="482" y="538"/>
                  </a:lnTo>
                  <a:lnTo>
                    <a:pt x="510" y="680"/>
                  </a:lnTo>
                  <a:lnTo>
                    <a:pt x="567" y="793"/>
                  </a:lnTo>
                  <a:lnTo>
                    <a:pt x="680" y="878"/>
                  </a:lnTo>
                  <a:lnTo>
                    <a:pt x="567" y="849"/>
                  </a:lnTo>
                  <a:lnTo>
                    <a:pt x="482" y="849"/>
                  </a:lnTo>
                  <a:lnTo>
                    <a:pt x="284" y="906"/>
                  </a:lnTo>
                  <a:lnTo>
                    <a:pt x="142" y="1019"/>
                  </a:lnTo>
                  <a:lnTo>
                    <a:pt x="86" y="1104"/>
                  </a:lnTo>
                  <a:lnTo>
                    <a:pt x="29" y="1189"/>
                  </a:lnTo>
                  <a:lnTo>
                    <a:pt x="1" y="1274"/>
                  </a:lnTo>
                  <a:lnTo>
                    <a:pt x="1" y="1387"/>
                  </a:lnTo>
                  <a:lnTo>
                    <a:pt x="29" y="1557"/>
                  </a:lnTo>
                  <a:lnTo>
                    <a:pt x="114" y="1726"/>
                  </a:lnTo>
                  <a:lnTo>
                    <a:pt x="199" y="1811"/>
                  </a:lnTo>
                  <a:lnTo>
                    <a:pt x="255" y="1868"/>
                  </a:lnTo>
                  <a:lnTo>
                    <a:pt x="369" y="1896"/>
                  </a:lnTo>
                  <a:lnTo>
                    <a:pt x="453" y="1924"/>
                  </a:lnTo>
                  <a:lnTo>
                    <a:pt x="651" y="1896"/>
                  </a:lnTo>
                  <a:lnTo>
                    <a:pt x="821" y="1839"/>
                  </a:lnTo>
                  <a:lnTo>
                    <a:pt x="906" y="1783"/>
                  </a:lnTo>
                  <a:lnTo>
                    <a:pt x="963" y="1698"/>
                  </a:lnTo>
                  <a:lnTo>
                    <a:pt x="934" y="1811"/>
                  </a:lnTo>
                  <a:lnTo>
                    <a:pt x="934" y="1896"/>
                  </a:lnTo>
                  <a:lnTo>
                    <a:pt x="991" y="1981"/>
                  </a:lnTo>
                  <a:lnTo>
                    <a:pt x="1047" y="2066"/>
                  </a:lnTo>
                  <a:lnTo>
                    <a:pt x="1161" y="2122"/>
                  </a:lnTo>
                  <a:lnTo>
                    <a:pt x="1274" y="2151"/>
                  </a:lnTo>
                  <a:lnTo>
                    <a:pt x="1387" y="2151"/>
                  </a:lnTo>
                  <a:lnTo>
                    <a:pt x="1500" y="2094"/>
                  </a:lnTo>
                  <a:lnTo>
                    <a:pt x="1585" y="1981"/>
                  </a:lnTo>
                  <a:lnTo>
                    <a:pt x="1670" y="1868"/>
                  </a:lnTo>
                  <a:lnTo>
                    <a:pt x="1726" y="1726"/>
                  </a:lnTo>
                  <a:lnTo>
                    <a:pt x="1726" y="1670"/>
                  </a:lnTo>
                  <a:lnTo>
                    <a:pt x="1698" y="1613"/>
                  </a:lnTo>
                  <a:lnTo>
                    <a:pt x="1783" y="1726"/>
                  </a:lnTo>
                  <a:lnTo>
                    <a:pt x="1868" y="1811"/>
                  </a:lnTo>
                  <a:lnTo>
                    <a:pt x="1981" y="1839"/>
                  </a:lnTo>
                  <a:lnTo>
                    <a:pt x="2122" y="1839"/>
                  </a:lnTo>
                  <a:lnTo>
                    <a:pt x="2235" y="1783"/>
                  </a:lnTo>
                  <a:lnTo>
                    <a:pt x="2349" y="1698"/>
                  </a:lnTo>
                  <a:lnTo>
                    <a:pt x="2405" y="1613"/>
                  </a:lnTo>
                  <a:lnTo>
                    <a:pt x="2433" y="1472"/>
                  </a:lnTo>
                  <a:lnTo>
                    <a:pt x="2433" y="1359"/>
                  </a:lnTo>
                  <a:lnTo>
                    <a:pt x="2377" y="1274"/>
                  </a:lnTo>
                  <a:lnTo>
                    <a:pt x="2320" y="1161"/>
                  </a:lnTo>
                  <a:lnTo>
                    <a:pt x="2264" y="1076"/>
                  </a:lnTo>
                  <a:lnTo>
                    <a:pt x="2179" y="1019"/>
                  </a:lnTo>
                  <a:lnTo>
                    <a:pt x="2066" y="963"/>
                  </a:lnTo>
                  <a:lnTo>
                    <a:pt x="1868" y="906"/>
                  </a:lnTo>
                  <a:lnTo>
                    <a:pt x="2009" y="821"/>
                  </a:lnTo>
                  <a:lnTo>
                    <a:pt x="2122" y="708"/>
                  </a:lnTo>
                  <a:lnTo>
                    <a:pt x="2207" y="567"/>
                  </a:lnTo>
                  <a:lnTo>
                    <a:pt x="2235" y="397"/>
                  </a:lnTo>
                  <a:lnTo>
                    <a:pt x="2179" y="255"/>
                  </a:lnTo>
                  <a:lnTo>
                    <a:pt x="2066" y="114"/>
                  </a:lnTo>
                  <a:lnTo>
                    <a:pt x="1924" y="29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5763;p40">
              <a:extLst>
                <a:ext uri="{FF2B5EF4-FFF2-40B4-BE49-F238E27FC236}">
                  <a16:creationId xmlns:a16="http://schemas.microsoft.com/office/drawing/2014/main" xmlns="" id="{1893158C-B49B-4B5D-97AE-C391F9E6CABF}"/>
                </a:ext>
              </a:extLst>
            </p:cNvPr>
            <p:cNvSpPr/>
            <p:nvPr/>
          </p:nvSpPr>
          <p:spPr>
            <a:xfrm>
              <a:off x="4589975" y="2548100"/>
              <a:ext cx="19825" cy="19100"/>
            </a:xfrm>
            <a:custGeom>
              <a:avLst/>
              <a:gdLst/>
              <a:ahLst/>
              <a:cxnLst/>
              <a:rect l="l" t="t" r="r" b="b"/>
              <a:pathLst>
                <a:path w="793" h="764" extrusionOk="0">
                  <a:moveTo>
                    <a:pt x="312" y="0"/>
                  </a:moveTo>
                  <a:lnTo>
                    <a:pt x="227" y="29"/>
                  </a:lnTo>
                  <a:lnTo>
                    <a:pt x="171" y="57"/>
                  </a:lnTo>
                  <a:lnTo>
                    <a:pt x="142" y="57"/>
                  </a:lnTo>
                  <a:lnTo>
                    <a:pt x="86" y="113"/>
                  </a:lnTo>
                  <a:lnTo>
                    <a:pt x="86" y="142"/>
                  </a:lnTo>
                  <a:lnTo>
                    <a:pt x="29" y="198"/>
                  </a:lnTo>
                  <a:lnTo>
                    <a:pt x="29" y="227"/>
                  </a:lnTo>
                  <a:lnTo>
                    <a:pt x="1" y="283"/>
                  </a:lnTo>
                  <a:lnTo>
                    <a:pt x="1" y="311"/>
                  </a:lnTo>
                  <a:lnTo>
                    <a:pt x="1" y="396"/>
                  </a:lnTo>
                  <a:lnTo>
                    <a:pt x="29" y="453"/>
                  </a:lnTo>
                  <a:lnTo>
                    <a:pt x="29" y="509"/>
                  </a:lnTo>
                  <a:lnTo>
                    <a:pt x="58" y="594"/>
                  </a:lnTo>
                  <a:lnTo>
                    <a:pt x="142" y="651"/>
                  </a:lnTo>
                  <a:lnTo>
                    <a:pt x="142" y="679"/>
                  </a:lnTo>
                  <a:lnTo>
                    <a:pt x="227" y="707"/>
                  </a:lnTo>
                  <a:lnTo>
                    <a:pt x="227" y="736"/>
                  </a:lnTo>
                  <a:lnTo>
                    <a:pt x="312" y="736"/>
                  </a:lnTo>
                  <a:lnTo>
                    <a:pt x="340" y="764"/>
                  </a:lnTo>
                  <a:lnTo>
                    <a:pt x="425" y="764"/>
                  </a:lnTo>
                  <a:lnTo>
                    <a:pt x="510" y="736"/>
                  </a:lnTo>
                  <a:lnTo>
                    <a:pt x="538" y="736"/>
                  </a:lnTo>
                  <a:lnTo>
                    <a:pt x="623" y="679"/>
                  </a:lnTo>
                  <a:lnTo>
                    <a:pt x="652" y="651"/>
                  </a:lnTo>
                  <a:lnTo>
                    <a:pt x="680" y="623"/>
                  </a:lnTo>
                  <a:lnTo>
                    <a:pt x="736" y="538"/>
                  </a:lnTo>
                  <a:lnTo>
                    <a:pt x="765" y="509"/>
                  </a:lnTo>
                  <a:lnTo>
                    <a:pt x="793" y="453"/>
                  </a:lnTo>
                  <a:lnTo>
                    <a:pt x="793" y="425"/>
                  </a:lnTo>
                  <a:lnTo>
                    <a:pt x="793" y="340"/>
                  </a:lnTo>
                  <a:lnTo>
                    <a:pt x="765" y="283"/>
                  </a:lnTo>
                  <a:lnTo>
                    <a:pt x="765" y="227"/>
                  </a:lnTo>
                  <a:lnTo>
                    <a:pt x="736" y="170"/>
                  </a:lnTo>
                  <a:lnTo>
                    <a:pt x="680" y="113"/>
                  </a:lnTo>
                  <a:lnTo>
                    <a:pt x="595" y="57"/>
                  </a:lnTo>
                  <a:lnTo>
                    <a:pt x="538" y="29"/>
                  </a:lnTo>
                  <a:lnTo>
                    <a:pt x="454" y="29"/>
                  </a:lnTo>
                  <a:lnTo>
                    <a:pt x="4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5764;p40">
              <a:extLst>
                <a:ext uri="{FF2B5EF4-FFF2-40B4-BE49-F238E27FC236}">
                  <a16:creationId xmlns:a16="http://schemas.microsoft.com/office/drawing/2014/main" xmlns="" id="{150EBF68-7962-4391-B4A7-478CFE2D089A}"/>
                </a:ext>
              </a:extLst>
            </p:cNvPr>
            <p:cNvSpPr/>
            <p:nvPr/>
          </p:nvSpPr>
          <p:spPr>
            <a:xfrm>
              <a:off x="4514325" y="2478800"/>
              <a:ext cx="53050" cy="60125"/>
            </a:xfrm>
            <a:custGeom>
              <a:avLst/>
              <a:gdLst/>
              <a:ahLst/>
              <a:cxnLst/>
              <a:rect l="l" t="t" r="r" b="b"/>
              <a:pathLst>
                <a:path w="2122" h="2405" extrusionOk="0">
                  <a:moveTo>
                    <a:pt x="1556" y="0"/>
                  </a:moveTo>
                  <a:lnTo>
                    <a:pt x="1443" y="28"/>
                  </a:lnTo>
                  <a:lnTo>
                    <a:pt x="1330" y="57"/>
                  </a:lnTo>
                  <a:lnTo>
                    <a:pt x="1245" y="113"/>
                  </a:lnTo>
                  <a:lnTo>
                    <a:pt x="1160" y="198"/>
                  </a:lnTo>
                  <a:lnTo>
                    <a:pt x="1104" y="283"/>
                  </a:lnTo>
                  <a:lnTo>
                    <a:pt x="990" y="481"/>
                  </a:lnTo>
                  <a:lnTo>
                    <a:pt x="962" y="311"/>
                  </a:lnTo>
                  <a:lnTo>
                    <a:pt x="877" y="170"/>
                  </a:lnTo>
                  <a:lnTo>
                    <a:pt x="736" y="85"/>
                  </a:lnTo>
                  <a:lnTo>
                    <a:pt x="566" y="28"/>
                  </a:lnTo>
                  <a:lnTo>
                    <a:pt x="425" y="57"/>
                  </a:lnTo>
                  <a:lnTo>
                    <a:pt x="255" y="113"/>
                  </a:lnTo>
                  <a:lnTo>
                    <a:pt x="142" y="226"/>
                  </a:lnTo>
                  <a:lnTo>
                    <a:pt x="85" y="396"/>
                  </a:lnTo>
                  <a:lnTo>
                    <a:pt x="85" y="481"/>
                  </a:lnTo>
                  <a:lnTo>
                    <a:pt x="113" y="566"/>
                  </a:lnTo>
                  <a:lnTo>
                    <a:pt x="170" y="736"/>
                  </a:lnTo>
                  <a:lnTo>
                    <a:pt x="311" y="849"/>
                  </a:lnTo>
                  <a:lnTo>
                    <a:pt x="368" y="905"/>
                  </a:lnTo>
                  <a:lnTo>
                    <a:pt x="453" y="934"/>
                  </a:lnTo>
                  <a:lnTo>
                    <a:pt x="311" y="962"/>
                  </a:lnTo>
                  <a:lnTo>
                    <a:pt x="170" y="1018"/>
                  </a:lnTo>
                  <a:lnTo>
                    <a:pt x="85" y="1103"/>
                  </a:lnTo>
                  <a:lnTo>
                    <a:pt x="0" y="1245"/>
                  </a:lnTo>
                  <a:lnTo>
                    <a:pt x="0" y="1386"/>
                  </a:lnTo>
                  <a:lnTo>
                    <a:pt x="29" y="1528"/>
                  </a:lnTo>
                  <a:lnTo>
                    <a:pt x="113" y="1641"/>
                  </a:lnTo>
                  <a:lnTo>
                    <a:pt x="227" y="1726"/>
                  </a:lnTo>
                  <a:lnTo>
                    <a:pt x="368" y="1754"/>
                  </a:lnTo>
                  <a:lnTo>
                    <a:pt x="509" y="1782"/>
                  </a:lnTo>
                  <a:lnTo>
                    <a:pt x="651" y="1726"/>
                  </a:lnTo>
                  <a:lnTo>
                    <a:pt x="736" y="1641"/>
                  </a:lnTo>
                  <a:lnTo>
                    <a:pt x="708" y="1726"/>
                  </a:lnTo>
                  <a:lnTo>
                    <a:pt x="679" y="1811"/>
                  </a:lnTo>
                  <a:lnTo>
                    <a:pt x="708" y="2009"/>
                  </a:lnTo>
                  <a:lnTo>
                    <a:pt x="792" y="2178"/>
                  </a:lnTo>
                  <a:lnTo>
                    <a:pt x="849" y="2263"/>
                  </a:lnTo>
                  <a:lnTo>
                    <a:pt x="934" y="2320"/>
                  </a:lnTo>
                  <a:lnTo>
                    <a:pt x="1019" y="2376"/>
                  </a:lnTo>
                  <a:lnTo>
                    <a:pt x="1104" y="2376"/>
                  </a:lnTo>
                  <a:lnTo>
                    <a:pt x="1302" y="2405"/>
                  </a:lnTo>
                  <a:lnTo>
                    <a:pt x="1500" y="2320"/>
                  </a:lnTo>
                  <a:lnTo>
                    <a:pt x="1584" y="2291"/>
                  </a:lnTo>
                  <a:lnTo>
                    <a:pt x="1641" y="2207"/>
                  </a:lnTo>
                  <a:lnTo>
                    <a:pt x="1698" y="2122"/>
                  </a:lnTo>
                  <a:lnTo>
                    <a:pt x="1726" y="2037"/>
                  </a:lnTo>
                  <a:lnTo>
                    <a:pt x="1754" y="1839"/>
                  </a:lnTo>
                  <a:lnTo>
                    <a:pt x="1726" y="1669"/>
                  </a:lnTo>
                  <a:lnTo>
                    <a:pt x="1669" y="1584"/>
                  </a:lnTo>
                  <a:lnTo>
                    <a:pt x="1613" y="1499"/>
                  </a:lnTo>
                  <a:lnTo>
                    <a:pt x="1698" y="1556"/>
                  </a:lnTo>
                  <a:lnTo>
                    <a:pt x="1811" y="1556"/>
                  </a:lnTo>
                  <a:lnTo>
                    <a:pt x="1896" y="1528"/>
                  </a:lnTo>
                  <a:lnTo>
                    <a:pt x="2009" y="1471"/>
                  </a:lnTo>
                  <a:lnTo>
                    <a:pt x="2065" y="1386"/>
                  </a:lnTo>
                  <a:lnTo>
                    <a:pt x="2122" y="1273"/>
                  </a:lnTo>
                  <a:lnTo>
                    <a:pt x="2122" y="1160"/>
                  </a:lnTo>
                  <a:lnTo>
                    <a:pt x="2094" y="1047"/>
                  </a:lnTo>
                  <a:lnTo>
                    <a:pt x="2009" y="934"/>
                  </a:lnTo>
                  <a:lnTo>
                    <a:pt x="1924" y="820"/>
                  </a:lnTo>
                  <a:lnTo>
                    <a:pt x="1782" y="764"/>
                  </a:lnTo>
                  <a:lnTo>
                    <a:pt x="1669" y="764"/>
                  </a:lnTo>
                  <a:lnTo>
                    <a:pt x="1782" y="707"/>
                  </a:lnTo>
                  <a:lnTo>
                    <a:pt x="1867" y="622"/>
                  </a:lnTo>
                  <a:lnTo>
                    <a:pt x="1952" y="509"/>
                  </a:lnTo>
                  <a:lnTo>
                    <a:pt x="1952" y="396"/>
                  </a:lnTo>
                  <a:lnTo>
                    <a:pt x="1952" y="255"/>
                  </a:lnTo>
                  <a:lnTo>
                    <a:pt x="1867" y="142"/>
                  </a:lnTo>
                  <a:lnTo>
                    <a:pt x="1782" y="57"/>
                  </a:lnTo>
                  <a:lnTo>
                    <a:pt x="16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765;p40">
              <a:extLst>
                <a:ext uri="{FF2B5EF4-FFF2-40B4-BE49-F238E27FC236}">
                  <a16:creationId xmlns:a16="http://schemas.microsoft.com/office/drawing/2014/main" xmlns="" id="{32CA46CE-264F-4025-9C8E-ECE9485FC53E}"/>
                </a:ext>
              </a:extLst>
            </p:cNvPr>
            <p:cNvSpPr/>
            <p:nvPr/>
          </p:nvSpPr>
          <p:spPr>
            <a:xfrm>
              <a:off x="4532000" y="2495775"/>
              <a:ext cx="19125" cy="19100"/>
            </a:xfrm>
            <a:custGeom>
              <a:avLst/>
              <a:gdLst/>
              <a:ahLst/>
              <a:cxnLst/>
              <a:rect l="l" t="t" r="r" b="b"/>
              <a:pathLst>
                <a:path w="765" h="764" extrusionOk="0">
                  <a:moveTo>
                    <a:pt x="312" y="0"/>
                  </a:moveTo>
                  <a:lnTo>
                    <a:pt x="227" y="28"/>
                  </a:lnTo>
                  <a:lnTo>
                    <a:pt x="170" y="57"/>
                  </a:lnTo>
                  <a:lnTo>
                    <a:pt x="114" y="113"/>
                  </a:lnTo>
                  <a:lnTo>
                    <a:pt x="85" y="170"/>
                  </a:lnTo>
                  <a:lnTo>
                    <a:pt x="57" y="226"/>
                  </a:lnTo>
                  <a:lnTo>
                    <a:pt x="57" y="255"/>
                  </a:lnTo>
                  <a:lnTo>
                    <a:pt x="29" y="311"/>
                  </a:lnTo>
                  <a:lnTo>
                    <a:pt x="29" y="339"/>
                  </a:lnTo>
                  <a:lnTo>
                    <a:pt x="1" y="396"/>
                  </a:lnTo>
                  <a:lnTo>
                    <a:pt x="1" y="481"/>
                  </a:lnTo>
                  <a:lnTo>
                    <a:pt x="29" y="537"/>
                  </a:lnTo>
                  <a:lnTo>
                    <a:pt x="29" y="566"/>
                  </a:lnTo>
                  <a:lnTo>
                    <a:pt x="85" y="622"/>
                  </a:lnTo>
                  <a:lnTo>
                    <a:pt x="85" y="651"/>
                  </a:lnTo>
                  <a:lnTo>
                    <a:pt x="142" y="707"/>
                  </a:lnTo>
                  <a:lnTo>
                    <a:pt x="199" y="707"/>
                  </a:lnTo>
                  <a:lnTo>
                    <a:pt x="227" y="735"/>
                  </a:lnTo>
                  <a:lnTo>
                    <a:pt x="255" y="735"/>
                  </a:lnTo>
                  <a:lnTo>
                    <a:pt x="340" y="764"/>
                  </a:lnTo>
                  <a:lnTo>
                    <a:pt x="453" y="764"/>
                  </a:lnTo>
                  <a:lnTo>
                    <a:pt x="538" y="735"/>
                  </a:lnTo>
                  <a:lnTo>
                    <a:pt x="623" y="679"/>
                  </a:lnTo>
                  <a:lnTo>
                    <a:pt x="679" y="622"/>
                  </a:lnTo>
                  <a:lnTo>
                    <a:pt x="708" y="594"/>
                  </a:lnTo>
                  <a:lnTo>
                    <a:pt x="736" y="537"/>
                  </a:lnTo>
                  <a:lnTo>
                    <a:pt x="764" y="509"/>
                  </a:lnTo>
                  <a:lnTo>
                    <a:pt x="764" y="424"/>
                  </a:lnTo>
                  <a:lnTo>
                    <a:pt x="764" y="339"/>
                  </a:lnTo>
                  <a:lnTo>
                    <a:pt x="764" y="311"/>
                  </a:lnTo>
                  <a:lnTo>
                    <a:pt x="736" y="226"/>
                  </a:lnTo>
                  <a:lnTo>
                    <a:pt x="708" y="170"/>
                  </a:lnTo>
                  <a:lnTo>
                    <a:pt x="679" y="141"/>
                  </a:lnTo>
                  <a:lnTo>
                    <a:pt x="623" y="57"/>
                  </a:lnTo>
                  <a:lnTo>
                    <a:pt x="595" y="57"/>
                  </a:lnTo>
                  <a:lnTo>
                    <a:pt x="538" y="28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766;p40">
              <a:extLst>
                <a:ext uri="{FF2B5EF4-FFF2-40B4-BE49-F238E27FC236}">
                  <a16:creationId xmlns:a16="http://schemas.microsoft.com/office/drawing/2014/main" xmlns="" id="{2C2B403D-4BB7-48D7-90FA-2870BDB98AA6}"/>
                </a:ext>
              </a:extLst>
            </p:cNvPr>
            <p:cNvSpPr/>
            <p:nvPr/>
          </p:nvSpPr>
          <p:spPr>
            <a:xfrm>
              <a:off x="4465525" y="2509900"/>
              <a:ext cx="46700" cy="41750"/>
            </a:xfrm>
            <a:custGeom>
              <a:avLst/>
              <a:gdLst/>
              <a:ahLst/>
              <a:cxnLst/>
              <a:rect l="l" t="t" r="r" b="b"/>
              <a:pathLst>
                <a:path w="1868" h="1670" extrusionOk="0">
                  <a:moveTo>
                    <a:pt x="821" y="1"/>
                  </a:moveTo>
                  <a:lnTo>
                    <a:pt x="736" y="57"/>
                  </a:lnTo>
                  <a:lnTo>
                    <a:pt x="651" y="114"/>
                  </a:lnTo>
                  <a:lnTo>
                    <a:pt x="595" y="227"/>
                  </a:lnTo>
                  <a:lnTo>
                    <a:pt x="566" y="312"/>
                  </a:lnTo>
                  <a:lnTo>
                    <a:pt x="566" y="397"/>
                  </a:lnTo>
                  <a:lnTo>
                    <a:pt x="510" y="312"/>
                  </a:lnTo>
                  <a:lnTo>
                    <a:pt x="453" y="255"/>
                  </a:lnTo>
                  <a:lnTo>
                    <a:pt x="340" y="227"/>
                  </a:lnTo>
                  <a:lnTo>
                    <a:pt x="255" y="227"/>
                  </a:lnTo>
                  <a:lnTo>
                    <a:pt x="142" y="255"/>
                  </a:lnTo>
                  <a:lnTo>
                    <a:pt x="85" y="312"/>
                  </a:lnTo>
                  <a:lnTo>
                    <a:pt x="29" y="397"/>
                  </a:lnTo>
                  <a:lnTo>
                    <a:pt x="1" y="510"/>
                  </a:lnTo>
                  <a:lnTo>
                    <a:pt x="1" y="595"/>
                  </a:lnTo>
                  <a:lnTo>
                    <a:pt x="29" y="680"/>
                  </a:lnTo>
                  <a:lnTo>
                    <a:pt x="142" y="821"/>
                  </a:lnTo>
                  <a:lnTo>
                    <a:pt x="199" y="849"/>
                  </a:lnTo>
                  <a:lnTo>
                    <a:pt x="283" y="906"/>
                  </a:lnTo>
                  <a:lnTo>
                    <a:pt x="425" y="963"/>
                  </a:lnTo>
                  <a:lnTo>
                    <a:pt x="312" y="1019"/>
                  </a:lnTo>
                  <a:lnTo>
                    <a:pt x="227" y="1104"/>
                  </a:lnTo>
                  <a:lnTo>
                    <a:pt x="170" y="1217"/>
                  </a:lnTo>
                  <a:lnTo>
                    <a:pt x="142" y="1330"/>
                  </a:lnTo>
                  <a:lnTo>
                    <a:pt x="170" y="1443"/>
                  </a:lnTo>
                  <a:lnTo>
                    <a:pt x="255" y="1557"/>
                  </a:lnTo>
                  <a:lnTo>
                    <a:pt x="368" y="1641"/>
                  </a:lnTo>
                  <a:lnTo>
                    <a:pt x="481" y="1670"/>
                  </a:lnTo>
                  <a:lnTo>
                    <a:pt x="623" y="1641"/>
                  </a:lnTo>
                  <a:lnTo>
                    <a:pt x="736" y="1557"/>
                  </a:lnTo>
                  <a:lnTo>
                    <a:pt x="821" y="1443"/>
                  </a:lnTo>
                  <a:lnTo>
                    <a:pt x="849" y="1302"/>
                  </a:lnTo>
                  <a:lnTo>
                    <a:pt x="877" y="1415"/>
                  </a:lnTo>
                  <a:lnTo>
                    <a:pt x="934" y="1500"/>
                  </a:lnTo>
                  <a:lnTo>
                    <a:pt x="1019" y="1585"/>
                  </a:lnTo>
                  <a:lnTo>
                    <a:pt x="1132" y="1613"/>
                  </a:lnTo>
                  <a:lnTo>
                    <a:pt x="1245" y="1613"/>
                  </a:lnTo>
                  <a:lnTo>
                    <a:pt x="1358" y="1557"/>
                  </a:lnTo>
                  <a:lnTo>
                    <a:pt x="1415" y="1472"/>
                  </a:lnTo>
                  <a:lnTo>
                    <a:pt x="1471" y="1387"/>
                  </a:lnTo>
                  <a:lnTo>
                    <a:pt x="1500" y="1274"/>
                  </a:lnTo>
                  <a:lnTo>
                    <a:pt x="1471" y="1161"/>
                  </a:lnTo>
                  <a:lnTo>
                    <a:pt x="1443" y="1076"/>
                  </a:lnTo>
                  <a:lnTo>
                    <a:pt x="1358" y="1019"/>
                  </a:lnTo>
                  <a:lnTo>
                    <a:pt x="1500" y="1019"/>
                  </a:lnTo>
                  <a:lnTo>
                    <a:pt x="1641" y="991"/>
                  </a:lnTo>
                  <a:lnTo>
                    <a:pt x="1754" y="906"/>
                  </a:lnTo>
                  <a:lnTo>
                    <a:pt x="1839" y="765"/>
                  </a:lnTo>
                  <a:lnTo>
                    <a:pt x="1867" y="623"/>
                  </a:lnTo>
                  <a:lnTo>
                    <a:pt x="1867" y="482"/>
                  </a:lnTo>
                  <a:lnTo>
                    <a:pt x="1783" y="340"/>
                  </a:lnTo>
                  <a:lnTo>
                    <a:pt x="1669" y="255"/>
                  </a:lnTo>
                  <a:lnTo>
                    <a:pt x="1528" y="199"/>
                  </a:lnTo>
                  <a:lnTo>
                    <a:pt x="1387" y="199"/>
                  </a:lnTo>
                  <a:lnTo>
                    <a:pt x="1245" y="255"/>
                  </a:lnTo>
                  <a:lnTo>
                    <a:pt x="1132" y="340"/>
                  </a:lnTo>
                  <a:lnTo>
                    <a:pt x="1132" y="340"/>
                  </a:lnTo>
                  <a:lnTo>
                    <a:pt x="1160" y="284"/>
                  </a:lnTo>
                  <a:lnTo>
                    <a:pt x="1160" y="199"/>
                  </a:lnTo>
                  <a:lnTo>
                    <a:pt x="1132" y="142"/>
                  </a:lnTo>
                  <a:lnTo>
                    <a:pt x="1075" y="57"/>
                  </a:lnTo>
                  <a:lnTo>
                    <a:pt x="991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767;p40">
              <a:extLst>
                <a:ext uri="{FF2B5EF4-FFF2-40B4-BE49-F238E27FC236}">
                  <a16:creationId xmlns:a16="http://schemas.microsoft.com/office/drawing/2014/main" xmlns="" id="{391C4E91-418F-430F-B4A7-10B988F627FE}"/>
                </a:ext>
              </a:extLst>
            </p:cNvPr>
            <p:cNvSpPr/>
            <p:nvPr/>
          </p:nvSpPr>
          <p:spPr>
            <a:xfrm>
              <a:off x="4479675" y="2522625"/>
              <a:ext cx="14875" cy="14875"/>
            </a:xfrm>
            <a:custGeom>
              <a:avLst/>
              <a:gdLst/>
              <a:ahLst/>
              <a:cxnLst/>
              <a:rect l="l" t="t" r="r" b="b"/>
              <a:pathLst>
                <a:path w="595" h="595" extrusionOk="0">
                  <a:moveTo>
                    <a:pt x="283" y="1"/>
                  </a:moveTo>
                  <a:lnTo>
                    <a:pt x="227" y="29"/>
                  </a:lnTo>
                  <a:lnTo>
                    <a:pt x="198" y="29"/>
                  </a:lnTo>
                  <a:lnTo>
                    <a:pt x="142" y="58"/>
                  </a:lnTo>
                  <a:lnTo>
                    <a:pt x="113" y="86"/>
                  </a:lnTo>
                  <a:lnTo>
                    <a:pt x="85" y="86"/>
                  </a:lnTo>
                  <a:lnTo>
                    <a:pt x="85" y="114"/>
                  </a:lnTo>
                  <a:lnTo>
                    <a:pt x="29" y="171"/>
                  </a:lnTo>
                  <a:lnTo>
                    <a:pt x="0" y="227"/>
                  </a:lnTo>
                  <a:lnTo>
                    <a:pt x="0" y="256"/>
                  </a:lnTo>
                  <a:lnTo>
                    <a:pt x="0" y="312"/>
                  </a:lnTo>
                  <a:lnTo>
                    <a:pt x="0" y="369"/>
                  </a:lnTo>
                  <a:lnTo>
                    <a:pt x="29" y="397"/>
                  </a:lnTo>
                  <a:lnTo>
                    <a:pt x="85" y="510"/>
                  </a:lnTo>
                  <a:lnTo>
                    <a:pt x="142" y="538"/>
                  </a:lnTo>
                  <a:lnTo>
                    <a:pt x="170" y="567"/>
                  </a:lnTo>
                  <a:lnTo>
                    <a:pt x="311" y="567"/>
                  </a:lnTo>
                  <a:lnTo>
                    <a:pt x="340" y="595"/>
                  </a:lnTo>
                  <a:lnTo>
                    <a:pt x="425" y="567"/>
                  </a:lnTo>
                  <a:lnTo>
                    <a:pt x="481" y="567"/>
                  </a:lnTo>
                  <a:lnTo>
                    <a:pt x="481" y="538"/>
                  </a:lnTo>
                  <a:lnTo>
                    <a:pt x="538" y="510"/>
                  </a:lnTo>
                  <a:lnTo>
                    <a:pt x="538" y="482"/>
                  </a:lnTo>
                  <a:lnTo>
                    <a:pt x="566" y="454"/>
                  </a:lnTo>
                  <a:lnTo>
                    <a:pt x="594" y="425"/>
                  </a:lnTo>
                  <a:lnTo>
                    <a:pt x="594" y="397"/>
                  </a:lnTo>
                  <a:lnTo>
                    <a:pt x="594" y="369"/>
                  </a:lnTo>
                  <a:lnTo>
                    <a:pt x="594" y="284"/>
                  </a:lnTo>
                  <a:lnTo>
                    <a:pt x="594" y="256"/>
                  </a:lnTo>
                  <a:lnTo>
                    <a:pt x="594" y="199"/>
                  </a:lnTo>
                  <a:lnTo>
                    <a:pt x="566" y="142"/>
                  </a:lnTo>
                  <a:lnTo>
                    <a:pt x="509" y="86"/>
                  </a:lnTo>
                  <a:lnTo>
                    <a:pt x="453" y="29"/>
                  </a:lnTo>
                  <a:lnTo>
                    <a:pt x="425" y="29"/>
                  </a:lnTo>
                  <a:lnTo>
                    <a:pt x="3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768;p40">
              <a:extLst>
                <a:ext uri="{FF2B5EF4-FFF2-40B4-BE49-F238E27FC236}">
                  <a16:creationId xmlns:a16="http://schemas.microsoft.com/office/drawing/2014/main" xmlns="" id="{406C2B6C-D723-4651-9F58-BF792468331D}"/>
                </a:ext>
              </a:extLst>
            </p:cNvPr>
            <p:cNvSpPr/>
            <p:nvPr/>
          </p:nvSpPr>
          <p:spPr>
            <a:xfrm>
              <a:off x="4239225" y="2034700"/>
              <a:ext cx="116725" cy="704350"/>
            </a:xfrm>
            <a:custGeom>
              <a:avLst/>
              <a:gdLst/>
              <a:ahLst/>
              <a:cxnLst/>
              <a:rect l="l" t="t" r="r" b="b"/>
              <a:pathLst>
                <a:path w="4669" h="28174" extrusionOk="0">
                  <a:moveTo>
                    <a:pt x="1" y="0"/>
                  </a:moveTo>
                  <a:lnTo>
                    <a:pt x="2207" y="28174"/>
                  </a:lnTo>
                  <a:lnTo>
                    <a:pt x="2575" y="27325"/>
                  </a:lnTo>
                  <a:lnTo>
                    <a:pt x="2886" y="26476"/>
                  </a:lnTo>
                  <a:lnTo>
                    <a:pt x="3197" y="25599"/>
                  </a:lnTo>
                  <a:lnTo>
                    <a:pt x="3452" y="24723"/>
                  </a:lnTo>
                  <a:lnTo>
                    <a:pt x="3706" y="23846"/>
                  </a:lnTo>
                  <a:lnTo>
                    <a:pt x="3933" y="22941"/>
                  </a:lnTo>
                  <a:lnTo>
                    <a:pt x="4102" y="22035"/>
                  </a:lnTo>
                  <a:lnTo>
                    <a:pt x="4272" y="21130"/>
                  </a:lnTo>
                  <a:lnTo>
                    <a:pt x="4414" y="20225"/>
                  </a:lnTo>
                  <a:lnTo>
                    <a:pt x="4498" y="19320"/>
                  </a:lnTo>
                  <a:lnTo>
                    <a:pt x="4583" y="18415"/>
                  </a:lnTo>
                  <a:lnTo>
                    <a:pt x="4640" y="17481"/>
                  </a:lnTo>
                  <a:lnTo>
                    <a:pt x="4668" y="16576"/>
                  </a:lnTo>
                  <a:lnTo>
                    <a:pt x="4640" y="15643"/>
                  </a:lnTo>
                  <a:lnTo>
                    <a:pt x="4612" y="14738"/>
                  </a:lnTo>
                  <a:lnTo>
                    <a:pt x="4555" y="13804"/>
                  </a:lnTo>
                  <a:lnTo>
                    <a:pt x="4470" y="12899"/>
                  </a:lnTo>
                  <a:lnTo>
                    <a:pt x="4357" y="11994"/>
                  </a:lnTo>
                  <a:lnTo>
                    <a:pt x="4216" y="11060"/>
                  </a:lnTo>
                  <a:lnTo>
                    <a:pt x="4074" y="10155"/>
                  </a:lnTo>
                  <a:lnTo>
                    <a:pt x="3876" y="9278"/>
                  </a:lnTo>
                  <a:lnTo>
                    <a:pt x="3650" y="8373"/>
                  </a:lnTo>
                  <a:lnTo>
                    <a:pt x="3395" y="7496"/>
                  </a:lnTo>
                  <a:lnTo>
                    <a:pt x="3141" y="6619"/>
                  </a:lnTo>
                  <a:lnTo>
                    <a:pt x="2830" y="5742"/>
                  </a:lnTo>
                  <a:lnTo>
                    <a:pt x="2518" y="4894"/>
                  </a:lnTo>
                  <a:lnTo>
                    <a:pt x="2151" y="4045"/>
                  </a:lnTo>
                  <a:lnTo>
                    <a:pt x="1783" y="3197"/>
                  </a:lnTo>
                  <a:lnTo>
                    <a:pt x="1387" y="2376"/>
                  </a:lnTo>
                  <a:lnTo>
                    <a:pt x="934" y="1556"/>
                  </a:lnTo>
                  <a:lnTo>
                    <a:pt x="482" y="76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769;p40">
              <a:extLst>
                <a:ext uri="{FF2B5EF4-FFF2-40B4-BE49-F238E27FC236}">
                  <a16:creationId xmlns:a16="http://schemas.microsoft.com/office/drawing/2014/main" xmlns="" id="{9F2D8CAD-8C2E-45C6-8706-23C56DB5225E}"/>
                </a:ext>
              </a:extLst>
            </p:cNvPr>
            <p:cNvSpPr/>
            <p:nvPr/>
          </p:nvSpPr>
          <p:spPr>
            <a:xfrm>
              <a:off x="4164275" y="2026925"/>
              <a:ext cx="130150" cy="717075"/>
            </a:xfrm>
            <a:custGeom>
              <a:avLst/>
              <a:gdLst/>
              <a:ahLst/>
              <a:cxnLst/>
              <a:rect l="l" t="t" r="r" b="b"/>
              <a:pathLst>
                <a:path w="5206" h="28683" extrusionOk="0">
                  <a:moveTo>
                    <a:pt x="2801" y="0"/>
                  </a:moveTo>
                  <a:lnTo>
                    <a:pt x="2405" y="821"/>
                  </a:lnTo>
                  <a:lnTo>
                    <a:pt x="2009" y="1669"/>
                  </a:lnTo>
                  <a:lnTo>
                    <a:pt x="1669" y="2518"/>
                  </a:lnTo>
                  <a:lnTo>
                    <a:pt x="1358" y="3395"/>
                  </a:lnTo>
                  <a:lnTo>
                    <a:pt x="1075" y="4271"/>
                  </a:lnTo>
                  <a:lnTo>
                    <a:pt x="821" y="5177"/>
                  </a:lnTo>
                  <a:lnTo>
                    <a:pt x="623" y="6082"/>
                  </a:lnTo>
                  <a:lnTo>
                    <a:pt x="425" y="7015"/>
                  </a:lnTo>
                  <a:lnTo>
                    <a:pt x="283" y="7920"/>
                  </a:lnTo>
                  <a:lnTo>
                    <a:pt x="170" y="8854"/>
                  </a:lnTo>
                  <a:lnTo>
                    <a:pt x="85" y="9816"/>
                  </a:lnTo>
                  <a:lnTo>
                    <a:pt x="29" y="10749"/>
                  </a:lnTo>
                  <a:lnTo>
                    <a:pt x="1" y="11711"/>
                  </a:lnTo>
                  <a:lnTo>
                    <a:pt x="29" y="12644"/>
                  </a:lnTo>
                  <a:lnTo>
                    <a:pt x="57" y="13606"/>
                  </a:lnTo>
                  <a:lnTo>
                    <a:pt x="142" y="14539"/>
                  </a:lnTo>
                  <a:lnTo>
                    <a:pt x="227" y="15501"/>
                  </a:lnTo>
                  <a:lnTo>
                    <a:pt x="368" y="16435"/>
                  </a:lnTo>
                  <a:lnTo>
                    <a:pt x="510" y="17396"/>
                  </a:lnTo>
                  <a:lnTo>
                    <a:pt x="708" y="18330"/>
                  </a:lnTo>
                  <a:lnTo>
                    <a:pt x="934" y="19263"/>
                  </a:lnTo>
                  <a:lnTo>
                    <a:pt x="1160" y="20168"/>
                  </a:lnTo>
                  <a:lnTo>
                    <a:pt x="1443" y="21102"/>
                  </a:lnTo>
                  <a:lnTo>
                    <a:pt x="1754" y="21979"/>
                  </a:lnTo>
                  <a:lnTo>
                    <a:pt x="2065" y="22884"/>
                  </a:lnTo>
                  <a:lnTo>
                    <a:pt x="2433" y="23761"/>
                  </a:lnTo>
                  <a:lnTo>
                    <a:pt x="2829" y="24609"/>
                  </a:lnTo>
                  <a:lnTo>
                    <a:pt x="3225" y="25458"/>
                  </a:lnTo>
                  <a:lnTo>
                    <a:pt x="3649" y="26306"/>
                  </a:lnTo>
                  <a:lnTo>
                    <a:pt x="4130" y="27099"/>
                  </a:lnTo>
                  <a:lnTo>
                    <a:pt x="4611" y="27891"/>
                  </a:lnTo>
                  <a:lnTo>
                    <a:pt x="5120" y="28683"/>
                  </a:lnTo>
                  <a:lnTo>
                    <a:pt x="5205" y="28485"/>
                  </a:lnTo>
                  <a:lnTo>
                    <a:pt x="2999" y="311"/>
                  </a:lnTo>
                  <a:lnTo>
                    <a:pt x="2801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770;p40">
              <a:extLst>
                <a:ext uri="{FF2B5EF4-FFF2-40B4-BE49-F238E27FC236}">
                  <a16:creationId xmlns:a16="http://schemas.microsoft.com/office/drawing/2014/main" xmlns="" id="{4C5F5332-D6E4-4830-AEC6-9A9634EA592C}"/>
                </a:ext>
              </a:extLst>
            </p:cNvPr>
            <p:cNvSpPr/>
            <p:nvPr/>
          </p:nvSpPr>
          <p:spPr>
            <a:xfrm>
              <a:off x="4245600" y="2113900"/>
              <a:ext cx="58000" cy="710725"/>
            </a:xfrm>
            <a:custGeom>
              <a:avLst/>
              <a:gdLst/>
              <a:ahLst/>
              <a:cxnLst/>
              <a:rect l="l" t="t" r="r" b="b"/>
              <a:pathLst>
                <a:path w="2320" h="28429" extrusionOk="0">
                  <a:moveTo>
                    <a:pt x="29" y="0"/>
                  </a:moveTo>
                  <a:lnTo>
                    <a:pt x="0" y="85"/>
                  </a:lnTo>
                  <a:lnTo>
                    <a:pt x="29" y="877"/>
                  </a:lnTo>
                  <a:lnTo>
                    <a:pt x="29" y="1698"/>
                  </a:lnTo>
                  <a:lnTo>
                    <a:pt x="142" y="3197"/>
                  </a:lnTo>
                  <a:lnTo>
                    <a:pt x="340" y="6252"/>
                  </a:lnTo>
                  <a:lnTo>
                    <a:pt x="1132" y="17283"/>
                  </a:lnTo>
                  <a:lnTo>
                    <a:pt x="1924" y="28258"/>
                  </a:lnTo>
                  <a:lnTo>
                    <a:pt x="1952" y="28343"/>
                  </a:lnTo>
                  <a:lnTo>
                    <a:pt x="1981" y="28400"/>
                  </a:lnTo>
                  <a:lnTo>
                    <a:pt x="2065" y="28428"/>
                  </a:lnTo>
                  <a:lnTo>
                    <a:pt x="2122" y="28428"/>
                  </a:lnTo>
                  <a:lnTo>
                    <a:pt x="2207" y="28400"/>
                  </a:lnTo>
                  <a:lnTo>
                    <a:pt x="2263" y="28372"/>
                  </a:lnTo>
                  <a:lnTo>
                    <a:pt x="2320" y="28315"/>
                  </a:lnTo>
                  <a:lnTo>
                    <a:pt x="2320" y="28230"/>
                  </a:lnTo>
                  <a:lnTo>
                    <a:pt x="1867" y="22035"/>
                  </a:lnTo>
                  <a:lnTo>
                    <a:pt x="1047" y="11032"/>
                  </a:lnTo>
                  <a:lnTo>
                    <a:pt x="651" y="5573"/>
                  </a:lnTo>
                  <a:lnTo>
                    <a:pt x="453" y="2801"/>
                  </a:lnTo>
                  <a:lnTo>
                    <a:pt x="340" y="1415"/>
                  </a:lnTo>
                  <a:lnTo>
                    <a:pt x="255" y="736"/>
                  </a:lnTo>
                  <a:lnTo>
                    <a:pt x="170" y="5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771;p40">
              <a:extLst>
                <a:ext uri="{FF2B5EF4-FFF2-40B4-BE49-F238E27FC236}">
                  <a16:creationId xmlns:a16="http://schemas.microsoft.com/office/drawing/2014/main" xmlns="" id="{280D0A84-D6B5-4377-8895-56C217F4B1D7}"/>
                </a:ext>
              </a:extLst>
            </p:cNvPr>
            <p:cNvSpPr/>
            <p:nvPr/>
          </p:nvSpPr>
          <p:spPr>
            <a:xfrm>
              <a:off x="4193975" y="2226325"/>
              <a:ext cx="113875" cy="137225"/>
            </a:xfrm>
            <a:custGeom>
              <a:avLst/>
              <a:gdLst/>
              <a:ahLst/>
              <a:cxnLst/>
              <a:rect l="l" t="t" r="r" b="b"/>
              <a:pathLst>
                <a:path w="4555" h="5489" extrusionOk="0">
                  <a:moveTo>
                    <a:pt x="4385" y="1"/>
                  </a:moveTo>
                  <a:lnTo>
                    <a:pt x="4357" y="29"/>
                  </a:lnTo>
                  <a:lnTo>
                    <a:pt x="4328" y="58"/>
                  </a:lnTo>
                  <a:lnTo>
                    <a:pt x="3904" y="1217"/>
                  </a:lnTo>
                  <a:lnTo>
                    <a:pt x="3536" y="2405"/>
                  </a:lnTo>
                  <a:lnTo>
                    <a:pt x="3197" y="3593"/>
                  </a:lnTo>
                  <a:lnTo>
                    <a:pt x="2886" y="4781"/>
                  </a:lnTo>
                  <a:lnTo>
                    <a:pt x="1613" y="2547"/>
                  </a:lnTo>
                  <a:lnTo>
                    <a:pt x="962" y="1415"/>
                  </a:lnTo>
                  <a:lnTo>
                    <a:pt x="283" y="312"/>
                  </a:lnTo>
                  <a:lnTo>
                    <a:pt x="255" y="256"/>
                  </a:lnTo>
                  <a:lnTo>
                    <a:pt x="199" y="227"/>
                  </a:lnTo>
                  <a:lnTo>
                    <a:pt x="142" y="227"/>
                  </a:lnTo>
                  <a:lnTo>
                    <a:pt x="85" y="256"/>
                  </a:lnTo>
                  <a:lnTo>
                    <a:pt x="57" y="312"/>
                  </a:lnTo>
                  <a:lnTo>
                    <a:pt x="29" y="369"/>
                  </a:lnTo>
                  <a:lnTo>
                    <a:pt x="1" y="425"/>
                  </a:lnTo>
                  <a:lnTo>
                    <a:pt x="29" y="482"/>
                  </a:lnTo>
                  <a:lnTo>
                    <a:pt x="679" y="1726"/>
                  </a:lnTo>
                  <a:lnTo>
                    <a:pt x="1387" y="2971"/>
                  </a:lnTo>
                  <a:lnTo>
                    <a:pt x="2801" y="5404"/>
                  </a:lnTo>
                  <a:lnTo>
                    <a:pt x="2829" y="5460"/>
                  </a:lnTo>
                  <a:lnTo>
                    <a:pt x="2886" y="5489"/>
                  </a:lnTo>
                  <a:lnTo>
                    <a:pt x="2999" y="5489"/>
                  </a:lnTo>
                  <a:lnTo>
                    <a:pt x="3084" y="5432"/>
                  </a:lnTo>
                  <a:lnTo>
                    <a:pt x="3112" y="5404"/>
                  </a:lnTo>
                  <a:lnTo>
                    <a:pt x="3140" y="5347"/>
                  </a:lnTo>
                  <a:lnTo>
                    <a:pt x="3452" y="4018"/>
                  </a:lnTo>
                  <a:lnTo>
                    <a:pt x="3763" y="2716"/>
                  </a:lnTo>
                  <a:lnTo>
                    <a:pt x="4130" y="1415"/>
                  </a:lnTo>
                  <a:lnTo>
                    <a:pt x="4555" y="142"/>
                  </a:lnTo>
                  <a:lnTo>
                    <a:pt x="4555" y="86"/>
                  </a:lnTo>
                  <a:lnTo>
                    <a:pt x="4526" y="58"/>
                  </a:lnTo>
                  <a:lnTo>
                    <a:pt x="447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772;p40">
              <a:extLst>
                <a:ext uri="{FF2B5EF4-FFF2-40B4-BE49-F238E27FC236}">
                  <a16:creationId xmlns:a16="http://schemas.microsoft.com/office/drawing/2014/main" xmlns="" id="{C4A38298-7FFF-482D-802F-8DEE723EAE03}"/>
                </a:ext>
              </a:extLst>
            </p:cNvPr>
            <p:cNvSpPr/>
            <p:nvPr/>
          </p:nvSpPr>
          <p:spPr>
            <a:xfrm>
              <a:off x="4215900" y="2399600"/>
              <a:ext cx="113875" cy="154175"/>
            </a:xfrm>
            <a:custGeom>
              <a:avLst/>
              <a:gdLst/>
              <a:ahLst/>
              <a:cxnLst/>
              <a:rect l="l" t="t" r="r" b="b"/>
              <a:pathLst>
                <a:path w="4555" h="6167" extrusionOk="0">
                  <a:moveTo>
                    <a:pt x="4413" y="0"/>
                  </a:moveTo>
                  <a:lnTo>
                    <a:pt x="4385" y="28"/>
                  </a:lnTo>
                  <a:lnTo>
                    <a:pt x="4357" y="57"/>
                  </a:lnTo>
                  <a:lnTo>
                    <a:pt x="4187" y="424"/>
                  </a:lnTo>
                  <a:lnTo>
                    <a:pt x="4074" y="792"/>
                  </a:lnTo>
                  <a:lnTo>
                    <a:pt x="3847" y="1528"/>
                  </a:lnTo>
                  <a:lnTo>
                    <a:pt x="3338" y="2970"/>
                  </a:lnTo>
                  <a:lnTo>
                    <a:pt x="2546" y="5431"/>
                  </a:lnTo>
                  <a:lnTo>
                    <a:pt x="2122" y="4384"/>
                  </a:lnTo>
                  <a:lnTo>
                    <a:pt x="1669" y="3338"/>
                  </a:lnTo>
                  <a:lnTo>
                    <a:pt x="1330" y="2716"/>
                  </a:lnTo>
                  <a:lnTo>
                    <a:pt x="990" y="2093"/>
                  </a:lnTo>
                  <a:lnTo>
                    <a:pt x="623" y="1499"/>
                  </a:lnTo>
                  <a:lnTo>
                    <a:pt x="425" y="1216"/>
                  </a:lnTo>
                  <a:lnTo>
                    <a:pt x="198" y="934"/>
                  </a:lnTo>
                  <a:lnTo>
                    <a:pt x="170" y="934"/>
                  </a:lnTo>
                  <a:lnTo>
                    <a:pt x="142" y="905"/>
                  </a:lnTo>
                  <a:lnTo>
                    <a:pt x="57" y="934"/>
                  </a:lnTo>
                  <a:lnTo>
                    <a:pt x="0" y="990"/>
                  </a:lnTo>
                  <a:lnTo>
                    <a:pt x="0" y="1047"/>
                  </a:lnTo>
                  <a:lnTo>
                    <a:pt x="0" y="1075"/>
                  </a:lnTo>
                  <a:lnTo>
                    <a:pt x="170" y="1386"/>
                  </a:lnTo>
                  <a:lnTo>
                    <a:pt x="340" y="1669"/>
                  </a:lnTo>
                  <a:lnTo>
                    <a:pt x="679" y="2235"/>
                  </a:lnTo>
                  <a:lnTo>
                    <a:pt x="1019" y="2857"/>
                  </a:lnTo>
                  <a:lnTo>
                    <a:pt x="1330" y="3451"/>
                  </a:lnTo>
                  <a:lnTo>
                    <a:pt x="1613" y="4073"/>
                  </a:lnTo>
                  <a:lnTo>
                    <a:pt x="1896" y="4724"/>
                  </a:lnTo>
                  <a:lnTo>
                    <a:pt x="2150" y="5403"/>
                  </a:lnTo>
                  <a:lnTo>
                    <a:pt x="2377" y="6053"/>
                  </a:lnTo>
                  <a:lnTo>
                    <a:pt x="2405" y="6110"/>
                  </a:lnTo>
                  <a:lnTo>
                    <a:pt x="2461" y="6167"/>
                  </a:lnTo>
                  <a:lnTo>
                    <a:pt x="2546" y="6167"/>
                  </a:lnTo>
                  <a:lnTo>
                    <a:pt x="2659" y="6138"/>
                  </a:lnTo>
                  <a:lnTo>
                    <a:pt x="2688" y="6082"/>
                  </a:lnTo>
                  <a:lnTo>
                    <a:pt x="2716" y="6025"/>
                  </a:lnTo>
                  <a:lnTo>
                    <a:pt x="3678" y="3083"/>
                  </a:lnTo>
                  <a:lnTo>
                    <a:pt x="4130" y="1612"/>
                  </a:lnTo>
                  <a:lnTo>
                    <a:pt x="4357" y="877"/>
                  </a:lnTo>
                  <a:lnTo>
                    <a:pt x="4470" y="509"/>
                  </a:lnTo>
                  <a:lnTo>
                    <a:pt x="4555" y="142"/>
                  </a:lnTo>
                  <a:lnTo>
                    <a:pt x="4555" y="113"/>
                  </a:lnTo>
                  <a:lnTo>
                    <a:pt x="4555" y="57"/>
                  </a:lnTo>
                  <a:lnTo>
                    <a:pt x="4498" y="28"/>
                  </a:lnTo>
                  <a:lnTo>
                    <a:pt x="441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773;p40">
              <a:extLst>
                <a:ext uri="{FF2B5EF4-FFF2-40B4-BE49-F238E27FC236}">
                  <a16:creationId xmlns:a16="http://schemas.microsoft.com/office/drawing/2014/main" xmlns="" id="{756F2E8D-BDDA-412B-A768-573A1089BB92}"/>
                </a:ext>
              </a:extLst>
            </p:cNvPr>
            <p:cNvSpPr/>
            <p:nvPr/>
          </p:nvSpPr>
          <p:spPr>
            <a:xfrm>
              <a:off x="4696775" y="2485150"/>
              <a:ext cx="522600" cy="517675"/>
            </a:xfrm>
            <a:custGeom>
              <a:avLst/>
              <a:gdLst/>
              <a:ahLst/>
              <a:cxnLst/>
              <a:rect l="l" t="t" r="r" b="b"/>
              <a:pathLst>
                <a:path w="20904" h="20707" extrusionOk="0">
                  <a:moveTo>
                    <a:pt x="20055" y="1"/>
                  </a:moveTo>
                  <a:lnTo>
                    <a:pt x="18980" y="1274"/>
                  </a:lnTo>
                  <a:lnTo>
                    <a:pt x="17877" y="2518"/>
                  </a:lnTo>
                  <a:lnTo>
                    <a:pt x="16718" y="3706"/>
                  </a:lnTo>
                  <a:lnTo>
                    <a:pt x="15558" y="4894"/>
                  </a:lnTo>
                  <a:lnTo>
                    <a:pt x="14370" y="6054"/>
                  </a:lnTo>
                  <a:lnTo>
                    <a:pt x="13182" y="7185"/>
                  </a:lnTo>
                  <a:lnTo>
                    <a:pt x="11937" y="8317"/>
                  </a:lnTo>
                  <a:lnTo>
                    <a:pt x="10693" y="9392"/>
                  </a:lnTo>
                  <a:lnTo>
                    <a:pt x="9420" y="10467"/>
                  </a:lnTo>
                  <a:lnTo>
                    <a:pt x="8118" y="11485"/>
                  </a:lnTo>
                  <a:lnTo>
                    <a:pt x="6817" y="12532"/>
                  </a:lnTo>
                  <a:lnTo>
                    <a:pt x="5488" y="13522"/>
                  </a:lnTo>
                  <a:lnTo>
                    <a:pt x="4130" y="14483"/>
                  </a:lnTo>
                  <a:lnTo>
                    <a:pt x="2772" y="15445"/>
                  </a:lnTo>
                  <a:lnTo>
                    <a:pt x="1386" y="16379"/>
                  </a:lnTo>
                  <a:lnTo>
                    <a:pt x="0" y="17312"/>
                  </a:lnTo>
                  <a:lnTo>
                    <a:pt x="368" y="17680"/>
                  </a:lnTo>
                  <a:lnTo>
                    <a:pt x="736" y="18019"/>
                  </a:lnTo>
                  <a:lnTo>
                    <a:pt x="1528" y="18698"/>
                  </a:lnTo>
                  <a:lnTo>
                    <a:pt x="2235" y="19264"/>
                  </a:lnTo>
                  <a:lnTo>
                    <a:pt x="2631" y="19547"/>
                  </a:lnTo>
                  <a:lnTo>
                    <a:pt x="2999" y="19801"/>
                  </a:lnTo>
                  <a:lnTo>
                    <a:pt x="3395" y="20027"/>
                  </a:lnTo>
                  <a:lnTo>
                    <a:pt x="3791" y="20225"/>
                  </a:lnTo>
                  <a:lnTo>
                    <a:pt x="4215" y="20423"/>
                  </a:lnTo>
                  <a:lnTo>
                    <a:pt x="4639" y="20565"/>
                  </a:lnTo>
                  <a:lnTo>
                    <a:pt x="5092" y="20650"/>
                  </a:lnTo>
                  <a:lnTo>
                    <a:pt x="5544" y="20706"/>
                  </a:lnTo>
                  <a:lnTo>
                    <a:pt x="5997" y="20678"/>
                  </a:lnTo>
                  <a:lnTo>
                    <a:pt x="6450" y="20621"/>
                  </a:lnTo>
                  <a:lnTo>
                    <a:pt x="6902" y="20508"/>
                  </a:lnTo>
                  <a:lnTo>
                    <a:pt x="7100" y="20423"/>
                  </a:lnTo>
                  <a:lnTo>
                    <a:pt x="7298" y="20339"/>
                  </a:lnTo>
                  <a:lnTo>
                    <a:pt x="7496" y="20225"/>
                  </a:lnTo>
                  <a:lnTo>
                    <a:pt x="7694" y="20084"/>
                  </a:lnTo>
                  <a:lnTo>
                    <a:pt x="7864" y="19943"/>
                  </a:lnTo>
                  <a:lnTo>
                    <a:pt x="8005" y="19773"/>
                  </a:lnTo>
                  <a:lnTo>
                    <a:pt x="8175" y="19575"/>
                  </a:lnTo>
                  <a:lnTo>
                    <a:pt x="8316" y="19377"/>
                  </a:lnTo>
                  <a:lnTo>
                    <a:pt x="8430" y="19179"/>
                  </a:lnTo>
                  <a:lnTo>
                    <a:pt x="8514" y="18953"/>
                  </a:lnTo>
                  <a:lnTo>
                    <a:pt x="8684" y="18500"/>
                  </a:lnTo>
                  <a:lnTo>
                    <a:pt x="8797" y="18019"/>
                  </a:lnTo>
                  <a:lnTo>
                    <a:pt x="8854" y="17510"/>
                  </a:lnTo>
                  <a:lnTo>
                    <a:pt x="8910" y="17029"/>
                  </a:lnTo>
                  <a:lnTo>
                    <a:pt x="8967" y="16011"/>
                  </a:lnTo>
                  <a:lnTo>
                    <a:pt x="9024" y="15502"/>
                  </a:lnTo>
                  <a:lnTo>
                    <a:pt x="9108" y="14993"/>
                  </a:lnTo>
                  <a:lnTo>
                    <a:pt x="9250" y="14512"/>
                  </a:lnTo>
                  <a:lnTo>
                    <a:pt x="9448" y="14031"/>
                  </a:lnTo>
                  <a:lnTo>
                    <a:pt x="9561" y="13804"/>
                  </a:lnTo>
                  <a:lnTo>
                    <a:pt x="9674" y="13606"/>
                  </a:lnTo>
                  <a:lnTo>
                    <a:pt x="9816" y="13408"/>
                  </a:lnTo>
                  <a:lnTo>
                    <a:pt x="9985" y="13239"/>
                  </a:lnTo>
                  <a:lnTo>
                    <a:pt x="10155" y="13069"/>
                  </a:lnTo>
                  <a:lnTo>
                    <a:pt x="10325" y="12928"/>
                  </a:lnTo>
                  <a:lnTo>
                    <a:pt x="10551" y="12814"/>
                  </a:lnTo>
                  <a:lnTo>
                    <a:pt x="10777" y="12730"/>
                  </a:lnTo>
                  <a:lnTo>
                    <a:pt x="10975" y="12673"/>
                  </a:lnTo>
                  <a:lnTo>
                    <a:pt x="11202" y="12645"/>
                  </a:lnTo>
                  <a:lnTo>
                    <a:pt x="11428" y="12616"/>
                  </a:lnTo>
                  <a:lnTo>
                    <a:pt x="11654" y="12616"/>
                  </a:lnTo>
                  <a:lnTo>
                    <a:pt x="12107" y="12645"/>
                  </a:lnTo>
                  <a:lnTo>
                    <a:pt x="12588" y="12730"/>
                  </a:lnTo>
                  <a:lnTo>
                    <a:pt x="13040" y="12786"/>
                  </a:lnTo>
                  <a:lnTo>
                    <a:pt x="13493" y="12814"/>
                  </a:lnTo>
                  <a:lnTo>
                    <a:pt x="13945" y="12814"/>
                  </a:lnTo>
                  <a:lnTo>
                    <a:pt x="14172" y="12758"/>
                  </a:lnTo>
                  <a:lnTo>
                    <a:pt x="14398" y="12701"/>
                  </a:lnTo>
                  <a:lnTo>
                    <a:pt x="14624" y="12616"/>
                  </a:lnTo>
                  <a:lnTo>
                    <a:pt x="14822" y="12475"/>
                  </a:lnTo>
                  <a:lnTo>
                    <a:pt x="15020" y="12334"/>
                  </a:lnTo>
                  <a:lnTo>
                    <a:pt x="15190" y="12192"/>
                  </a:lnTo>
                  <a:lnTo>
                    <a:pt x="15360" y="11994"/>
                  </a:lnTo>
                  <a:lnTo>
                    <a:pt x="15501" y="11796"/>
                  </a:lnTo>
                  <a:lnTo>
                    <a:pt x="15614" y="11570"/>
                  </a:lnTo>
                  <a:lnTo>
                    <a:pt x="15728" y="11344"/>
                  </a:lnTo>
                  <a:lnTo>
                    <a:pt x="15926" y="10863"/>
                  </a:lnTo>
                  <a:lnTo>
                    <a:pt x="16039" y="10354"/>
                  </a:lnTo>
                  <a:lnTo>
                    <a:pt x="16124" y="9816"/>
                  </a:lnTo>
                  <a:lnTo>
                    <a:pt x="16180" y="9307"/>
                  </a:lnTo>
                  <a:lnTo>
                    <a:pt x="16208" y="8713"/>
                  </a:lnTo>
                  <a:lnTo>
                    <a:pt x="16237" y="8119"/>
                  </a:lnTo>
                  <a:lnTo>
                    <a:pt x="16293" y="7497"/>
                  </a:lnTo>
                  <a:lnTo>
                    <a:pt x="16350" y="7185"/>
                  </a:lnTo>
                  <a:lnTo>
                    <a:pt x="16406" y="6874"/>
                  </a:lnTo>
                  <a:lnTo>
                    <a:pt x="16491" y="6591"/>
                  </a:lnTo>
                  <a:lnTo>
                    <a:pt x="16604" y="6309"/>
                  </a:lnTo>
                  <a:lnTo>
                    <a:pt x="16746" y="5997"/>
                  </a:lnTo>
                  <a:lnTo>
                    <a:pt x="16944" y="5715"/>
                  </a:lnTo>
                  <a:lnTo>
                    <a:pt x="17170" y="5460"/>
                  </a:lnTo>
                  <a:lnTo>
                    <a:pt x="17396" y="5234"/>
                  </a:lnTo>
                  <a:lnTo>
                    <a:pt x="17651" y="5036"/>
                  </a:lnTo>
                  <a:lnTo>
                    <a:pt x="17934" y="4866"/>
                  </a:lnTo>
                  <a:lnTo>
                    <a:pt x="18245" y="4725"/>
                  </a:lnTo>
                  <a:lnTo>
                    <a:pt x="18556" y="4555"/>
                  </a:lnTo>
                  <a:lnTo>
                    <a:pt x="19065" y="4357"/>
                  </a:lnTo>
                  <a:lnTo>
                    <a:pt x="19603" y="4131"/>
                  </a:lnTo>
                  <a:lnTo>
                    <a:pt x="19857" y="3989"/>
                  </a:lnTo>
                  <a:lnTo>
                    <a:pt x="20112" y="3848"/>
                  </a:lnTo>
                  <a:lnTo>
                    <a:pt x="20310" y="3650"/>
                  </a:lnTo>
                  <a:lnTo>
                    <a:pt x="20508" y="3452"/>
                  </a:lnTo>
                  <a:lnTo>
                    <a:pt x="20678" y="3169"/>
                  </a:lnTo>
                  <a:lnTo>
                    <a:pt x="20791" y="2886"/>
                  </a:lnTo>
                  <a:lnTo>
                    <a:pt x="20876" y="2575"/>
                  </a:lnTo>
                  <a:lnTo>
                    <a:pt x="20904" y="2264"/>
                  </a:lnTo>
                  <a:lnTo>
                    <a:pt x="20876" y="1953"/>
                  </a:lnTo>
                  <a:lnTo>
                    <a:pt x="20847" y="1641"/>
                  </a:lnTo>
                  <a:lnTo>
                    <a:pt x="20763" y="1359"/>
                  </a:lnTo>
                  <a:lnTo>
                    <a:pt x="20678" y="1076"/>
                  </a:lnTo>
                  <a:lnTo>
                    <a:pt x="20536" y="793"/>
                  </a:lnTo>
                  <a:lnTo>
                    <a:pt x="20395" y="510"/>
                  </a:lnTo>
                  <a:lnTo>
                    <a:pt x="20225" y="255"/>
                  </a:lnTo>
                  <a:lnTo>
                    <a:pt x="20055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774;p40">
              <a:extLst>
                <a:ext uri="{FF2B5EF4-FFF2-40B4-BE49-F238E27FC236}">
                  <a16:creationId xmlns:a16="http://schemas.microsoft.com/office/drawing/2014/main" xmlns="" id="{7B443620-3532-4001-8F1D-5573C9DB4CE9}"/>
                </a:ext>
              </a:extLst>
            </p:cNvPr>
            <p:cNvSpPr/>
            <p:nvPr/>
          </p:nvSpPr>
          <p:spPr>
            <a:xfrm>
              <a:off x="4645850" y="2457575"/>
              <a:ext cx="552325" cy="460375"/>
            </a:xfrm>
            <a:custGeom>
              <a:avLst/>
              <a:gdLst/>
              <a:ahLst/>
              <a:cxnLst/>
              <a:rect l="l" t="t" r="r" b="b"/>
              <a:pathLst>
                <a:path w="22093" h="18415" extrusionOk="0">
                  <a:moveTo>
                    <a:pt x="20112" y="1"/>
                  </a:moveTo>
                  <a:lnTo>
                    <a:pt x="19801" y="29"/>
                  </a:lnTo>
                  <a:lnTo>
                    <a:pt x="19631" y="85"/>
                  </a:lnTo>
                  <a:lnTo>
                    <a:pt x="19490" y="142"/>
                  </a:lnTo>
                  <a:lnTo>
                    <a:pt x="19179" y="312"/>
                  </a:lnTo>
                  <a:lnTo>
                    <a:pt x="18896" y="510"/>
                  </a:lnTo>
                  <a:lnTo>
                    <a:pt x="18641" y="764"/>
                  </a:lnTo>
                  <a:lnTo>
                    <a:pt x="18443" y="1019"/>
                  </a:lnTo>
                  <a:lnTo>
                    <a:pt x="18245" y="1302"/>
                  </a:lnTo>
                  <a:lnTo>
                    <a:pt x="18076" y="1613"/>
                  </a:lnTo>
                  <a:lnTo>
                    <a:pt x="17736" y="2235"/>
                  </a:lnTo>
                  <a:lnTo>
                    <a:pt x="17397" y="2858"/>
                  </a:lnTo>
                  <a:lnTo>
                    <a:pt x="17199" y="3169"/>
                  </a:lnTo>
                  <a:lnTo>
                    <a:pt x="17001" y="3452"/>
                  </a:lnTo>
                  <a:lnTo>
                    <a:pt x="16775" y="3706"/>
                  </a:lnTo>
                  <a:lnTo>
                    <a:pt x="16548" y="3932"/>
                  </a:lnTo>
                  <a:lnTo>
                    <a:pt x="16265" y="4130"/>
                  </a:lnTo>
                  <a:lnTo>
                    <a:pt x="15926" y="4300"/>
                  </a:lnTo>
                  <a:lnTo>
                    <a:pt x="15756" y="4357"/>
                  </a:lnTo>
                  <a:lnTo>
                    <a:pt x="15558" y="4413"/>
                  </a:lnTo>
                  <a:lnTo>
                    <a:pt x="15162" y="4470"/>
                  </a:lnTo>
                  <a:lnTo>
                    <a:pt x="14766" y="4470"/>
                  </a:lnTo>
                  <a:lnTo>
                    <a:pt x="14370" y="4413"/>
                  </a:lnTo>
                  <a:lnTo>
                    <a:pt x="13974" y="4328"/>
                  </a:lnTo>
                  <a:lnTo>
                    <a:pt x="13578" y="4215"/>
                  </a:lnTo>
                  <a:lnTo>
                    <a:pt x="12786" y="3961"/>
                  </a:lnTo>
                  <a:lnTo>
                    <a:pt x="12390" y="3848"/>
                  </a:lnTo>
                  <a:lnTo>
                    <a:pt x="11994" y="3734"/>
                  </a:lnTo>
                  <a:lnTo>
                    <a:pt x="11570" y="3650"/>
                  </a:lnTo>
                  <a:lnTo>
                    <a:pt x="11174" y="3593"/>
                  </a:lnTo>
                  <a:lnTo>
                    <a:pt x="10778" y="3593"/>
                  </a:lnTo>
                  <a:lnTo>
                    <a:pt x="10382" y="3650"/>
                  </a:lnTo>
                  <a:lnTo>
                    <a:pt x="10184" y="3706"/>
                  </a:lnTo>
                  <a:lnTo>
                    <a:pt x="10014" y="3763"/>
                  </a:lnTo>
                  <a:lnTo>
                    <a:pt x="9844" y="3848"/>
                  </a:lnTo>
                  <a:lnTo>
                    <a:pt x="9675" y="3961"/>
                  </a:lnTo>
                  <a:lnTo>
                    <a:pt x="9392" y="4187"/>
                  </a:lnTo>
                  <a:lnTo>
                    <a:pt x="9165" y="4442"/>
                  </a:lnTo>
                  <a:lnTo>
                    <a:pt x="8967" y="4753"/>
                  </a:lnTo>
                  <a:lnTo>
                    <a:pt x="8826" y="5092"/>
                  </a:lnTo>
                  <a:lnTo>
                    <a:pt x="8713" y="5432"/>
                  </a:lnTo>
                  <a:lnTo>
                    <a:pt x="8628" y="5799"/>
                  </a:lnTo>
                  <a:lnTo>
                    <a:pt x="8571" y="6167"/>
                  </a:lnTo>
                  <a:lnTo>
                    <a:pt x="8515" y="6535"/>
                  </a:lnTo>
                  <a:lnTo>
                    <a:pt x="8430" y="7270"/>
                  </a:lnTo>
                  <a:lnTo>
                    <a:pt x="8373" y="7638"/>
                  </a:lnTo>
                  <a:lnTo>
                    <a:pt x="8289" y="7977"/>
                  </a:lnTo>
                  <a:lnTo>
                    <a:pt x="8204" y="8345"/>
                  </a:lnTo>
                  <a:lnTo>
                    <a:pt x="8062" y="8684"/>
                  </a:lnTo>
                  <a:lnTo>
                    <a:pt x="7921" y="8996"/>
                  </a:lnTo>
                  <a:lnTo>
                    <a:pt x="7695" y="9279"/>
                  </a:lnTo>
                  <a:lnTo>
                    <a:pt x="7553" y="9420"/>
                  </a:lnTo>
                  <a:lnTo>
                    <a:pt x="7412" y="9561"/>
                  </a:lnTo>
                  <a:lnTo>
                    <a:pt x="7101" y="9788"/>
                  </a:lnTo>
                  <a:lnTo>
                    <a:pt x="6761" y="9986"/>
                  </a:lnTo>
                  <a:lnTo>
                    <a:pt x="6393" y="10127"/>
                  </a:lnTo>
                  <a:lnTo>
                    <a:pt x="5997" y="10212"/>
                  </a:lnTo>
                  <a:lnTo>
                    <a:pt x="5601" y="10297"/>
                  </a:lnTo>
                  <a:lnTo>
                    <a:pt x="5177" y="10353"/>
                  </a:lnTo>
                  <a:lnTo>
                    <a:pt x="4781" y="10382"/>
                  </a:lnTo>
                  <a:lnTo>
                    <a:pt x="3961" y="10438"/>
                  </a:lnTo>
                  <a:lnTo>
                    <a:pt x="3565" y="10467"/>
                  </a:lnTo>
                  <a:lnTo>
                    <a:pt x="3169" y="10495"/>
                  </a:lnTo>
                  <a:lnTo>
                    <a:pt x="2773" y="10551"/>
                  </a:lnTo>
                  <a:lnTo>
                    <a:pt x="2377" y="10665"/>
                  </a:lnTo>
                  <a:lnTo>
                    <a:pt x="2009" y="10778"/>
                  </a:lnTo>
                  <a:lnTo>
                    <a:pt x="1641" y="10976"/>
                  </a:lnTo>
                  <a:lnTo>
                    <a:pt x="1358" y="11145"/>
                  </a:lnTo>
                  <a:lnTo>
                    <a:pt x="1132" y="11343"/>
                  </a:lnTo>
                  <a:lnTo>
                    <a:pt x="906" y="11598"/>
                  </a:lnTo>
                  <a:lnTo>
                    <a:pt x="708" y="11853"/>
                  </a:lnTo>
                  <a:lnTo>
                    <a:pt x="510" y="12107"/>
                  </a:lnTo>
                  <a:lnTo>
                    <a:pt x="368" y="12390"/>
                  </a:lnTo>
                  <a:lnTo>
                    <a:pt x="255" y="12701"/>
                  </a:lnTo>
                  <a:lnTo>
                    <a:pt x="142" y="13041"/>
                  </a:lnTo>
                  <a:lnTo>
                    <a:pt x="85" y="13352"/>
                  </a:lnTo>
                  <a:lnTo>
                    <a:pt x="29" y="13691"/>
                  </a:lnTo>
                  <a:lnTo>
                    <a:pt x="1" y="14031"/>
                  </a:lnTo>
                  <a:lnTo>
                    <a:pt x="1" y="14370"/>
                  </a:lnTo>
                  <a:lnTo>
                    <a:pt x="29" y="14709"/>
                  </a:lnTo>
                  <a:lnTo>
                    <a:pt x="85" y="15049"/>
                  </a:lnTo>
                  <a:lnTo>
                    <a:pt x="170" y="15360"/>
                  </a:lnTo>
                  <a:lnTo>
                    <a:pt x="255" y="15699"/>
                  </a:lnTo>
                  <a:lnTo>
                    <a:pt x="425" y="16067"/>
                  </a:lnTo>
                  <a:lnTo>
                    <a:pt x="595" y="16435"/>
                  </a:lnTo>
                  <a:lnTo>
                    <a:pt x="793" y="16803"/>
                  </a:lnTo>
                  <a:lnTo>
                    <a:pt x="991" y="17142"/>
                  </a:lnTo>
                  <a:lnTo>
                    <a:pt x="1245" y="17482"/>
                  </a:lnTo>
                  <a:lnTo>
                    <a:pt x="1500" y="17793"/>
                  </a:lnTo>
                  <a:lnTo>
                    <a:pt x="2037" y="18415"/>
                  </a:lnTo>
                  <a:lnTo>
                    <a:pt x="3423" y="17482"/>
                  </a:lnTo>
                  <a:lnTo>
                    <a:pt x="4809" y="16548"/>
                  </a:lnTo>
                  <a:lnTo>
                    <a:pt x="6167" y="15586"/>
                  </a:lnTo>
                  <a:lnTo>
                    <a:pt x="7525" y="14625"/>
                  </a:lnTo>
                  <a:lnTo>
                    <a:pt x="8854" y="13635"/>
                  </a:lnTo>
                  <a:lnTo>
                    <a:pt x="10155" y="12588"/>
                  </a:lnTo>
                  <a:lnTo>
                    <a:pt x="11457" y="11570"/>
                  </a:lnTo>
                  <a:lnTo>
                    <a:pt x="12730" y="10495"/>
                  </a:lnTo>
                  <a:lnTo>
                    <a:pt x="13974" y="9420"/>
                  </a:lnTo>
                  <a:lnTo>
                    <a:pt x="15219" y="8288"/>
                  </a:lnTo>
                  <a:lnTo>
                    <a:pt x="16407" y="7157"/>
                  </a:lnTo>
                  <a:lnTo>
                    <a:pt x="17595" y="5997"/>
                  </a:lnTo>
                  <a:lnTo>
                    <a:pt x="18755" y="4809"/>
                  </a:lnTo>
                  <a:lnTo>
                    <a:pt x="19914" y="3621"/>
                  </a:lnTo>
                  <a:lnTo>
                    <a:pt x="21017" y="2377"/>
                  </a:lnTo>
                  <a:lnTo>
                    <a:pt x="22092" y="1104"/>
                  </a:lnTo>
                  <a:lnTo>
                    <a:pt x="21809" y="793"/>
                  </a:lnTo>
                  <a:lnTo>
                    <a:pt x="21583" y="595"/>
                  </a:lnTo>
                  <a:lnTo>
                    <a:pt x="21329" y="397"/>
                  </a:lnTo>
                  <a:lnTo>
                    <a:pt x="21046" y="227"/>
                  </a:lnTo>
                  <a:lnTo>
                    <a:pt x="20735" y="85"/>
                  </a:lnTo>
                  <a:lnTo>
                    <a:pt x="20423" y="29"/>
                  </a:lnTo>
                  <a:lnTo>
                    <a:pt x="2011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775;p40">
              <a:extLst>
                <a:ext uri="{FF2B5EF4-FFF2-40B4-BE49-F238E27FC236}">
                  <a16:creationId xmlns:a16="http://schemas.microsoft.com/office/drawing/2014/main" xmlns="" id="{AB32B379-5969-4F4F-87AB-B9CD3C41DA3B}"/>
                </a:ext>
              </a:extLst>
            </p:cNvPr>
            <p:cNvSpPr/>
            <p:nvPr/>
          </p:nvSpPr>
          <p:spPr>
            <a:xfrm>
              <a:off x="4671300" y="2509200"/>
              <a:ext cx="516275" cy="417250"/>
            </a:xfrm>
            <a:custGeom>
              <a:avLst/>
              <a:gdLst/>
              <a:ahLst/>
              <a:cxnLst/>
              <a:rect l="l" t="t" r="r" b="b"/>
              <a:pathLst>
                <a:path w="20651" h="16690" extrusionOk="0">
                  <a:moveTo>
                    <a:pt x="20537" y="0"/>
                  </a:moveTo>
                  <a:lnTo>
                    <a:pt x="20509" y="29"/>
                  </a:lnTo>
                  <a:lnTo>
                    <a:pt x="20480" y="29"/>
                  </a:lnTo>
                  <a:lnTo>
                    <a:pt x="18415" y="2065"/>
                  </a:lnTo>
                  <a:lnTo>
                    <a:pt x="17369" y="3055"/>
                  </a:lnTo>
                  <a:lnTo>
                    <a:pt x="16294" y="4045"/>
                  </a:lnTo>
                  <a:lnTo>
                    <a:pt x="14399" y="5743"/>
                  </a:lnTo>
                  <a:lnTo>
                    <a:pt x="12475" y="7383"/>
                  </a:lnTo>
                  <a:lnTo>
                    <a:pt x="10495" y="8996"/>
                  </a:lnTo>
                  <a:lnTo>
                    <a:pt x="8487" y="10551"/>
                  </a:lnTo>
                  <a:lnTo>
                    <a:pt x="6422" y="12079"/>
                  </a:lnTo>
                  <a:lnTo>
                    <a:pt x="4357" y="13550"/>
                  </a:lnTo>
                  <a:lnTo>
                    <a:pt x="3282" y="14257"/>
                  </a:lnTo>
                  <a:lnTo>
                    <a:pt x="2207" y="14964"/>
                  </a:lnTo>
                  <a:lnTo>
                    <a:pt x="86" y="16378"/>
                  </a:lnTo>
                  <a:lnTo>
                    <a:pt x="29" y="16435"/>
                  </a:lnTo>
                  <a:lnTo>
                    <a:pt x="1" y="16491"/>
                  </a:lnTo>
                  <a:lnTo>
                    <a:pt x="1" y="16548"/>
                  </a:lnTo>
                  <a:lnTo>
                    <a:pt x="29" y="16605"/>
                  </a:lnTo>
                  <a:lnTo>
                    <a:pt x="86" y="16661"/>
                  </a:lnTo>
                  <a:lnTo>
                    <a:pt x="142" y="16689"/>
                  </a:lnTo>
                  <a:lnTo>
                    <a:pt x="227" y="16689"/>
                  </a:lnTo>
                  <a:lnTo>
                    <a:pt x="284" y="16661"/>
                  </a:lnTo>
                  <a:lnTo>
                    <a:pt x="1528" y="15926"/>
                  </a:lnTo>
                  <a:lnTo>
                    <a:pt x="2745" y="15134"/>
                  </a:lnTo>
                  <a:lnTo>
                    <a:pt x="3933" y="14342"/>
                  </a:lnTo>
                  <a:lnTo>
                    <a:pt x="5121" y="13521"/>
                  </a:lnTo>
                  <a:lnTo>
                    <a:pt x="7186" y="12022"/>
                  </a:lnTo>
                  <a:lnTo>
                    <a:pt x="9251" y="10466"/>
                  </a:lnTo>
                  <a:lnTo>
                    <a:pt x="11259" y="8854"/>
                  </a:lnTo>
                  <a:lnTo>
                    <a:pt x="13211" y="7214"/>
                  </a:lnTo>
                  <a:lnTo>
                    <a:pt x="15134" y="5545"/>
                  </a:lnTo>
                  <a:lnTo>
                    <a:pt x="16096" y="4668"/>
                  </a:lnTo>
                  <a:lnTo>
                    <a:pt x="17029" y="3791"/>
                  </a:lnTo>
                  <a:lnTo>
                    <a:pt x="17935" y="2914"/>
                  </a:lnTo>
                  <a:lnTo>
                    <a:pt x="18868" y="2009"/>
                  </a:lnTo>
                  <a:lnTo>
                    <a:pt x="19745" y="1104"/>
                  </a:lnTo>
                  <a:lnTo>
                    <a:pt x="20622" y="170"/>
                  </a:lnTo>
                  <a:lnTo>
                    <a:pt x="20650" y="142"/>
                  </a:lnTo>
                  <a:lnTo>
                    <a:pt x="20650" y="114"/>
                  </a:lnTo>
                  <a:lnTo>
                    <a:pt x="20622" y="29"/>
                  </a:lnTo>
                  <a:lnTo>
                    <a:pt x="2053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776;p40">
              <a:extLst>
                <a:ext uri="{FF2B5EF4-FFF2-40B4-BE49-F238E27FC236}">
                  <a16:creationId xmlns:a16="http://schemas.microsoft.com/office/drawing/2014/main" xmlns="" id="{E6F4A1FD-6133-4413-A003-B10A6FB8A7B2}"/>
                </a:ext>
              </a:extLst>
            </p:cNvPr>
            <p:cNvSpPr/>
            <p:nvPr/>
          </p:nvSpPr>
          <p:spPr>
            <a:xfrm>
              <a:off x="5109050" y="2489400"/>
              <a:ext cx="79225" cy="96900"/>
            </a:xfrm>
            <a:custGeom>
              <a:avLst/>
              <a:gdLst/>
              <a:ahLst/>
              <a:cxnLst/>
              <a:rect l="l" t="t" r="r" b="b"/>
              <a:pathLst>
                <a:path w="3169" h="3876" extrusionOk="0">
                  <a:moveTo>
                    <a:pt x="1103" y="0"/>
                  </a:moveTo>
                  <a:lnTo>
                    <a:pt x="1047" y="29"/>
                  </a:lnTo>
                  <a:lnTo>
                    <a:pt x="990" y="57"/>
                  </a:lnTo>
                  <a:lnTo>
                    <a:pt x="990" y="114"/>
                  </a:lnTo>
                  <a:lnTo>
                    <a:pt x="821" y="1019"/>
                  </a:lnTo>
                  <a:lnTo>
                    <a:pt x="736" y="1471"/>
                  </a:lnTo>
                  <a:lnTo>
                    <a:pt x="623" y="1924"/>
                  </a:lnTo>
                  <a:lnTo>
                    <a:pt x="509" y="2348"/>
                  </a:lnTo>
                  <a:lnTo>
                    <a:pt x="368" y="2801"/>
                  </a:lnTo>
                  <a:lnTo>
                    <a:pt x="29" y="3649"/>
                  </a:lnTo>
                  <a:lnTo>
                    <a:pt x="0" y="3763"/>
                  </a:lnTo>
                  <a:lnTo>
                    <a:pt x="57" y="3819"/>
                  </a:lnTo>
                  <a:lnTo>
                    <a:pt x="113" y="3876"/>
                  </a:lnTo>
                  <a:lnTo>
                    <a:pt x="198" y="3876"/>
                  </a:lnTo>
                  <a:lnTo>
                    <a:pt x="1669" y="3536"/>
                  </a:lnTo>
                  <a:lnTo>
                    <a:pt x="3112" y="3169"/>
                  </a:lnTo>
                  <a:lnTo>
                    <a:pt x="3140" y="3140"/>
                  </a:lnTo>
                  <a:lnTo>
                    <a:pt x="3168" y="3084"/>
                  </a:lnTo>
                  <a:lnTo>
                    <a:pt x="3140" y="3027"/>
                  </a:lnTo>
                  <a:lnTo>
                    <a:pt x="3083" y="2999"/>
                  </a:lnTo>
                  <a:lnTo>
                    <a:pt x="1726" y="3253"/>
                  </a:lnTo>
                  <a:lnTo>
                    <a:pt x="396" y="3508"/>
                  </a:lnTo>
                  <a:lnTo>
                    <a:pt x="707" y="2716"/>
                  </a:lnTo>
                  <a:lnTo>
                    <a:pt x="962" y="1867"/>
                  </a:lnTo>
                  <a:lnTo>
                    <a:pt x="1075" y="1443"/>
                  </a:lnTo>
                  <a:lnTo>
                    <a:pt x="1160" y="1019"/>
                  </a:lnTo>
                  <a:lnTo>
                    <a:pt x="1245" y="594"/>
                  </a:lnTo>
                  <a:lnTo>
                    <a:pt x="1273" y="170"/>
                  </a:lnTo>
                  <a:lnTo>
                    <a:pt x="1273" y="114"/>
                  </a:lnTo>
                  <a:lnTo>
                    <a:pt x="1245" y="57"/>
                  </a:lnTo>
                  <a:lnTo>
                    <a:pt x="1188" y="29"/>
                  </a:lnTo>
                  <a:lnTo>
                    <a:pt x="113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777;p40">
              <a:extLst>
                <a:ext uri="{FF2B5EF4-FFF2-40B4-BE49-F238E27FC236}">
                  <a16:creationId xmlns:a16="http://schemas.microsoft.com/office/drawing/2014/main" xmlns="" id="{B08FF215-F5FB-4B67-86EE-9B4E33CBB533}"/>
                </a:ext>
              </a:extLst>
            </p:cNvPr>
            <p:cNvSpPr/>
            <p:nvPr/>
          </p:nvSpPr>
          <p:spPr>
            <a:xfrm>
              <a:off x="4945700" y="2613850"/>
              <a:ext cx="116000" cy="123775"/>
            </a:xfrm>
            <a:custGeom>
              <a:avLst/>
              <a:gdLst/>
              <a:ahLst/>
              <a:cxnLst/>
              <a:rect l="l" t="t" r="r" b="b"/>
              <a:pathLst>
                <a:path w="4640" h="4951" extrusionOk="0">
                  <a:moveTo>
                    <a:pt x="764" y="1"/>
                  </a:moveTo>
                  <a:lnTo>
                    <a:pt x="679" y="29"/>
                  </a:lnTo>
                  <a:lnTo>
                    <a:pt x="622" y="86"/>
                  </a:lnTo>
                  <a:lnTo>
                    <a:pt x="566" y="142"/>
                  </a:lnTo>
                  <a:lnTo>
                    <a:pt x="566" y="227"/>
                  </a:lnTo>
                  <a:lnTo>
                    <a:pt x="566" y="765"/>
                  </a:lnTo>
                  <a:lnTo>
                    <a:pt x="538" y="1302"/>
                  </a:lnTo>
                  <a:lnTo>
                    <a:pt x="481" y="1839"/>
                  </a:lnTo>
                  <a:lnTo>
                    <a:pt x="424" y="2349"/>
                  </a:lnTo>
                  <a:lnTo>
                    <a:pt x="368" y="2886"/>
                  </a:lnTo>
                  <a:lnTo>
                    <a:pt x="255" y="3424"/>
                  </a:lnTo>
                  <a:lnTo>
                    <a:pt x="142" y="3933"/>
                  </a:lnTo>
                  <a:lnTo>
                    <a:pt x="0" y="4442"/>
                  </a:lnTo>
                  <a:lnTo>
                    <a:pt x="0" y="4527"/>
                  </a:lnTo>
                  <a:lnTo>
                    <a:pt x="57" y="4612"/>
                  </a:lnTo>
                  <a:lnTo>
                    <a:pt x="113" y="4668"/>
                  </a:lnTo>
                  <a:lnTo>
                    <a:pt x="198" y="4668"/>
                  </a:lnTo>
                  <a:lnTo>
                    <a:pt x="736" y="4612"/>
                  </a:lnTo>
                  <a:lnTo>
                    <a:pt x="1273" y="4583"/>
                  </a:lnTo>
                  <a:lnTo>
                    <a:pt x="1810" y="4583"/>
                  </a:lnTo>
                  <a:lnTo>
                    <a:pt x="2348" y="4612"/>
                  </a:lnTo>
                  <a:lnTo>
                    <a:pt x="2885" y="4668"/>
                  </a:lnTo>
                  <a:lnTo>
                    <a:pt x="3423" y="4725"/>
                  </a:lnTo>
                  <a:lnTo>
                    <a:pt x="3960" y="4838"/>
                  </a:lnTo>
                  <a:lnTo>
                    <a:pt x="4498" y="4951"/>
                  </a:lnTo>
                  <a:lnTo>
                    <a:pt x="4583" y="4951"/>
                  </a:lnTo>
                  <a:lnTo>
                    <a:pt x="4639" y="4894"/>
                  </a:lnTo>
                  <a:lnTo>
                    <a:pt x="4639" y="4810"/>
                  </a:lnTo>
                  <a:lnTo>
                    <a:pt x="4611" y="4781"/>
                  </a:lnTo>
                  <a:lnTo>
                    <a:pt x="4583" y="4753"/>
                  </a:lnTo>
                  <a:lnTo>
                    <a:pt x="4073" y="4583"/>
                  </a:lnTo>
                  <a:lnTo>
                    <a:pt x="3564" y="4442"/>
                  </a:lnTo>
                  <a:lnTo>
                    <a:pt x="3055" y="4329"/>
                  </a:lnTo>
                  <a:lnTo>
                    <a:pt x="2518" y="4272"/>
                  </a:lnTo>
                  <a:lnTo>
                    <a:pt x="2008" y="4244"/>
                  </a:lnTo>
                  <a:lnTo>
                    <a:pt x="1471" y="4216"/>
                  </a:lnTo>
                  <a:lnTo>
                    <a:pt x="962" y="4244"/>
                  </a:lnTo>
                  <a:lnTo>
                    <a:pt x="424" y="4272"/>
                  </a:lnTo>
                  <a:lnTo>
                    <a:pt x="424" y="4272"/>
                  </a:lnTo>
                  <a:lnTo>
                    <a:pt x="566" y="3791"/>
                  </a:lnTo>
                  <a:lnTo>
                    <a:pt x="679" y="3282"/>
                  </a:lnTo>
                  <a:lnTo>
                    <a:pt x="792" y="2773"/>
                  </a:lnTo>
                  <a:lnTo>
                    <a:pt x="849" y="2264"/>
                  </a:lnTo>
                  <a:lnTo>
                    <a:pt x="905" y="1755"/>
                  </a:lnTo>
                  <a:lnTo>
                    <a:pt x="962" y="1217"/>
                  </a:lnTo>
                  <a:lnTo>
                    <a:pt x="962" y="708"/>
                  </a:lnTo>
                  <a:lnTo>
                    <a:pt x="962" y="199"/>
                  </a:lnTo>
                  <a:lnTo>
                    <a:pt x="934" y="114"/>
                  </a:lnTo>
                  <a:lnTo>
                    <a:pt x="905" y="57"/>
                  </a:lnTo>
                  <a:lnTo>
                    <a:pt x="820" y="29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778;p40">
              <a:extLst>
                <a:ext uri="{FF2B5EF4-FFF2-40B4-BE49-F238E27FC236}">
                  <a16:creationId xmlns:a16="http://schemas.microsoft.com/office/drawing/2014/main" xmlns="" id="{C2E26FCE-9E47-4D89-81F7-D9243FC98439}"/>
                </a:ext>
              </a:extLst>
            </p:cNvPr>
            <p:cNvSpPr/>
            <p:nvPr/>
          </p:nvSpPr>
          <p:spPr>
            <a:xfrm>
              <a:off x="4740625" y="2764475"/>
              <a:ext cx="123050" cy="136525"/>
            </a:xfrm>
            <a:custGeom>
              <a:avLst/>
              <a:gdLst/>
              <a:ahLst/>
              <a:cxnLst/>
              <a:rect l="l" t="t" r="r" b="b"/>
              <a:pathLst>
                <a:path w="4922" h="5461" extrusionOk="0">
                  <a:moveTo>
                    <a:pt x="651" y="1"/>
                  </a:moveTo>
                  <a:lnTo>
                    <a:pt x="594" y="29"/>
                  </a:lnTo>
                  <a:lnTo>
                    <a:pt x="537" y="57"/>
                  </a:lnTo>
                  <a:lnTo>
                    <a:pt x="509" y="114"/>
                  </a:lnTo>
                  <a:lnTo>
                    <a:pt x="453" y="397"/>
                  </a:lnTo>
                  <a:lnTo>
                    <a:pt x="424" y="680"/>
                  </a:lnTo>
                  <a:lnTo>
                    <a:pt x="368" y="1245"/>
                  </a:lnTo>
                  <a:lnTo>
                    <a:pt x="255" y="2320"/>
                  </a:lnTo>
                  <a:lnTo>
                    <a:pt x="0" y="4527"/>
                  </a:lnTo>
                  <a:lnTo>
                    <a:pt x="0" y="4612"/>
                  </a:lnTo>
                  <a:lnTo>
                    <a:pt x="28" y="4668"/>
                  </a:lnTo>
                  <a:lnTo>
                    <a:pt x="85" y="4696"/>
                  </a:lnTo>
                  <a:lnTo>
                    <a:pt x="170" y="4725"/>
                  </a:lnTo>
                  <a:lnTo>
                    <a:pt x="764" y="4753"/>
                  </a:lnTo>
                  <a:lnTo>
                    <a:pt x="1358" y="4781"/>
                  </a:lnTo>
                  <a:lnTo>
                    <a:pt x="1952" y="4838"/>
                  </a:lnTo>
                  <a:lnTo>
                    <a:pt x="2546" y="4923"/>
                  </a:lnTo>
                  <a:lnTo>
                    <a:pt x="3112" y="5036"/>
                  </a:lnTo>
                  <a:lnTo>
                    <a:pt x="3677" y="5177"/>
                  </a:lnTo>
                  <a:lnTo>
                    <a:pt x="4809" y="5460"/>
                  </a:lnTo>
                  <a:lnTo>
                    <a:pt x="4865" y="5460"/>
                  </a:lnTo>
                  <a:lnTo>
                    <a:pt x="4922" y="5404"/>
                  </a:lnTo>
                  <a:lnTo>
                    <a:pt x="4922" y="5319"/>
                  </a:lnTo>
                  <a:lnTo>
                    <a:pt x="4894" y="5290"/>
                  </a:lnTo>
                  <a:lnTo>
                    <a:pt x="4865" y="5262"/>
                  </a:lnTo>
                  <a:lnTo>
                    <a:pt x="4300" y="5036"/>
                  </a:lnTo>
                  <a:lnTo>
                    <a:pt x="3734" y="4866"/>
                  </a:lnTo>
                  <a:lnTo>
                    <a:pt x="3140" y="4725"/>
                  </a:lnTo>
                  <a:lnTo>
                    <a:pt x="2546" y="4612"/>
                  </a:lnTo>
                  <a:lnTo>
                    <a:pt x="2008" y="4527"/>
                  </a:lnTo>
                  <a:lnTo>
                    <a:pt x="1471" y="4442"/>
                  </a:lnTo>
                  <a:lnTo>
                    <a:pt x="905" y="4414"/>
                  </a:lnTo>
                  <a:lnTo>
                    <a:pt x="368" y="4385"/>
                  </a:lnTo>
                  <a:lnTo>
                    <a:pt x="594" y="2349"/>
                  </a:lnTo>
                  <a:lnTo>
                    <a:pt x="735" y="1274"/>
                  </a:lnTo>
                  <a:lnTo>
                    <a:pt x="820" y="708"/>
                  </a:lnTo>
                  <a:lnTo>
                    <a:pt x="849" y="425"/>
                  </a:lnTo>
                  <a:lnTo>
                    <a:pt x="849" y="142"/>
                  </a:lnTo>
                  <a:lnTo>
                    <a:pt x="820" y="86"/>
                  </a:lnTo>
                  <a:lnTo>
                    <a:pt x="792" y="29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779;p40">
              <a:extLst>
                <a:ext uri="{FF2B5EF4-FFF2-40B4-BE49-F238E27FC236}">
                  <a16:creationId xmlns:a16="http://schemas.microsoft.com/office/drawing/2014/main" xmlns="" id="{EB3DBC1C-A775-4F82-89A4-CDB69BFDC5C5}"/>
                </a:ext>
              </a:extLst>
            </p:cNvPr>
            <p:cNvSpPr/>
            <p:nvPr/>
          </p:nvSpPr>
          <p:spPr>
            <a:xfrm>
              <a:off x="4029925" y="2086325"/>
              <a:ext cx="265200" cy="654150"/>
            </a:xfrm>
            <a:custGeom>
              <a:avLst/>
              <a:gdLst/>
              <a:ahLst/>
              <a:cxnLst/>
              <a:rect l="l" t="t" r="r" b="b"/>
              <a:pathLst>
                <a:path w="10608" h="26166" extrusionOk="0">
                  <a:moveTo>
                    <a:pt x="283" y="0"/>
                  </a:moveTo>
                  <a:lnTo>
                    <a:pt x="0" y="29"/>
                  </a:lnTo>
                  <a:lnTo>
                    <a:pt x="481" y="1613"/>
                  </a:lnTo>
                  <a:lnTo>
                    <a:pt x="962" y="3197"/>
                  </a:lnTo>
                  <a:lnTo>
                    <a:pt x="1386" y="4809"/>
                  </a:lnTo>
                  <a:lnTo>
                    <a:pt x="1810" y="6421"/>
                  </a:lnTo>
                  <a:lnTo>
                    <a:pt x="2178" y="8034"/>
                  </a:lnTo>
                  <a:lnTo>
                    <a:pt x="2489" y="9646"/>
                  </a:lnTo>
                  <a:lnTo>
                    <a:pt x="2800" y="11287"/>
                  </a:lnTo>
                  <a:lnTo>
                    <a:pt x="3055" y="12927"/>
                  </a:lnTo>
                  <a:lnTo>
                    <a:pt x="3310" y="14568"/>
                  </a:lnTo>
                  <a:lnTo>
                    <a:pt x="3508" y="16208"/>
                  </a:lnTo>
                  <a:lnTo>
                    <a:pt x="3706" y="17849"/>
                  </a:lnTo>
                  <a:lnTo>
                    <a:pt x="3847" y="19518"/>
                  </a:lnTo>
                  <a:lnTo>
                    <a:pt x="3988" y="21187"/>
                  </a:lnTo>
                  <a:lnTo>
                    <a:pt x="4073" y="22827"/>
                  </a:lnTo>
                  <a:lnTo>
                    <a:pt x="4158" y="24496"/>
                  </a:lnTo>
                  <a:lnTo>
                    <a:pt x="4187" y="26165"/>
                  </a:lnTo>
                  <a:lnTo>
                    <a:pt x="4696" y="26052"/>
                  </a:lnTo>
                  <a:lnTo>
                    <a:pt x="5205" y="25911"/>
                  </a:lnTo>
                  <a:lnTo>
                    <a:pt x="6195" y="25599"/>
                  </a:lnTo>
                  <a:lnTo>
                    <a:pt x="7043" y="25288"/>
                  </a:lnTo>
                  <a:lnTo>
                    <a:pt x="7468" y="25119"/>
                  </a:lnTo>
                  <a:lnTo>
                    <a:pt x="7892" y="24921"/>
                  </a:lnTo>
                  <a:lnTo>
                    <a:pt x="8288" y="24723"/>
                  </a:lnTo>
                  <a:lnTo>
                    <a:pt x="8684" y="24468"/>
                  </a:lnTo>
                  <a:lnTo>
                    <a:pt x="9052" y="24213"/>
                  </a:lnTo>
                  <a:lnTo>
                    <a:pt x="9391" y="23930"/>
                  </a:lnTo>
                  <a:lnTo>
                    <a:pt x="9702" y="23591"/>
                  </a:lnTo>
                  <a:lnTo>
                    <a:pt x="9985" y="23223"/>
                  </a:lnTo>
                  <a:lnTo>
                    <a:pt x="10240" y="22827"/>
                  </a:lnTo>
                  <a:lnTo>
                    <a:pt x="10410" y="22403"/>
                  </a:lnTo>
                  <a:lnTo>
                    <a:pt x="10551" y="21979"/>
                  </a:lnTo>
                  <a:lnTo>
                    <a:pt x="10579" y="21752"/>
                  </a:lnTo>
                  <a:lnTo>
                    <a:pt x="10608" y="21526"/>
                  </a:lnTo>
                  <a:lnTo>
                    <a:pt x="10608" y="21300"/>
                  </a:lnTo>
                  <a:lnTo>
                    <a:pt x="10608" y="21074"/>
                  </a:lnTo>
                  <a:lnTo>
                    <a:pt x="10551" y="20876"/>
                  </a:lnTo>
                  <a:lnTo>
                    <a:pt x="10523" y="20649"/>
                  </a:lnTo>
                  <a:lnTo>
                    <a:pt x="10438" y="20423"/>
                  </a:lnTo>
                  <a:lnTo>
                    <a:pt x="10325" y="20197"/>
                  </a:lnTo>
                  <a:lnTo>
                    <a:pt x="10212" y="19970"/>
                  </a:lnTo>
                  <a:lnTo>
                    <a:pt x="10070" y="19772"/>
                  </a:lnTo>
                  <a:lnTo>
                    <a:pt x="9759" y="19405"/>
                  </a:lnTo>
                  <a:lnTo>
                    <a:pt x="9419" y="19065"/>
                  </a:lnTo>
                  <a:lnTo>
                    <a:pt x="9023" y="18754"/>
                  </a:lnTo>
                  <a:lnTo>
                    <a:pt x="8627" y="18443"/>
                  </a:lnTo>
                  <a:lnTo>
                    <a:pt x="7807" y="17849"/>
                  </a:lnTo>
                  <a:lnTo>
                    <a:pt x="7411" y="17538"/>
                  </a:lnTo>
                  <a:lnTo>
                    <a:pt x="7015" y="17198"/>
                  </a:lnTo>
                  <a:lnTo>
                    <a:pt x="6676" y="16831"/>
                  </a:lnTo>
                  <a:lnTo>
                    <a:pt x="6365" y="16435"/>
                  </a:lnTo>
                  <a:lnTo>
                    <a:pt x="6223" y="16208"/>
                  </a:lnTo>
                  <a:lnTo>
                    <a:pt x="6138" y="15982"/>
                  </a:lnTo>
                  <a:lnTo>
                    <a:pt x="6025" y="15784"/>
                  </a:lnTo>
                  <a:lnTo>
                    <a:pt x="5969" y="15558"/>
                  </a:lnTo>
                  <a:lnTo>
                    <a:pt x="5912" y="15331"/>
                  </a:lnTo>
                  <a:lnTo>
                    <a:pt x="5912" y="15077"/>
                  </a:lnTo>
                  <a:lnTo>
                    <a:pt x="5912" y="14851"/>
                  </a:lnTo>
                  <a:lnTo>
                    <a:pt x="5940" y="14596"/>
                  </a:lnTo>
                  <a:lnTo>
                    <a:pt x="6025" y="14398"/>
                  </a:lnTo>
                  <a:lnTo>
                    <a:pt x="6110" y="14172"/>
                  </a:lnTo>
                  <a:lnTo>
                    <a:pt x="6195" y="13974"/>
                  </a:lnTo>
                  <a:lnTo>
                    <a:pt x="6308" y="13776"/>
                  </a:lnTo>
                  <a:lnTo>
                    <a:pt x="6591" y="13408"/>
                  </a:lnTo>
                  <a:lnTo>
                    <a:pt x="6874" y="13069"/>
                  </a:lnTo>
                  <a:lnTo>
                    <a:pt x="7185" y="12701"/>
                  </a:lnTo>
                  <a:lnTo>
                    <a:pt x="7468" y="12333"/>
                  </a:lnTo>
                  <a:lnTo>
                    <a:pt x="7581" y="12135"/>
                  </a:lnTo>
                  <a:lnTo>
                    <a:pt x="7666" y="11937"/>
                  </a:lnTo>
                  <a:lnTo>
                    <a:pt x="7751" y="11739"/>
                  </a:lnTo>
                  <a:lnTo>
                    <a:pt x="7835" y="11513"/>
                  </a:lnTo>
                  <a:lnTo>
                    <a:pt x="7864" y="11258"/>
                  </a:lnTo>
                  <a:lnTo>
                    <a:pt x="7864" y="11004"/>
                  </a:lnTo>
                  <a:lnTo>
                    <a:pt x="7864" y="10777"/>
                  </a:lnTo>
                  <a:lnTo>
                    <a:pt x="7807" y="10551"/>
                  </a:lnTo>
                  <a:lnTo>
                    <a:pt x="7722" y="10296"/>
                  </a:lnTo>
                  <a:lnTo>
                    <a:pt x="7637" y="10070"/>
                  </a:lnTo>
                  <a:lnTo>
                    <a:pt x="7524" y="9872"/>
                  </a:lnTo>
                  <a:lnTo>
                    <a:pt x="7383" y="9646"/>
                  </a:lnTo>
                  <a:lnTo>
                    <a:pt x="7072" y="9250"/>
                  </a:lnTo>
                  <a:lnTo>
                    <a:pt x="6676" y="8854"/>
                  </a:lnTo>
                  <a:lnTo>
                    <a:pt x="6280" y="8514"/>
                  </a:lnTo>
                  <a:lnTo>
                    <a:pt x="5855" y="8203"/>
                  </a:lnTo>
                  <a:lnTo>
                    <a:pt x="5375" y="7892"/>
                  </a:lnTo>
                  <a:lnTo>
                    <a:pt x="4865" y="7524"/>
                  </a:lnTo>
                  <a:lnTo>
                    <a:pt x="4385" y="7157"/>
                  </a:lnTo>
                  <a:lnTo>
                    <a:pt x="4158" y="6959"/>
                  </a:lnTo>
                  <a:lnTo>
                    <a:pt x="3932" y="6732"/>
                  </a:lnTo>
                  <a:lnTo>
                    <a:pt x="3706" y="6506"/>
                  </a:lnTo>
                  <a:lnTo>
                    <a:pt x="3536" y="6280"/>
                  </a:lnTo>
                  <a:lnTo>
                    <a:pt x="3338" y="5969"/>
                  </a:lnTo>
                  <a:lnTo>
                    <a:pt x="3196" y="5658"/>
                  </a:lnTo>
                  <a:lnTo>
                    <a:pt x="3112" y="5346"/>
                  </a:lnTo>
                  <a:lnTo>
                    <a:pt x="3055" y="5035"/>
                  </a:lnTo>
                  <a:lnTo>
                    <a:pt x="3027" y="4696"/>
                  </a:lnTo>
                  <a:lnTo>
                    <a:pt x="3027" y="4385"/>
                  </a:lnTo>
                  <a:lnTo>
                    <a:pt x="3027" y="4045"/>
                  </a:lnTo>
                  <a:lnTo>
                    <a:pt x="3083" y="3706"/>
                  </a:lnTo>
                  <a:lnTo>
                    <a:pt x="3168" y="3140"/>
                  </a:lnTo>
                  <a:lnTo>
                    <a:pt x="3253" y="2574"/>
                  </a:lnTo>
                  <a:lnTo>
                    <a:pt x="3281" y="2291"/>
                  </a:lnTo>
                  <a:lnTo>
                    <a:pt x="3253" y="2009"/>
                  </a:lnTo>
                  <a:lnTo>
                    <a:pt x="3225" y="1726"/>
                  </a:lnTo>
                  <a:lnTo>
                    <a:pt x="3140" y="1443"/>
                  </a:lnTo>
                  <a:lnTo>
                    <a:pt x="2998" y="1160"/>
                  </a:lnTo>
                  <a:lnTo>
                    <a:pt x="2829" y="905"/>
                  </a:lnTo>
                  <a:lnTo>
                    <a:pt x="2602" y="679"/>
                  </a:lnTo>
                  <a:lnTo>
                    <a:pt x="2320" y="481"/>
                  </a:lnTo>
                  <a:lnTo>
                    <a:pt x="2065" y="340"/>
                  </a:lnTo>
                  <a:lnTo>
                    <a:pt x="1782" y="227"/>
                  </a:lnTo>
                  <a:lnTo>
                    <a:pt x="1499" y="142"/>
                  </a:lnTo>
                  <a:lnTo>
                    <a:pt x="1216" y="57"/>
                  </a:lnTo>
                  <a:lnTo>
                    <a:pt x="905" y="29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780;p40">
              <a:extLst>
                <a:ext uri="{FF2B5EF4-FFF2-40B4-BE49-F238E27FC236}">
                  <a16:creationId xmlns:a16="http://schemas.microsoft.com/office/drawing/2014/main" xmlns="" id="{B9DE678E-9E89-46A6-A049-E1194173C169}"/>
                </a:ext>
              </a:extLst>
            </p:cNvPr>
            <p:cNvSpPr/>
            <p:nvPr/>
          </p:nvSpPr>
          <p:spPr>
            <a:xfrm>
              <a:off x="3927375" y="2087025"/>
              <a:ext cx="207225" cy="659100"/>
            </a:xfrm>
            <a:custGeom>
              <a:avLst/>
              <a:gdLst/>
              <a:ahLst/>
              <a:cxnLst/>
              <a:rect l="l" t="t" r="r" b="b"/>
              <a:pathLst>
                <a:path w="8289" h="26364" extrusionOk="0">
                  <a:moveTo>
                    <a:pt x="4102" y="1"/>
                  </a:moveTo>
                  <a:lnTo>
                    <a:pt x="3678" y="57"/>
                  </a:lnTo>
                  <a:lnTo>
                    <a:pt x="3367" y="170"/>
                  </a:lnTo>
                  <a:lnTo>
                    <a:pt x="3056" y="283"/>
                  </a:lnTo>
                  <a:lnTo>
                    <a:pt x="2773" y="425"/>
                  </a:lnTo>
                  <a:lnTo>
                    <a:pt x="2518" y="623"/>
                  </a:lnTo>
                  <a:lnTo>
                    <a:pt x="2292" y="849"/>
                  </a:lnTo>
                  <a:lnTo>
                    <a:pt x="2094" y="1104"/>
                  </a:lnTo>
                  <a:lnTo>
                    <a:pt x="1981" y="1387"/>
                  </a:lnTo>
                  <a:lnTo>
                    <a:pt x="1924" y="1556"/>
                  </a:lnTo>
                  <a:lnTo>
                    <a:pt x="1896" y="1726"/>
                  </a:lnTo>
                  <a:lnTo>
                    <a:pt x="1867" y="2065"/>
                  </a:lnTo>
                  <a:lnTo>
                    <a:pt x="1924" y="2405"/>
                  </a:lnTo>
                  <a:lnTo>
                    <a:pt x="1981" y="2744"/>
                  </a:lnTo>
                  <a:lnTo>
                    <a:pt x="2094" y="3055"/>
                  </a:lnTo>
                  <a:lnTo>
                    <a:pt x="2235" y="3395"/>
                  </a:lnTo>
                  <a:lnTo>
                    <a:pt x="2405" y="3706"/>
                  </a:lnTo>
                  <a:lnTo>
                    <a:pt x="2744" y="4300"/>
                  </a:lnTo>
                  <a:lnTo>
                    <a:pt x="3112" y="4922"/>
                  </a:lnTo>
                  <a:lnTo>
                    <a:pt x="3282" y="5234"/>
                  </a:lnTo>
                  <a:lnTo>
                    <a:pt x="3395" y="5545"/>
                  </a:lnTo>
                  <a:lnTo>
                    <a:pt x="3508" y="5884"/>
                  </a:lnTo>
                  <a:lnTo>
                    <a:pt x="3565" y="6195"/>
                  </a:lnTo>
                  <a:lnTo>
                    <a:pt x="3593" y="6563"/>
                  </a:lnTo>
                  <a:lnTo>
                    <a:pt x="3565" y="6902"/>
                  </a:lnTo>
                  <a:lnTo>
                    <a:pt x="3536" y="7100"/>
                  </a:lnTo>
                  <a:lnTo>
                    <a:pt x="3480" y="7298"/>
                  </a:lnTo>
                  <a:lnTo>
                    <a:pt x="3310" y="7666"/>
                  </a:lnTo>
                  <a:lnTo>
                    <a:pt x="3112" y="8006"/>
                  </a:lnTo>
                  <a:lnTo>
                    <a:pt x="2857" y="8317"/>
                  </a:lnTo>
                  <a:lnTo>
                    <a:pt x="2575" y="8600"/>
                  </a:lnTo>
                  <a:lnTo>
                    <a:pt x="2263" y="8882"/>
                  </a:lnTo>
                  <a:lnTo>
                    <a:pt x="1641" y="9420"/>
                  </a:lnTo>
                  <a:lnTo>
                    <a:pt x="1330" y="9703"/>
                  </a:lnTo>
                  <a:lnTo>
                    <a:pt x="1019" y="9986"/>
                  </a:lnTo>
                  <a:lnTo>
                    <a:pt x="736" y="10268"/>
                  </a:lnTo>
                  <a:lnTo>
                    <a:pt x="481" y="10608"/>
                  </a:lnTo>
                  <a:lnTo>
                    <a:pt x="283" y="10947"/>
                  </a:lnTo>
                  <a:lnTo>
                    <a:pt x="114" y="11315"/>
                  </a:lnTo>
                  <a:lnTo>
                    <a:pt x="57" y="11485"/>
                  </a:lnTo>
                  <a:lnTo>
                    <a:pt x="29" y="11683"/>
                  </a:lnTo>
                  <a:lnTo>
                    <a:pt x="1" y="11881"/>
                  </a:lnTo>
                  <a:lnTo>
                    <a:pt x="1" y="12079"/>
                  </a:lnTo>
                  <a:lnTo>
                    <a:pt x="57" y="12418"/>
                  </a:lnTo>
                  <a:lnTo>
                    <a:pt x="142" y="12758"/>
                  </a:lnTo>
                  <a:lnTo>
                    <a:pt x="312" y="13097"/>
                  </a:lnTo>
                  <a:lnTo>
                    <a:pt x="510" y="13380"/>
                  </a:lnTo>
                  <a:lnTo>
                    <a:pt x="764" y="13663"/>
                  </a:lnTo>
                  <a:lnTo>
                    <a:pt x="1019" y="13917"/>
                  </a:lnTo>
                  <a:lnTo>
                    <a:pt x="1302" y="14172"/>
                  </a:lnTo>
                  <a:lnTo>
                    <a:pt x="1585" y="14398"/>
                  </a:lnTo>
                  <a:lnTo>
                    <a:pt x="2150" y="14851"/>
                  </a:lnTo>
                  <a:lnTo>
                    <a:pt x="2433" y="15105"/>
                  </a:lnTo>
                  <a:lnTo>
                    <a:pt x="2716" y="15360"/>
                  </a:lnTo>
                  <a:lnTo>
                    <a:pt x="2971" y="15615"/>
                  </a:lnTo>
                  <a:lnTo>
                    <a:pt x="3169" y="15897"/>
                  </a:lnTo>
                  <a:lnTo>
                    <a:pt x="3367" y="16209"/>
                  </a:lnTo>
                  <a:lnTo>
                    <a:pt x="3508" y="16548"/>
                  </a:lnTo>
                  <a:lnTo>
                    <a:pt x="3565" y="16718"/>
                  </a:lnTo>
                  <a:lnTo>
                    <a:pt x="3593" y="16916"/>
                  </a:lnTo>
                  <a:lnTo>
                    <a:pt x="3621" y="17312"/>
                  </a:lnTo>
                  <a:lnTo>
                    <a:pt x="3593" y="17708"/>
                  </a:lnTo>
                  <a:lnTo>
                    <a:pt x="3508" y="18104"/>
                  </a:lnTo>
                  <a:lnTo>
                    <a:pt x="3395" y="18500"/>
                  </a:lnTo>
                  <a:lnTo>
                    <a:pt x="3254" y="18868"/>
                  </a:lnTo>
                  <a:lnTo>
                    <a:pt x="3084" y="19235"/>
                  </a:lnTo>
                  <a:lnTo>
                    <a:pt x="2914" y="19603"/>
                  </a:lnTo>
                  <a:lnTo>
                    <a:pt x="2518" y="20310"/>
                  </a:lnTo>
                  <a:lnTo>
                    <a:pt x="2320" y="20678"/>
                  </a:lnTo>
                  <a:lnTo>
                    <a:pt x="2150" y="21046"/>
                  </a:lnTo>
                  <a:lnTo>
                    <a:pt x="2009" y="21413"/>
                  </a:lnTo>
                  <a:lnTo>
                    <a:pt x="1896" y="21781"/>
                  </a:lnTo>
                  <a:lnTo>
                    <a:pt x="1811" y="22177"/>
                  </a:lnTo>
                  <a:lnTo>
                    <a:pt x="1754" y="22573"/>
                  </a:lnTo>
                  <a:lnTo>
                    <a:pt x="1783" y="22912"/>
                  </a:lnTo>
                  <a:lnTo>
                    <a:pt x="1811" y="23224"/>
                  </a:lnTo>
                  <a:lnTo>
                    <a:pt x="1896" y="23535"/>
                  </a:lnTo>
                  <a:lnTo>
                    <a:pt x="2009" y="23846"/>
                  </a:lnTo>
                  <a:lnTo>
                    <a:pt x="2150" y="24129"/>
                  </a:lnTo>
                  <a:lnTo>
                    <a:pt x="2320" y="24412"/>
                  </a:lnTo>
                  <a:lnTo>
                    <a:pt x="2518" y="24666"/>
                  </a:lnTo>
                  <a:lnTo>
                    <a:pt x="2744" y="24921"/>
                  </a:lnTo>
                  <a:lnTo>
                    <a:pt x="2971" y="25147"/>
                  </a:lnTo>
                  <a:lnTo>
                    <a:pt x="3225" y="25373"/>
                  </a:lnTo>
                  <a:lnTo>
                    <a:pt x="3508" y="25571"/>
                  </a:lnTo>
                  <a:lnTo>
                    <a:pt x="3791" y="25741"/>
                  </a:lnTo>
                  <a:lnTo>
                    <a:pt x="4102" y="25911"/>
                  </a:lnTo>
                  <a:lnTo>
                    <a:pt x="4413" y="26024"/>
                  </a:lnTo>
                  <a:lnTo>
                    <a:pt x="4724" y="26137"/>
                  </a:lnTo>
                  <a:lnTo>
                    <a:pt x="5064" y="26222"/>
                  </a:lnTo>
                  <a:lnTo>
                    <a:pt x="5460" y="26307"/>
                  </a:lnTo>
                  <a:lnTo>
                    <a:pt x="5856" y="26335"/>
                  </a:lnTo>
                  <a:lnTo>
                    <a:pt x="6280" y="26363"/>
                  </a:lnTo>
                  <a:lnTo>
                    <a:pt x="6676" y="26363"/>
                  </a:lnTo>
                  <a:lnTo>
                    <a:pt x="7072" y="26335"/>
                  </a:lnTo>
                  <a:lnTo>
                    <a:pt x="7496" y="26279"/>
                  </a:lnTo>
                  <a:lnTo>
                    <a:pt x="8289" y="26137"/>
                  </a:lnTo>
                  <a:lnTo>
                    <a:pt x="8260" y="24468"/>
                  </a:lnTo>
                  <a:lnTo>
                    <a:pt x="8175" y="22799"/>
                  </a:lnTo>
                  <a:lnTo>
                    <a:pt x="8090" y="21159"/>
                  </a:lnTo>
                  <a:lnTo>
                    <a:pt x="7949" y="19490"/>
                  </a:lnTo>
                  <a:lnTo>
                    <a:pt x="7808" y="17821"/>
                  </a:lnTo>
                  <a:lnTo>
                    <a:pt x="7610" y="16180"/>
                  </a:lnTo>
                  <a:lnTo>
                    <a:pt x="7412" y="14540"/>
                  </a:lnTo>
                  <a:lnTo>
                    <a:pt x="7157" y="12899"/>
                  </a:lnTo>
                  <a:lnTo>
                    <a:pt x="6902" y="11259"/>
                  </a:lnTo>
                  <a:lnTo>
                    <a:pt x="6591" y="9618"/>
                  </a:lnTo>
                  <a:lnTo>
                    <a:pt x="6280" y="8006"/>
                  </a:lnTo>
                  <a:lnTo>
                    <a:pt x="5912" y="6393"/>
                  </a:lnTo>
                  <a:lnTo>
                    <a:pt x="5488" y="4781"/>
                  </a:lnTo>
                  <a:lnTo>
                    <a:pt x="5064" y="3169"/>
                  </a:lnTo>
                  <a:lnTo>
                    <a:pt x="4583" y="1585"/>
                  </a:lnTo>
                  <a:lnTo>
                    <a:pt x="410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781;p40">
              <a:extLst>
                <a:ext uri="{FF2B5EF4-FFF2-40B4-BE49-F238E27FC236}">
                  <a16:creationId xmlns:a16="http://schemas.microsoft.com/office/drawing/2014/main" xmlns="" id="{8F2246E9-8D44-4165-B3DA-A96ACFF813B9}"/>
                </a:ext>
              </a:extLst>
            </p:cNvPr>
            <p:cNvSpPr/>
            <p:nvPr/>
          </p:nvSpPr>
          <p:spPr>
            <a:xfrm>
              <a:off x="4042650" y="2109650"/>
              <a:ext cx="89825" cy="655575"/>
            </a:xfrm>
            <a:custGeom>
              <a:avLst/>
              <a:gdLst/>
              <a:ahLst/>
              <a:cxnLst/>
              <a:rect l="l" t="t" r="r" b="b"/>
              <a:pathLst>
                <a:path w="3593" h="26223" extrusionOk="0">
                  <a:moveTo>
                    <a:pt x="85" y="1"/>
                  </a:moveTo>
                  <a:lnTo>
                    <a:pt x="29" y="57"/>
                  </a:lnTo>
                  <a:lnTo>
                    <a:pt x="0" y="86"/>
                  </a:lnTo>
                  <a:lnTo>
                    <a:pt x="0" y="142"/>
                  </a:lnTo>
                  <a:lnTo>
                    <a:pt x="651" y="2943"/>
                  </a:lnTo>
                  <a:lnTo>
                    <a:pt x="934" y="4357"/>
                  </a:lnTo>
                  <a:lnTo>
                    <a:pt x="1217" y="5771"/>
                  </a:lnTo>
                  <a:lnTo>
                    <a:pt x="1669" y="8289"/>
                  </a:lnTo>
                  <a:lnTo>
                    <a:pt x="2065" y="10806"/>
                  </a:lnTo>
                  <a:lnTo>
                    <a:pt x="2405" y="13324"/>
                  </a:lnTo>
                  <a:lnTo>
                    <a:pt x="2687" y="15841"/>
                  </a:lnTo>
                  <a:lnTo>
                    <a:pt x="2885" y="18387"/>
                  </a:lnTo>
                  <a:lnTo>
                    <a:pt x="3055" y="20933"/>
                  </a:lnTo>
                  <a:lnTo>
                    <a:pt x="3112" y="22234"/>
                  </a:lnTo>
                  <a:lnTo>
                    <a:pt x="3168" y="23507"/>
                  </a:lnTo>
                  <a:lnTo>
                    <a:pt x="3225" y="26052"/>
                  </a:lnTo>
                  <a:lnTo>
                    <a:pt x="3253" y="26137"/>
                  </a:lnTo>
                  <a:lnTo>
                    <a:pt x="3281" y="26194"/>
                  </a:lnTo>
                  <a:lnTo>
                    <a:pt x="3338" y="26222"/>
                  </a:lnTo>
                  <a:lnTo>
                    <a:pt x="3423" y="26222"/>
                  </a:lnTo>
                  <a:lnTo>
                    <a:pt x="3479" y="26194"/>
                  </a:lnTo>
                  <a:lnTo>
                    <a:pt x="3536" y="26166"/>
                  </a:lnTo>
                  <a:lnTo>
                    <a:pt x="3564" y="26109"/>
                  </a:lnTo>
                  <a:lnTo>
                    <a:pt x="3593" y="26024"/>
                  </a:lnTo>
                  <a:lnTo>
                    <a:pt x="3593" y="24582"/>
                  </a:lnTo>
                  <a:lnTo>
                    <a:pt x="3564" y="23139"/>
                  </a:lnTo>
                  <a:lnTo>
                    <a:pt x="3508" y="21696"/>
                  </a:lnTo>
                  <a:lnTo>
                    <a:pt x="3423" y="20282"/>
                  </a:lnTo>
                  <a:lnTo>
                    <a:pt x="3253" y="17708"/>
                  </a:lnTo>
                  <a:lnTo>
                    <a:pt x="2999" y="15162"/>
                  </a:lnTo>
                  <a:lnTo>
                    <a:pt x="2687" y="12616"/>
                  </a:lnTo>
                  <a:lnTo>
                    <a:pt x="2320" y="10071"/>
                  </a:lnTo>
                  <a:lnTo>
                    <a:pt x="1895" y="7553"/>
                  </a:lnTo>
                  <a:lnTo>
                    <a:pt x="1641" y="6280"/>
                  </a:lnTo>
                  <a:lnTo>
                    <a:pt x="1386" y="5036"/>
                  </a:lnTo>
                  <a:lnTo>
                    <a:pt x="1132" y="3791"/>
                  </a:lnTo>
                  <a:lnTo>
                    <a:pt x="849" y="2546"/>
                  </a:lnTo>
                  <a:lnTo>
                    <a:pt x="538" y="1302"/>
                  </a:lnTo>
                  <a:lnTo>
                    <a:pt x="198" y="57"/>
                  </a:lnTo>
                  <a:lnTo>
                    <a:pt x="198" y="29"/>
                  </a:lnTo>
                  <a:lnTo>
                    <a:pt x="17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782;p40">
              <a:extLst>
                <a:ext uri="{FF2B5EF4-FFF2-40B4-BE49-F238E27FC236}">
                  <a16:creationId xmlns:a16="http://schemas.microsoft.com/office/drawing/2014/main" xmlns="" id="{898A07B9-0FAF-4C95-BBF2-4A8CFD311063}"/>
                </a:ext>
              </a:extLst>
            </p:cNvPr>
            <p:cNvSpPr/>
            <p:nvPr/>
          </p:nvSpPr>
          <p:spPr>
            <a:xfrm>
              <a:off x="4000225" y="2137950"/>
              <a:ext cx="94075" cy="76400"/>
            </a:xfrm>
            <a:custGeom>
              <a:avLst/>
              <a:gdLst/>
              <a:ahLst/>
              <a:cxnLst/>
              <a:rect l="l" t="t" r="r" b="b"/>
              <a:pathLst>
                <a:path w="3763" h="3056" extrusionOk="0">
                  <a:moveTo>
                    <a:pt x="3649" y="0"/>
                  </a:moveTo>
                  <a:lnTo>
                    <a:pt x="3621" y="57"/>
                  </a:lnTo>
                  <a:lnTo>
                    <a:pt x="3112" y="1301"/>
                  </a:lnTo>
                  <a:lnTo>
                    <a:pt x="2659" y="2574"/>
                  </a:lnTo>
                  <a:lnTo>
                    <a:pt x="2122" y="1895"/>
                  </a:lnTo>
                  <a:lnTo>
                    <a:pt x="1556" y="1245"/>
                  </a:lnTo>
                  <a:lnTo>
                    <a:pt x="1245" y="934"/>
                  </a:lnTo>
                  <a:lnTo>
                    <a:pt x="934" y="622"/>
                  </a:lnTo>
                  <a:lnTo>
                    <a:pt x="594" y="340"/>
                  </a:lnTo>
                  <a:lnTo>
                    <a:pt x="255" y="85"/>
                  </a:lnTo>
                  <a:lnTo>
                    <a:pt x="198" y="57"/>
                  </a:lnTo>
                  <a:lnTo>
                    <a:pt x="142" y="57"/>
                  </a:lnTo>
                  <a:lnTo>
                    <a:pt x="85" y="85"/>
                  </a:lnTo>
                  <a:lnTo>
                    <a:pt x="28" y="113"/>
                  </a:lnTo>
                  <a:lnTo>
                    <a:pt x="0" y="142"/>
                  </a:lnTo>
                  <a:lnTo>
                    <a:pt x="0" y="198"/>
                  </a:lnTo>
                  <a:lnTo>
                    <a:pt x="0" y="255"/>
                  </a:lnTo>
                  <a:lnTo>
                    <a:pt x="57" y="311"/>
                  </a:lnTo>
                  <a:lnTo>
                    <a:pt x="736" y="905"/>
                  </a:lnTo>
                  <a:lnTo>
                    <a:pt x="1075" y="1216"/>
                  </a:lnTo>
                  <a:lnTo>
                    <a:pt x="1414" y="1556"/>
                  </a:lnTo>
                  <a:lnTo>
                    <a:pt x="1726" y="1895"/>
                  </a:lnTo>
                  <a:lnTo>
                    <a:pt x="2008" y="2235"/>
                  </a:lnTo>
                  <a:lnTo>
                    <a:pt x="2574" y="2970"/>
                  </a:lnTo>
                  <a:lnTo>
                    <a:pt x="2631" y="3027"/>
                  </a:lnTo>
                  <a:lnTo>
                    <a:pt x="2716" y="3055"/>
                  </a:lnTo>
                  <a:lnTo>
                    <a:pt x="2800" y="2999"/>
                  </a:lnTo>
                  <a:lnTo>
                    <a:pt x="2857" y="2942"/>
                  </a:lnTo>
                  <a:lnTo>
                    <a:pt x="3310" y="1528"/>
                  </a:lnTo>
                  <a:lnTo>
                    <a:pt x="3762" y="113"/>
                  </a:lnTo>
                  <a:lnTo>
                    <a:pt x="3762" y="28"/>
                  </a:lnTo>
                  <a:lnTo>
                    <a:pt x="370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783;p40">
              <a:extLst>
                <a:ext uri="{FF2B5EF4-FFF2-40B4-BE49-F238E27FC236}">
                  <a16:creationId xmlns:a16="http://schemas.microsoft.com/office/drawing/2014/main" xmlns="" id="{5C6A09DB-6E88-42C8-919B-620B0624C8CF}"/>
                </a:ext>
              </a:extLst>
            </p:cNvPr>
            <p:cNvSpPr/>
            <p:nvPr/>
          </p:nvSpPr>
          <p:spPr>
            <a:xfrm>
              <a:off x="4016475" y="2333825"/>
              <a:ext cx="155600" cy="94775"/>
            </a:xfrm>
            <a:custGeom>
              <a:avLst/>
              <a:gdLst/>
              <a:ahLst/>
              <a:cxnLst/>
              <a:rect l="l" t="t" r="r" b="b"/>
              <a:pathLst>
                <a:path w="6224" h="3791" extrusionOk="0">
                  <a:moveTo>
                    <a:pt x="6082" y="0"/>
                  </a:moveTo>
                  <a:lnTo>
                    <a:pt x="6054" y="29"/>
                  </a:lnTo>
                  <a:lnTo>
                    <a:pt x="5630" y="340"/>
                  </a:lnTo>
                  <a:lnTo>
                    <a:pt x="5262" y="708"/>
                  </a:lnTo>
                  <a:lnTo>
                    <a:pt x="4894" y="1104"/>
                  </a:lnTo>
                  <a:lnTo>
                    <a:pt x="4583" y="1500"/>
                  </a:lnTo>
                  <a:lnTo>
                    <a:pt x="4272" y="1924"/>
                  </a:lnTo>
                  <a:lnTo>
                    <a:pt x="3961" y="2377"/>
                  </a:lnTo>
                  <a:lnTo>
                    <a:pt x="3706" y="2829"/>
                  </a:lnTo>
                  <a:lnTo>
                    <a:pt x="3480" y="3310"/>
                  </a:lnTo>
                  <a:lnTo>
                    <a:pt x="3112" y="2914"/>
                  </a:lnTo>
                  <a:lnTo>
                    <a:pt x="2744" y="2546"/>
                  </a:lnTo>
                  <a:lnTo>
                    <a:pt x="2377" y="2207"/>
                  </a:lnTo>
                  <a:lnTo>
                    <a:pt x="1981" y="1867"/>
                  </a:lnTo>
                  <a:lnTo>
                    <a:pt x="1585" y="1556"/>
                  </a:lnTo>
                  <a:lnTo>
                    <a:pt x="1160" y="1245"/>
                  </a:lnTo>
                  <a:lnTo>
                    <a:pt x="736" y="962"/>
                  </a:lnTo>
                  <a:lnTo>
                    <a:pt x="284" y="708"/>
                  </a:lnTo>
                  <a:lnTo>
                    <a:pt x="199" y="679"/>
                  </a:lnTo>
                  <a:lnTo>
                    <a:pt x="114" y="679"/>
                  </a:lnTo>
                  <a:lnTo>
                    <a:pt x="57" y="736"/>
                  </a:lnTo>
                  <a:lnTo>
                    <a:pt x="1" y="793"/>
                  </a:lnTo>
                  <a:lnTo>
                    <a:pt x="1" y="849"/>
                  </a:lnTo>
                  <a:lnTo>
                    <a:pt x="1" y="934"/>
                  </a:lnTo>
                  <a:lnTo>
                    <a:pt x="29" y="1019"/>
                  </a:lnTo>
                  <a:lnTo>
                    <a:pt x="86" y="1075"/>
                  </a:lnTo>
                  <a:lnTo>
                    <a:pt x="538" y="1358"/>
                  </a:lnTo>
                  <a:lnTo>
                    <a:pt x="991" y="1641"/>
                  </a:lnTo>
                  <a:lnTo>
                    <a:pt x="1415" y="1952"/>
                  </a:lnTo>
                  <a:lnTo>
                    <a:pt x="1839" y="2292"/>
                  </a:lnTo>
                  <a:lnTo>
                    <a:pt x="2264" y="2631"/>
                  </a:lnTo>
                  <a:lnTo>
                    <a:pt x="2660" y="2999"/>
                  </a:lnTo>
                  <a:lnTo>
                    <a:pt x="3027" y="3367"/>
                  </a:lnTo>
                  <a:lnTo>
                    <a:pt x="3395" y="3763"/>
                  </a:lnTo>
                  <a:lnTo>
                    <a:pt x="3480" y="3791"/>
                  </a:lnTo>
                  <a:lnTo>
                    <a:pt x="3565" y="3791"/>
                  </a:lnTo>
                  <a:lnTo>
                    <a:pt x="3621" y="3763"/>
                  </a:lnTo>
                  <a:lnTo>
                    <a:pt x="3678" y="3706"/>
                  </a:lnTo>
                  <a:lnTo>
                    <a:pt x="3904" y="3197"/>
                  </a:lnTo>
                  <a:lnTo>
                    <a:pt x="4187" y="2744"/>
                  </a:lnTo>
                  <a:lnTo>
                    <a:pt x="4470" y="2263"/>
                  </a:lnTo>
                  <a:lnTo>
                    <a:pt x="4753" y="1811"/>
                  </a:lnTo>
                  <a:lnTo>
                    <a:pt x="5092" y="1387"/>
                  </a:lnTo>
                  <a:lnTo>
                    <a:pt x="5432" y="991"/>
                  </a:lnTo>
                  <a:lnTo>
                    <a:pt x="5799" y="566"/>
                  </a:lnTo>
                  <a:lnTo>
                    <a:pt x="6195" y="198"/>
                  </a:lnTo>
                  <a:lnTo>
                    <a:pt x="6224" y="142"/>
                  </a:lnTo>
                  <a:lnTo>
                    <a:pt x="6224" y="114"/>
                  </a:lnTo>
                  <a:lnTo>
                    <a:pt x="6195" y="29"/>
                  </a:lnTo>
                  <a:lnTo>
                    <a:pt x="61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784;p40">
              <a:extLst>
                <a:ext uri="{FF2B5EF4-FFF2-40B4-BE49-F238E27FC236}">
                  <a16:creationId xmlns:a16="http://schemas.microsoft.com/office/drawing/2014/main" xmlns="" id="{E96855C6-3833-48F8-8173-C1B542967DAC}"/>
                </a:ext>
              </a:extLst>
            </p:cNvPr>
            <p:cNvSpPr/>
            <p:nvPr/>
          </p:nvSpPr>
          <p:spPr>
            <a:xfrm>
              <a:off x="4035575" y="2587700"/>
              <a:ext cx="171850" cy="95475"/>
            </a:xfrm>
            <a:custGeom>
              <a:avLst/>
              <a:gdLst/>
              <a:ahLst/>
              <a:cxnLst/>
              <a:rect l="l" t="t" r="r" b="b"/>
              <a:pathLst>
                <a:path w="6874" h="3819" extrusionOk="0">
                  <a:moveTo>
                    <a:pt x="6733" y="0"/>
                  </a:moveTo>
                  <a:lnTo>
                    <a:pt x="6704" y="29"/>
                  </a:lnTo>
                  <a:lnTo>
                    <a:pt x="6223" y="396"/>
                  </a:lnTo>
                  <a:lnTo>
                    <a:pt x="5771" y="792"/>
                  </a:lnTo>
                  <a:lnTo>
                    <a:pt x="5347" y="1217"/>
                  </a:lnTo>
                  <a:lnTo>
                    <a:pt x="4951" y="1641"/>
                  </a:lnTo>
                  <a:lnTo>
                    <a:pt x="4583" y="2065"/>
                  </a:lnTo>
                  <a:lnTo>
                    <a:pt x="4243" y="2489"/>
                  </a:lnTo>
                  <a:lnTo>
                    <a:pt x="3904" y="2942"/>
                  </a:lnTo>
                  <a:lnTo>
                    <a:pt x="3593" y="3395"/>
                  </a:lnTo>
                  <a:lnTo>
                    <a:pt x="1980" y="2122"/>
                  </a:lnTo>
                  <a:lnTo>
                    <a:pt x="1132" y="1443"/>
                  </a:lnTo>
                  <a:lnTo>
                    <a:pt x="679" y="1103"/>
                  </a:lnTo>
                  <a:lnTo>
                    <a:pt x="481" y="905"/>
                  </a:lnTo>
                  <a:lnTo>
                    <a:pt x="227" y="764"/>
                  </a:lnTo>
                  <a:lnTo>
                    <a:pt x="170" y="736"/>
                  </a:lnTo>
                  <a:lnTo>
                    <a:pt x="114" y="736"/>
                  </a:lnTo>
                  <a:lnTo>
                    <a:pt x="57" y="764"/>
                  </a:lnTo>
                  <a:lnTo>
                    <a:pt x="29" y="821"/>
                  </a:lnTo>
                  <a:lnTo>
                    <a:pt x="0" y="877"/>
                  </a:lnTo>
                  <a:lnTo>
                    <a:pt x="0" y="934"/>
                  </a:lnTo>
                  <a:lnTo>
                    <a:pt x="0" y="990"/>
                  </a:lnTo>
                  <a:lnTo>
                    <a:pt x="57" y="1019"/>
                  </a:lnTo>
                  <a:lnTo>
                    <a:pt x="255" y="1217"/>
                  </a:lnTo>
                  <a:lnTo>
                    <a:pt x="481" y="1386"/>
                  </a:lnTo>
                  <a:lnTo>
                    <a:pt x="934" y="1754"/>
                  </a:lnTo>
                  <a:lnTo>
                    <a:pt x="1782" y="2405"/>
                  </a:lnTo>
                  <a:lnTo>
                    <a:pt x="3508" y="3791"/>
                  </a:lnTo>
                  <a:lnTo>
                    <a:pt x="3593" y="3819"/>
                  </a:lnTo>
                  <a:lnTo>
                    <a:pt x="3678" y="3819"/>
                  </a:lnTo>
                  <a:lnTo>
                    <a:pt x="3734" y="3791"/>
                  </a:lnTo>
                  <a:lnTo>
                    <a:pt x="3791" y="3734"/>
                  </a:lnTo>
                  <a:lnTo>
                    <a:pt x="4130" y="3253"/>
                  </a:lnTo>
                  <a:lnTo>
                    <a:pt x="4470" y="2772"/>
                  </a:lnTo>
                  <a:lnTo>
                    <a:pt x="4809" y="2291"/>
                  </a:lnTo>
                  <a:lnTo>
                    <a:pt x="5205" y="1839"/>
                  </a:lnTo>
                  <a:lnTo>
                    <a:pt x="5601" y="1415"/>
                  </a:lnTo>
                  <a:lnTo>
                    <a:pt x="5997" y="990"/>
                  </a:lnTo>
                  <a:lnTo>
                    <a:pt x="6846" y="198"/>
                  </a:lnTo>
                  <a:lnTo>
                    <a:pt x="6874" y="142"/>
                  </a:lnTo>
                  <a:lnTo>
                    <a:pt x="6874" y="113"/>
                  </a:lnTo>
                  <a:lnTo>
                    <a:pt x="6846" y="57"/>
                  </a:lnTo>
                  <a:lnTo>
                    <a:pt x="678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785;p40">
              <a:extLst>
                <a:ext uri="{FF2B5EF4-FFF2-40B4-BE49-F238E27FC236}">
                  <a16:creationId xmlns:a16="http://schemas.microsoft.com/office/drawing/2014/main" xmlns="" id="{F47EF168-FB87-4118-B347-13D720A64C55}"/>
                </a:ext>
              </a:extLst>
            </p:cNvPr>
            <p:cNvSpPr/>
            <p:nvPr/>
          </p:nvSpPr>
          <p:spPr>
            <a:xfrm>
              <a:off x="4433000" y="1975300"/>
              <a:ext cx="151350" cy="154175"/>
            </a:xfrm>
            <a:custGeom>
              <a:avLst/>
              <a:gdLst/>
              <a:ahLst/>
              <a:cxnLst/>
              <a:rect l="l" t="t" r="r" b="b"/>
              <a:pathLst>
                <a:path w="6054" h="6167" extrusionOk="0">
                  <a:moveTo>
                    <a:pt x="2405" y="0"/>
                  </a:moveTo>
                  <a:lnTo>
                    <a:pt x="2235" y="29"/>
                  </a:lnTo>
                  <a:lnTo>
                    <a:pt x="2094" y="85"/>
                  </a:lnTo>
                  <a:lnTo>
                    <a:pt x="1952" y="170"/>
                  </a:lnTo>
                  <a:lnTo>
                    <a:pt x="1839" y="283"/>
                  </a:lnTo>
                  <a:lnTo>
                    <a:pt x="1726" y="396"/>
                  </a:lnTo>
                  <a:lnTo>
                    <a:pt x="1641" y="538"/>
                  </a:lnTo>
                  <a:lnTo>
                    <a:pt x="1556" y="679"/>
                  </a:lnTo>
                  <a:lnTo>
                    <a:pt x="1528" y="821"/>
                  </a:lnTo>
                  <a:lnTo>
                    <a:pt x="1528" y="990"/>
                  </a:lnTo>
                  <a:lnTo>
                    <a:pt x="1528" y="1160"/>
                  </a:lnTo>
                  <a:lnTo>
                    <a:pt x="1584" y="1301"/>
                  </a:lnTo>
                  <a:lnTo>
                    <a:pt x="1641" y="1471"/>
                  </a:lnTo>
                  <a:lnTo>
                    <a:pt x="1698" y="1613"/>
                  </a:lnTo>
                  <a:lnTo>
                    <a:pt x="1811" y="1726"/>
                  </a:lnTo>
                  <a:lnTo>
                    <a:pt x="1924" y="1811"/>
                  </a:lnTo>
                  <a:lnTo>
                    <a:pt x="1989" y="1859"/>
                  </a:lnTo>
                  <a:lnTo>
                    <a:pt x="1989" y="1859"/>
                  </a:lnTo>
                  <a:lnTo>
                    <a:pt x="1867" y="1839"/>
                  </a:lnTo>
                  <a:lnTo>
                    <a:pt x="1556" y="1811"/>
                  </a:lnTo>
                  <a:lnTo>
                    <a:pt x="1217" y="1811"/>
                  </a:lnTo>
                  <a:lnTo>
                    <a:pt x="906" y="1896"/>
                  </a:lnTo>
                  <a:lnTo>
                    <a:pt x="764" y="1952"/>
                  </a:lnTo>
                  <a:lnTo>
                    <a:pt x="594" y="2037"/>
                  </a:lnTo>
                  <a:lnTo>
                    <a:pt x="481" y="2150"/>
                  </a:lnTo>
                  <a:lnTo>
                    <a:pt x="340" y="2235"/>
                  </a:lnTo>
                  <a:lnTo>
                    <a:pt x="227" y="2376"/>
                  </a:lnTo>
                  <a:lnTo>
                    <a:pt x="142" y="2518"/>
                  </a:lnTo>
                  <a:lnTo>
                    <a:pt x="85" y="2659"/>
                  </a:lnTo>
                  <a:lnTo>
                    <a:pt x="29" y="2801"/>
                  </a:lnTo>
                  <a:lnTo>
                    <a:pt x="0" y="2970"/>
                  </a:lnTo>
                  <a:lnTo>
                    <a:pt x="0" y="3140"/>
                  </a:lnTo>
                  <a:lnTo>
                    <a:pt x="29" y="3310"/>
                  </a:lnTo>
                  <a:lnTo>
                    <a:pt x="85" y="3451"/>
                  </a:lnTo>
                  <a:lnTo>
                    <a:pt x="170" y="3593"/>
                  </a:lnTo>
                  <a:lnTo>
                    <a:pt x="255" y="3734"/>
                  </a:lnTo>
                  <a:lnTo>
                    <a:pt x="396" y="3819"/>
                  </a:lnTo>
                  <a:lnTo>
                    <a:pt x="538" y="3904"/>
                  </a:lnTo>
                  <a:lnTo>
                    <a:pt x="849" y="4045"/>
                  </a:lnTo>
                  <a:lnTo>
                    <a:pt x="1019" y="4074"/>
                  </a:lnTo>
                  <a:lnTo>
                    <a:pt x="1330" y="4074"/>
                  </a:lnTo>
                  <a:lnTo>
                    <a:pt x="1500" y="4045"/>
                  </a:lnTo>
                  <a:lnTo>
                    <a:pt x="1669" y="3989"/>
                  </a:lnTo>
                  <a:lnTo>
                    <a:pt x="1839" y="3932"/>
                  </a:lnTo>
                  <a:lnTo>
                    <a:pt x="1471" y="4300"/>
                  </a:lnTo>
                  <a:lnTo>
                    <a:pt x="1330" y="4498"/>
                  </a:lnTo>
                  <a:lnTo>
                    <a:pt x="1188" y="4724"/>
                  </a:lnTo>
                  <a:lnTo>
                    <a:pt x="1104" y="4979"/>
                  </a:lnTo>
                  <a:lnTo>
                    <a:pt x="1047" y="5233"/>
                  </a:lnTo>
                  <a:lnTo>
                    <a:pt x="1075" y="5488"/>
                  </a:lnTo>
                  <a:lnTo>
                    <a:pt x="1104" y="5601"/>
                  </a:lnTo>
                  <a:lnTo>
                    <a:pt x="1160" y="5714"/>
                  </a:lnTo>
                  <a:lnTo>
                    <a:pt x="1245" y="5856"/>
                  </a:lnTo>
                  <a:lnTo>
                    <a:pt x="1358" y="5940"/>
                  </a:lnTo>
                  <a:lnTo>
                    <a:pt x="1500" y="6025"/>
                  </a:lnTo>
                  <a:lnTo>
                    <a:pt x="1641" y="6110"/>
                  </a:lnTo>
                  <a:lnTo>
                    <a:pt x="1782" y="6138"/>
                  </a:lnTo>
                  <a:lnTo>
                    <a:pt x="1952" y="6167"/>
                  </a:lnTo>
                  <a:lnTo>
                    <a:pt x="2094" y="6167"/>
                  </a:lnTo>
                  <a:lnTo>
                    <a:pt x="2263" y="6110"/>
                  </a:lnTo>
                  <a:lnTo>
                    <a:pt x="2405" y="6054"/>
                  </a:lnTo>
                  <a:lnTo>
                    <a:pt x="2546" y="5997"/>
                  </a:lnTo>
                  <a:lnTo>
                    <a:pt x="2659" y="5884"/>
                  </a:lnTo>
                  <a:lnTo>
                    <a:pt x="2772" y="5771"/>
                  </a:lnTo>
                  <a:lnTo>
                    <a:pt x="2886" y="5658"/>
                  </a:lnTo>
                  <a:lnTo>
                    <a:pt x="2970" y="5516"/>
                  </a:lnTo>
                  <a:lnTo>
                    <a:pt x="3112" y="5233"/>
                  </a:lnTo>
                  <a:lnTo>
                    <a:pt x="3168" y="4922"/>
                  </a:lnTo>
                  <a:lnTo>
                    <a:pt x="3197" y="4611"/>
                  </a:lnTo>
                  <a:lnTo>
                    <a:pt x="3168" y="4300"/>
                  </a:lnTo>
                  <a:lnTo>
                    <a:pt x="3112" y="3989"/>
                  </a:lnTo>
                  <a:lnTo>
                    <a:pt x="3423" y="4272"/>
                  </a:lnTo>
                  <a:lnTo>
                    <a:pt x="3819" y="4554"/>
                  </a:lnTo>
                  <a:lnTo>
                    <a:pt x="4215" y="4781"/>
                  </a:lnTo>
                  <a:lnTo>
                    <a:pt x="4611" y="4922"/>
                  </a:lnTo>
                  <a:lnTo>
                    <a:pt x="4809" y="4979"/>
                  </a:lnTo>
                  <a:lnTo>
                    <a:pt x="5205" y="4979"/>
                  </a:lnTo>
                  <a:lnTo>
                    <a:pt x="5403" y="4922"/>
                  </a:lnTo>
                  <a:lnTo>
                    <a:pt x="5573" y="4866"/>
                  </a:lnTo>
                  <a:lnTo>
                    <a:pt x="5743" y="4752"/>
                  </a:lnTo>
                  <a:lnTo>
                    <a:pt x="5884" y="4611"/>
                  </a:lnTo>
                  <a:lnTo>
                    <a:pt x="5969" y="4470"/>
                  </a:lnTo>
                  <a:lnTo>
                    <a:pt x="6025" y="4300"/>
                  </a:lnTo>
                  <a:lnTo>
                    <a:pt x="6054" y="4130"/>
                  </a:lnTo>
                  <a:lnTo>
                    <a:pt x="6054" y="3960"/>
                  </a:lnTo>
                  <a:lnTo>
                    <a:pt x="5997" y="3819"/>
                  </a:lnTo>
                  <a:lnTo>
                    <a:pt x="5941" y="3649"/>
                  </a:lnTo>
                  <a:lnTo>
                    <a:pt x="5884" y="3508"/>
                  </a:lnTo>
                  <a:lnTo>
                    <a:pt x="5771" y="3366"/>
                  </a:lnTo>
                  <a:lnTo>
                    <a:pt x="5658" y="3225"/>
                  </a:lnTo>
                  <a:lnTo>
                    <a:pt x="5375" y="2999"/>
                  </a:lnTo>
                  <a:lnTo>
                    <a:pt x="5064" y="2801"/>
                  </a:lnTo>
                  <a:lnTo>
                    <a:pt x="4696" y="2603"/>
                  </a:lnTo>
                  <a:lnTo>
                    <a:pt x="4357" y="2490"/>
                  </a:lnTo>
                  <a:lnTo>
                    <a:pt x="4583" y="2490"/>
                  </a:lnTo>
                  <a:lnTo>
                    <a:pt x="4781" y="2461"/>
                  </a:lnTo>
                  <a:lnTo>
                    <a:pt x="4979" y="2405"/>
                  </a:lnTo>
                  <a:lnTo>
                    <a:pt x="5177" y="2320"/>
                  </a:lnTo>
                  <a:lnTo>
                    <a:pt x="5347" y="2235"/>
                  </a:lnTo>
                  <a:lnTo>
                    <a:pt x="5516" y="2122"/>
                  </a:lnTo>
                  <a:lnTo>
                    <a:pt x="5658" y="1980"/>
                  </a:lnTo>
                  <a:lnTo>
                    <a:pt x="5799" y="1839"/>
                  </a:lnTo>
                  <a:lnTo>
                    <a:pt x="5884" y="1641"/>
                  </a:lnTo>
                  <a:lnTo>
                    <a:pt x="5941" y="1443"/>
                  </a:lnTo>
                  <a:lnTo>
                    <a:pt x="5969" y="1245"/>
                  </a:lnTo>
                  <a:lnTo>
                    <a:pt x="5941" y="1047"/>
                  </a:lnTo>
                  <a:lnTo>
                    <a:pt x="5884" y="849"/>
                  </a:lnTo>
                  <a:lnTo>
                    <a:pt x="5771" y="679"/>
                  </a:lnTo>
                  <a:lnTo>
                    <a:pt x="5658" y="538"/>
                  </a:lnTo>
                  <a:lnTo>
                    <a:pt x="5488" y="425"/>
                  </a:lnTo>
                  <a:lnTo>
                    <a:pt x="5347" y="368"/>
                  </a:lnTo>
                  <a:lnTo>
                    <a:pt x="5177" y="340"/>
                  </a:lnTo>
                  <a:lnTo>
                    <a:pt x="5035" y="368"/>
                  </a:lnTo>
                  <a:lnTo>
                    <a:pt x="4894" y="396"/>
                  </a:lnTo>
                  <a:lnTo>
                    <a:pt x="4724" y="425"/>
                  </a:lnTo>
                  <a:lnTo>
                    <a:pt x="4583" y="509"/>
                  </a:lnTo>
                  <a:lnTo>
                    <a:pt x="4470" y="594"/>
                  </a:lnTo>
                  <a:lnTo>
                    <a:pt x="4328" y="679"/>
                  </a:lnTo>
                  <a:lnTo>
                    <a:pt x="4130" y="905"/>
                  </a:lnTo>
                  <a:lnTo>
                    <a:pt x="3932" y="1132"/>
                  </a:lnTo>
                  <a:lnTo>
                    <a:pt x="3762" y="1358"/>
                  </a:lnTo>
                  <a:lnTo>
                    <a:pt x="3621" y="1641"/>
                  </a:lnTo>
                  <a:lnTo>
                    <a:pt x="3649" y="1471"/>
                  </a:lnTo>
                  <a:lnTo>
                    <a:pt x="3678" y="1301"/>
                  </a:lnTo>
                  <a:lnTo>
                    <a:pt x="3678" y="1160"/>
                  </a:lnTo>
                  <a:lnTo>
                    <a:pt x="3649" y="990"/>
                  </a:lnTo>
                  <a:lnTo>
                    <a:pt x="3621" y="849"/>
                  </a:lnTo>
                  <a:lnTo>
                    <a:pt x="3564" y="679"/>
                  </a:lnTo>
                  <a:lnTo>
                    <a:pt x="3480" y="538"/>
                  </a:lnTo>
                  <a:lnTo>
                    <a:pt x="3395" y="425"/>
                  </a:lnTo>
                  <a:lnTo>
                    <a:pt x="3282" y="311"/>
                  </a:lnTo>
                  <a:lnTo>
                    <a:pt x="3140" y="198"/>
                  </a:lnTo>
                  <a:lnTo>
                    <a:pt x="3027" y="113"/>
                  </a:lnTo>
                  <a:lnTo>
                    <a:pt x="2857" y="57"/>
                  </a:lnTo>
                  <a:lnTo>
                    <a:pt x="2716" y="29"/>
                  </a:lnTo>
                  <a:lnTo>
                    <a:pt x="2546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786;p40">
              <a:extLst>
                <a:ext uri="{FF2B5EF4-FFF2-40B4-BE49-F238E27FC236}">
                  <a16:creationId xmlns:a16="http://schemas.microsoft.com/office/drawing/2014/main" xmlns="" id="{E758BE6F-8A7E-494B-9937-B07990812468}"/>
                </a:ext>
              </a:extLst>
            </p:cNvPr>
            <p:cNvSpPr/>
            <p:nvPr/>
          </p:nvSpPr>
          <p:spPr>
            <a:xfrm>
              <a:off x="4481075" y="2014900"/>
              <a:ext cx="55900" cy="55875"/>
            </a:xfrm>
            <a:custGeom>
              <a:avLst/>
              <a:gdLst/>
              <a:ahLst/>
              <a:cxnLst/>
              <a:rect l="l" t="t" r="r" b="b"/>
              <a:pathLst>
                <a:path w="2236" h="2235" extrusionOk="0">
                  <a:moveTo>
                    <a:pt x="849" y="0"/>
                  </a:moveTo>
                  <a:lnTo>
                    <a:pt x="736" y="57"/>
                  </a:lnTo>
                  <a:lnTo>
                    <a:pt x="595" y="85"/>
                  </a:lnTo>
                  <a:lnTo>
                    <a:pt x="482" y="170"/>
                  </a:lnTo>
                  <a:lnTo>
                    <a:pt x="369" y="255"/>
                  </a:lnTo>
                  <a:lnTo>
                    <a:pt x="284" y="368"/>
                  </a:lnTo>
                  <a:lnTo>
                    <a:pt x="199" y="481"/>
                  </a:lnTo>
                  <a:lnTo>
                    <a:pt x="114" y="623"/>
                  </a:lnTo>
                  <a:lnTo>
                    <a:pt x="57" y="764"/>
                  </a:lnTo>
                  <a:lnTo>
                    <a:pt x="1" y="1047"/>
                  </a:lnTo>
                  <a:lnTo>
                    <a:pt x="29" y="1330"/>
                  </a:lnTo>
                  <a:lnTo>
                    <a:pt x="57" y="1471"/>
                  </a:lnTo>
                  <a:lnTo>
                    <a:pt x="86" y="1584"/>
                  </a:lnTo>
                  <a:lnTo>
                    <a:pt x="171" y="1726"/>
                  </a:lnTo>
                  <a:lnTo>
                    <a:pt x="227" y="1839"/>
                  </a:lnTo>
                  <a:lnTo>
                    <a:pt x="340" y="1952"/>
                  </a:lnTo>
                  <a:lnTo>
                    <a:pt x="453" y="2037"/>
                  </a:lnTo>
                  <a:lnTo>
                    <a:pt x="567" y="2122"/>
                  </a:lnTo>
                  <a:lnTo>
                    <a:pt x="708" y="2178"/>
                  </a:lnTo>
                  <a:lnTo>
                    <a:pt x="906" y="2235"/>
                  </a:lnTo>
                  <a:lnTo>
                    <a:pt x="1132" y="2235"/>
                  </a:lnTo>
                  <a:lnTo>
                    <a:pt x="1330" y="2207"/>
                  </a:lnTo>
                  <a:lnTo>
                    <a:pt x="1557" y="2150"/>
                  </a:lnTo>
                  <a:lnTo>
                    <a:pt x="1726" y="2037"/>
                  </a:lnTo>
                  <a:lnTo>
                    <a:pt x="1896" y="1924"/>
                  </a:lnTo>
                  <a:lnTo>
                    <a:pt x="2038" y="1754"/>
                  </a:lnTo>
                  <a:lnTo>
                    <a:pt x="2151" y="1556"/>
                  </a:lnTo>
                  <a:lnTo>
                    <a:pt x="2207" y="1302"/>
                  </a:lnTo>
                  <a:lnTo>
                    <a:pt x="2236" y="1075"/>
                  </a:lnTo>
                  <a:lnTo>
                    <a:pt x="2179" y="821"/>
                  </a:lnTo>
                  <a:lnTo>
                    <a:pt x="2066" y="594"/>
                  </a:lnTo>
                  <a:lnTo>
                    <a:pt x="1953" y="425"/>
                  </a:lnTo>
                  <a:lnTo>
                    <a:pt x="1755" y="255"/>
                  </a:lnTo>
                  <a:lnTo>
                    <a:pt x="1557" y="114"/>
                  </a:lnTo>
                  <a:lnTo>
                    <a:pt x="1330" y="29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787;p40">
              <a:extLst>
                <a:ext uri="{FF2B5EF4-FFF2-40B4-BE49-F238E27FC236}">
                  <a16:creationId xmlns:a16="http://schemas.microsoft.com/office/drawing/2014/main" xmlns="" id="{6EA8682F-A609-4828-B137-CD17CB84AF92}"/>
                </a:ext>
              </a:extLst>
            </p:cNvPr>
            <p:cNvSpPr/>
            <p:nvPr/>
          </p:nvSpPr>
          <p:spPr>
            <a:xfrm>
              <a:off x="4833950" y="1840925"/>
              <a:ext cx="152775" cy="152075"/>
            </a:xfrm>
            <a:custGeom>
              <a:avLst/>
              <a:gdLst/>
              <a:ahLst/>
              <a:cxnLst/>
              <a:rect l="l" t="t" r="r" b="b"/>
              <a:pathLst>
                <a:path w="6111" h="6083" extrusionOk="0">
                  <a:moveTo>
                    <a:pt x="1274" y="1"/>
                  </a:moveTo>
                  <a:lnTo>
                    <a:pt x="1076" y="57"/>
                  </a:lnTo>
                  <a:lnTo>
                    <a:pt x="878" y="142"/>
                  </a:lnTo>
                  <a:lnTo>
                    <a:pt x="736" y="256"/>
                  </a:lnTo>
                  <a:lnTo>
                    <a:pt x="623" y="425"/>
                  </a:lnTo>
                  <a:lnTo>
                    <a:pt x="567" y="567"/>
                  </a:lnTo>
                  <a:lnTo>
                    <a:pt x="538" y="708"/>
                  </a:lnTo>
                  <a:lnTo>
                    <a:pt x="510" y="878"/>
                  </a:lnTo>
                  <a:lnTo>
                    <a:pt x="538" y="1019"/>
                  </a:lnTo>
                  <a:lnTo>
                    <a:pt x="567" y="1161"/>
                  </a:lnTo>
                  <a:lnTo>
                    <a:pt x="623" y="1302"/>
                  </a:lnTo>
                  <a:lnTo>
                    <a:pt x="708" y="1444"/>
                  </a:lnTo>
                  <a:lnTo>
                    <a:pt x="793" y="1585"/>
                  </a:lnTo>
                  <a:lnTo>
                    <a:pt x="991" y="1811"/>
                  </a:lnTo>
                  <a:lnTo>
                    <a:pt x="1217" y="2009"/>
                  </a:lnTo>
                  <a:lnTo>
                    <a:pt x="1443" y="2207"/>
                  </a:lnTo>
                  <a:lnTo>
                    <a:pt x="1698" y="2349"/>
                  </a:lnTo>
                  <a:lnTo>
                    <a:pt x="1528" y="2320"/>
                  </a:lnTo>
                  <a:lnTo>
                    <a:pt x="1387" y="2292"/>
                  </a:lnTo>
                  <a:lnTo>
                    <a:pt x="1217" y="2264"/>
                  </a:lnTo>
                  <a:lnTo>
                    <a:pt x="1047" y="2292"/>
                  </a:lnTo>
                  <a:lnTo>
                    <a:pt x="906" y="2320"/>
                  </a:lnTo>
                  <a:lnTo>
                    <a:pt x="736" y="2349"/>
                  </a:lnTo>
                  <a:lnTo>
                    <a:pt x="595" y="2434"/>
                  </a:lnTo>
                  <a:lnTo>
                    <a:pt x="453" y="2518"/>
                  </a:lnTo>
                  <a:lnTo>
                    <a:pt x="340" y="2603"/>
                  </a:lnTo>
                  <a:lnTo>
                    <a:pt x="227" y="2716"/>
                  </a:lnTo>
                  <a:lnTo>
                    <a:pt x="142" y="2858"/>
                  </a:lnTo>
                  <a:lnTo>
                    <a:pt x="86" y="2999"/>
                  </a:lnTo>
                  <a:lnTo>
                    <a:pt x="29" y="3169"/>
                  </a:lnTo>
                  <a:lnTo>
                    <a:pt x="1" y="3310"/>
                  </a:lnTo>
                  <a:lnTo>
                    <a:pt x="1" y="3480"/>
                  </a:lnTo>
                  <a:lnTo>
                    <a:pt x="1" y="3622"/>
                  </a:lnTo>
                  <a:lnTo>
                    <a:pt x="57" y="3791"/>
                  </a:lnTo>
                  <a:lnTo>
                    <a:pt x="114" y="3933"/>
                  </a:lnTo>
                  <a:lnTo>
                    <a:pt x="227" y="4074"/>
                  </a:lnTo>
                  <a:lnTo>
                    <a:pt x="340" y="4187"/>
                  </a:lnTo>
                  <a:lnTo>
                    <a:pt x="453" y="4272"/>
                  </a:lnTo>
                  <a:lnTo>
                    <a:pt x="595" y="4357"/>
                  </a:lnTo>
                  <a:lnTo>
                    <a:pt x="736" y="4385"/>
                  </a:lnTo>
                  <a:lnTo>
                    <a:pt x="906" y="4414"/>
                  </a:lnTo>
                  <a:lnTo>
                    <a:pt x="1076" y="4414"/>
                  </a:lnTo>
                  <a:lnTo>
                    <a:pt x="1245" y="4385"/>
                  </a:lnTo>
                  <a:lnTo>
                    <a:pt x="1387" y="4329"/>
                  </a:lnTo>
                  <a:lnTo>
                    <a:pt x="1528" y="4272"/>
                  </a:lnTo>
                  <a:lnTo>
                    <a:pt x="1670" y="4187"/>
                  </a:lnTo>
                  <a:lnTo>
                    <a:pt x="1755" y="4074"/>
                  </a:lnTo>
                  <a:lnTo>
                    <a:pt x="1818" y="3989"/>
                  </a:lnTo>
                  <a:lnTo>
                    <a:pt x="1818" y="3989"/>
                  </a:lnTo>
                  <a:lnTo>
                    <a:pt x="1783" y="4131"/>
                  </a:lnTo>
                  <a:lnTo>
                    <a:pt x="1726" y="4442"/>
                  </a:lnTo>
                  <a:lnTo>
                    <a:pt x="1726" y="4781"/>
                  </a:lnTo>
                  <a:lnTo>
                    <a:pt x="1755" y="5092"/>
                  </a:lnTo>
                  <a:lnTo>
                    <a:pt x="1811" y="5262"/>
                  </a:lnTo>
                  <a:lnTo>
                    <a:pt x="1896" y="5404"/>
                  </a:lnTo>
                  <a:lnTo>
                    <a:pt x="1981" y="5545"/>
                  </a:lnTo>
                  <a:lnTo>
                    <a:pt x="2066" y="5658"/>
                  </a:lnTo>
                  <a:lnTo>
                    <a:pt x="2179" y="5800"/>
                  </a:lnTo>
                  <a:lnTo>
                    <a:pt x="2320" y="5884"/>
                  </a:lnTo>
                  <a:lnTo>
                    <a:pt x="2462" y="5969"/>
                  </a:lnTo>
                  <a:lnTo>
                    <a:pt x="2603" y="6026"/>
                  </a:lnTo>
                  <a:lnTo>
                    <a:pt x="2773" y="6054"/>
                  </a:lnTo>
                  <a:lnTo>
                    <a:pt x="2943" y="6082"/>
                  </a:lnTo>
                  <a:lnTo>
                    <a:pt x="3112" y="6054"/>
                  </a:lnTo>
                  <a:lnTo>
                    <a:pt x="3254" y="6026"/>
                  </a:lnTo>
                  <a:lnTo>
                    <a:pt x="3423" y="5941"/>
                  </a:lnTo>
                  <a:lnTo>
                    <a:pt x="3537" y="5856"/>
                  </a:lnTo>
                  <a:lnTo>
                    <a:pt x="3650" y="5743"/>
                  </a:lnTo>
                  <a:lnTo>
                    <a:pt x="3763" y="5602"/>
                  </a:lnTo>
                  <a:lnTo>
                    <a:pt x="3904" y="5290"/>
                  </a:lnTo>
                  <a:lnTo>
                    <a:pt x="3933" y="5121"/>
                  </a:lnTo>
                  <a:lnTo>
                    <a:pt x="3961" y="4979"/>
                  </a:lnTo>
                  <a:lnTo>
                    <a:pt x="3961" y="4810"/>
                  </a:lnTo>
                  <a:lnTo>
                    <a:pt x="3961" y="4640"/>
                  </a:lnTo>
                  <a:lnTo>
                    <a:pt x="3904" y="4470"/>
                  </a:lnTo>
                  <a:lnTo>
                    <a:pt x="3848" y="4329"/>
                  </a:lnTo>
                  <a:lnTo>
                    <a:pt x="4216" y="4696"/>
                  </a:lnTo>
                  <a:lnTo>
                    <a:pt x="4385" y="4866"/>
                  </a:lnTo>
                  <a:lnTo>
                    <a:pt x="4612" y="5008"/>
                  </a:lnTo>
                  <a:lnTo>
                    <a:pt x="4838" y="5121"/>
                  </a:lnTo>
                  <a:lnTo>
                    <a:pt x="5092" y="5177"/>
                  </a:lnTo>
                  <a:lnTo>
                    <a:pt x="5347" y="5177"/>
                  </a:lnTo>
                  <a:lnTo>
                    <a:pt x="5488" y="5149"/>
                  </a:lnTo>
                  <a:lnTo>
                    <a:pt x="5602" y="5092"/>
                  </a:lnTo>
                  <a:lnTo>
                    <a:pt x="5743" y="5036"/>
                  </a:lnTo>
                  <a:lnTo>
                    <a:pt x="5856" y="4923"/>
                  </a:lnTo>
                  <a:lnTo>
                    <a:pt x="5941" y="4810"/>
                  </a:lnTo>
                  <a:lnTo>
                    <a:pt x="6026" y="4668"/>
                  </a:lnTo>
                  <a:lnTo>
                    <a:pt x="6054" y="4498"/>
                  </a:lnTo>
                  <a:lnTo>
                    <a:pt x="6082" y="4357"/>
                  </a:lnTo>
                  <a:lnTo>
                    <a:pt x="6111" y="4187"/>
                  </a:lnTo>
                  <a:lnTo>
                    <a:pt x="6082" y="4046"/>
                  </a:lnTo>
                  <a:lnTo>
                    <a:pt x="6026" y="3876"/>
                  </a:lnTo>
                  <a:lnTo>
                    <a:pt x="5969" y="3735"/>
                  </a:lnTo>
                  <a:lnTo>
                    <a:pt x="5884" y="3622"/>
                  </a:lnTo>
                  <a:lnTo>
                    <a:pt x="5771" y="3508"/>
                  </a:lnTo>
                  <a:lnTo>
                    <a:pt x="5658" y="3395"/>
                  </a:lnTo>
                  <a:lnTo>
                    <a:pt x="5545" y="3282"/>
                  </a:lnTo>
                  <a:lnTo>
                    <a:pt x="5262" y="3141"/>
                  </a:lnTo>
                  <a:lnTo>
                    <a:pt x="4951" y="3056"/>
                  </a:lnTo>
                  <a:lnTo>
                    <a:pt x="4640" y="2999"/>
                  </a:lnTo>
                  <a:lnTo>
                    <a:pt x="4329" y="2999"/>
                  </a:lnTo>
                  <a:lnTo>
                    <a:pt x="4018" y="3028"/>
                  </a:lnTo>
                  <a:lnTo>
                    <a:pt x="4018" y="3028"/>
                  </a:lnTo>
                  <a:lnTo>
                    <a:pt x="4329" y="2745"/>
                  </a:lnTo>
                  <a:lnTo>
                    <a:pt x="4612" y="2377"/>
                  </a:lnTo>
                  <a:lnTo>
                    <a:pt x="4866" y="1981"/>
                  </a:lnTo>
                  <a:lnTo>
                    <a:pt x="5064" y="1613"/>
                  </a:lnTo>
                  <a:lnTo>
                    <a:pt x="5121" y="1415"/>
                  </a:lnTo>
                  <a:lnTo>
                    <a:pt x="5149" y="1217"/>
                  </a:lnTo>
                  <a:lnTo>
                    <a:pt x="5149" y="1019"/>
                  </a:lnTo>
                  <a:lnTo>
                    <a:pt x="5121" y="821"/>
                  </a:lnTo>
                  <a:lnTo>
                    <a:pt x="5036" y="652"/>
                  </a:lnTo>
                  <a:lnTo>
                    <a:pt x="4951" y="482"/>
                  </a:lnTo>
                  <a:lnTo>
                    <a:pt x="4838" y="340"/>
                  </a:lnTo>
                  <a:lnTo>
                    <a:pt x="4668" y="227"/>
                  </a:lnTo>
                  <a:lnTo>
                    <a:pt x="4527" y="142"/>
                  </a:lnTo>
                  <a:lnTo>
                    <a:pt x="4357" y="114"/>
                  </a:lnTo>
                  <a:lnTo>
                    <a:pt x="4187" y="114"/>
                  </a:lnTo>
                  <a:lnTo>
                    <a:pt x="4046" y="142"/>
                  </a:lnTo>
                  <a:lnTo>
                    <a:pt x="3876" y="171"/>
                  </a:lnTo>
                  <a:lnTo>
                    <a:pt x="3706" y="256"/>
                  </a:lnTo>
                  <a:lnTo>
                    <a:pt x="3565" y="340"/>
                  </a:lnTo>
                  <a:lnTo>
                    <a:pt x="3423" y="454"/>
                  </a:lnTo>
                  <a:lnTo>
                    <a:pt x="3169" y="708"/>
                  </a:lnTo>
                  <a:lnTo>
                    <a:pt x="2943" y="1019"/>
                  </a:lnTo>
                  <a:lnTo>
                    <a:pt x="2745" y="1359"/>
                  </a:lnTo>
                  <a:lnTo>
                    <a:pt x="2603" y="1670"/>
                  </a:lnTo>
                  <a:lnTo>
                    <a:pt x="2603" y="1472"/>
                  </a:lnTo>
                  <a:lnTo>
                    <a:pt x="2603" y="1274"/>
                  </a:lnTo>
                  <a:lnTo>
                    <a:pt x="2547" y="1076"/>
                  </a:lnTo>
                  <a:lnTo>
                    <a:pt x="2490" y="850"/>
                  </a:lnTo>
                  <a:lnTo>
                    <a:pt x="2433" y="680"/>
                  </a:lnTo>
                  <a:lnTo>
                    <a:pt x="2320" y="510"/>
                  </a:lnTo>
                  <a:lnTo>
                    <a:pt x="2207" y="340"/>
                  </a:lnTo>
                  <a:lnTo>
                    <a:pt x="2037" y="199"/>
                  </a:lnTo>
                  <a:lnTo>
                    <a:pt x="1868" y="114"/>
                  </a:lnTo>
                  <a:lnTo>
                    <a:pt x="1670" y="29"/>
                  </a:lnTo>
                  <a:lnTo>
                    <a:pt x="1472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788;p40">
              <a:extLst>
                <a:ext uri="{FF2B5EF4-FFF2-40B4-BE49-F238E27FC236}">
                  <a16:creationId xmlns:a16="http://schemas.microsoft.com/office/drawing/2014/main" xmlns="" id="{4CFD2D9B-6F3C-48F1-A13E-0C3E9DD3FBFA}"/>
                </a:ext>
              </a:extLst>
            </p:cNvPr>
            <p:cNvSpPr/>
            <p:nvPr/>
          </p:nvSpPr>
          <p:spPr>
            <a:xfrm>
              <a:off x="4873550" y="1888325"/>
              <a:ext cx="56600" cy="55875"/>
            </a:xfrm>
            <a:custGeom>
              <a:avLst/>
              <a:gdLst/>
              <a:ahLst/>
              <a:cxnLst/>
              <a:rect l="l" t="t" r="r" b="b"/>
              <a:pathLst>
                <a:path w="2264" h="2235" extrusionOk="0">
                  <a:moveTo>
                    <a:pt x="1161" y="0"/>
                  </a:moveTo>
                  <a:lnTo>
                    <a:pt x="934" y="57"/>
                  </a:lnTo>
                  <a:lnTo>
                    <a:pt x="708" y="142"/>
                  </a:lnTo>
                  <a:lnTo>
                    <a:pt x="482" y="255"/>
                  </a:lnTo>
                  <a:lnTo>
                    <a:pt x="312" y="424"/>
                  </a:lnTo>
                  <a:lnTo>
                    <a:pt x="171" y="594"/>
                  </a:lnTo>
                  <a:lnTo>
                    <a:pt x="57" y="820"/>
                  </a:lnTo>
                  <a:lnTo>
                    <a:pt x="1" y="1075"/>
                  </a:lnTo>
                  <a:lnTo>
                    <a:pt x="1" y="1301"/>
                  </a:lnTo>
                  <a:lnTo>
                    <a:pt x="29" y="1443"/>
                  </a:lnTo>
                  <a:lnTo>
                    <a:pt x="86" y="1556"/>
                  </a:lnTo>
                  <a:lnTo>
                    <a:pt x="142" y="1669"/>
                  </a:lnTo>
                  <a:lnTo>
                    <a:pt x="227" y="1810"/>
                  </a:lnTo>
                  <a:lnTo>
                    <a:pt x="340" y="1924"/>
                  </a:lnTo>
                  <a:lnTo>
                    <a:pt x="453" y="2008"/>
                  </a:lnTo>
                  <a:lnTo>
                    <a:pt x="567" y="2093"/>
                  </a:lnTo>
                  <a:lnTo>
                    <a:pt x="708" y="2150"/>
                  </a:lnTo>
                  <a:lnTo>
                    <a:pt x="991" y="2235"/>
                  </a:lnTo>
                  <a:lnTo>
                    <a:pt x="1274" y="2235"/>
                  </a:lnTo>
                  <a:lnTo>
                    <a:pt x="1415" y="2206"/>
                  </a:lnTo>
                  <a:lnTo>
                    <a:pt x="1528" y="2178"/>
                  </a:lnTo>
                  <a:lnTo>
                    <a:pt x="1670" y="2122"/>
                  </a:lnTo>
                  <a:lnTo>
                    <a:pt x="1783" y="2065"/>
                  </a:lnTo>
                  <a:lnTo>
                    <a:pt x="1896" y="1980"/>
                  </a:lnTo>
                  <a:lnTo>
                    <a:pt x="2009" y="1867"/>
                  </a:lnTo>
                  <a:lnTo>
                    <a:pt x="2094" y="1754"/>
                  </a:lnTo>
                  <a:lnTo>
                    <a:pt x="2179" y="1612"/>
                  </a:lnTo>
                  <a:lnTo>
                    <a:pt x="2236" y="1414"/>
                  </a:lnTo>
                  <a:lnTo>
                    <a:pt x="2264" y="1188"/>
                  </a:lnTo>
                  <a:lnTo>
                    <a:pt x="2236" y="990"/>
                  </a:lnTo>
                  <a:lnTo>
                    <a:pt x="2179" y="764"/>
                  </a:lnTo>
                  <a:lnTo>
                    <a:pt x="2094" y="566"/>
                  </a:lnTo>
                  <a:lnTo>
                    <a:pt x="1981" y="396"/>
                  </a:lnTo>
                  <a:lnTo>
                    <a:pt x="1839" y="255"/>
                  </a:lnTo>
                  <a:lnTo>
                    <a:pt x="1641" y="142"/>
                  </a:lnTo>
                  <a:lnTo>
                    <a:pt x="1415" y="28"/>
                  </a:lnTo>
                  <a:lnTo>
                    <a:pt x="116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789;p40">
              <a:extLst>
                <a:ext uri="{FF2B5EF4-FFF2-40B4-BE49-F238E27FC236}">
                  <a16:creationId xmlns:a16="http://schemas.microsoft.com/office/drawing/2014/main" xmlns="" id="{FBFA46B6-6355-4557-B329-903EBB9B3A68}"/>
                </a:ext>
              </a:extLst>
            </p:cNvPr>
            <p:cNvSpPr/>
            <p:nvPr/>
          </p:nvSpPr>
          <p:spPr>
            <a:xfrm>
              <a:off x="5032675" y="2100475"/>
              <a:ext cx="152775" cy="151350"/>
            </a:xfrm>
            <a:custGeom>
              <a:avLst/>
              <a:gdLst/>
              <a:ahLst/>
              <a:cxnLst/>
              <a:rect l="l" t="t" r="r" b="b"/>
              <a:pathLst>
                <a:path w="6111" h="6054" extrusionOk="0">
                  <a:moveTo>
                    <a:pt x="1273" y="0"/>
                  </a:moveTo>
                  <a:lnTo>
                    <a:pt x="1104" y="28"/>
                  </a:lnTo>
                  <a:lnTo>
                    <a:pt x="905" y="113"/>
                  </a:lnTo>
                  <a:lnTo>
                    <a:pt x="764" y="255"/>
                  </a:lnTo>
                  <a:lnTo>
                    <a:pt x="651" y="396"/>
                  </a:lnTo>
                  <a:lnTo>
                    <a:pt x="566" y="537"/>
                  </a:lnTo>
                  <a:lnTo>
                    <a:pt x="538" y="707"/>
                  </a:lnTo>
                  <a:lnTo>
                    <a:pt x="538" y="849"/>
                  </a:lnTo>
                  <a:lnTo>
                    <a:pt x="566" y="990"/>
                  </a:lnTo>
                  <a:lnTo>
                    <a:pt x="594" y="1160"/>
                  </a:lnTo>
                  <a:lnTo>
                    <a:pt x="651" y="1301"/>
                  </a:lnTo>
                  <a:lnTo>
                    <a:pt x="736" y="1443"/>
                  </a:lnTo>
                  <a:lnTo>
                    <a:pt x="821" y="1556"/>
                  </a:lnTo>
                  <a:lnTo>
                    <a:pt x="1019" y="1782"/>
                  </a:lnTo>
                  <a:lnTo>
                    <a:pt x="1217" y="2008"/>
                  </a:lnTo>
                  <a:lnTo>
                    <a:pt x="1471" y="2178"/>
                  </a:lnTo>
                  <a:lnTo>
                    <a:pt x="1726" y="2348"/>
                  </a:lnTo>
                  <a:lnTo>
                    <a:pt x="1556" y="2291"/>
                  </a:lnTo>
                  <a:lnTo>
                    <a:pt x="1415" y="2263"/>
                  </a:lnTo>
                  <a:lnTo>
                    <a:pt x="1075" y="2263"/>
                  </a:lnTo>
                  <a:lnTo>
                    <a:pt x="934" y="2291"/>
                  </a:lnTo>
                  <a:lnTo>
                    <a:pt x="764" y="2348"/>
                  </a:lnTo>
                  <a:lnTo>
                    <a:pt x="623" y="2404"/>
                  </a:lnTo>
                  <a:lnTo>
                    <a:pt x="481" y="2489"/>
                  </a:lnTo>
                  <a:lnTo>
                    <a:pt x="368" y="2602"/>
                  </a:lnTo>
                  <a:lnTo>
                    <a:pt x="255" y="2715"/>
                  </a:lnTo>
                  <a:lnTo>
                    <a:pt x="170" y="2857"/>
                  </a:lnTo>
                  <a:lnTo>
                    <a:pt x="85" y="2998"/>
                  </a:lnTo>
                  <a:lnTo>
                    <a:pt x="57" y="3140"/>
                  </a:lnTo>
                  <a:lnTo>
                    <a:pt x="29" y="3310"/>
                  </a:lnTo>
                  <a:lnTo>
                    <a:pt x="0" y="3451"/>
                  </a:lnTo>
                  <a:lnTo>
                    <a:pt x="29" y="3621"/>
                  </a:lnTo>
                  <a:lnTo>
                    <a:pt x="85" y="3762"/>
                  </a:lnTo>
                  <a:lnTo>
                    <a:pt x="142" y="3904"/>
                  </a:lnTo>
                  <a:lnTo>
                    <a:pt x="227" y="4045"/>
                  </a:lnTo>
                  <a:lnTo>
                    <a:pt x="340" y="4158"/>
                  </a:lnTo>
                  <a:lnTo>
                    <a:pt x="481" y="4243"/>
                  </a:lnTo>
                  <a:lnTo>
                    <a:pt x="623" y="4328"/>
                  </a:lnTo>
                  <a:lnTo>
                    <a:pt x="764" y="4384"/>
                  </a:lnTo>
                  <a:lnTo>
                    <a:pt x="1104" y="4384"/>
                  </a:lnTo>
                  <a:lnTo>
                    <a:pt x="1245" y="4356"/>
                  </a:lnTo>
                  <a:lnTo>
                    <a:pt x="1415" y="4328"/>
                  </a:lnTo>
                  <a:lnTo>
                    <a:pt x="1556" y="4243"/>
                  </a:lnTo>
                  <a:lnTo>
                    <a:pt x="1698" y="4158"/>
                  </a:lnTo>
                  <a:lnTo>
                    <a:pt x="1782" y="4073"/>
                  </a:lnTo>
                  <a:lnTo>
                    <a:pt x="1808" y="4030"/>
                  </a:lnTo>
                  <a:lnTo>
                    <a:pt x="1782" y="4102"/>
                  </a:lnTo>
                  <a:lnTo>
                    <a:pt x="1726" y="4441"/>
                  </a:lnTo>
                  <a:lnTo>
                    <a:pt x="1726" y="4752"/>
                  </a:lnTo>
                  <a:lnTo>
                    <a:pt x="1782" y="5063"/>
                  </a:lnTo>
                  <a:lnTo>
                    <a:pt x="1839" y="5233"/>
                  </a:lnTo>
                  <a:lnTo>
                    <a:pt x="1924" y="5374"/>
                  </a:lnTo>
                  <a:lnTo>
                    <a:pt x="2009" y="5516"/>
                  </a:lnTo>
                  <a:lnTo>
                    <a:pt x="2094" y="5657"/>
                  </a:lnTo>
                  <a:lnTo>
                    <a:pt x="2207" y="5770"/>
                  </a:lnTo>
                  <a:lnTo>
                    <a:pt x="2348" y="5884"/>
                  </a:lnTo>
                  <a:lnTo>
                    <a:pt x="2490" y="5940"/>
                  </a:lnTo>
                  <a:lnTo>
                    <a:pt x="2631" y="6025"/>
                  </a:lnTo>
                  <a:lnTo>
                    <a:pt x="2801" y="6053"/>
                  </a:lnTo>
                  <a:lnTo>
                    <a:pt x="3112" y="6053"/>
                  </a:lnTo>
                  <a:lnTo>
                    <a:pt x="3282" y="5997"/>
                  </a:lnTo>
                  <a:lnTo>
                    <a:pt x="3423" y="5940"/>
                  </a:lnTo>
                  <a:lnTo>
                    <a:pt x="3564" y="5855"/>
                  </a:lnTo>
                  <a:lnTo>
                    <a:pt x="3678" y="5742"/>
                  </a:lnTo>
                  <a:lnTo>
                    <a:pt x="3791" y="5601"/>
                  </a:lnTo>
                  <a:lnTo>
                    <a:pt x="3932" y="5261"/>
                  </a:lnTo>
                  <a:lnTo>
                    <a:pt x="3960" y="5120"/>
                  </a:lnTo>
                  <a:lnTo>
                    <a:pt x="3989" y="4950"/>
                  </a:lnTo>
                  <a:lnTo>
                    <a:pt x="3989" y="4809"/>
                  </a:lnTo>
                  <a:lnTo>
                    <a:pt x="3960" y="4639"/>
                  </a:lnTo>
                  <a:lnTo>
                    <a:pt x="3932" y="4469"/>
                  </a:lnTo>
                  <a:lnTo>
                    <a:pt x="3876" y="4300"/>
                  </a:lnTo>
                  <a:lnTo>
                    <a:pt x="4215" y="4667"/>
                  </a:lnTo>
                  <a:lnTo>
                    <a:pt x="4413" y="4837"/>
                  </a:lnTo>
                  <a:lnTo>
                    <a:pt x="4639" y="4978"/>
                  </a:lnTo>
                  <a:lnTo>
                    <a:pt x="4866" y="5092"/>
                  </a:lnTo>
                  <a:lnTo>
                    <a:pt x="5120" y="5148"/>
                  </a:lnTo>
                  <a:lnTo>
                    <a:pt x="5375" y="5148"/>
                  </a:lnTo>
                  <a:lnTo>
                    <a:pt x="5488" y="5120"/>
                  </a:lnTo>
                  <a:lnTo>
                    <a:pt x="5629" y="5092"/>
                  </a:lnTo>
                  <a:lnTo>
                    <a:pt x="5742" y="5007"/>
                  </a:lnTo>
                  <a:lnTo>
                    <a:pt x="5856" y="4894"/>
                  </a:lnTo>
                  <a:lnTo>
                    <a:pt x="5969" y="4780"/>
                  </a:lnTo>
                  <a:lnTo>
                    <a:pt x="6025" y="4639"/>
                  </a:lnTo>
                  <a:lnTo>
                    <a:pt x="6082" y="4498"/>
                  </a:lnTo>
                  <a:lnTo>
                    <a:pt x="6110" y="4328"/>
                  </a:lnTo>
                  <a:lnTo>
                    <a:pt x="6110" y="4186"/>
                  </a:lnTo>
                  <a:lnTo>
                    <a:pt x="6110" y="4017"/>
                  </a:lnTo>
                  <a:lnTo>
                    <a:pt x="6054" y="3875"/>
                  </a:lnTo>
                  <a:lnTo>
                    <a:pt x="5997" y="3734"/>
                  </a:lnTo>
                  <a:lnTo>
                    <a:pt x="5912" y="3592"/>
                  </a:lnTo>
                  <a:lnTo>
                    <a:pt x="5799" y="3479"/>
                  </a:lnTo>
                  <a:lnTo>
                    <a:pt x="5686" y="3366"/>
                  </a:lnTo>
                  <a:lnTo>
                    <a:pt x="5544" y="3281"/>
                  </a:lnTo>
                  <a:lnTo>
                    <a:pt x="5290" y="3111"/>
                  </a:lnTo>
                  <a:lnTo>
                    <a:pt x="4979" y="3027"/>
                  </a:lnTo>
                  <a:lnTo>
                    <a:pt x="4668" y="2998"/>
                  </a:lnTo>
                  <a:lnTo>
                    <a:pt x="4356" y="2998"/>
                  </a:lnTo>
                  <a:lnTo>
                    <a:pt x="4045" y="3027"/>
                  </a:lnTo>
                  <a:lnTo>
                    <a:pt x="4045" y="3027"/>
                  </a:lnTo>
                  <a:lnTo>
                    <a:pt x="4328" y="2715"/>
                  </a:lnTo>
                  <a:lnTo>
                    <a:pt x="4639" y="2376"/>
                  </a:lnTo>
                  <a:lnTo>
                    <a:pt x="4894" y="1980"/>
                  </a:lnTo>
                  <a:lnTo>
                    <a:pt x="5064" y="1584"/>
                  </a:lnTo>
                  <a:lnTo>
                    <a:pt x="5120" y="1414"/>
                  </a:lnTo>
                  <a:lnTo>
                    <a:pt x="5148" y="1216"/>
                  </a:lnTo>
                  <a:lnTo>
                    <a:pt x="5148" y="1018"/>
                  </a:lnTo>
                  <a:lnTo>
                    <a:pt x="5120" y="820"/>
                  </a:lnTo>
                  <a:lnTo>
                    <a:pt x="5064" y="622"/>
                  </a:lnTo>
                  <a:lnTo>
                    <a:pt x="4979" y="453"/>
                  </a:lnTo>
                  <a:lnTo>
                    <a:pt x="4866" y="311"/>
                  </a:lnTo>
                  <a:lnTo>
                    <a:pt x="4696" y="198"/>
                  </a:lnTo>
                  <a:lnTo>
                    <a:pt x="4554" y="141"/>
                  </a:lnTo>
                  <a:lnTo>
                    <a:pt x="4385" y="85"/>
                  </a:lnTo>
                  <a:lnTo>
                    <a:pt x="4215" y="85"/>
                  </a:lnTo>
                  <a:lnTo>
                    <a:pt x="4045" y="113"/>
                  </a:lnTo>
                  <a:lnTo>
                    <a:pt x="3904" y="170"/>
                  </a:lnTo>
                  <a:lnTo>
                    <a:pt x="3734" y="226"/>
                  </a:lnTo>
                  <a:lnTo>
                    <a:pt x="3593" y="311"/>
                  </a:lnTo>
                  <a:lnTo>
                    <a:pt x="3451" y="424"/>
                  </a:lnTo>
                  <a:lnTo>
                    <a:pt x="3197" y="679"/>
                  </a:lnTo>
                  <a:lnTo>
                    <a:pt x="2970" y="990"/>
                  </a:lnTo>
                  <a:lnTo>
                    <a:pt x="2772" y="1329"/>
                  </a:lnTo>
                  <a:lnTo>
                    <a:pt x="2631" y="1669"/>
                  </a:lnTo>
                  <a:lnTo>
                    <a:pt x="2631" y="1443"/>
                  </a:lnTo>
                  <a:lnTo>
                    <a:pt x="2603" y="1245"/>
                  </a:lnTo>
                  <a:lnTo>
                    <a:pt x="2574" y="1047"/>
                  </a:lnTo>
                  <a:lnTo>
                    <a:pt x="2518" y="849"/>
                  </a:lnTo>
                  <a:lnTo>
                    <a:pt x="2433" y="651"/>
                  </a:lnTo>
                  <a:lnTo>
                    <a:pt x="2348" y="481"/>
                  </a:lnTo>
                  <a:lnTo>
                    <a:pt x="2207" y="339"/>
                  </a:lnTo>
                  <a:lnTo>
                    <a:pt x="2065" y="198"/>
                  </a:lnTo>
                  <a:lnTo>
                    <a:pt x="1896" y="85"/>
                  </a:lnTo>
                  <a:lnTo>
                    <a:pt x="1698" y="28"/>
                  </a:lnTo>
                  <a:lnTo>
                    <a:pt x="1500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790;p40">
              <a:extLst>
                <a:ext uri="{FF2B5EF4-FFF2-40B4-BE49-F238E27FC236}">
                  <a16:creationId xmlns:a16="http://schemas.microsoft.com/office/drawing/2014/main" xmlns="" id="{8E55B705-0886-43AE-8BCE-5D1683EB7431}"/>
                </a:ext>
              </a:extLst>
            </p:cNvPr>
            <p:cNvSpPr/>
            <p:nvPr/>
          </p:nvSpPr>
          <p:spPr>
            <a:xfrm>
              <a:off x="5072975" y="2147850"/>
              <a:ext cx="56600" cy="55175"/>
            </a:xfrm>
            <a:custGeom>
              <a:avLst/>
              <a:gdLst/>
              <a:ahLst/>
              <a:cxnLst/>
              <a:rect l="l" t="t" r="r" b="b"/>
              <a:pathLst>
                <a:path w="2264" h="2207" extrusionOk="0">
                  <a:moveTo>
                    <a:pt x="1160" y="0"/>
                  </a:moveTo>
                  <a:lnTo>
                    <a:pt x="906" y="28"/>
                  </a:lnTo>
                  <a:lnTo>
                    <a:pt x="680" y="113"/>
                  </a:lnTo>
                  <a:lnTo>
                    <a:pt x="482" y="226"/>
                  </a:lnTo>
                  <a:lnTo>
                    <a:pt x="312" y="396"/>
                  </a:lnTo>
                  <a:lnTo>
                    <a:pt x="170" y="594"/>
                  </a:lnTo>
                  <a:lnTo>
                    <a:pt x="57" y="792"/>
                  </a:lnTo>
                  <a:lnTo>
                    <a:pt x="1" y="1047"/>
                  </a:lnTo>
                  <a:lnTo>
                    <a:pt x="1" y="1301"/>
                  </a:lnTo>
                  <a:lnTo>
                    <a:pt x="29" y="1415"/>
                  </a:lnTo>
                  <a:lnTo>
                    <a:pt x="86" y="1556"/>
                  </a:lnTo>
                  <a:lnTo>
                    <a:pt x="142" y="1669"/>
                  </a:lnTo>
                  <a:lnTo>
                    <a:pt x="227" y="1782"/>
                  </a:lnTo>
                  <a:lnTo>
                    <a:pt x="340" y="1895"/>
                  </a:lnTo>
                  <a:lnTo>
                    <a:pt x="453" y="1980"/>
                  </a:lnTo>
                  <a:lnTo>
                    <a:pt x="566" y="2065"/>
                  </a:lnTo>
                  <a:lnTo>
                    <a:pt x="708" y="2122"/>
                  </a:lnTo>
                  <a:lnTo>
                    <a:pt x="962" y="2207"/>
                  </a:lnTo>
                  <a:lnTo>
                    <a:pt x="1387" y="2207"/>
                  </a:lnTo>
                  <a:lnTo>
                    <a:pt x="1528" y="2150"/>
                  </a:lnTo>
                  <a:lnTo>
                    <a:pt x="1670" y="2093"/>
                  </a:lnTo>
                  <a:lnTo>
                    <a:pt x="1783" y="2037"/>
                  </a:lnTo>
                  <a:lnTo>
                    <a:pt x="1896" y="1952"/>
                  </a:lnTo>
                  <a:lnTo>
                    <a:pt x="2009" y="1839"/>
                  </a:lnTo>
                  <a:lnTo>
                    <a:pt x="2094" y="1726"/>
                  </a:lnTo>
                  <a:lnTo>
                    <a:pt x="2150" y="1584"/>
                  </a:lnTo>
                  <a:lnTo>
                    <a:pt x="2235" y="1386"/>
                  </a:lnTo>
                  <a:lnTo>
                    <a:pt x="2264" y="1188"/>
                  </a:lnTo>
                  <a:lnTo>
                    <a:pt x="2235" y="962"/>
                  </a:lnTo>
                  <a:lnTo>
                    <a:pt x="2179" y="764"/>
                  </a:lnTo>
                  <a:lnTo>
                    <a:pt x="2094" y="566"/>
                  </a:lnTo>
                  <a:lnTo>
                    <a:pt x="1981" y="368"/>
                  </a:lnTo>
                  <a:lnTo>
                    <a:pt x="1839" y="226"/>
                  </a:lnTo>
                  <a:lnTo>
                    <a:pt x="1641" y="113"/>
                  </a:lnTo>
                  <a:lnTo>
                    <a:pt x="1387" y="28"/>
                  </a:lnTo>
                  <a:lnTo>
                    <a:pt x="116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791;p40">
              <a:extLst>
                <a:ext uri="{FF2B5EF4-FFF2-40B4-BE49-F238E27FC236}">
                  <a16:creationId xmlns:a16="http://schemas.microsoft.com/office/drawing/2014/main" xmlns="" id="{41CA6AA4-D086-4FB6-ADB4-ACF3B49DC0F3}"/>
                </a:ext>
              </a:extLst>
            </p:cNvPr>
            <p:cNvSpPr/>
            <p:nvPr/>
          </p:nvSpPr>
          <p:spPr>
            <a:xfrm>
              <a:off x="4713025" y="2168350"/>
              <a:ext cx="70750" cy="82750"/>
            </a:xfrm>
            <a:custGeom>
              <a:avLst/>
              <a:gdLst/>
              <a:ahLst/>
              <a:cxnLst/>
              <a:rect l="l" t="t" r="r" b="b"/>
              <a:pathLst>
                <a:path w="2830" h="3310" extrusionOk="0">
                  <a:moveTo>
                    <a:pt x="1387" y="0"/>
                  </a:moveTo>
                  <a:lnTo>
                    <a:pt x="1245" y="29"/>
                  </a:lnTo>
                  <a:lnTo>
                    <a:pt x="1104" y="85"/>
                  </a:lnTo>
                  <a:lnTo>
                    <a:pt x="991" y="198"/>
                  </a:lnTo>
                  <a:lnTo>
                    <a:pt x="906" y="312"/>
                  </a:lnTo>
                  <a:lnTo>
                    <a:pt x="878" y="481"/>
                  </a:lnTo>
                  <a:lnTo>
                    <a:pt x="878" y="623"/>
                  </a:lnTo>
                  <a:lnTo>
                    <a:pt x="906" y="764"/>
                  </a:lnTo>
                  <a:lnTo>
                    <a:pt x="963" y="906"/>
                  </a:lnTo>
                  <a:lnTo>
                    <a:pt x="1047" y="1047"/>
                  </a:lnTo>
                  <a:lnTo>
                    <a:pt x="1161" y="1160"/>
                  </a:lnTo>
                  <a:lnTo>
                    <a:pt x="1274" y="1245"/>
                  </a:lnTo>
                  <a:lnTo>
                    <a:pt x="849" y="1245"/>
                  </a:lnTo>
                  <a:lnTo>
                    <a:pt x="623" y="1273"/>
                  </a:lnTo>
                  <a:lnTo>
                    <a:pt x="425" y="1330"/>
                  </a:lnTo>
                  <a:lnTo>
                    <a:pt x="255" y="1415"/>
                  </a:lnTo>
                  <a:lnTo>
                    <a:pt x="114" y="1528"/>
                  </a:lnTo>
                  <a:lnTo>
                    <a:pt x="57" y="1613"/>
                  </a:lnTo>
                  <a:lnTo>
                    <a:pt x="29" y="1698"/>
                  </a:lnTo>
                  <a:lnTo>
                    <a:pt x="1" y="1783"/>
                  </a:lnTo>
                  <a:lnTo>
                    <a:pt x="29" y="1896"/>
                  </a:lnTo>
                  <a:lnTo>
                    <a:pt x="86" y="2037"/>
                  </a:lnTo>
                  <a:lnTo>
                    <a:pt x="199" y="2150"/>
                  </a:lnTo>
                  <a:lnTo>
                    <a:pt x="340" y="2235"/>
                  </a:lnTo>
                  <a:lnTo>
                    <a:pt x="482" y="2263"/>
                  </a:lnTo>
                  <a:lnTo>
                    <a:pt x="651" y="2292"/>
                  </a:lnTo>
                  <a:lnTo>
                    <a:pt x="849" y="2263"/>
                  </a:lnTo>
                  <a:lnTo>
                    <a:pt x="1019" y="2235"/>
                  </a:lnTo>
                  <a:lnTo>
                    <a:pt x="1189" y="2207"/>
                  </a:lnTo>
                  <a:lnTo>
                    <a:pt x="1047" y="2320"/>
                  </a:lnTo>
                  <a:lnTo>
                    <a:pt x="934" y="2490"/>
                  </a:lnTo>
                  <a:lnTo>
                    <a:pt x="849" y="2659"/>
                  </a:lnTo>
                  <a:lnTo>
                    <a:pt x="821" y="2857"/>
                  </a:lnTo>
                  <a:lnTo>
                    <a:pt x="849" y="2942"/>
                  </a:lnTo>
                  <a:lnTo>
                    <a:pt x="878" y="3055"/>
                  </a:lnTo>
                  <a:lnTo>
                    <a:pt x="934" y="3140"/>
                  </a:lnTo>
                  <a:lnTo>
                    <a:pt x="991" y="3197"/>
                  </a:lnTo>
                  <a:lnTo>
                    <a:pt x="1076" y="3253"/>
                  </a:lnTo>
                  <a:lnTo>
                    <a:pt x="1161" y="3310"/>
                  </a:lnTo>
                  <a:lnTo>
                    <a:pt x="1359" y="3310"/>
                  </a:lnTo>
                  <a:lnTo>
                    <a:pt x="1500" y="3253"/>
                  </a:lnTo>
                  <a:lnTo>
                    <a:pt x="1585" y="3169"/>
                  </a:lnTo>
                  <a:lnTo>
                    <a:pt x="1670" y="3027"/>
                  </a:lnTo>
                  <a:lnTo>
                    <a:pt x="1726" y="2886"/>
                  </a:lnTo>
                  <a:lnTo>
                    <a:pt x="1755" y="2603"/>
                  </a:lnTo>
                  <a:lnTo>
                    <a:pt x="1755" y="2461"/>
                  </a:lnTo>
                  <a:lnTo>
                    <a:pt x="1726" y="2320"/>
                  </a:lnTo>
                  <a:lnTo>
                    <a:pt x="1811" y="2461"/>
                  </a:lnTo>
                  <a:lnTo>
                    <a:pt x="1896" y="2575"/>
                  </a:lnTo>
                  <a:lnTo>
                    <a:pt x="2009" y="2659"/>
                  </a:lnTo>
                  <a:lnTo>
                    <a:pt x="2151" y="2716"/>
                  </a:lnTo>
                  <a:lnTo>
                    <a:pt x="2320" y="2744"/>
                  </a:lnTo>
                  <a:lnTo>
                    <a:pt x="2462" y="2716"/>
                  </a:lnTo>
                  <a:lnTo>
                    <a:pt x="2603" y="2659"/>
                  </a:lnTo>
                  <a:lnTo>
                    <a:pt x="2716" y="2546"/>
                  </a:lnTo>
                  <a:lnTo>
                    <a:pt x="2801" y="2405"/>
                  </a:lnTo>
                  <a:lnTo>
                    <a:pt x="2829" y="2263"/>
                  </a:lnTo>
                  <a:lnTo>
                    <a:pt x="2801" y="2094"/>
                  </a:lnTo>
                  <a:lnTo>
                    <a:pt x="2716" y="1981"/>
                  </a:lnTo>
                  <a:lnTo>
                    <a:pt x="2603" y="1867"/>
                  </a:lnTo>
                  <a:lnTo>
                    <a:pt x="2490" y="1783"/>
                  </a:lnTo>
                  <a:lnTo>
                    <a:pt x="2349" y="1754"/>
                  </a:lnTo>
                  <a:lnTo>
                    <a:pt x="2490" y="1669"/>
                  </a:lnTo>
                  <a:lnTo>
                    <a:pt x="2603" y="1556"/>
                  </a:lnTo>
                  <a:lnTo>
                    <a:pt x="2716" y="1443"/>
                  </a:lnTo>
                  <a:lnTo>
                    <a:pt x="2773" y="1302"/>
                  </a:lnTo>
                  <a:lnTo>
                    <a:pt x="2829" y="1160"/>
                  </a:lnTo>
                  <a:lnTo>
                    <a:pt x="2829" y="991"/>
                  </a:lnTo>
                  <a:lnTo>
                    <a:pt x="2801" y="849"/>
                  </a:lnTo>
                  <a:lnTo>
                    <a:pt x="2716" y="708"/>
                  </a:lnTo>
                  <a:lnTo>
                    <a:pt x="2575" y="623"/>
                  </a:lnTo>
                  <a:lnTo>
                    <a:pt x="2433" y="566"/>
                  </a:lnTo>
                  <a:lnTo>
                    <a:pt x="2292" y="566"/>
                  </a:lnTo>
                  <a:lnTo>
                    <a:pt x="2122" y="595"/>
                  </a:lnTo>
                  <a:lnTo>
                    <a:pt x="1981" y="679"/>
                  </a:lnTo>
                  <a:lnTo>
                    <a:pt x="1868" y="793"/>
                  </a:lnTo>
                  <a:lnTo>
                    <a:pt x="1783" y="934"/>
                  </a:lnTo>
                  <a:lnTo>
                    <a:pt x="1811" y="679"/>
                  </a:lnTo>
                  <a:lnTo>
                    <a:pt x="1811" y="425"/>
                  </a:lnTo>
                  <a:lnTo>
                    <a:pt x="1755" y="312"/>
                  </a:lnTo>
                  <a:lnTo>
                    <a:pt x="1698" y="198"/>
                  </a:lnTo>
                  <a:lnTo>
                    <a:pt x="1641" y="114"/>
                  </a:lnTo>
                  <a:lnTo>
                    <a:pt x="1528" y="29"/>
                  </a:lnTo>
                  <a:lnTo>
                    <a:pt x="1387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792;p40">
              <a:extLst>
                <a:ext uri="{FF2B5EF4-FFF2-40B4-BE49-F238E27FC236}">
                  <a16:creationId xmlns:a16="http://schemas.microsoft.com/office/drawing/2014/main" xmlns="" id="{EF3A01DE-5D16-45E5-A030-87BA91B3F3E2}"/>
                </a:ext>
              </a:extLst>
            </p:cNvPr>
            <p:cNvSpPr/>
            <p:nvPr/>
          </p:nvSpPr>
          <p:spPr>
            <a:xfrm>
              <a:off x="4740625" y="2198050"/>
              <a:ext cx="26875" cy="26900"/>
            </a:xfrm>
            <a:custGeom>
              <a:avLst/>
              <a:gdLst/>
              <a:ahLst/>
              <a:cxnLst/>
              <a:rect l="l" t="t" r="r" b="b"/>
              <a:pathLst>
                <a:path w="1075" h="1076" extrusionOk="0">
                  <a:moveTo>
                    <a:pt x="566" y="1"/>
                  </a:moveTo>
                  <a:lnTo>
                    <a:pt x="396" y="29"/>
                  </a:lnTo>
                  <a:lnTo>
                    <a:pt x="311" y="57"/>
                  </a:lnTo>
                  <a:lnTo>
                    <a:pt x="226" y="114"/>
                  </a:lnTo>
                  <a:lnTo>
                    <a:pt x="141" y="199"/>
                  </a:lnTo>
                  <a:lnTo>
                    <a:pt x="85" y="283"/>
                  </a:lnTo>
                  <a:lnTo>
                    <a:pt x="57" y="368"/>
                  </a:lnTo>
                  <a:lnTo>
                    <a:pt x="28" y="453"/>
                  </a:lnTo>
                  <a:lnTo>
                    <a:pt x="0" y="566"/>
                  </a:lnTo>
                  <a:lnTo>
                    <a:pt x="28" y="679"/>
                  </a:lnTo>
                  <a:lnTo>
                    <a:pt x="57" y="793"/>
                  </a:lnTo>
                  <a:lnTo>
                    <a:pt x="141" y="877"/>
                  </a:lnTo>
                  <a:lnTo>
                    <a:pt x="226" y="962"/>
                  </a:lnTo>
                  <a:lnTo>
                    <a:pt x="311" y="1019"/>
                  </a:lnTo>
                  <a:lnTo>
                    <a:pt x="424" y="1047"/>
                  </a:lnTo>
                  <a:lnTo>
                    <a:pt x="537" y="1075"/>
                  </a:lnTo>
                  <a:lnTo>
                    <a:pt x="651" y="1075"/>
                  </a:lnTo>
                  <a:lnTo>
                    <a:pt x="764" y="1047"/>
                  </a:lnTo>
                  <a:lnTo>
                    <a:pt x="877" y="991"/>
                  </a:lnTo>
                  <a:lnTo>
                    <a:pt x="962" y="906"/>
                  </a:lnTo>
                  <a:lnTo>
                    <a:pt x="1047" y="793"/>
                  </a:lnTo>
                  <a:lnTo>
                    <a:pt x="1075" y="679"/>
                  </a:lnTo>
                  <a:lnTo>
                    <a:pt x="1075" y="538"/>
                  </a:lnTo>
                  <a:lnTo>
                    <a:pt x="1047" y="397"/>
                  </a:lnTo>
                  <a:lnTo>
                    <a:pt x="990" y="255"/>
                  </a:lnTo>
                  <a:lnTo>
                    <a:pt x="905" y="170"/>
                  </a:lnTo>
                  <a:lnTo>
                    <a:pt x="820" y="85"/>
                  </a:lnTo>
                  <a:lnTo>
                    <a:pt x="679" y="29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5793;p40">
              <a:extLst>
                <a:ext uri="{FF2B5EF4-FFF2-40B4-BE49-F238E27FC236}">
                  <a16:creationId xmlns:a16="http://schemas.microsoft.com/office/drawing/2014/main" xmlns="" id="{DE0393B2-B31C-48C8-AEF9-ABAC23AFD307}"/>
                </a:ext>
              </a:extLst>
            </p:cNvPr>
            <p:cNvSpPr/>
            <p:nvPr/>
          </p:nvSpPr>
          <p:spPr>
            <a:xfrm>
              <a:off x="4150850" y="1875575"/>
              <a:ext cx="70725" cy="82775"/>
            </a:xfrm>
            <a:custGeom>
              <a:avLst/>
              <a:gdLst/>
              <a:ahLst/>
              <a:cxnLst/>
              <a:rect l="l" t="t" r="r" b="b"/>
              <a:pathLst>
                <a:path w="2829" h="3311" extrusionOk="0">
                  <a:moveTo>
                    <a:pt x="1245" y="1"/>
                  </a:moveTo>
                  <a:lnTo>
                    <a:pt x="1103" y="86"/>
                  </a:lnTo>
                  <a:lnTo>
                    <a:pt x="990" y="171"/>
                  </a:lnTo>
                  <a:lnTo>
                    <a:pt x="934" y="312"/>
                  </a:lnTo>
                  <a:lnTo>
                    <a:pt x="877" y="454"/>
                  </a:lnTo>
                  <a:lnTo>
                    <a:pt x="877" y="623"/>
                  </a:lnTo>
                  <a:lnTo>
                    <a:pt x="905" y="765"/>
                  </a:lnTo>
                  <a:lnTo>
                    <a:pt x="962" y="906"/>
                  </a:lnTo>
                  <a:lnTo>
                    <a:pt x="1047" y="1019"/>
                  </a:lnTo>
                  <a:lnTo>
                    <a:pt x="1160" y="1132"/>
                  </a:lnTo>
                  <a:lnTo>
                    <a:pt x="1273" y="1246"/>
                  </a:lnTo>
                  <a:lnTo>
                    <a:pt x="1047" y="1217"/>
                  </a:lnTo>
                  <a:lnTo>
                    <a:pt x="849" y="1246"/>
                  </a:lnTo>
                  <a:lnTo>
                    <a:pt x="622" y="1274"/>
                  </a:lnTo>
                  <a:lnTo>
                    <a:pt x="424" y="1302"/>
                  </a:lnTo>
                  <a:lnTo>
                    <a:pt x="255" y="1387"/>
                  </a:lnTo>
                  <a:lnTo>
                    <a:pt x="113" y="1528"/>
                  </a:lnTo>
                  <a:lnTo>
                    <a:pt x="57" y="1613"/>
                  </a:lnTo>
                  <a:lnTo>
                    <a:pt x="28" y="1698"/>
                  </a:lnTo>
                  <a:lnTo>
                    <a:pt x="0" y="1783"/>
                  </a:lnTo>
                  <a:lnTo>
                    <a:pt x="28" y="1868"/>
                  </a:lnTo>
                  <a:lnTo>
                    <a:pt x="85" y="2038"/>
                  </a:lnTo>
                  <a:lnTo>
                    <a:pt x="198" y="2151"/>
                  </a:lnTo>
                  <a:lnTo>
                    <a:pt x="340" y="2236"/>
                  </a:lnTo>
                  <a:lnTo>
                    <a:pt x="481" y="2264"/>
                  </a:lnTo>
                  <a:lnTo>
                    <a:pt x="849" y="2264"/>
                  </a:lnTo>
                  <a:lnTo>
                    <a:pt x="1047" y="2236"/>
                  </a:lnTo>
                  <a:lnTo>
                    <a:pt x="1188" y="2179"/>
                  </a:lnTo>
                  <a:lnTo>
                    <a:pt x="1047" y="2320"/>
                  </a:lnTo>
                  <a:lnTo>
                    <a:pt x="934" y="2490"/>
                  </a:lnTo>
                  <a:lnTo>
                    <a:pt x="849" y="2660"/>
                  </a:lnTo>
                  <a:lnTo>
                    <a:pt x="820" y="2858"/>
                  </a:lnTo>
                  <a:lnTo>
                    <a:pt x="849" y="2943"/>
                  </a:lnTo>
                  <a:lnTo>
                    <a:pt x="877" y="3028"/>
                  </a:lnTo>
                  <a:lnTo>
                    <a:pt x="934" y="3112"/>
                  </a:lnTo>
                  <a:lnTo>
                    <a:pt x="990" y="3197"/>
                  </a:lnTo>
                  <a:lnTo>
                    <a:pt x="1075" y="3254"/>
                  </a:lnTo>
                  <a:lnTo>
                    <a:pt x="1160" y="3282"/>
                  </a:lnTo>
                  <a:lnTo>
                    <a:pt x="1245" y="3310"/>
                  </a:lnTo>
                  <a:lnTo>
                    <a:pt x="1358" y="3310"/>
                  </a:lnTo>
                  <a:lnTo>
                    <a:pt x="1499" y="3254"/>
                  </a:lnTo>
                  <a:lnTo>
                    <a:pt x="1584" y="3141"/>
                  </a:lnTo>
                  <a:lnTo>
                    <a:pt x="1669" y="3028"/>
                  </a:lnTo>
                  <a:lnTo>
                    <a:pt x="1726" y="2886"/>
                  </a:lnTo>
                  <a:lnTo>
                    <a:pt x="1754" y="2603"/>
                  </a:lnTo>
                  <a:lnTo>
                    <a:pt x="1754" y="2462"/>
                  </a:lnTo>
                  <a:lnTo>
                    <a:pt x="1726" y="2320"/>
                  </a:lnTo>
                  <a:lnTo>
                    <a:pt x="1810" y="2462"/>
                  </a:lnTo>
                  <a:lnTo>
                    <a:pt x="1895" y="2575"/>
                  </a:lnTo>
                  <a:lnTo>
                    <a:pt x="2037" y="2660"/>
                  </a:lnTo>
                  <a:lnTo>
                    <a:pt x="2178" y="2716"/>
                  </a:lnTo>
                  <a:lnTo>
                    <a:pt x="2320" y="2745"/>
                  </a:lnTo>
                  <a:lnTo>
                    <a:pt x="2461" y="2716"/>
                  </a:lnTo>
                  <a:lnTo>
                    <a:pt x="2602" y="2632"/>
                  </a:lnTo>
                  <a:lnTo>
                    <a:pt x="2716" y="2547"/>
                  </a:lnTo>
                  <a:lnTo>
                    <a:pt x="2800" y="2405"/>
                  </a:lnTo>
                  <a:lnTo>
                    <a:pt x="2829" y="2264"/>
                  </a:lnTo>
                  <a:lnTo>
                    <a:pt x="2800" y="2094"/>
                  </a:lnTo>
                  <a:lnTo>
                    <a:pt x="2716" y="1953"/>
                  </a:lnTo>
                  <a:lnTo>
                    <a:pt x="2602" y="1868"/>
                  </a:lnTo>
                  <a:lnTo>
                    <a:pt x="2489" y="1783"/>
                  </a:lnTo>
                  <a:lnTo>
                    <a:pt x="2348" y="1755"/>
                  </a:lnTo>
                  <a:lnTo>
                    <a:pt x="2301" y="1755"/>
                  </a:lnTo>
                  <a:lnTo>
                    <a:pt x="2348" y="1726"/>
                  </a:lnTo>
                  <a:lnTo>
                    <a:pt x="2489" y="1670"/>
                  </a:lnTo>
                  <a:lnTo>
                    <a:pt x="2602" y="1557"/>
                  </a:lnTo>
                  <a:lnTo>
                    <a:pt x="2716" y="1444"/>
                  </a:lnTo>
                  <a:lnTo>
                    <a:pt x="2800" y="1302"/>
                  </a:lnTo>
                  <a:lnTo>
                    <a:pt x="2829" y="1132"/>
                  </a:lnTo>
                  <a:lnTo>
                    <a:pt x="2829" y="991"/>
                  </a:lnTo>
                  <a:lnTo>
                    <a:pt x="2800" y="850"/>
                  </a:lnTo>
                  <a:lnTo>
                    <a:pt x="2716" y="708"/>
                  </a:lnTo>
                  <a:lnTo>
                    <a:pt x="2602" y="595"/>
                  </a:lnTo>
                  <a:lnTo>
                    <a:pt x="2433" y="538"/>
                  </a:lnTo>
                  <a:lnTo>
                    <a:pt x="2291" y="538"/>
                  </a:lnTo>
                  <a:lnTo>
                    <a:pt x="2122" y="595"/>
                  </a:lnTo>
                  <a:lnTo>
                    <a:pt x="1980" y="680"/>
                  </a:lnTo>
                  <a:lnTo>
                    <a:pt x="1867" y="765"/>
                  </a:lnTo>
                  <a:lnTo>
                    <a:pt x="1782" y="906"/>
                  </a:lnTo>
                  <a:lnTo>
                    <a:pt x="1810" y="680"/>
                  </a:lnTo>
                  <a:lnTo>
                    <a:pt x="1810" y="425"/>
                  </a:lnTo>
                  <a:lnTo>
                    <a:pt x="1754" y="312"/>
                  </a:lnTo>
                  <a:lnTo>
                    <a:pt x="1697" y="199"/>
                  </a:lnTo>
                  <a:lnTo>
                    <a:pt x="1641" y="86"/>
                  </a:lnTo>
                  <a:lnTo>
                    <a:pt x="1528" y="29"/>
                  </a:lnTo>
                  <a:lnTo>
                    <a:pt x="1386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5794;p40">
              <a:extLst>
                <a:ext uri="{FF2B5EF4-FFF2-40B4-BE49-F238E27FC236}">
                  <a16:creationId xmlns:a16="http://schemas.microsoft.com/office/drawing/2014/main" xmlns="" id="{9DB78D5A-0D67-4FCB-B70D-E96B06CDEA40}"/>
                </a:ext>
              </a:extLst>
            </p:cNvPr>
            <p:cNvSpPr/>
            <p:nvPr/>
          </p:nvSpPr>
          <p:spPr>
            <a:xfrm>
              <a:off x="4179125" y="1905275"/>
              <a:ext cx="26900" cy="26900"/>
            </a:xfrm>
            <a:custGeom>
              <a:avLst/>
              <a:gdLst/>
              <a:ahLst/>
              <a:cxnLst/>
              <a:rect l="l" t="t" r="r" b="b"/>
              <a:pathLst>
                <a:path w="1076" h="1076" extrusionOk="0">
                  <a:moveTo>
                    <a:pt x="368" y="1"/>
                  </a:moveTo>
                  <a:lnTo>
                    <a:pt x="283" y="58"/>
                  </a:lnTo>
                  <a:lnTo>
                    <a:pt x="199" y="114"/>
                  </a:lnTo>
                  <a:lnTo>
                    <a:pt x="142" y="171"/>
                  </a:lnTo>
                  <a:lnTo>
                    <a:pt x="57" y="256"/>
                  </a:lnTo>
                  <a:lnTo>
                    <a:pt x="29" y="369"/>
                  </a:lnTo>
                  <a:lnTo>
                    <a:pt x="1" y="454"/>
                  </a:lnTo>
                  <a:lnTo>
                    <a:pt x="1" y="567"/>
                  </a:lnTo>
                  <a:lnTo>
                    <a:pt x="1" y="652"/>
                  </a:lnTo>
                  <a:lnTo>
                    <a:pt x="29" y="765"/>
                  </a:lnTo>
                  <a:lnTo>
                    <a:pt x="114" y="878"/>
                  </a:lnTo>
                  <a:lnTo>
                    <a:pt x="199" y="963"/>
                  </a:lnTo>
                  <a:lnTo>
                    <a:pt x="283" y="1019"/>
                  </a:lnTo>
                  <a:lnTo>
                    <a:pt x="397" y="1048"/>
                  </a:lnTo>
                  <a:lnTo>
                    <a:pt x="510" y="1076"/>
                  </a:lnTo>
                  <a:lnTo>
                    <a:pt x="623" y="1048"/>
                  </a:lnTo>
                  <a:lnTo>
                    <a:pt x="736" y="1019"/>
                  </a:lnTo>
                  <a:lnTo>
                    <a:pt x="849" y="963"/>
                  </a:lnTo>
                  <a:lnTo>
                    <a:pt x="934" y="906"/>
                  </a:lnTo>
                  <a:lnTo>
                    <a:pt x="1019" y="793"/>
                  </a:lnTo>
                  <a:lnTo>
                    <a:pt x="1047" y="652"/>
                  </a:lnTo>
                  <a:lnTo>
                    <a:pt x="1075" y="510"/>
                  </a:lnTo>
                  <a:lnTo>
                    <a:pt x="1047" y="397"/>
                  </a:lnTo>
                  <a:lnTo>
                    <a:pt x="991" y="256"/>
                  </a:lnTo>
                  <a:lnTo>
                    <a:pt x="906" y="142"/>
                  </a:lnTo>
                  <a:lnTo>
                    <a:pt x="793" y="58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5795;p40">
              <a:extLst>
                <a:ext uri="{FF2B5EF4-FFF2-40B4-BE49-F238E27FC236}">
                  <a16:creationId xmlns:a16="http://schemas.microsoft.com/office/drawing/2014/main" xmlns="" id="{15DD419A-6001-47C6-B1FA-5F3C2023F053}"/>
                </a:ext>
              </a:extLst>
            </p:cNvPr>
            <p:cNvSpPr/>
            <p:nvPr/>
          </p:nvSpPr>
          <p:spPr>
            <a:xfrm>
              <a:off x="4440775" y="1631625"/>
              <a:ext cx="70025" cy="82750"/>
            </a:xfrm>
            <a:custGeom>
              <a:avLst/>
              <a:gdLst/>
              <a:ahLst/>
              <a:cxnLst/>
              <a:rect l="l" t="t" r="r" b="b"/>
              <a:pathLst>
                <a:path w="2801" h="3310" extrusionOk="0">
                  <a:moveTo>
                    <a:pt x="1217" y="0"/>
                  </a:moveTo>
                  <a:lnTo>
                    <a:pt x="1075" y="85"/>
                  </a:lnTo>
                  <a:lnTo>
                    <a:pt x="962" y="170"/>
                  </a:lnTo>
                  <a:lnTo>
                    <a:pt x="906" y="311"/>
                  </a:lnTo>
                  <a:lnTo>
                    <a:pt x="877" y="453"/>
                  </a:lnTo>
                  <a:lnTo>
                    <a:pt x="849" y="594"/>
                  </a:lnTo>
                  <a:lnTo>
                    <a:pt x="906" y="764"/>
                  </a:lnTo>
                  <a:lnTo>
                    <a:pt x="962" y="905"/>
                  </a:lnTo>
                  <a:lnTo>
                    <a:pt x="1047" y="1018"/>
                  </a:lnTo>
                  <a:lnTo>
                    <a:pt x="1132" y="1132"/>
                  </a:lnTo>
                  <a:lnTo>
                    <a:pt x="1245" y="1245"/>
                  </a:lnTo>
                  <a:lnTo>
                    <a:pt x="1245" y="1245"/>
                  </a:lnTo>
                  <a:lnTo>
                    <a:pt x="1047" y="1216"/>
                  </a:lnTo>
                  <a:lnTo>
                    <a:pt x="821" y="1216"/>
                  </a:lnTo>
                  <a:lnTo>
                    <a:pt x="595" y="1245"/>
                  </a:lnTo>
                  <a:lnTo>
                    <a:pt x="397" y="1301"/>
                  </a:lnTo>
                  <a:lnTo>
                    <a:pt x="227" y="1386"/>
                  </a:lnTo>
                  <a:lnTo>
                    <a:pt x="85" y="1528"/>
                  </a:lnTo>
                  <a:lnTo>
                    <a:pt x="29" y="1612"/>
                  </a:lnTo>
                  <a:lnTo>
                    <a:pt x="1" y="1697"/>
                  </a:lnTo>
                  <a:lnTo>
                    <a:pt x="1" y="1782"/>
                  </a:lnTo>
                  <a:lnTo>
                    <a:pt x="1" y="1867"/>
                  </a:lnTo>
                  <a:lnTo>
                    <a:pt x="57" y="2009"/>
                  </a:lnTo>
                  <a:lnTo>
                    <a:pt x="170" y="2122"/>
                  </a:lnTo>
                  <a:lnTo>
                    <a:pt x="312" y="2207"/>
                  </a:lnTo>
                  <a:lnTo>
                    <a:pt x="481" y="2263"/>
                  </a:lnTo>
                  <a:lnTo>
                    <a:pt x="821" y="2263"/>
                  </a:lnTo>
                  <a:lnTo>
                    <a:pt x="1019" y="2235"/>
                  </a:lnTo>
                  <a:lnTo>
                    <a:pt x="1189" y="2178"/>
                  </a:lnTo>
                  <a:lnTo>
                    <a:pt x="1019" y="2320"/>
                  </a:lnTo>
                  <a:lnTo>
                    <a:pt x="906" y="2461"/>
                  </a:lnTo>
                  <a:lnTo>
                    <a:pt x="821" y="2659"/>
                  </a:lnTo>
                  <a:lnTo>
                    <a:pt x="821" y="2829"/>
                  </a:lnTo>
                  <a:lnTo>
                    <a:pt x="821" y="2942"/>
                  </a:lnTo>
                  <a:lnTo>
                    <a:pt x="849" y="3027"/>
                  </a:lnTo>
                  <a:lnTo>
                    <a:pt x="906" y="3112"/>
                  </a:lnTo>
                  <a:lnTo>
                    <a:pt x="991" y="3197"/>
                  </a:lnTo>
                  <a:lnTo>
                    <a:pt x="1047" y="3253"/>
                  </a:lnTo>
                  <a:lnTo>
                    <a:pt x="1132" y="3281"/>
                  </a:lnTo>
                  <a:lnTo>
                    <a:pt x="1245" y="3310"/>
                  </a:lnTo>
                  <a:lnTo>
                    <a:pt x="1330" y="3310"/>
                  </a:lnTo>
                  <a:lnTo>
                    <a:pt x="1471" y="3253"/>
                  </a:lnTo>
                  <a:lnTo>
                    <a:pt x="1585" y="3140"/>
                  </a:lnTo>
                  <a:lnTo>
                    <a:pt x="1641" y="3027"/>
                  </a:lnTo>
                  <a:lnTo>
                    <a:pt x="1698" y="2885"/>
                  </a:lnTo>
                  <a:lnTo>
                    <a:pt x="1726" y="2603"/>
                  </a:lnTo>
                  <a:lnTo>
                    <a:pt x="1726" y="2461"/>
                  </a:lnTo>
                  <a:lnTo>
                    <a:pt x="1698" y="2320"/>
                  </a:lnTo>
                  <a:lnTo>
                    <a:pt x="1783" y="2433"/>
                  </a:lnTo>
                  <a:lnTo>
                    <a:pt x="1867" y="2574"/>
                  </a:lnTo>
                  <a:lnTo>
                    <a:pt x="2009" y="2659"/>
                  </a:lnTo>
                  <a:lnTo>
                    <a:pt x="2150" y="2716"/>
                  </a:lnTo>
                  <a:lnTo>
                    <a:pt x="2292" y="2716"/>
                  </a:lnTo>
                  <a:lnTo>
                    <a:pt x="2461" y="2687"/>
                  </a:lnTo>
                  <a:lnTo>
                    <a:pt x="2575" y="2631"/>
                  </a:lnTo>
                  <a:lnTo>
                    <a:pt x="2688" y="2518"/>
                  </a:lnTo>
                  <a:lnTo>
                    <a:pt x="2773" y="2405"/>
                  </a:lnTo>
                  <a:lnTo>
                    <a:pt x="2801" y="2235"/>
                  </a:lnTo>
                  <a:lnTo>
                    <a:pt x="2773" y="2093"/>
                  </a:lnTo>
                  <a:lnTo>
                    <a:pt x="2716" y="1952"/>
                  </a:lnTo>
                  <a:lnTo>
                    <a:pt x="2603" y="1839"/>
                  </a:lnTo>
                  <a:lnTo>
                    <a:pt x="2461" y="1782"/>
                  </a:lnTo>
                  <a:lnTo>
                    <a:pt x="2320" y="1754"/>
                  </a:lnTo>
                  <a:lnTo>
                    <a:pt x="2263" y="1754"/>
                  </a:lnTo>
                  <a:lnTo>
                    <a:pt x="2179" y="1782"/>
                  </a:lnTo>
                  <a:lnTo>
                    <a:pt x="2179" y="1782"/>
                  </a:lnTo>
                  <a:lnTo>
                    <a:pt x="2320" y="1726"/>
                  </a:lnTo>
                  <a:lnTo>
                    <a:pt x="2461" y="1641"/>
                  </a:lnTo>
                  <a:lnTo>
                    <a:pt x="2603" y="1556"/>
                  </a:lnTo>
                  <a:lnTo>
                    <a:pt x="2688" y="1443"/>
                  </a:lnTo>
                  <a:lnTo>
                    <a:pt x="2773" y="1301"/>
                  </a:lnTo>
                  <a:lnTo>
                    <a:pt x="2801" y="1132"/>
                  </a:lnTo>
                  <a:lnTo>
                    <a:pt x="2801" y="990"/>
                  </a:lnTo>
                  <a:lnTo>
                    <a:pt x="2773" y="820"/>
                  </a:lnTo>
                  <a:lnTo>
                    <a:pt x="2688" y="707"/>
                  </a:lnTo>
                  <a:lnTo>
                    <a:pt x="2575" y="594"/>
                  </a:lnTo>
                  <a:lnTo>
                    <a:pt x="2433" y="538"/>
                  </a:lnTo>
                  <a:lnTo>
                    <a:pt x="2263" y="538"/>
                  </a:lnTo>
                  <a:lnTo>
                    <a:pt x="2094" y="594"/>
                  </a:lnTo>
                  <a:lnTo>
                    <a:pt x="1981" y="651"/>
                  </a:lnTo>
                  <a:lnTo>
                    <a:pt x="1867" y="764"/>
                  </a:lnTo>
                  <a:lnTo>
                    <a:pt x="1754" y="905"/>
                  </a:lnTo>
                  <a:lnTo>
                    <a:pt x="1783" y="651"/>
                  </a:lnTo>
                  <a:lnTo>
                    <a:pt x="1783" y="424"/>
                  </a:lnTo>
                  <a:lnTo>
                    <a:pt x="1754" y="283"/>
                  </a:lnTo>
                  <a:lnTo>
                    <a:pt x="1698" y="198"/>
                  </a:lnTo>
                  <a:lnTo>
                    <a:pt x="1613" y="85"/>
                  </a:lnTo>
                  <a:lnTo>
                    <a:pt x="1500" y="28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5796;p40">
              <a:extLst>
                <a:ext uri="{FF2B5EF4-FFF2-40B4-BE49-F238E27FC236}">
                  <a16:creationId xmlns:a16="http://schemas.microsoft.com/office/drawing/2014/main" xmlns="" id="{EDA8A4E4-224A-4535-BDAC-211030CD6CAE}"/>
                </a:ext>
              </a:extLst>
            </p:cNvPr>
            <p:cNvSpPr/>
            <p:nvPr/>
          </p:nvSpPr>
          <p:spPr>
            <a:xfrm>
              <a:off x="4468350" y="1661325"/>
              <a:ext cx="26900" cy="26175"/>
            </a:xfrm>
            <a:custGeom>
              <a:avLst/>
              <a:gdLst/>
              <a:ahLst/>
              <a:cxnLst/>
              <a:rect l="l" t="t" r="r" b="b"/>
              <a:pathLst>
                <a:path w="1076" h="1047" extrusionOk="0">
                  <a:moveTo>
                    <a:pt x="397" y="0"/>
                  </a:moveTo>
                  <a:lnTo>
                    <a:pt x="284" y="57"/>
                  </a:lnTo>
                  <a:lnTo>
                    <a:pt x="199" y="113"/>
                  </a:lnTo>
                  <a:lnTo>
                    <a:pt x="142" y="170"/>
                  </a:lnTo>
                  <a:lnTo>
                    <a:pt x="86" y="255"/>
                  </a:lnTo>
                  <a:lnTo>
                    <a:pt x="29" y="340"/>
                  </a:lnTo>
                  <a:lnTo>
                    <a:pt x="1" y="453"/>
                  </a:lnTo>
                  <a:lnTo>
                    <a:pt x="1" y="566"/>
                  </a:lnTo>
                  <a:lnTo>
                    <a:pt x="1" y="651"/>
                  </a:lnTo>
                  <a:lnTo>
                    <a:pt x="57" y="764"/>
                  </a:lnTo>
                  <a:lnTo>
                    <a:pt x="114" y="877"/>
                  </a:lnTo>
                  <a:lnTo>
                    <a:pt x="199" y="962"/>
                  </a:lnTo>
                  <a:lnTo>
                    <a:pt x="312" y="1019"/>
                  </a:lnTo>
                  <a:lnTo>
                    <a:pt x="425" y="1047"/>
                  </a:lnTo>
                  <a:lnTo>
                    <a:pt x="651" y="1047"/>
                  </a:lnTo>
                  <a:lnTo>
                    <a:pt x="764" y="1019"/>
                  </a:lnTo>
                  <a:lnTo>
                    <a:pt x="849" y="962"/>
                  </a:lnTo>
                  <a:lnTo>
                    <a:pt x="962" y="905"/>
                  </a:lnTo>
                  <a:lnTo>
                    <a:pt x="1019" y="792"/>
                  </a:lnTo>
                  <a:lnTo>
                    <a:pt x="1047" y="651"/>
                  </a:lnTo>
                  <a:lnTo>
                    <a:pt x="1076" y="509"/>
                  </a:lnTo>
                  <a:lnTo>
                    <a:pt x="1047" y="368"/>
                  </a:lnTo>
                  <a:lnTo>
                    <a:pt x="991" y="255"/>
                  </a:lnTo>
                  <a:lnTo>
                    <a:pt x="906" y="142"/>
                  </a:lnTo>
                  <a:lnTo>
                    <a:pt x="793" y="57"/>
                  </a:lnTo>
                  <a:lnTo>
                    <a:pt x="68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5797;p40">
              <a:extLst>
                <a:ext uri="{FF2B5EF4-FFF2-40B4-BE49-F238E27FC236}">
                  <a16:creationId xmlns:a16="http://schemas.microsoft.com/office/drawing/2014/main" xmlns="" id="{FC8D6650-50ED-4CC6-B552-21C6CE73C83D}"/>
                </a:ext>
              </a:extLst>
            </p:cNvPr>
            <p:cNvSpPr/>
            <p:nvPr/>
          </p:nvSpPr>
          <p:spPr>
            <a:xfrm>
              <a:off x="4541900" y="2294925"/>
              <a:ext cx="101850" cy="101150"/>
            </a:xfrm>
            <a:custGeom>
              <a:avLst/>
              <a:gdLst/>
              <a:ahLst/>
              <a:cxnLst/>
              <a:rect l="l" t="t" r="r" b="b"/>
              <a:pathLst>
                <a:path w="4074" h="4046" extrusionOk="0">
                  <a:moveTo>
                    <a:pt x="849" y="1"/>
                  </a:moveTo>
                  <a:lnTo>
                    <a:pt x="736" y="29"/>
                  </a:lnTo>
                  <a:lnTo>
                    <a:pt x="595" y="86"/>
                  </a:lnTo>
                  <a:lnTo>
                    <a:pt x="510" y="170"/>
                  </a:lnTo>
                  <a:lnTo>
                    <a:pt x="425" y="255"/>
                  </a:lnTo>
                  <a:lnTo>
                    <a:pt x="397" y="368"/>
                  </a:lnTo>
                  <a:lnTo>
                    <a:pt x="368" y="453"/>
                  </a:lnTo>
                  <a:lnTo>
                    <a:pt x="368" y="651"/>
                  </a:lnTo>
                  <a:lnTo>
                    <a:pt x="425" y="849"/>
                  </a:lnTo>
                  <a:lnTo>
                    <a:pt x="538" y="1047"/>
                  </a:lnTo>
                  <a:lnTo>
                    <a:pt x="679" y="1189"/>
                  </a:lnTo>
                  <a:lnTo>
                    <a:pt x="821" y="1330"/>
                  </a:lnTo>
                  <a:lnTo>
                    <a:pt x="962" y="1443"/>
                  </a:lnTo>
                  <a:lnTo>
                    <a:pt x="1132" y="1556"/>
                  </a:lnTo>
                  <a:lnTo>
                    <a:pt x="934" y="1500"/>
                  </a:lnTo>
                  <a:lnTo>
                    <a:pt x="708" y="1500"/>
                  </a:lnTo>
                  <a:lnTo>
                    <a:pt x="510" y="1556"/>
                  </a:lnTo>
                  <a:lnTo>
                    <a:pt x="312" y="1670"/>
                  </a:lnTo>
                  <a:lnTo>
                    <a:pt x="170" y="1811"/>
                  </a:lnTo>
                  <a:lnTo>
                    <a:pt x="57" y="1981"/>
                  </a:lnTo>
                  <a:lnTo>
                    <a:pt x="1" y="2207"/>
                  </a:lnTo>
                  <a:lnTo>
                    <a:pt x="1" y="2292"/>
                  </a:lnTo>
                  <a:lnTo>
                    <a:pt x="29" y="2405"/>
                  </a:lnTo>
                  <a:lnTo>
                    <a:pt x="57" y="2518"/>
                  </a:lnTo>
                  <a:lnTo>
                    <a:pt x="85" y="2603"/>
                  </a:lnTo>
                  <a:lnTo>
                    <a:pt x="227" y="2773"/>
                  </a:lnTo>
                  <a:lnTo>
                    <a:pt x="312" y="2829"/>
                  </a:lnTo>
                  <a:lnTo>
                    <a:pt x="425" y="2886"/>
                  </a:lnTo>
                  <a:lnTo>
                    <a:pt x="510" y="2914"/>
                  </a:lnTo>
                  <a:lnTo>
                    <a:pt x="821" y="2914"/>
                  </a:lnTo>
                  <a:lnTo>
                    <a:pt x="1047" y="2829"/>
                  </a:lnTo>
                  <a:lnTo>
                    <a:pt x="1132" y="2773"/>
                  </a:lnTo>
                  <a:lnTo>
                    <a:pt x="1189" y="2716"/>
                  </a:lnTo>
                  <a:lnTo>
                    <a:pt x="1200" y="2699"/>
                  </a:lnTo>
                  <a:lnTo>
                    <a:pt x="1189" y="2745"/>
                  </a:lnTo>
                  <a:lnTo>
                    <a:pt x="1160" y="2943"/>
                  </a:lnTo>
                  <a:lnTo>
                    <a:pt x="1160" y="3169"/>
                  </a:lnTo>
                  <a:lnTo>
                    <a:pt x="1189" y="3395"/>
                  </a:lnTo>
                  <a:lnTo>
                    <a:pt x="1273" y="3593"/>
                  </a:lnTo>
                  <a:lnTo>
                    <a:pt x="1387" y="3763"/>
                  </a:lnTo>
                  <a:lnTo>
                    <a:pt x="1556" y="3904"/>
                  </a:lnTo>
                  <a:lnTo>
                    <a:pt x="1754" y="4017"/>
                  </a:lnTo>
                  <a:lnTo>
                    <a:pt x="1867" y="4017"/>
                  </a:lnTo>
                  <a:lnTo>
                    <a:pt x="1981" y="4046"/>
                  </a:lnTo>
                  <a:lnTo>
                    <a:pt x="2094" y="4017"/>
                  </a:lnTo>
                  <a:lnTo>
                    <a:pt x="2179" y="3989"/>
                  </a:lnTo>
                  <a:lnTo>
                    <a:pt x="2292" y="3961"/>
                  </a:lnTo>
                  <a:lnTo>
                    <a:pt x="2377" y="3904"/>
                  </a:lnTo>
                  <a:lnTo>
                    <a:pt x="2461" y="3819"/>
                  </a:lnTo>
                  <a:lnTo>
                    <a:pt x="2518" y="3735"/>
                  </a:lnTo>
                  <a:lnTo>
                    <a:pt x="2603" y="3508"/>
                  </a:lnTo>
                  <a:lnTo>
                    <a:pt x="2659" y="3310"/>
                  </a:lnTo>
                  <a:lnTo>
                    <a:pt x="2659" y="3084"/>
                  </a:lnTo>
                  <a:lnTo>
                    <a:pt x="2575" y="2858"/>
                  </a:lnTo>
                  <a:lnTo>
                    <a:pt x="2575" y="2858"/>
                  </a:lnTo>
                  <a:lnTo>
                    <a:pt x="2829" y="3112"/>
                  </a:lnTo>
                  <a:lnTo>
                    <a:pt x="2942" y="3225"/>
                  </a:lnTo>
                  <a:lnTo>
                    <a:pt x="3084" y="3310"/>
                  </a:lnTo>
                  <a:lnTo>
                    <a:pt x="3253" y="3395"/>
                  </a:lnTo>
                  <a:lnTo>
                    <a:pt x="3423" y="3423"/>
                  </a:lnTo>
                  <a:lnTo>
                    <a:pt x="3593" y="3423"/>
                  </a:lnTo>
                  <a:lnTo>
                    <a:pt x="3734" y="3395"/>
                  </a:lnTo>
                  <a:lnTo>
                    <a:pt x="3847" y="3339"/>
                  </a:lnTo>
                  <a:lnTo>
                    <a:pt x="3904" y="3254"/>
                  </a:lnTo>
                  <a:lnTo>
                    <a:pt x="3961" y="3197"/>
                  </a:lnTo>
                  <a:lnTo>
                    <a:pt x="4017" y="3084"/>
                  </a:lnTo>
                  <a:lnTo>
                    <a:pt x="4074" y="2886"/>
                  </a:lnTo>
                  <a:lnTo>
                    <a:pt x="4074" y="2773"/>
                  </a:lnTo>
                  <a:lnTo>
                    <a:pt x="4074" y="2688"/>
                  </a:lnTo>
                  <a:lnTo>
                    <a:pt x="3989" y="2490"/>
                  </a:lnTo>
                  <a:lnTo>
                    <a:pt x="3876" y="2320"/>
                  </a:lnTo>
                  <a:lnTo>
                    <a:pt x="3706" y="2179"/>
                  </a:lnTo>
                  <a:lnTo>
                    <a:pt x="3508" y="2066"/>
                  </a:lnTo>
                  <a:lnTo>
                    <a:pt x="3310" y="2009"/>
                  </a:lnTo>
                  <a:lnTo>
                    <a:pt x="3112" y="1981"/>
                  </a:lnTo>
                  <a:lnTo>
                    <a:pt x="2886" y="1981"/>
                  </a:lnTo>
                  <a:lnTo>
                    <a:pt x="2688" y="2009"/>
                  </a:lnTo>
                  <a:lnTo>
                    <a:pt x="2886" y="1811"/>
                  </a:lnTo>
                  <a:lnTo>
                    <a:pt x="3084" y="1585"/>
                  </a:lnTo>
                  <a:lnTo>
                    <a:pt x="3253" y="1302"/>
                  </a:lnTo>
                  <a:lnTo>
                    <a:pt x="3367" y="1047"/>
                  </a:lnTo>
                  <a:lnTo>
                    <a:pt x="3423" y="934"/>
                  </a:lnTo>
                  <a:lnTo>
                    <a:pt x="3451" y="793"/>
                  </a:lnTo>
                  <a:lnTo>
                    <a:pt x="3451" y="680"/>
                  </a:lnTo>
                  <a:lnTo>
                    <a:pt x="3423" y="538"/>
                  </a:lnTo>
                  <a:lnTo>
                    <a:pt x="3367" y="425"/>
                  </a:lnTo>
                  <a:lnTo>
                    <a:pt x="3310" y="312"/>
                  </a:lnTo>
                  <a:lnTo>
                    <a:pt x="3225" y="199"/>
                  </a:lnTo>
                  <a:lnTo>
                    <a:pt x="3140" y="142"/>
                  </a:lnTo>
                  <a:lnTo>
                    <a:pt x="3027" y="86"/>
                  </a:lnTo>
                  <a:lnTo>
                    <a:pt x="2914" y="57"/>
                  </a:lnTo>
                  <a:lnTo>
                    <a:pt x="2801" y="57"/>
                  </a:lnTo>
                  <a:lnTo>
                    <a:pt x="2688" y="86"/>
                  </a:lnTo>
                  <a:lnTo>
                    <a:pt x="2490" y="142"/>
                  </a:lnTo>
                  <a:lnTo>
                    <a:pt x="2292" y="284"/>
                  </a:lnTo>
                  <a:lnTo>
                    <a:pt x="2122" y="453"/>
                  </a:lnTo>
                  <a:lnTo>
                    <a:pt x="1981" y="651"/>
                  </a:lnTo>
                  <a:lnTo>
                    <a:pt x="1839" y="878"/>
                  </a:lnTo>
                  <a:lnTo>
                    <a:pt x="1754" y="1104"/>
                  </a:lnTo>
                  <a:lnTo>
                    <a:pt x="1754" y="821"/>
                  </a:lnTo>
                  <a:lnTo>
                    <a:pt x="1669" y="566"/>
                  </a:lnTo>
                  <a:lnTo>
                    <a:pt x="1641" y="425"/>
                  </a:lnTo>
                  <a:lnTo>
                    <a:pt x="1556" y="312"/>
                  </a:lnTo>
                  <a:lnTo>
                    <a:pt x="1471" y="227"/>
                  </a:lnTo>
                  <a:lnTo>
                    <a:pt x="1387" y="114"/>
                  </a:lnTo>
                  <a:lnTo>
                    <a:pt x="1245" y="57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5798;p40">
              <a:extLst>
                <a:ext uri="{FF2B5EF4-FFF2-40B4-BE49-F238E27FC236}">
                  <a16:creationId xmlns:a16="http://schemas.microsoft.com/office/drawing/2014/main" xmlns="" id="{7A6D35A5-DB07-4D69-B405-16595B68CCA5}"/>
                </a:ext>
              </a:extLst>
            </p:cNvPr>
            <p:cNvSpPr/>
            <p:nvPr/>
          </p:nvSpPr>
          <p:spPr>
            <a:xfrm>
              <a:off x="4568775" y="2326050"/>
              <a:ext cx="37500" cy="37500"/>
            </a:xfrm>
            <a:custGeom>
              <a:avLst/>
              <a:gdLst/>
              <a:ahLst/>
              <a:cxnLst/>
              <a:rect l="l" t="t" r="r" b="b"/>
              <a:pathLst>
                <a:path w="1500" h="1500" extrusionOk="0">
                  <a:moveTo>
                    <a:pt x="764" y="0"/>
                  </a:moveTo>
                  <a:lnTo>
                    <a:pt x="594" y="29"/>
                  </a:lnTo>
                  <a:lnTo>
                    <a:pt x="453" y="85"/>
                  </a:lnTo>
                  <a:lnTo>
                    <a:pt x="312" y="170"/>
                  </a:lnTo>
                  <a:lnTo>
                    <a:pt x="198" y="283"/>
                  </a:lnTo>
                  <a:lnTo>
                    <a:pt x="114" y="396"/>
                  </a:lnTo>
                  <a:lnTo>
                    <a:pt x="29" y="538"/>
                  </a:lnTo>
                  <a:lnTo>
                    <a:pt x="0" y="707"/>
                  </a:lnTo>
                  <a:lnTo>
                    <a:pt x="0" y="877"/>
                  </a:lnTo>
                  <a:lnTo>
                    <a:pt x="57" y="1047"/>
                  </a:lnTo>
                  <a:lnTo>
                    <a:pt x="142" y="1217"/>
                  </a:lnTo>
                  <a:lnTo>
                    <a:pt x="283" y="1330"/>
                  </a:lnTo>
                  <a:lnTo>
                    <a:pt x="453" y="1443"/>
                  </a:lnTo>
                  <a:lnTo>
                    <a:pt x="651" y="1500"/>
                  </a:lnTo>
                  <a:lnTo>
                    <a:pt x="849" y="1500"/>
                  </a:lnTo>
                  <a:lnTo>
                    <a:pt x="1019" y="1443"/>
                  </a:lnTo>
                  <a:lnTo>
                    <a:pt x="1188" y="1386"/>
                  </a:lnTo>
                  <a:lnTo>
                    <a:pt x="1330" y="1245"/>
                  </a:lnTo>
                  <a:lnTo>
                    <a:pt x="1443" y="1075"/>
                  </a:lnTo>
                  <a:lnTo>
                    <a:pt x="1471" y="934"/>
                  </a:lnTo>
                  <a:lnTo>
                    <a:pt x="1500" y="792"/>
                  </a:lnTo>
                  <a:lnTo>
                    <a:pt x="1500" y="651"/>
                  </a:lnTo>
                  <a:lnTo>
                    <a:pt x="1443" y="509"/>
                  </a:lnTo>
                  <a:lnTo>
                    <a:pt x="1386" y="396"/>
                  </a:lnTo>
                  <a:lnTo>
                    <a:pt x="1302" y="255"/>
                  </a:lnTo>
                  <a:lnTo>
                    <a:pt x="1217" y="170"/>
                  </a:lnTo>
                  <a:lnTo>
                    <a:pt x="1104" y="85"/>
                  </a:lnTo>
                  <a:lnTo>
                    <a:pt x="934" y="29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5799;p40">
              <a:extLst>
                <a:ext uri="{FF2B5EF4-FFF2-40B4-BE49-F238E27FC236}">
                  <a16:creationId xmlns:a16="http://schemas.microsoft.com/office/drawing/2014/main" xmlns="" id="{A1140AEC-9396-498A-89B4-6B6A1EDCCF9A}"/>
                </a:ext>
              </a:extLst>
            </p:cNvPr>
            <p:cNvSpPr/>
            <p:nvPr/>
          </p:nvSpPr>
          <p:spPr>
            <a:xfrm>
              <a:off x="3843925" y="2522625"/>
              <a:ext cx="1350000" cy="1592550"/>
            </a:xfrm>
            <a:custGeom>
              <a:avLst/>
              <a:gdLst/>
              <a:ahLst/>
              <a:cxnLst/>
              <a:rect l="l" t="t" r="r" b="b"/>
              <a:pathLst>
                <a:path w="54000" h="63702" extrusionOk="0">
                  <a:moveTo>
                    <a:pt x="1330" y="33209"/>
                  </a:moveTo>
                  <a:lnTo>
                    <a:pt x="1670" y="34029"/>
                  </a:lnTo>
                  <a:lnTo>
                    <a:pt x="1839" y="34454"/>
                  </a:lnTo>
                  <a:lnTo>
                    <a:pt x="2037" y="34850"/>
                  </a:lnTo>
                  <a:lnTo>
                    <a:pt x="2264" y="35246"/>
                  </a:lnTo>
                  <a:lnTo>
                    <a:pt x="2490" y="35613"/>
                  </a:lnTo>
                  <a:lnTo>
                    <a:pt x="2745" y="35981"/>
                  </a:lnTo>
                  <a:lnTo>
                    <a:pt x="3027" y="36349"/>
                  </a:lnTo>
                  <a:lnTo>
                    <a:pt x="3480" y="36886"/>
                  </a:lnTo>
                  <a:lnTo>
                    <a:pt x="4017" y="37395"/>
                  </a:lnTo>
                  <a:lnTo>
                    <a:pt x="4555" y="37876"/>
                  </a:lnTo>
                  <a:lnTo>
                    <a:pt x="5177" y="38301"/>
                  </a:lnTo>
                  <a:lnTo>
                    <a:pt x="5658" y="38612"/>
                  </a:lnTo>
                  <a:lnTo>
                    <a:pt x="6111" y="38951"/>
                  </a:lnTo>
                  <a:lnTo>
                    <a:pt x="6535" y="39347"/>
                  </a:lnTo>
                  <a:lnTo>
                    <a:pt x="6959" y="39743"/>
                  </a:lnTo>
                  <a:lnTo>
                    <a:pt x="7327" y="40168"/>
                  </a:lnTo>
                  <a:lnTo>
                    <a:pt x="7695" y="40592"/>
                  </a:lnTo>
                  <a:lnTo>
                    <a:pt x="8034" y="41073"/>
                  </a:lnTo>
                  <a:lnTo>
                    <a:pt x="8317" y="41525"/>
                  </a:lnTo>
                  <a:lnTo>
                    <a:pt x="8600" y="42034"/>
                  </a:lnTo>
                  <a:lnTo>
                    <a:pt x="8854" y="42544"/>
                  </a:lnTo>
                  <a:lnTo>
                    <a:pt x="9052" y="43081"/>
                  </a:lnTo>
                  <a:lnTo>
                    <a:pt x="9250" y="43618"/>
                  </a:lnTo>
                  <a:lnTo>
                    <a:pt x="9392" y="44156"/>
                  </a:lnTo>
                  <a:lnTo>
                    <a:pt x="9505" y="44722"/>
                  </a:lnTo>
                  <a:lnTo>
                    <a:pt x="9590" y="45287"/>
                  </a:lnTo>
                  <a:lnTo>
                    <a:pt x="9618" y="45881"/>
                  </a:lnTo>
                  <a:lnTo>
                    <a:pt x="9703" y="47211"/>
                  </a:lnTo>
                  <a:lnTo>
                    <a:pt x="9618" y="47183"/>
                  </a:lnTo>
                  <a:lnTo>
                    <a:pt x="9222" y="47098"/>
                  </a:lnTo>
                  <a:lnTo>
                    <a:pt x="8798" y="46956"/>
                  </a:lnTo>
                  <a:lnTo>
                    <a:pt x="8374" y="46815"/>
                  </a:lnTo>
                  <a:lnTo>
                    <a:pt x="7949" y="46645"/>
                  </a:lnTo>
                  <a:lnTo>
                    <a:pt x="7525" y="46447"/>
                  </a:lnTo>
                  <a:lnTo>
                    <a:pt x="7101" y="46249"/>
                  </a:lnTo>
                  <a:lnTo>
                    <a:pt x="6733" y="46051"/>
                  </a:lnTo>
                  <a:lnTo>
                    <a:pt x="6337" y="45825"/>
                  </a:lnTo>
                  <a:lnTo>
                    <a:pt x="5941" y="45542"/>
                  </a:lnTo>
                  <a:lnTo>
                    <a:pt x="5545" y="45287"/>
                  </a:lnTo>
                  <a:lnTo>
                    <a:pt x="5177" y="44976"/>
                  </a:lnTo>
                  <a:lnTo>
                    <a:pt x="4838" y="44665"/>
                  </a:lnTo>
                  <a:lnTo>
                    <a:pt x="4470" y="44354"/>
                  </a:lnTo>
                  <a:lnTo>
                    <a:pt x="4159" y="44014"/>
                  </a:lnTo>
                  <a:lnTo>
                    <a:pt x="3848" y="43647"/>
                  </a:lnTo>
                  <a:lnTo>
                    <a:pt x="3537" y="43279"/>
                  </a:lnTo>
                  <a:lnTo>
                    <a:pt x="3254" y="42911"/>
                  </a:lnTo>
                  <a:lnTo>
                    <a:pt x="2999" y="42515"/>
                  </a:lnTo>
                  <a:lnTo>
                    <a:pt x="2773" y="42119"/>
                  </a:lnTo>
                  <a:lnTo>
                    <a:pt x="2547" y="41695"/>
                  </a:lnTo>
                  <a:lnTo>
                    <a:pt x="2320" y="41271"/>
                  </a:lnTo>
                  <a:lnTo>
                    <a:pt x="2151" y="40846"/>
                  </a:lnTo>
                  <a:lnTo>
                    <a:pt x="1981" y="40394"/>
                  </a:lnTo>
                  <a:lnTo>
                    <a:pt x="1839" y="39913"/>
                  </a:lnTo>
                  <a:lnTo>
                    <a:pt x="1613" y="39093"/>
                  </a:lnTo>
                  <a:lnTo>
                    <a:pt x="1443" y="38272"/>
                  </a:lnTo>
                  <a:lnTo>
                    <a:pt x="1359" y="37424"/>
                  </a:lnTo>
                  <a:lnTo>
                    <a:pt x="1274" y="36603"/>
                  </a:lnTo>
                  <a:lnTo>
                    <a:pt x="1245" y="35755"/>
                  </a:lnTo>
                  <a:lnTo>
                    <a:pt x="1245" y="34906"/>
                  </a:lnTo>
                  <a:lnTo>
                    <a:pt x="1274" y="34058"/>
                  </a:lnTo>
                  <a:lnTo>
                    <a:pt x="1330" y="33209"/>
                  </a:lnTo>
                  <a:close/>
                  <a:moveTo>
                    <a:pt x="7864" y="1"/>
                  </a:moveTo>
                  <a:lnTo>
                    <a:pt x="6790" y="29"/>
                  </a:lnTo>
                  <a:lnTo>
                    <a:pt x="6167" y="1274"/>
                  </a:lnTo>
                  <a:lnTo>
                    <a:pt x="5601" y="2547"/>
                  </a:lnTo>
                  <a:lnTo>
                    <a:pt x="5092" y="3820"/>
                  </a:lnTo>
                  <a:lnTo>
                    <a:pt x="4611" y="5121"/>
                  </a:lnTo>
                  <a:lnTo>
                    <a:pt x="4187" y="6450"/>
                  </a:lnTo>
                  <a:lnTo>
                    <a:pt x="3791" y="7780"/>
                  </a:lnTo>
                  <a:lnTo>
                    <a:pt x="3423" y="9109"/>
                  </a:lnTo>
                  <a:lnTo>
                    <a:pt x="3084" y="10467"/>
                  </a:lnTo>
                  <a:lnTo>
                    <a:pt x="2773" y="11825"/>
                  </a:lnTo>
                  <a:lnTo>
                    <a:pt x="2490" y="13182"/>
                  </a:lnTo>
                  <a:lnTo>
                    <a:pt x="2235" y="14568"/>
                  </a:lnTo>
                  <a:lnTo>
                    <a:pt x="2009" y="15926"/>
                  </a:lnTo>
                  <a:lnTo>
                    <a:pt x="1557" y="18698"/>
                  </a:lnTo>
                  <a:lnTo>
                    <a:pt x="1161" y="21470"/>
                  </a:lnTo>
                  <a:lnTo>
                    <a:pt x="878" y="23365"/>
                  </a:lnTo>
                  <a:lnTo>
                    <a:pt x="764" y="24327"/>
                  </a:lnTo>
                  <a:lnTo>
                    <a:pt x="651" y="25289"/>
                  </a:lnTo>
                  <a:lnTo>
                    <a:pt x="595" y="26251"/>
                  </a:lnTo>
                  <a:lnTo>
                    <a:pt x="538" y="27212"/>
                  </a:lnTo>
                  <a:lnTo>
                    <a:pt x="538" y="28174"/>
                  </a:lnTo>
                  <a:lnTo>
                    <a:pt x="566" y="29136"/>
                  </a:lnTo>
                  <a:lnTo>
                    <a:pt x="566" y="29306"/>
                  </a:lnTo>
                  <a:lnTo>
                    <a:pt x="453" y="30098"/>
                  </a:lnTo>
                  <a:lnTo>
                    <a:pt x="312" y="31286"/>
                  </a:lnTo>
                  <a:lnTo>
                    <a:pt x="170" y="32474"/>
                  </a:lnTo>
                  <a:lnTo>
                    <a:pt x="86" y="33662"/>
                  </a:lnTo>
                  <a:lnTo>
                    <a:pt x="1" y="34878"/>
                  </a:lnTo>
                  <a:lnTo>
                    <a:pt x="1" y="36066"/>
                  </a:lnTo>
                  <a:lnTo>
                    <a:pt x="29" y="36688"/>
                  </a:lnTo>
                  <a:lnTo>
                    <a:pt x="57" y="37282"/>
                  </a:lnTo>
                  <a:lnTo>
                    <a:pt x="114" y="37876"/>
                  </a:lnTo>
                  <a:lnTo>
                    <a:pt x="199" y="38470"/>
                  </a:lnTo>
                  <a:lnTo>
                    <a:pt x="312" y="39064"/>
                  </a:lnTo>
                  <a:lnTo>
                    <a:pt x="453" y="39658"/>
                  </a:lnTo>
                  <a:lnTo>
                    <a:pt x="566" y="40168"/>
                  </a:lnTo>
                  <a:lnTo>
                    <a:pt x="736" y="40677"/>
                  </a:lnTo>
                  <a:lnTo>
                    <a:pt x="906" y="41158"/>
                  </a:lnTo>
                  <a:lnTo>
                    <a:pt x="1104" y="41638"/>
                  </a:lnTo>
                  <a:lnTo>
                    <a:pt x="1330" y="42119"/>
                  </a:lnTo>
                  <a:lnTo>
                    <a:pt x="1557" y="42600"/>
                  </a:lnTo>
                  <a:lnTo>
                    <a:pt x="1811" y="43053"/>
                  </a:lnTo>
                  <a:lnTo>
                    <a:pt x="2094" y="43477"/>
                  </a:lnTo>
                  <a:lnTo>
                    <a:pt x="2377" y="43901"/>
                  </a:lnTo>
                  <a:lnTo>
                    <a:pt x="2688" y="44326"/>
                  </a:lnTo>
                  <a:lnTo>
                    <a:pt x="3027" y="44722"/>
                  </a:lnTo>
                  <a:lnTo>
                    <a:pt x="3395" y="45118"/>
                  </a:lnTo>
                  <a:lnTo>
                    <a:pt x="3763" y="45485"/>
                  </a:lnTo>
                  <a:lnTo>
                    <a:pt x="4131" y="45853"/>
                  </a:lnTo>
                  <a:lnTo>
                    <a:pt x="4555" y="46192"/>
                  </a:lnTo>
                  <a:lnTo>
                    <a:pt x="4979" y="46504"/>
                  </a:lnTo>
                  <a:lnTo>
                    <a:pt x="5432" y="46815"/>
                  </a:lnTo>
                  <a:lnTo>
                    <a:pt x="5913" y="47126"/>
                  </a:lnTo>
                  <a:lnTo>
                    <a:pt x="6394" y="47409"/>
                  </a:lnTo>
                  <a:lnTo>
                    <a:pt x="6903" y="47663"/>
                  </a:lnTo>
                  <a:lnTo>
                    <a:pt x="7412" y="47890"/>
                  </a:lnTo>
                  <a:lnTo>
                    <a:pt x="7921" y="48088"/>
                  </a:lnTo>
                  <a:lnTo>
                    <a:pt x="8458" y="48286"/>
                  </a:lnTo>
                  <a:lnTo>
                    <a:pt x="8996" y="48455"/>
                  </a:lnTo>
                  <a:lnTo>
                    <a:pt x="9844" y="48653"/>
                  </a:lnTo>
                  <a:lnTo>
                    <a:pt x="9958" y="49587"/>
                  </a:lnTo>
                  <a:lnTo>
                    <a:pt x="10127" y="50520"/>
                  </a:lnTo>
                  <a:lnTo>
                    <a:pt x="10269" y="51454"/>
                  </a:lnTo>
                  <a:lnTo>
                    <a:pt x="10467" y="52359"/>
                  </a:lnTo>
                  <a:lnTo>
                    <a:pt x="10665" y="53151"/>
                  </a:lnTo>
                  <a:lnTo>
                    <a:pt x="10891" y="53915"/>
                  </a:lnTo>
                  <a:lnTo>
                    <a:pt x="11146" y="54678"/>
                  </a:lnTo>
                  <a:lnTo>
                    <a:pt x="11457" y="55442"/>
                  </a:lnTo>
                  <a:lnTo>
                    <a:pt x="11796" y="56178"/>
                  </a:lnTo>
                  <a:lnTo>
                    <a:pt x="12136" y="56913"/>
                  </a:lnTo>
                  <a:lnTo>
                    <a:pt x="12532" y="57620"/>
                  </a:lnTo>
                  <a:lnTo>
                    <a:pt x="12984" y="58299"/>
                  </a:lnTo>
                  <a:lnTo>
                    <a:pt x="13437" y="58950"/>
                  </a:lnTo>
                  <a:lnTo>
                    <a:pt x="13918" y="59572"/>
                  </a:lnTo>
                  <a:lnTo>
                    <a:pt x="14455" y="60166"/>
                  </a:lnTo>
                  <a:lnTo>
                    <a:pt x="15021" y="60732"/>
                  </a:lnTo>
                  <a:lnTo>
                    <a:pt x="15615" y="61241"/>
                  </a:lnTo>
                  <a:lnTo>
                    <a:pt x="16265" y="61722"/>
                  </a:lnTo>
                  <a:lnTo>
                    <a:pt x="16916" y="62146"/>
                  </a:lnTo>
                  <a:lnTo>
                    <a:pt x="17623" y="62542"/>
                  </a:lnTo>
                  <a:lnTo>
                    <a:pt x="17991" y="62740"/>
                  </a:lnTo>
                  <a:lnTo>
                    <a:pt x="18387" y="62910"/>
                  </a:lnTo>
                  <a:lnTo>
                    <a:pt x="18783" y="63051"/>
                  </a:lnTo>
                  <a:lnTo>
                    <a:pt x="19179" y="63193"/>
                  </a:lnTo>
                  <a:lnTo>
                    <a:pt x="19999" y="63419"/>
                  </a:lnTo>
                  <a:lnTo>
                    <a:pt x="20820" y="63560"/>
                  </a:lnTo>
                  <a:lnTo>
                    <a:pt x="21668" y="63673"/>
                  </a:lnTo>
                  <a:lnTo>
                    <a:pt x="22517" y="63702"/>
                  </a:lnTo>
                  <a:lnTo>
                    <a:pt x="23365" y="63673"/>
                  </a:lnTo>
                  <a:lnTo>
                    <a:pt x="24214" y="63589"/>
                  </a:lnTo>
                  <a:lnTo>
                    <a:pt x="25063" y="63419"/>
                  </a:lnTo>
                  <a:lnTo>
                    <a:pt x="25883" y="63221"/>
                  </a:lnTo>
                  <a:lnTo>
                    <a:pt x="26675" y="62938"/>
                  </a:lnTo>
                  <a:lnTo>
                    <a:pt x="27467" y="62599"/>
                  </a:lnTo>
                  <a:lnTo>
                    <a:pt x="28202" y="62231"/>
                  </a:lnTo>
                  <a:lnTo>
                    <a:pt x="28938" y="61778"/>
                  </a:lnTo>
                  <a:lnTo>
                    <a:pt x="29277" y="61524"/>
                  </a:lnTo>
                  <a:lnTo>
                    <a:pt x="29617" y="61269"/>
                  </a:lnTo>
                  <a:lnTo>
                    <a:pt x="29928" y="61015"/>
                  </a:lnTo>
                  <a:lnTo>
                    <a:pt x="30239" y="60703"/>
                  </a:lnTo>
                  <a:lnTo>
                    <a:pt x="31116" y="61043"/>
                  </a:lnTo>
                  <a:lnTo>
                    <a:pt x="32021" y="61326"/>
                  </a:lnTo>
                  <a:lnTo>
                    <a:pt x="32955" y="61609"/>
                  </a:lnTo>
                  <a:lnTo>
                    <a:pt x="33916" y="61835"/>
                  </a:lnTo>
                  <a:lnTo>
                    <a:pt x="34878" y="62061"/>
                  </a:lnTo>
                  <a:lnTo>
                    <a:pt x="35840" y="62231"/>
                  </a:lnTo>
                  <a:lnTo>
                    <a:pt x="36830" y="62344"/>
                  </a:lnTo>
                  <a:lnTo>
                    <a:pt x="37820" y="62429"/>
                  </a:lnTo>
                  <a:lnTo>
                    <a:pt x="38810" y="62485"/>
                  </a:lnTo>
                  <a:lnTo>
                    <a:pt x="39772" y="62457"/>
                  </a:lnTo>
                  <a:lnTo>
                    <a:pt x="40733" y="62401"/>
                  </a:lnTo>
                  <a:lnTo>
                    <a:pt x="41695" y="62287"/>
                  </a:lnTo>
                  <a:lnTo>
                    <a:pt x="42628" y="62118"/>
                  </a:lnTo>
                  <a:lnTo>
                    <a:pt x="43081" y="62005"/>
                  </a:lnTo>
                  <a:lnTo>
                    <a:pt x="43534" y="61863"/>
                  </a:lnTo>
                  <a:lnTo>
                    <a:pt x="43958" y="61722"/>
                  </a:lnTo>
                  <a:lnTo>
                    <a:pt x="44411" y="61580"/>
                  </a:lnTo>
                  <a:lnTo>
                    <a:pt x="44835" y="61382"/>
                  </a:lnTo>
                  <a:lnTo>
                    <a:pt x="45259" y="61184"/>
                  </a:lnTo>
                  <a:lnTo>
                    <a:pt x="46079" y="60732"/>
                  </a:lnTo>
                  <a:lnTo>
                    <a:pt x="46871" y="60251"/>
                  </a:lnTo>
                  <a:lnTo>
                    <a:pt x="47635" y="59685"/>
                  </a:lnTo>
                  <a:lnTo>
                    <a:pt x="48371" y="59091"/>
                  </a:lnTo>
                  <a:lnTo>
                    <a:pt x="49050" y="58440"/>
                  </a:lnTo>
                  <a:lnTo>
                    <a:pt x="49700" y="57762"/>
                  </a:lnTo>
                  <a:lnTo>
                    <a:pt x="50294" y="57026"/>
                  </a:lnTo>
                  <a:lnTo>
                    <a:pt x="50860" y="56262"/>
                  </a:lnTo>
                  <a:lnTo>
                    <a:pt x="51369" y="55470"/>
                  </a:lnTo>
                  <a:lnTo>
                    <a:pt x="51850" y="54650"/>
                  </a:lnTo>
                  <a:lnTo>
                    <a:pt x="52274" y="53802"/>
                  </a:lnTo>
                  <a:lnTo>
                    <a:pt x="52670" y="52925"/>
                  </a:lnTo>
                  <a:lnTo>
                    <a:pt x="53010" y="52019"/>
                  </a:lnTo>
                  <a:lnTo>
                    <a:pt x="53292" y="51114"/>
                  </a:lnTo>
                  <a:lnTo>
                    <a:pt x="53519" y="50209"/>
                  </a:lnTo>
                  <a:lnTo>
                    <a:pt x="53717" y="49276"/>
                  </a:lnTo>
                  <a:lnTo>
                    <a:pt x="53858" y="48314"/>
                  </a:lnTo>
                  <a:lnTo>
                    <a:pt x="53943" y="47381"/>
                  </a:lnTo>
                  <a:lnTo>
                    <a:pt x="54000" y="46447"/>
                  </a:lnTo>
                  <a:lnTo>
                    <a:pt x="54000" y="45514"/>
                  </a:lnTo>
                  <a:lnTo>
                    <a:pt x="53971" y="44552"/>
                  </a:lnTo>
                  <a:lnTo>
                    <a:pt x="53886" y="43618"/>
                  </a:lnTo>
                  <a:lnTo>
                    <a:pt x="53773" y="42685"/>
                  </a:lnTo>
                  <a:lnTo>
                    <a:pt x="53604" y="41752"/>
                  </a:lnTo>
                  <a:lnTo>
                    <a:pt x="53406" y="40818"/>
                  </a:lnTo>
                  <a:lnTo>
                    <a:pt x="53179" y="39885"/>
                  </a:lnTo>
                  <a:lnTo>
                    <a:pt x="52925" y="38979"/>
                  </a:lnTo>
                  <a:lnTo>
                    <a:pt x="52614" y="38074"/>
                  </a:lnTo>
                  <a:lnTo>
                    <a:pt x="52302" y="37169"/>
                  </a:lnTo>
                  <a:lnTo>
                    <a:pt x="51935" y="36292"/>
                  </a:lnTo>
                  <a:lnTo>
                    <a:pt x="51539" y="35415"/>
                  </a:lnTo>
                  <a:lnTo>
                    <a:pt x="51143" y="34567"/>
                  </a:lnTo>
                  <a:lnTo>
                    <a:pt x="50690" y="33747"/>
                  </a:lnTo>
                  <a:lnTo>
                    <a:pt x="50238" y="32954"/>
                  </a:lnTo>
                  <a:lnTo>
                    <a:pt x="49785" y="32162"/>
                  </a:lnTo>
                  <a:lnTo>
                    <a:pt x="49304" y="31370"/>
                  </a:lnTo>
                  <a:lnTo>
                    <a:pt x="48286" y="29815"/>
                  </a:lnTo>
                  <a:lnTo>
                    <a:pt x="47239" y="28287"/>
                  </a:lnTo>
                  <a:lnTo>
                    <a:pt x="46193" y="26760"/>
                  </a:lnTo>
                  <a:lnTo>
                    <a:pt x="45146" y="25232"/>
                  </a:lnTo>
                  <a:lnTo>
                    <a:pt x="44128" y="23705"/>
                  </a:lnTo>
                  <a:lnTo>
                    <a:pt x="43647" y="22913"/>
                  </a:lnTo>
                  <a:lnTo>
                    <a:pt x="43194" y="22121"/>
                  </a:lnTo>
                  <a:lnTo>
                    <a:pt x="42798" y="21385"/>
                  </a:lnTo>
                  <a:lnTo>
                    <a:pt x="42515" y="20763"/>
                  </a:lnTo>
                  <a:lnTo>
                    <a:pt x="42430" y="20480"/>
                  </a:lnTo>
                  <a:lnTo>
                    <a:pt x="42346" y="20226"/>
                  </a:lnTo>
                  <a:lnTo>
                    <a:pt x="42289" y="19971"/>
                  </a:lnTo>
                  <a:lnTo>
                    <a:pt x="42289" y="19773"/>
                  </a:lnTo>
                  <a:lnTo>
                    <a:pt x="42289" y="19547"/>
                  </a:lnTo>
                  <a:lnTo>
                    <a:pt x="42289" y="19349"/>
                  </a:lnTo>
                  <a:lnTo>
                    <a:pt x="42374" y="18981"/>
                  </a:lnTo>
                  <a:lnTo>
                    <a:pt x="42515" y="18585"/>
                  </a:lnTo>
                  <a:lnTo>
                    <a:pt x="42685" y="18217"/>
                  </a:lnTo>
                  <a:lnTo>
                    <a:pt x="42883" y="17793"/>
                  </a:lnTo>
                  <a:lnTo>
                    <a:pt x="43081" y="17312"/>
                  </a:lnTo>
                  <a:lnTo>
                    <a:pt x="43307" y="16746"/>
                  </a:lnTo>
                  <a:lnTo>
                    <a:pt x="43505" y="16096"/>
                  </a:lnTo>
                  <a:lnTo>
                    <a:pt x="43675" y="15332"/>
                  </a:lnTo>
                  <a:lnTo>
                    <a:pt x="43732" y="14880"/>
                  </a:lnTo>
                  <a:lnTo>
                    <a:pt x="43817" y="14399"/>
                  </a:lnTo>
                  <a:lnTo>
                    <a:pt x="43845" y="13890"/>
                  </a:lnTo>
                  <a:lnTo>
                    <a:pt x="43873" y="13324"/>
                  </a:lnTo>
                  <a:lnTo>
                    <a:pt x="43901" y="12730"/>
                  </a:lnTo>
                  <a:lnTo>
                    <a:pt x="43873" y="12051"/>
                  </a:lnTo>
                  <a:lnTo>
                    <a:pt x="41978" y="10891"/>
                  </a:lnTo>
                  <a:lnTo>
                    <a:pt x="39941" y="9760"/>
                  </a:lnTo>
                  <a:lnTo>
                    <a:pt x="37791" y="8628"/>
                  </a:lnTo>
                  <a:lnTo>
                    <a:pt x="35557" y="7497"/>
                  </a:lnTo>
                  <a:lnTo>
                    <a:pt x="33237" y="6422"/>
                  </a:lnTo>
                  <a:lnTo>
                    <a:pt x="32049" y="5913"/>
                  </a:lnTo>
                  <a:lnTo>
                    <a:pt x="30861" y="5404"/>
                  </a:lnTo>
                  <a:lnTo>
                    <a:pt x="29673" y="4894"/>
                  </a:lnTo>
                  <a:lnTo>
                    <a:pt x="28457" y="4442"/>
                  </a:lnTo>
                  <a:lnTo>
                    <a:pt x="27212" y="3961"/>
                  </a:lnTo>
                  <a:lnTo>
                    <a:pt x="25996" y="3537"/>
                  </a:lnTo>
                  <a:lnTo>
                    <a:pt x="24751" y="3112"/>
                  </a:lnTo>
                  <a:lnTo>
                    <a:pt x="23507" y="2716"/>
                  </a:lnTo>
                  <a:lnTo>
                    <a:pt x="22262" y="2320"/>
                  </a:lnTo>
                  <a:lnTo>
                    <a:pt x="21018" y="1981"/>
                  </a:lnTo>
                  <a:lnTo>
                    <a:pt x="19773" y="1642"/>
                  </a:lnTo>
                  <a:lnTo>
                    <a:pt x="18557" y="1330"/>
                  </a:lnTo>
                  <a:lnTo>
                    <a:pt x="17312" y="1048"/>
                  </a:lnTo>
                  <a:lnTo>
                    <a:pt x="16096" y="821"/>
                  </a:lnTo>
                  <a:lnTo>
                    <a:pt x="14879" y="595"/>
                  </a:lnTo>
                  <a:lnTo>
                    <a:pt x="13663" y="397"/>
                  </a:lnTo>
                  <a:lnTo>
                    <a:pt x="12475" y="256"/>
                  </a:lnTo>
                  <a:lnTo>
                    <a:pt x="11315" y="142"/>
                  </a:lnTo>
                  <a:lnTo>
                    <a:pt x="10127" y="58"/>
                  </a:lnTo>
                  <a:lnTo>
                    <a:pt x="899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5800;p40">
              <a:extLst>
                <a:ext uri="{FF2B5EF4-FFF2-40B4-BE49-F238E27FC236}">
                  <a16:creationId xmlns:a16="http://schemas.microsoft.com/office/drawing/2014/main" xmlns="" id="{0A86D3F8-B32D-4F8F-BB00-E74991CD157B}"/>
                </a:ext>
              </a:extLst>
            </p:cNvPr>
            <p:cNvSpPr/>
            <p:nvPr/>
          </p:nvSpPr>
          <p:spPr>
            <a:xfrm>
              <a:off x="4812750" y="2785700"/>
              <a:ext cx="381175" cy="1298375"/>
            </a:xfrm>
            <a:custGeom>
              <a:avLst/>
              <a:gdLst/>
              <a:ahLst/>
              <a:cxnLst/>
              <a:rect l="l" t="t" r="r" b="b"/>
              <a:pathLst>
                <a:path w="15247" h="51935" extrusionOk="0">
                  <a:moveTo>
                    <a:pt x="2574" y="0"/>
                  </a:moveTo>
                  <a:lnTo>
                    <a:pt x="2518" y="962"/>
                  </a:lnTo>
                  <a:lnTo>
                    <a:pt x="2433" y="1924"/>
                  </a:lnTo>
                  <a:lnTo>
                    <a:pt x="2291" y="2886"/>
                  </a:lnTo>
                  <a:lnTo>
                    <a:pt x="2150" y="3847"/>
                  </a:lnTo>
                  <a:lnTo>
                    <a:pt x="2009" y="4781"/>
                  </a:lnTo>
                  <a:lnTo>
                    <a:pt x="1811" y="5743"/>
                  </a:lnTo>
                  <a:lnTo>
                    <a:pt x="1584" y="6676"/>
                  </a:lnTo>
                  <a:lnTo>
                    <a:pt x="1358" y="7609"/>
                  </a:lnTo>
                  <a:lnTo>
                    <a:pt x="1075" y="8656"/>
                  </a:lnTo>
                  <a:lnTo>
                    <a:pt x="792" y="9703"/>
                  </a:lnTo>
                  <a:lnTo>
                    <a:pt x="509" y="10749"/>
                  </a:lnTo>
                  <a:lnTo>
                    <a:pt x="255" y="11796"/>
                  </a:lnTo>
                  <a:lnTo>
                    <a:pt x="170" y="12333"/>
                  </a:lnTo>
                  <a:lnTo>
                    <a:pt x="113" y="12899"/>
                  </a:lnTo>
                  <a:lnTo>
                    <a:pt x="57" y="13436"/>
                  </a:lnTo>
                  <a:lnTo>
                    <a:pt x="0" y="13974"/>
                  </a:lnTo>
                  <a:lnTo>
                    <a:pt x="0" y="14540"/>
                  </a:lnTo>
                  <a:lnTo>
                    <a:pt x="0" y="15077"/>
                  </a:lnTo>
                  <a:lnTo>
                    <a:pt x="29" y="15643"/>
                  </a:lnTo>
                  <a:lnTo>
                    <a:pt x="85" y="16180"/>
                  </a:lnTo>
                  <a:lnTo>
                    <a:pt x="170" y="16746"/>
                  </a:lnTo>
                  <a:lnTo>
                    <a:pt x="283" y="17283"/>
                  </a:lnTo>
                  <a:lnTo>
                    <a:pt x="425" y="17793"/>
                  </a:lnTo>
                  <a:lnTo>
                    <a:pt x="566" y="18330"/>
                  </a:lnTo>
                  <a:lnTo>
                    <a:pt x="934" y="19377"/>
                  </a:lnTo>
                  <a:lnTo>
                    <a:pt x="1358" y="20395"/>
                  </a:lnTo>
                  <a:lnTo>
                    <a:pt x="2150" y="22177"/>
                  </a:lnTo>
                  <a:lnTo>
                    <a:pt x="2942" y="23959"/>
                  </a:lnTo>
                  <a:lnTo>
                    <a:pt x="3649" y="25628"/>
                  </a:lnTo>
                  <a:lnTo>
                    <a:pt x="3989" y="26448"/>
                  </a:lnTo>
                  <a:lnTo>
                    <a:pt x="4328" y="27325"/>
                  </a:lnTo>
                  <a:lnTo>
                    <a:pt x="4639" y="28174"/>
                  </a:lnTo>
                  <a:lnTo>
                    <a:pt x="4894" y="29050"/>
                  </a:lnTo>
                  <a:lnTo>
                    <a:pt x="5148" y="29927"/>
                  </a:lnTo>
                  <a:lnTo>
                    <a:pt x="5346" y="30804"/>
                  </a:lnTo>
                  <a:lnTo>
                    <a:pt x="5488" y="31709"/>
                  </a:lnTo>
                  <a:lnTo>
                    <a:pt x="5573" y="32643"/>
                  </a:lnTo>
                  <a:lnTo>
                    <a:pt x="5629" y="33548"/>
                  </a:lnTo>
                  <a:lnTo>
                    <a:pt x="5601" y="34453"/>
                  </a:lnTo>
                  <a:lnTo>
                    <a:pt x="5544" y="35387"/>
                  </a:lnTo>
                  <a:lnTo>
                    <a:pt x="5403" y="36292"/>
                  </a:lnTo>
                  <a:lnTo>
                    <a:pt x="5233" y="37197"/>
                  </a:lnTo>
                  <a:lnTo>
                    <a:pt x="5007" y="38074"/>
                  </a:lnTo>
                  <a:lnTo>
                    <a:pt x="5318" y="37876"/>
                  </a:lnTo>
                  <a:lnTo>
                    <a:pt x="5601" y="37650"/>
                  </a:lnTo>
                  <a:lnTo>
                    <a:pt x="5856" y="37395"/>
                  </a:lnTo>
                  <a:lnTo>
                    <a:pt x="6110" y="37112"/>
                  </a:lnTo>
                  <a:lnTo>
                    <a:pt x="6336" y="36829"/>
                  </a:lnTo>
                  <a:lnTo>
                    <a:pt x="6534" y="36518"/>
                  </a:lnTo>
                  <a:lnTo>
                    <a:pt x="6704" y="36207"/>
                  </a:lnTo>
                  <a:lnTo>
                    <a:pt x="6874" y="35867"/>
                  </a:lnTo>
                  <a:lnTo>
                    <a:pt x="7044" y="35500"/>
                  </a:lnTo>
                  <a:lnTo>
                    <a:pt x="7185" y="35132"/>
                  </a:lnTo>
                  <a:lnTo>
                    <a:pt x="7326" y="34736"/>
                  </a:lnTo>
                  <a:lnTo>
                    <a:pt x="7440" y="34340"/>
                  </a:lnTo>
                  <a:lnTo>
                    <a:pt x="7609" y="33548"/>
                  </a:lnTo>
                  <a:lnTo>
                    <a:pt x="7722" y="32728"/>
                  </a:lnTo>
                  <a:lnTo>
                    <a:pt x="7779" y="31907"/>
                  </a:lnTo>
                  <a:lnTo>
                    <a:pt x="7807" y="31087"/>
                  </a:lnTo>
                  <a:lnTo>
                    <a:pt x="7807" y="30267"/>
                  </a:lnTo>
                  <a:lnTo>
                    <a:pt x="7779" y="29475"/>
                  </a:lnTo>
                  <a:lnTo>
                    <a:pt x="7722" y="28711"/>
                  </a:lnTo>
                  <a:lnTo>
                    <a:pt x="7666" y="27947"/>
                  </a:lnTo>
                  <a:lnTo>
                    <a:pt x="7553" y="27212"/>
                  </a:lnTo>
                  <a:lnTo>
                    <a:pt x="7440" y="26448"/>
                  </a:lnTo>
                  <a:lnTo>
                    <a:pt x="7298" y="25684"/>
                  </a:lnTo>
                  <a:lnTo>
                    <a:pt x="7157" y="24949"/>
                  </a:lnTo>
                  <a:lnTo>
                    <a:pt x="6959" y="24214"/>
                  </a:lnTo>
                  <a:lnTo>
                    <a:pt x="6761" y="23478"/>
                  </a:lnTo>
                  <a:lnTo>
                    <a:pt x="6761" y="23450"/>
                  </a:lnTo>
                  <a:lnTo>
                    <a:pt x="6761" y="23393"/>
                  </a:lnTo>
                  <a:lnTo>
                    <a:pt x="6846" y="23365"/>
                  </a:lnTo>
                  <a:lnTo>
                    <a:pt x="6930" y="23365"/>
                  </a:lnTo>
                  <a:lnTo>
                    <a:pt x="6959" y="23393"/>
                  </a:lnTo>
                  <a:lnTo>
                    <a:pt x="6987" y="23422"/>
                  </a:lnTo>
                  <a:lnTo>
                    <a:pt x="7298" y="24468"/>
                  </a:lnTo>
                  <a:lnTo>
                    <a:pt x="7581" y="25543"/>
                  </a:lnTo>
                  <a:lnTo>
                    <a:pt x="7807" y="26618"/>
                  </a:lnTo>
                  <a:lnTo>
                    <a:pt x="8034" y="27693"/>
                  </a:lnTo>
                  <a:lnTo>
                    <a:pt x="8203" y="28796"/>
                  </a:lnTo>
                  <a:lnTo>
                    <a:pt x="8345" y="29899"/>
                  </a:lnTo>
                  <a:lnTo>
                    <a:pt x="8458" y="30974"/>
                  </a:lnTo>
                  <a:lnTo>
                    <a:pt x="8514" y="32077"/>
                  </a:lnTo>
                  <a:lnTo>
                    <a:pt x="8571" y="33095"/>
                  </a:lnTo>
                  <a:lnTo>
                    <a:pt x="8599" y="34085"/>
                  </a:lnTo>
                  <a:lnTo>
                    <a:pt x="8599" y="35075"/>
                  </a:lnTo>
                  <a:lnTo>
                    <a:pt x="8571" y="36094"/>
                  </a:lnTo>
                  <a:lnTo>
                    <a:pt x="8514" y="37084"/>
                  </a:lnTo>
                  <a:lnTo>
                    <a:pt x="8430" y="38102"/>
                  </a:lnTo>
                  <a:lnTo>
                    <a:pt x="8316" y="39092"/>
                  </a:lnTo>
                  <a:lnTo>
                    <a:pt x="8175" y="40082"/>
                  </a:lnTo>
                  <a:lnTo>
                    <a:pt x="8005" y="40987"/>
                  </a:lnTo>
                  <a:lnTo>
                    <a:pt x="7807" y="41892"/>
                  </a:lnTo>
                  <a:lnTo>
                    <a:pt x="7581" y="42769"/>
                  </a:lnTo>
                  <a:lnTo>
                    <a:pt x="7298" y="43646"/>
                  </a:lnTo>
                  <a:lnTo>
                    <a:pt x="6959" y="44495"/>
                  </a:lnTo>
                  <a:lnTo>
                    <a:pt x="6563" y="45315"/>
                  </a:lnTo>
                  <a:lnTo>
                    <a:pt x="6110" y="46107"/>
                  </a:lnTo>
                  <a:lnTo>
                    <a:pt x="5658" y="46899"/>
                  </a:lnTo>
                  <a:lnTo>
                    <a:pt x="5177" y="47606"/>
                  </a:lnTo>
                  <a:lnTo>
                    <a:pt x="4668" y="48285"/>
                  </a:lnTo>
                  <a:lnTo>
                    <a:pt x="4158" y="48936"/>
                  </a:lnTo>
                  <a:lnTo>
                    <a:pt x="3593" y="49586"/>
                  </a:lnTo>
                  <a:lnTo>
                    <a:pt x="3027" y="50209"/>
                  </a:lnTo>
                  <a:lnTo>
                    <a:pt x="2433" y="50803"/>
                  </a:lnTo>
                  <a:lnTo>
                    <a:pt x="1811" y="51397"/>
                  </a:lnTo>
                  <a:lnTo>
                    <a:pt x="1160" y="51934"/>
                  </a:lnTo>
                  <a:lnTo>
                    <a:pt x="1160" y="51934"/>
                  </a:lnTo>
                  <a:lnTo>
                    <a:pt x="1867" y="51878"/>
                  </a:lnTo>
                  <a:lnTo>
                    <a:pt x="2574" y="51821"/>
                  </a:lnTo>
                  <a:lnTo>
                    <a:pt x="3253" y="51708"/>
                  </a:lnTo>
                  <a:lnTo>
                    <a:pt x="3932" y="51566"/>
                  </a:lnTo>
                  <a:lnTo>
                    <a:pt x="4583" y="51397"/>
                  </a:lnTo>
                  <a:lnTo>
                    <a:pt x="5233" y="51199"/>
                  </a:lnTo>
                  <a:lnTo>
                    <a:pt x="5884" y="50944"/>
                  </a:lnTo>
                  <a:lnTo>
                    <a:pt x="6506" y="50661"/>
                  </a:lnTo>
                  <a:lnTo>
                    <a:pt x="7326" y="50209"/>
                  </a:lnTo>
                  <a:lnTo>
                    <a:pt x="8118" y="49728"/>
                  </a:lnTo>
                  <a:lnTo>
                    <a:pt x="8882" y="49162"/>
                  </a:lnTo>
                  <a:lnTo>
                    <a:pt x="9618" y="48568"/>
                  </a:lnTo>
                  <a:lnTo>
                    <a:pt x="10297" y="47917"/>
                  </a:lnTo>
                  <a:lnTo>
                    <a:pt x="10947" y="47239"/>
                  </a:lnTo>
                  <a:lnTo>
                    <a:pt x="11541" y="46503"/>
                  </a:lnTo>
                  <a:lnTo>
                    <a:pt x="12107" y="45739"/>
                  </a:lnTo>
                  <a:lnTo>
                    <a:pt x="12616" y="44947"/>
                  </a:lnTo>
                  <a:lnTo>
                    <a:pt x="13097" y="44127"/>
                  </a:lnTo>
                  <a:lnTo>
                    <a:pt x="13521" y="43279"/>
                  </a:lnTo>
                  <a:lnTo>
                    <a:pt x="13917" y="42402"/>
                  </a:lnTo>
                  <a:lnTo>
                    <a:pt x="14257" y="41496"/>
                  </a:lnTo>
                  <a:lnTo>
                    <a:pt x="14539" y="40591"/>
                  </a:lnTo>
                  <a:lnTo>
                    <a:pt x="14766" y="39686"/>
                  </a:lnTo>
                  <a:lnTo>
                    <a:pt x="14964" y="38753"/>
                  </a:lnTo>
                  <a:lnTo>
                    <a:pt x="15105" y="37791"/>
                  </a:lnTo>
                  <a:lnTo>
                    <a:pt x="15190" y="36858"/>
                  </a:lnTo>
                  <a:lnTo>
                    <a:pt x="15247" y="35924"/>
                  </a:lnTo>
                  <a:lnTo>
                    <a:pt x="15247" y="34991"/>
                  </a:lnTo>
                  <a:lnTo>
                    <a:pt x="15218" y="34029"/>
                  </a:lnTo>
                  <a:lnTo>
                    <a:pt x="15133" y="33095"/>
                  </a:lnTo>
                  <a:lnTo>
                    <a:pt x="15020" y="32162"/>
                  </a:lnTo>
                  <a:lnTo>
                    <a:pt x="14851" y="31229"/>
                  </a:lnTo>
                  <a:lnTo>
                    <a:pt x="14653" y="30295"/>
                  </a:lnTo>
                  <a:lnTo>
                    <a:pt x="14426" y="29362"/>
                  </a:lnTo>
                  <a:lnTo>
                    <a:pt x="14172" y="28456"/>
                  </a:lnTo>
                  <a:lnTo>
                    <a:pt x="13861" y="27551"/>
                  </a:lnTo>
                  <a:lnTo>
                    <a:pt x="13549" y="26646"/>
                  </a:lnTo>
                  <a:lnTo>
                    <a:pt x="13182" y="25769"/>
                  </a:lnTo>
                  <a:lnTo>
                    <a:pt x="12786" y="24892"/>
                  </a:lnTo>
                  <a:lnTo>
                    <a:pt x="12390" y="24044"/>
                  </a:lnTo>
                  <a:lnTo>
                    <a:pt x="11937" y="23224"/>
                  </a:lnTo>
                  <a:lnTo>
                    <a:pt x="11485" y="22431"/>
                  </a:lnTo>
                  <a:lnTo>
                    <a:pt x="11032" y="21639"/>
                  </a:lnTo>
                  <a:lnTo>
                    <a:pt x="10551" y="20847"/>
                  </a:lnTo>
                  <a:lnTo>
                    <a:pt x="9533" y="19292"/>
                  </a:lnTo>
                  <a:lnTo>
                    <a:pt x="8486" y="17764"/>
                  </a:lnTo>
                  <a:lnTo>
                    <a:pt x="7440" y="16237"/>
                  </a:lnTo>
                  <a:lnTo>
                    <a:pt x="6393" y="14709"/>
                  </a:lnTo>
                  <a:lnTo>
                    <a:pt x="5375" y="13182"/>
                  </a:lnTo>
                  <a:lnTo>
                    <a:pt x="4894" y="12390"/>
                  </a:lnTo>
                  <a:lnTo>
                    <a:pt x="4441" y="11598"/>
                  </a:lnTo>
                  <a:lnTo>
                    <a:pt x="4045" y="10862"/>
                  </a:lnTo>
                  <a:lnTo>
                    <a:pt x="3762" y="10240"/>
                  </a:lnTo>
                  <a:lnTo>
                    <a:pt x="3677" y="9957"/>
                  </a:lnTo>
                  <a:lnTo>
                    <a:pt x="3593" y="9703"/>
                  </a:lnTo>
                  <a:lnTo>
                    <a:pt x="3536" y="9448"/>
                  </a:lnTo>
                  <a:lnTo>
                    <a:pt x="3536" y="9250"/>
                  </a:lnTo>
                  <a:lnTo>
                    <a:pt x="3536" y="9024"/>
                  </a:lnTo>
                  <a:lnTo>
                    <a:pt x="3536" y="8826"/>
                  </a:lnTo>
                  <a:lnTo>
                    <a:pt x="3621" y="8458"/>
                  </a:lnTo>
                  <a:lnTo>
                    <a:pt x="3762" y="8062"/>
                  </a:lnTo>
                  <a:lnTo>
                    <a:pt x="3932" y="7694"/>
                  </a:lnTo>
                  <a:lnTo>
                    <a:pt x="4130" y="7270"/>
                  </a:lnTo>
                  <a:lnTo>
                    <a:pt x="4328" y="6789"/>
                  </a:lnTo>
                  <a:lnTo>
                    <a:pt x="4554" y="6223"/>
                  </a:lnTo>
                  <a:lnTo>
                    <a:pt x="4752" y="5573"/>
                  </a:lnTo>
                  <a:lnTo>
                    <a:pt x="4922" y="4809"/>
                  </a:lnTo>
                  <a:lnTo>
                    <a:pt x="4979" y="4357"/>
                  </a:lnTo>
                  <a:lnTo>
                    <a:pt x="5064" y="3876"/>
                  </a:lnTo>
                  <a:lnTo>
                    <a:pt x="5092" y="3367"/>
                  </a:lnTo>
                  <a:lnTo>
                    <a:pt x="5120" y="2801"/>
                  </a:lnTo>
                  <a:lnTo>
                    <a:pt x="5148" y="2207"/>
                  </a:lnTo>
                  <a:lnTo>
                    <a:pt x="5120" y="1528"/>
                  </a:lnTo>
                  <a:lnTo>
                    <a:pt x="3875" y="764"/>
                  </a:lnTo>
                  <a:lnTo>
                    <a:pt x="2574" y="0"/>
                  </a:lnTo>
                  <a:close/>
                </a:path>
              </a:pathLst>
            </a:custGeom>
            <a:solidFill>
              <a:srgbClr val="315A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5801;p40">
              <a:extLst>
                <a:ext uri="{FF2B5EF4-FFF2-40B4-BE49-F238E27FC236}">
                  <a16:creationId xmlns:a16="http://schemas.microsoft.com/office/drawing/2014/main" xmlns="" id="{28F33CBD-99A3-496B-8098-39F7705E570F}"/>
                </a:ext>
              </a:extLst>
            </p:cNvPr>
            <p:cNvSpPr/>
            <p:nvPr/>
          </p:nvSpPr>
          <p:spPr>
            <a:xfrm>
              <a:off x="3843925" y="2523350"/>
              <a:ext cx="625875" cy="1591825"/>
            </a:xfrm>
            <a:custGeom>
              <a:avLst/>
              <a:gdLst/>
              <a:ahLst/>
              <a:cxnLst/>
              <a:rect l="l" t="t" r="r" b="b"/>
              <a:pathLst>
                <a:path w="25035" h="63673" extrusionOk="0">
                  <a:moveTo>
                    <a:pt x="1330" y="33180"/>
                  </a:moveTo>
                  <a:lnTo>
                    <a:pt x="1670" y="34000"/>
                  </a:lnTo>
                  <a:lnTo>
                    <a:pt x="1839" y="34425"/>
                  </a:lnTo>
                  <a:lnTo>
                    <a:pt x="2037" y="34821"/>
                  </a:lnTo>
                  <a:lnTo>
                    <a:pt x="2264" y="35217"/>
                  </a:lnTo>
                  <a:lnTo>
                    <a:pt x="2490" y="35584"/>
                  </a:lnTo>
                  <a:lnTo>
                    <a:pt x="2745" y="35952"/>
                  </a:lnTo>
                  <a:lnTo>
                    <a:pt x="3027" y="36320"/>
                  </a:lnTo>
                  <a:lnTo>
                    <a:pt x="3480" y="36857"/>
                  </a:lnTo>
                  <a:lnTo>
                    <a:pt x="4017" y="37366"/>
                  </a:lnTo>
                  <a:lnTo>
                    <a:pt x="4555" y="37847"/>
                  </a:lnTo>
                  <a:lnTo>
                    <a:pt x="5177" y="38272"/>
                  </a:lnTo>
                  <a:lnTo>
                    <a:pt x="5658" y="38583"/>
                  </a:lnTo>
                  <a:lnTo>
                    <a:pt x="6111" y="38922"/>
                  </a:lnTo>
                  <a:lnTo>
                    <a:pt x="6535" y="39318"/>
                  </a:lnTo>
                  <a:lnTo>
                    <a:pt x="6959" y="39714"/>
                  </a:lnTo>
                  <a:lnTo>
                    <a:pt x="7327" y="40139"/>
                  </a:lnTo>
                  <a:lnTo>
                    <a:pt x="7695" y="40563"/>
                  </a:lnTo>
                  <a:lnTo>
                    <a:pt x="8034" y="41044"/>
                  </a:lnTo>
                  <a:lnTo>
                    <a:pt x="8317" y="41496"/>
                  </a:lnTo>
                  <a:lnTo>
                    <a:pt x="8600" y="42005"/>
                  </a:lnTo>
                  <a:lnTo>
                    <a:pt x="8854" y="42515"/>
                  </a:lnTo>
                  <a:lnTo>
                    <a:pt x="9052" y="43052"/>
                  </a:lnTo>
                  <a:lnTo>
                    <a:pt x="9250" y="43589"/>
                  </a:lnTo>
                  <a:lnTo>
                    <a:pt x="9392" y="44127"/>
                  </a:lnTo>
                  <a:lnTo>
                    <a:pt x="9505" y="44693"/>
                  </a:lnTo>
                  <a:lnTo>
                    <a:pt x="9590" y="45258"/>
                  </a:lnTo>
                  <a:lnTo>
                    <a:pt x="9618" y="45852"/>
                  </a:lnTo>
                  <a:lnTo>
                    <a:pt x="9703" y="47182"/>
                  </a:lnTo>
                  <a:lnTo>
                    <a:pt x="9618" y="47154"/>
                  </a:lnTo>
                  <a:lnTo>
                    <a:pt x="9222" y="47069"/>
                  </a:lnTo>
                  <a:lnTo>
                    <a:pt x="8798" y="46927"/>
                  </a:lnTo>
                  <a:lnTo>
                    <a:pt x="8374" y="46786"/>
                  </a:lnTo>
                  <a:lnTo>
                    <a:pt x="7949" y="46616"/>
                  </a:lnTo>
                  <a:lnTo>
                    <a:pt x="7525" y="46418"/>
                  </a:lnTo>
                  <a:lnTo>
                    <a:pt x="7101" y="46220"/>
                  </a:lnTo>
                  <a:lnTo>
                    <a:pt x="6733" y="46022"/>
                  </a:lnTo>
                  <a:lnTo>
                    <a:pt x="6337" y="45796"/>
                  </a:lnTo>
                  <a:lnTo>
                    <a:pt x="5941" y="45513"/>
                  </a:lnTo>
                  <a:lnTo>
                    <a:pt x="5545" y="45258"/>
                  </a:lnTo>
                  <a:lnTo>
                    <a:pt x="5177" y="44947"/>
                  </a:lnTo>
                  <a:lnTo>
                    <a:pt x="4838" y="44636"/>
                  </a:lnTo>
                  <a:lnTo>
                    <a:pt x="4470" y="44325"/>
                  </a:lnTo>
                  <a:lnTo>
                    <a:pt x="4159" y="43985"/>
                  </a:lnTo>
                  <a:lnTo>
                    <a:pt x="3848" y="43618"/>
                  </a:lnTo>
                  <a:lnTo>
                    <a:pt x="3537" y="43250"/>
                  </a:lnTo>
                  <a:lnTo>
                    <a:pt x="3254" y="42882"/>
                  </a:lnTo>
                  <a:lnTo>
                    <a:pt x="2999" y="42486"/>
                  </a:lnTo>
                  <a:lnTo>
                    <a:pt x="2773" y="42090"/>
                  </a:lnTo>
                  <a:lnTo>
                    <a:pt x="2547" y="41666"/>
                  </a:lnTo>
                  <a:lnTo>
                    <a:pt x="2320" y="41242"/>
                  </a:lnTo>
                  <a:lnTo>
                    <a:pt x="2151" y="40817"/>
                  </a:lnTo>
                  <a:lnTo>
                    <a:pt x="1981" y="40365"/>
                  </a:lnTo>
                  <a:lnTo>
                    <a:pt x="1839" y="39884"/>
                  </a:lnTo>
                  <a:lnTo>
                    <a:pt x="1613" y="39064"/>
                  </a:lnTo>
                  <a:lnTo>
                    <a:pt x="1443" y="38243"/>
                  </a:lnTo>
                  <a:lnTo>
                    <a:pt x="1359" y="37395"/>
                  </a:lnTo>
                  <a:lnTo>
                    <a:pt x="1274" y="36574"/>
                  </a:lnTo>
                  <a:lnTo>
                    <a:pt x="1245" y="35726"/>
                  </a:lnTo>
                  <a:lnTo>
                    <a:pt x="1245" y="34877"/>
                  </a:lnTo>
                  <a:lnTo>
                    <a:pt x="1274" y="34029"/>
                  </a:lnTo>
                  <a:lnTo>
                    <a:pt x="1330" y="33180"/>
                  </a:lnTo>
                  <a:close/>
                  <a:moveTo>
                    <a:pt x="6790" y="0"/>
                  </a:moveTo>
                  <a:lnTo>
                    <a:pt x="6167" y="1245"/>
                  </a:lnTo>
                  <a:lnTo>
                    <a:pt x="5601" y="2518"/>
                  </a:lnTo>
                  <a:lnTo>
                    <a:pt x="5092" y="3791"/>
                  </a:lnTo>
                  <a:lnTo>
                    <a:pt x="4611" y="5092"/>
                  </a:lnTo>
                  <a:lnTo>
                    <a:pt x="4187" y="6421"/>
                  </a:lnTo>
                  <a:lnTo>
                    <a:pt x="3791" y="7751"/>
                  </a:lnTo>
                  <a:lnTo>
                    <a:pt x="3423" y="9080"/>
                  </a:lnTo>
                  <a:lnTo>
                    <a:pt x="3084" y="10438"/>
                  </a:lnTo>
                  <a:lnTo>
                    <a:pt x="2773" y="11796"/>
                  </a:lnTo>
                  <a:lnTo>
                    <a:pt x="2490" y="13153"/>
                  </a:lnTo>
                  <a:lnTo>
                    <a:pt x="2235" y="14539"/>
                  </a:lnTo>
                  <a:lnTo>
                    <a:pt x="2009" y="15897"/>
                  </a:lnTo>
                  <a:lnTo>
                    <a:pt x="1557" y="18669"/>
                  </a:lnTo>
                  <a:lnTo>
                    <a:pt x="1161" y="21441"/>
                  </a:lnTo>
                  <a:lnTo>
                    <a:pt x="878" y="23336"/>
                  </a:lnTo>
                  <a:lnTo>
                    <a:pt x="764" y="24298"/>
                  </a:lnTo>
                  <a:lnTo>
                    <a:pt x="651" y="25260"/>
                  </a:lnTo>
                  <a:lnTo>
                    <a:pt x="595" y="26222"/>
                  </a:lnTo>
                  <a:lnTo>
                    <a:pt x="538" y="27183"/>
                  </a:lnTo>
                  <a:lnTo>
                    <a:pt x="538" y="28145"/>
                  </a:lnTo>
                  <a:lnTo>
                    <a:pt x="566" y="29107"/>
                  </a:lnTo>
                  <a:lnTo>
                    <a:pt x="566" y="29277"/>
                  </a:lnTo>
                  <a:lnTo>
                    <a:pt x="453" y="30069"/>
                  </a:lnTo>
                  <a:lnTo>
                    <a:pt x="312" y="31257"/>
                  </a:lnTo>
                  <a:lnTo>
                    <a:pt x="170" y="32445"/>
                  </a:lnTo>
                  <a:lnTo>
                    <a:pt x="86" y="33633"/>
                  </a:lnTo>
                  <a:lnTo>
                    <a:pt x="1" y="34849"/>
                  </a:lnTo>
                  <a:lnTo>
                    <a:pt x="1" y="36037"/>
                  </a:lnTo>
                  <a:lnTo>
                    <a:pt x="29" y="36659"/>
                  </a:lnTo>
                  <a:lnTo>
                    <a:pt x="57" y="37253"/>
                  </a:lnTo>
                  <a:lnTo>
                    <a:pt x="114" y="37847"/>
                  </a:lnTo>
                  <a:lnTo>
                    <a:pt x="199" y="38441"/>
                  </a:lnTo>
                  <a:lnTo>
                    <a:pt x="312" y="39035"/>
                  </a:lnTo>
                  <a:lnTo>
                    <a:pt x="453" y="39629"/>
                  </a:lnTo>
                  <a:lnTo>
                    <a:pt x="566" y="40139"/>
                  </a:lnTo>
                  <a:lnTo>
                    <a:pt x="736" y="40648"/>
                  </a:lnTo>
                  <a:lnTo>
                    <a:pt x="906" y="41129"/>
                  </a:lnTo>
                  <a:lnTo>
                    <a:pt x="1104" y="41609"/>
                  </a:lnTo>
                  <a:lnTo>
                    <a:pt x="1330" y="42090"/>
                  </a:lnTo>
                  <a:lnTo>
                    <a:pt x="1557" y="42571"/>
                  </a:lnTo>
                  <a:lnTo>
                    <a:pt x="1811" y="43024"/>
                  </a:lnTo>
                  <a:lnTo>
                    <a:pt x="2094" y="43448"/>
                  </a:lnTo>
                  <a:lnTo>
                    <a:pt x="2377" y="43872"/>
                  </a:lnTo>
                  <a:lnTo>
                    <a:pt x="2688" y="44297"/>
                  </a:lnTo>
                  <a:lnTo>
                    <a:pt x="3027" y="44693"/>
                  </a:lnTo>
                  <a:lnTo>
                    <a:pt x="3395" y="45089"/>
                  </a:lnTo>
                  <a:lnTo>
                    <a:pt x="3763" y="45456"/>
                  </a:lnTo>
                  <a:lnTo>
                    <a:pt x="4131" y="45824"/>
                  </a:lnTo>
                  <a:lnTo>
                    <a:pt x="4555" y="46163"/>
                  </a:lnTo>
                  <a:lnTo>
                    <a:pt x="4979" y="46475"/>
                  </a:lnTo>
                  <a:lnTo>
                    <a:pt x="5432" y="46786"/>
                  </a:lnTo>
                  <a:lnTo>
                    <a:pt x="5913" y="47097"/>
                  </a:lnTo>
                  <a:lnTo>
                    <a:pt x="6394" y="47380"/>
                  </a:lnTo>
                  <a:lnTo>
                    <a:pt x="6903" y="47634"/>
                  </a:lnTo>
                  <a:lnTo>
                    <a:pt x="7412" y="47861"/>
                  </a:lnTo>
                  <a:lnTo>
                    <a:pt x="7921" y="48059"/>
                  </a:lnTo>
                  <a:lnTo>
                    <a:pt x="8458" y="48257"/>
                  </a:lnTo>
                  <a:lnTo>
                    <a:pt x="8996" y="48426"/>
                  </a:lnTo>
                  <a:lnTo>
                    <a:pt x="9844" y="48624"/>
                  </a:lnTo>
                  <a:lnTo>
                    <a:pt x="9958" y="49558"/>
                  </a:lnTo>
                  <a:lnTo>
                    <a:pt x="10127" y="50491"/>
                  </a:lnTo>
                  <a:lnTo>
                    <a:pt x="10269" y="51425"/>
                  </a:lnTo>
                  <a:lnTo>
                    <a:pt x="10467" y="52330"/>
                  </a:lnTo>
                  <a:lnTo>
                    <a:pt x="10665" y="53122"/>
                  </a:lnTo>
                  <a:lnTo>
                    <a:pt x="10891" y="53886"/>
                  </a:lnTo>
                  <a:lnTo>
                    <a:pt x="11146" y="54649"/>
                  </a:lnTo>
                  <a:lnTo>
                    <a:pt x="11457" y="55413"/>
                  </a:lnTo>
                  <a:lnTo>
                    <a:pt x="11796" y="56149"/>
                  </a:lnTo>
                  <a:lnTo>
                    <a:pt x="12136" y="56884"/>
                  </a:lnTo>
                  <a:lnTo>
                    <a:pt x="12532" y="57591"/>
                  </a:lnTo>
                  <a:lnTo>
                    <a:pt x="12984" y="58270"/>
                  </a:lnTo>
                  <a:lnTo>
                    <a:pt x="13437" y="58921"/>
                  </a:lnTo>
                  <a:lnTo>
                    <a:pt x="13918" y="59543"/>
                  </a:lnTo>
                  <a:lnTo>
                    <a:pt x="14455" y="60137"/>
                  </a:lnTo>
                  <a:lnTo>
                    <a:pt x="15021" y="60703"/>
                  </a:lnTo>
                  <a:lnTo>
                    <a:pt x="15615" y="61212"/>
                  </a:lnTo>
                  <a:lnTo>
                    <a:pt x="16265" y="61693"/>
                  </a:lnTo>
                  <a:lnTo>
                    <a:pt x="16916" y="62117"/>
                  </a:lnTo>
                  <a:lnTo>
                    <a:pt x="17623" y="62513"/>
                  </a:lnTo>
                  <a:lnTo>
                    <a:pt x="18048" y="62711"/>
                  </a:lnTo>
                  <a:lnTo>
                    <a:pt x="18472" y="62909"/>
                  </a:lnTo>
                  <a:lnTo>
                    <a:pt x="18924" y="63079"/>
                  </a:lnTo>
                  <a:lnTo>
                    <a:pt x="19377" y="63220"/>
                  </a:lnTo>
                  <a:lnTo>
                    <a:pt x="19830" y="63333"/>
                  </a:lnTo>
                  <a:lnTo>
                    <a:pt x="20310" y="63446"/>
                  </a:lnTo>
                  <a:lnTo>
                    <a:pt x="20763" y="63531"/>
                  </a:lnTo>
                  <a:lnTo>
                    <a:pt x="21244" y="63588"/>
                  </a:lnTo>
                  <a:lnTo>
                    <a:pt x="21725" y="63644"/>
                  </a:lnTo>
                  <a:lnTo>
                    <a:pt x="22177" y="63673"/>
                  </a:lnTo>
                  <a:lnTo>
                    <a:pt x="22658" y="63673"/>
                  </a:lnTo>
                  <a:lnTo>
                    <a:pt x="23139" y="63644"/>
                  </a:lnTo>
                  <a:lnTo>
                    <a:pt x="23620" y="63616"/>
                  </a:lnTo>
                  <a:lnTo>
                    <a:pt x="24101" y="63560"/>
                  </a:lnTo>
                  <a:lnTo>
                    <a:pt x="24553" y="63503"/>
                  </a:lnTo>
                  <a:lnTo>
                    <a:pt x="25034" y="63390"/>
                  </a:lnTo>
                  <a:lnTo>
                    <a:pt x="24638" y="63079"/>
                  </a:lnTo>
                  <a:lnTo>
                    <a:pt x="24271" y="62739"/>
                  </a:lnTo>
                  <a:lnTo>
                    <a:pt x="23903" y="62372"/>
                  </a:lnTo>
                  <a:lnTo>
                    <a:pt x="23535" y="62004"/>
                  </a:lnTo>
                  <a:lnTo>
                    <a:pt x="22885" y="61240"/>
                  </a:lnTo>
                  <a:lnTo>
                    <a:pt x="22262" y="60420"/>
                  </a:lnTo>
                  <a:lnTo>
                    <a:pt x="21668" y="59571"/>
                  </a:lnTo>
                  <a:lnTo>
                    <a:pt x="21159" y="58666"/>
                  </a:lnTo>
                  <a:lnTo>
                    <a:pt x="20650" y="57789"/>
                  </a:lnTo>
                  <a:lnTo>
                    <a:pt x="20197" y="56884"/>
                  </a:lnTo>
                  <a:lnTo>
                    <a:pt x="19660" y="55696"/>
                  </a:lnTo>
                  <a:lnTo>
                    <a:pt x="19151" y="54508"/>
                  </a:lnTo>
                  <a:lnTo>
                    <a:pt x="18670" y="53320"/>
                  </a:lnTo>
                  <a:lnTo>
                    <a:pt x="18217" y="52104"/>
                  </a:lnTo>
                  <a:lnTo>
                    <a:pt x="17397" y="49671"/>
                  </a:lnTo>
                  <a:lnTo>
                    <a:pt x="16548" y="47238"/>
                  </a:lnTo>
                  <a:lnTo>
                    <a:pt x="16265" y="48455"/>
                  </a:lnTo>
                  <a:lnTo>
                    <a:pt x="15926" y="49671"/>
                  </a:lnTo>
                  <a:lnTo>
                    <a:pt x="15643" y="50887"/>
                  </a:lnTo>
                  <a:lnTo>
                    <a:pt x="15502" y="51510"/>
                  </a:lnTo>
                  <a:lnTo>
                    <a:pt x="15360" y="52132"/>
                  </a:lnTo>
                  <a:lnTo>
                    <a:pt x="15275" y="52698"/>
                  </a:lnTo>
                  <a:lnTo>
                    <a:pt x="15191" y="53292"/>
                  </a:lnTo>
                  <a:lnTo>
                    <a:pt x="15162" y="53886"/>
                  </a:lnTo>
                  <a:lnTo>
                    <a:pt x="15134" y="54480"/>
                  </a:lnTo>
                  <a:lnTo>
                    <a:pt x="15162" y="55074"/>
                  </a:lnTo>
                  <a:lnTo>
                    <a:pt x="15219" y="55639"/>
                  </a:lnTo>
                  <a:lnTo>
                    <a:pt x="15332" y="56205"/>
                  </a:lnTo>
                  <a:lnTo>
                    <a:pt x="15502" y="56771"/>
                  </a:lnTo>
                  <a:lnTo>
                    <a:pt x="15869" y="57535"/>
                  </a:lnTo>
                  <a:lnTo>
                    <a:pt x="15869" y="57563"/>
                  </a:lnTo>
                  <a:lnTo>
                    <a:pt x="15869" y="57619"/>
                  </a:lnTo>
                  <a:lnTo>
                    <a:pt x="15813" y="57676"/>
                  </a:lnTo>
                  <a:lnTo>
                    <a:pt x="15756" y="57704"/>
                  </a:lnTo>
                  <a:lnTo>
                    <a:pt x="15700" y="57676"/>
                  </a:lnTo>
                  <a:lnTo>
                    <a:pt x="15671" y="57648"/>
                  </a:lnTo>
                  <a:lnTo>
                    <a:pt x="15473" y="57280"/>
                  </a:lnTo>
                  <a:lnTo>
                    <a:pt x="15332" y="56912"/>
                  </a:lnTo>
                  <a:lnTo>
                    <a:pt x="15049" y="56262"/>
                  </a:lnTo>
                  <a:lnTo>
                    <a:pt x="14823" y="55611"/>
                  </a:lnTo>
                  <a:lnTo>
                    <a:pt x="14625" y="54961"/>
                  </a:lnTo>
                  <a:lnTo>
                    <a:pt x="14483" y="54282"/>
                  </a:lnTo>
                  <a:lnTo>
                    <a:pt x="14370" y="53603"/>
                  </a:lnTo>
                  <a:lnTo>
                    <a:pt x="14285" y="52924"/>
                  </a:lnTo>
                  <a:lnTo>
                    <a:pt x="14257" y="52245"/>
                  </a:lnTo>
                  <a:lnTo>
                    <a:pt x="14257" y="51566"/>
                  </a:lnTo>
                  <a:lnTo>
                    <a:pt x="14314" y="50859"/>
                  </a:lnTo>
                  <a:lnTo>
                    <a:pt x="14399" y="50152"/>
                  </a:lnTo>
                  <a:lnTo>
                    <a:pt x="14512" y="49416"/>
                  </a:lnTo>
                  <a:lnTo>
                    <a:pt x="14795" y="47974"/>
                  </a:lnTo>
                  <a:lnTo>
                    <a:pt x="14964" y="47267"/>
                  </a:lnTo>
                  <a:lnTo>
                    <a:pt x="15077" y="46531"/>
                  </a:lnTo>
                  <a:lnTo>
                    <a:pt x="15191" y="45824"/>
                  </a:lnTo>
                  <a:lnTo>
                    <a:pt x="15247" y="45089"/>
                  </a:lnTo>
                  <a:lnTo>
                    <a:pt x="15247" y="44438"/>
                  </a:lnTo>
                  <a:lnTo>
                    <a:pt x="15247" y="43844"/>
                  </a:lnTo>
                  <a:lnTo>
                    <a:pt x="15191" y="43222"/>
                  </a:lnTo>
                  <a:lnTo>
                    <a:pt x="15106" y="42628"/>
                  </a:lnTo>
                  <a:lnTo>
                    <a:pt x="15021" y="42005"/>
                  </a:lnTo>
                  <a:lnTo>
                    <a:pt x="14879" y="41411"/>
                  </a:lnTo>
                  <a:lnTo>
                    <a:pt x="14738" y="40846"/>
                  </a:lnTo>
                  <a:lnTo>
                    <a:pt x="14540" y="40252"/>
                  </a:lnTo>
                  <a:lnTo>
                    <a:pt x="14370" y="39686"/>
                  </a:lnTo>
                  <a:lnTo>
                    <a:pt x="14144" y="39120"/>
                  </a:lnTo>
                  <a:lnTo>
                    <a:pt x="13663" y="37989"/>
                  </a:lnTo>
                  <a:lnTo>
                    <a:pt x="13154" y="36857"/>
                  </a:lnTo>
                  <a:lnTo>
                    <a:pt x="12588" y="35754"/>
                  </a:lnTo>
                  <a:lnTo>
                    <a:pt x="11683" y="33972"/>
                  </a:lnTo>
                  <a:lnTo>
                    <a:pt x="11230" y="33067"/>
                  </a:lnTo>
                  <a:lnTo>
                    <a:pt x="10778" y="32162"/>
                  </a:lnTo>
                  <a:lnTo>
                    <a:pt x="10354" y="31964"/>
                  </a:lnTo>
                  <a:lnTo>
                    <a:pt x="9901" y="31709"/>
                  </a:lnTo>
                  <a:lnTo>
                    <a:pt x="9505" y="31455"/>
                  </a:lnTo>
                  <a:lnTo>
                    <a:pt x="9137" y="31143"/>
                  </a:lnTo>
                  <a:lnTo>
                    <a:pt x="8770" y="30804"/>
                  </a:lnTo>
                  <a:lnTo>
                    <a:pt x="8430" y="30465"/>
                  </a:lnTo>
                  <a:lnTo>
                    <a:pt x="8119" y="30069"/>
                  </a:lnTo>
                  <a:lnTo>
                    <a:pt x="7808" y="29701"/>
                  </a:lnTo>
                  <a:lnTo>
                    <a:pt x="7553" y="29277"/>
                  </a:lnTo>
                  <a:lnTo>
                    <a:pt x="7270" y="28852"/>
                  </a:lnTo>
                  <a:lnTo>
                    <a:pt x="7044" y="28428"/>
                  </a:lnTo>
                  <a:lnTo>
                    <a:pt x="6818" y="27975"/>
                  </a:lnTo>
                  <a:lnTo>
                    <a:pt x="6620" y="27523"/>
                  </a:lnTo>
                  <a:lnTo>
                    <a:pt x="6422" y="27042"/>
                  </a:lnTo>
                  <a:lnTo>
                    <a:pt x="6252" y="26589"/>
                  </a:lnTo>
                  <a:lnTo>
                    <a:pt x="5941" y="25628"/>
                  </a:lnTo>
                  <a:lnTo>
                    <a:pt x="5686" y="24581"/>
                  </a:lnTo>
                  <a:lnTo>
                    <a:pt x="5432" y="23534"/>
                  </a:lnTo>
                  <a:lnTo>
                    <a:pt x="5234" y="22460"/>
                  </a:lnTo>
                  <a:lnTo>
                    <a:pt x="5092" y="21413"/>
                  </a:lnTo>
                  <a:lnTo>
                    <a:pt x="4951" y="20197"/>
                  </a:lnTo>
                  <a:lnTo>
                    <a:pt x="4866" y="19009"/>
                  </a:lnTo>
                  <a:lnTo>
                    <a:pt x="4809" y="17792"/>
                  </a:lnTo>
                  <a:lnTo>
                    <a:pt x="4809" y="16604"/>
                  </a:lnTo>
                  <a:lnTo>
                    <a:pt x="4838" y="15388"/>
                  </a:lnTo>
                  <a:lnTo>
                    <a:pt x="4894" y="14200"/>
                  </a:lnTo>
                  <a:lnTo>
                    <a:pt x="5007" y="11796"/>
                  </a:lnTo>
                  <a:lnTo>
                    <a:pt x="5121" y="9900"/>
                  </a:lnTo>
                  <a:lnTo>
                    <a:pt x="5205" y="8939"/>
                  </a:lnTo>
                  <a:lnTo>
                    <a:pt x="5319" y="8005"/>
                  </a:lnTo>
                  <a:lnTo>
                    <a:pt x="5432" y="7072"/>
                  </a:lnTo>
                  <a:lnTo>
                    <a:pt x="5573" y="6138"/>
                  </a:lnTo>
                  <a:lnTo>
                    <a:pt x="5715" y="5205"/>
                  </a:lnTo>
                  <a:lnTo>
                    <a:pt x="5913" y="4271"/>
                  </a:lnTo>
                  <a:lnTo>
                    <a:pt x="6195" y="3197"/>
                  </a:lnTo>
                  <a:lnTo>
                    <a:pt x="6507" y="2093"/>
                  </a:lnTo>
                  <a:lnTo>
                    <a:pt x="6705" y="1556"/>
                  </a:lnTo>
                  <a:lnTo>
                    <a:pt x="6903" y="1019"/>
                  </a:lnTo>
                  <a:lnTo>
                    <a:pt x="7101" y="509"/>
                  </a:lnTo>
                  <a:lnTo>
                    <a:pt x="7355" y="0"/>
                  </a:lnTo>
                  <a:close/>
                </a:path>
              </a:pathLst>
            </a:custGeom>
            <a:solidFill>
              <a:srgbClr val="315A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5802;p40">
              <a:extLst>
                <a:ext uri="{FF2B5EF4-FFF2-40B4-BE49-F238E27FC236}">
                  <a16:creationId xmlns:a16="http://schemas.microsoft.com/office/drawing/2014/main" xmlns="" id="{9A4C6853-5207-45B2-930A-12E1E38A7C86}"/>
                </a:ext>
              </a:extLst>
            </p:cNvPr>
            <p:cNvSpPr/>
            <p:nvPr/>
          </p:nvSpPr>
          <p:spPr>
            <a:xfrm>
              <a:off x="4257625" y="3185950"/>
              <a:ext cx="536050" cy="710000"/>
            </a:xfrm>
            <a:custGeom>
              <a:avLst/>
              <a:gdLst/>
              <a:ahLst/>
              <a:cxnLst/>
              <a:rect l="l" t="t" r="r" b="b"/>
              <a:pathLst>
                <a:path w="21442" h="28400" extrusionOk="0">
                  <a:moveTo>
                    <a:pt x="10579" y="0"/>
                  </a:moveTo>
                  <a:lnTo>
                    <a:pt x="0" y="6478"/>
                  </a:lnTo>
                  <a:lnTo>
                    <a:pt x="6704" y="28400"/>
                  </a:lnTo>
                  <a:lnTo>
                    <a:pt x="21441" y="23563"/>
                  </a:lnTo>
                  <a:lnTo>
                    <a:pt x="13861" y="4272"/>
                  </a:lnTo>
                  <a:lnTo>
                    <a:pt x="10579" y="0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5803;p40">
              <a:extLst>
                <a:ext uri="{FF2B5EF4-FFF2-40B4-BE49-F238E27FC236}">
                  <a16:creationId xmlns:a16="http://schemas.microsoft.com/office/drawing/2014/main" xmlns="" id="{2A7AA22D-1022-430B-9DC7-5291C97A4491}"/>
                </a:ext>
              </a:extLst>
            </p:cNvPr>
            <p:cNvSpPr/>
            <p:nvPr/>
          </p:nvSpPr>
          <p:spPr>
            <a:xfrm>
              <a:off x="4257625" y="3185950"/>
              <a:ext cx="328150" cy="410175"/>
            </a:xfrm>
            <a:custGeom>
              <a:avLst/>
              <a:gdLst/>
              <a:ahLst/>
              <a:cxnLst/>
              <a:rect l="l" t="t" r="r" b="b"/>
              <a:pathLst>
                <a:path w="13126" h="16407" extrusionOk="0">
                  <a:moveTo>
                    <a:pt x="10579" y="0"/>
                  </a:moveTo>
                  <a:lnTo>
                    <a:pt x="0" y="6478"/>
                  </a:lnTo>
                  <a:lnTo>
                    <a:pt x="3027" y="16407"/>
                  </a:lnTo>
                  <a:lnTo>
                    <a:pt x="4470" y="14907"/>
                  </a:lnTo>
                  <a:lnTo>
                    <a:pt x="5856" y="13380"/>
                  </a:lnTo>
                  <a:lnTo>
                    <a:pt x="7185" y="11852"/>
                  </a:lnTo>
                  <a:lnTo>
                    <a:pt x="7836" y="11060"/>
                  </a:lnTo>
                  <a:lnTo>
                    <a:pt x="8486" y="10268"/>
                  </a:lnTo>
                  <a:lnTo>
                    <a:pt x="9109" y="9476"/>
                  </a:lnTo>
                  <a:lnTo>
                    <a:pt x="9703" y="8656"/>
                  </a:lnTo>
                  <a:lnTo>
                    <a:pt x="10325" y="7808"/>
                  </a:lnTo>
                  <a:lnTo>
                    <a:pt x="10891" y="6959"/>
                  </a:lnTo>
                  <a:lnTo>
                    <a:pt x="11485" y="6082"/>
                  </a:lnTo>
                  <a:lnTo>
                    <a:pt x="12050" y="5177"/>
                  </a:lnTo>
                  <a:lnTo>
                    <a:pt x="12588" y="4243"/>
                  </a:lnTo>
                  <a:lnTo>
                    <a:pt x="13125" y="3282"/>
                  </a:lnTo>
                  <a:lnTo>
                    <a:pt x="10579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5804;p40">
              <a:extLst>
                <a:ext uri="{FF2B5EF4-FFF2-40B4-BE49-F238E27FC236}">
                  <a16:creationId xmlns:a16="http://schemas.microsoft.com/office/drawing/2014/main" xmlns="" id="{2FF39F61-F577-42AA-9A83-3D9BF313839D}"/>
                </a:ext>
              </a:extLst>
            </p:cNvPr>
            <p:cNvSpPr/>
            <p:nvPr/>
          </p:nvSpPr>
          <p:spPr>
            <a:xfrm>
              <a:off x="3838975" y="2586975"/>
              <a:ext cx="909450" cy="864900"/>
            </a:xfrm>
            <a:custGeom>
              <a:avLst/>
              <a:gdLst/>
              <a:ahLst/>
              <a:cxnLst/>
              <a:rect l="l" t="t" r="r" b="b"/>
              <a:pathLst>
                <a:path w="36378" h="34596" extrusionOk="0">
                  <a:moveTo>
                    <a:pt x="8543" y="1"/>
                  </a:moveTo>
                  <a:lnTo>
                    <a:pt x="7582" y="1811"/>
                  </a:lnTo>
                  <a:lnTo>
                    <a:pt x="6648" y="3622"/>
                  </a:lnTo>
                  <a:lnTo>
                    <a:pt x="6280" y="4301"/>
                  </a:lnTo>
                  <a:lnTo>
                    <a:pt x="6111" y="4640"/>
                  </a:lnTo>
                  <a:lnTo>
                    <a:pt x="5969" y="4979"/>
                  </a:lnTo>
                  <a:lnTo>
                    <a:pt x="5913" y="5234"/>
                  </a:lnTo>
                  <a:lnTo>
                    <a:pt x="5884" y="5460"/>
                  </a:lnTo>
                  <a:lnTo>
                    <a:pt x="5913" y="5715"/>
                  </a:lnTo>
                  <a:lnTo>
                    <a:pt x="5941" y="5941"/>
                  </a:lnTo>
                  <a:lnTo>
                    <a:pt x="5997" y="6422"/>
                  </a:lnTo>
                  <a:lnTo>
                    <a:pt x="6054" y="6903"/>
                  </a:lnTo>
                  <a:lnTo>
                    <a:pt x="6082" y="7525"/>
                  </a:lnTo>
                  <a:lnTo>
                    <a:pt x="6082" y="8176"/>
                  </a:lnTo>
                  <a:lnTo>
                    <a:pt x="6054" y="8515"/>
                  </a:lnTo>
                  <a:lnTo>
                    <a:pt x="5997" y="8826"/>
                  </a:lnTo>
                  <a:lnTo>
                    <a:pt x="5941" y="9137"/>
                  </a:lnTo>
                  <a:lnTo>
                    <a:pt x="5856" y="9449"/>
                  </a:lnTo>
                  <a:lnTo>
                    <a:pt x="5432" y="10523"/>
                  </a:lnTo>
                  <a:lnTo>
                    <a:pt x="4979" y="11514"/>
                  </a:lnTo>
                  <a:lnTo>
                    <a:pt x="4527" y="12419"/>
                  </a:lnTo>
                  <a:lnTo>
                    <a:pt x="4046" y="13239"/>
                  </a:lnTo>
                  <a:lnTo>
                    <a:pt x="3565" y="14003"/>
                  </a:lnTo>
                  <a:lnTo>
                    <a:pt x="3084" y="14682"/>
                  </a:lnTo>
                  <a:lnTo>
                    <a:pt x="2631" y="15304"/>
                  </a:lnTo>
                  <a:lnTo>
                    <a:pt x="2179" y="15870"/>
                  </a:lnTo>
                  <a:lnTo>
                    <a:pt x="1359" y="16860"/>
                  </a:lnTo>
                  <a:lnTo>
                    <a:pt x="708" y="17680"/>
                  </a:lnTo>
                  <a:lnTo>
                    <a:pt x="425" y="18048"/>
                  </a:lnTo>
                  <a:lnTo>
                    <a:pt x="227" y="18387"/>
                  </a:lnTo>
                  <a:lnTo>
                    <a:pt x="86" y="18727"/>
                  </a:lnTo>
                  <a:lnTo>
                    <a:pt x="29" y="18868"/>
                  </a:lnTo>
                  <a:lnTo>
                    <a:pt x="1" y="19038"/>
                  </a:lnTo>
                  <a:lnTo>
                    <a:pt x="1" y="19151"/>
                  </a:lnTo>
                  <a:lnTo>
                    <a:pt x="29" y="19264"/>
                  </a:lnTo>
                  <a:lnTo>
                    <a:pt x="57" y="19377"/>
                  </a:lnTo>
                  <a:lnTo>
                    <a:pt x="114" y="19490"/>
                  </a:lnTo>
                  <a:lnTo>
                    <a:pt x="284" y="19717"/>
                  </a:lnTo>
                  <a:lnTo>
                    <a:pt x="510" y="19943"/>
                  </a:lnTo>
                  <a:lnTo>
                    <a:pt x="793" y="20141"/>
                  </a:lnTo>
                  <a:lnTo>
                    <a:pt x="1104" y="20311"/>
                  </a:lnTo>
                  <a:lnTo>
                    <a:pt x="1443" y="20480"/>
                  </a:lnTo>
                  <a:lnTo>
                    <a:pt x="1783" y="20650"/>
                  </a:lnTo>
                  <a:lnTo>
                    <a:pt x="2462" y="20905"/>
                  </a:lnTo>
                  <a:lnTo>
                    <a:pt x="3084" y="21131"/>
                  </a:lnTo>
                  <a:lnTo>
                    <a:pt x="3678" y="21301"/>
                  </a:lnTo>
                  <a:lnTo>
                    <a:pt x="3791" y="21725"/>
                  </a:lnTo>
                  <a:lnTo>
                    <a:pt x="3848" y="22064"/>
                  </a:lnTo>
                  <a:lnTo>
                    <a:pt x="3848" y="22375"/>
                  </a:lnTo>
                  <a:lnTo>
                    <a:pt x="3791" y="22630"/>
                  </a:lnTo>
                  <a:lnTo>
                    <a:pt x="3706" y="22913"/>
                  </a:lnTo>
                  <a:lnTo>
                    <a:pt x="3565" y="23167"/>
                  </a:lnTo>
                  <a:lnTo>
                    <a:pt x="3141" y="23790"/>
                  </a:lnTo>
                  <a:lnTo>
                    <a:pt x="2999" y="23988"/>
                  </a:lnTo>
                  <a:lnTo>
                    <a:pt x="2914" y="24158"/>
                  </a:lnTo>
                  <a:lnTo>
                    <a:pt x="2886" y="24327"/>
                  </a:lnTo>
                  <a:lnTo>
                    <a:pt x="2886" y="24497"/>
                  </a:lnTo>
                  <a:lnTo>
                    <a:pt x="2943" y="24667"/>
                  </a:lnTo>
                  <a:lnTo>
                    <a:pt x="3027" y="24808"/>
                  </a:lnTo>
                  <a:lnTo>
                    <a:pt x="3141" y="25006"/>
                  </a:lnTo>
                  <a:lnTo>
                    <a:pt x="3310" y="25176"/>
                  </a:lnTo>
                  <a:lnTo>
                    <a:pt x="3565" y="25487"/>
                  </a:lnTo>
                  <a:lnTo>
                    <a:pt x="3791" y="25798"/>
                  </a:lnTo>
                  <a:lnTo>
                    <a:pt x="3565" y="26024"/>
                  </a:lnTo>
                  <a:lnTo>
                    <a:pt x="3452" y="26194"/>
                  </a:lnTo>
                  <a:lnTo>
                    <a:pt x="3395" y="26392"/>
                  </a:lnTo>
                  <a:lnTo>
                    <a:pt x="3367" y="26647"/>
                  </a:lnTo>
                  <a:lnTo>
                    <a:pt x="3367" y="26930"/>
                  </a:lnTo>
                  <a:lnTo>
                    <a:pt x="3423" y="27184"/>
                  </a:lnTo>
                  <a:lnTo>
                    <a:pt x="3508" y="27439"/>
                  </a:lnTo>
                  <a:lnTo>
                    <a:pt x="3593" y="27524"/>
                  </a:lnTo>
                  <a:lnTo>
                    <a:pt x="3650" y="27637"/>
                  </a:lnTo>
                  <a:lnTo>
                    <a:pt x="3763" y="27722"/>
                  </a:lnTo>
                  <a:lnTo>
                    <a:pt x="3876" y="27778"/>
                  </a:lnTo>
                  <a:lnTo>
                    <a:pt x="4046" y="27863"/>
                  </a:lnTo>
                  <a:lnTo>
                    <a:pt x="4215" y="27948"/>
                  </a:lnTo>
                  <a:lnTo>
                    <a:pt x="4357" y="28061"/>
                  </a:lnTo>
                  <a:lnTo>
                    <a:pt x="4470" y="28174"/>
                  </a:lnTo>
                  <a:lnTo>
                    <a:pt x="4583" y="28316"/>
                  </a:lnTo>
                  <a:lnTo>
                    <a:pt x="4668" y="28429"/>
                  </a:lnTo>
                  <a:lnTo>
                    <a:pt x="4838" y="28740"/>
                  </a:lnTo>
                  <a:lnTo>
                    <a:pt x="4923" y="29051"/>
                  </a:lnTo>
                  <a:lnTo>
                    <a:pt x="4979" y="29390"/>
                  </a:lnTo>
                  <a:lnTo>
                    <a:pt x="5007" y="29730"/>
                  </a:lnTo>
                  <a:lnTo>
                    <a:pt x="5036" y="30098"/>
                  </a:lnTo>
                  <a:lnTo>
                    <a:pt x="4979" y="30861"/>
                  </a:lnTo>
                  <a:lnTo>
                    <a:pt x="4923" y="31597"/>
                  </a:lnTo>
                  <a:lnTo>
                    <a:pt x="4894" y="31936"/>
                  </a:lnTo>
                  <a:lnTo>
                    <a:pt x="4894" y="32276"/>
                  </a:lnTo>
                  <a:lnTo>
                    <a:pt x="4923" y="32587"/>
                  </a:lnTo>
                  <a:lnTo>
                    <a:pt x="4979" y="32870"/>
                  </a:lnTo>
                  <a:lnTo>
                    <a:pt x="5092" y="33124"/>
                  </a:lnTo>
                  <a:lnTo>
                    <a:pt x="5205" y="33322"/>
                  </a:lnTo>
                  <a:lnTo>
                    <a:pt x="5375" y="33520"/>
                  </a:lnTo>
                  <a:lnTo>
                    <a:pt x="5545" y="33718"/>
                  </a:lnTo>
                  <a:lnTo>
                    <a:pt x="5771" y="33888"/>
                  </a:lnTo>
                  <a:lnTo>
                    <a:pt x="6026" y="34029"/>
                  </a:lnTo>
                  <a:lnTo>
                    <a:pt x="6280" y="34171"/>
                  </a:lnTo>
                  <a:lnTo>
                    <a:pt x="6563" y="34284"/>
                  </a:lnTo>
                  <a:lnTo>
                    <a:pt x="6846" y="34369"/>
                  </a:lnTo>
                  <a:lnTo>
                    <a:pt x="7129" y="34454"/>
                  </a:lnTo>
                  <a:lnTo>
                    <a:pt x="7440" y="34510"/>
                  </a:lnTo>
                  <a:lnTo>
                    <a:pt x="7751" y="34567"/>
                  </a:lnTo>
                  <a:lnTo>
                    <a:pt x="8345" y="34595"/>
                  </a:lnTo>
                  <a:lnTo>
                    <a:pt x="8656" y="34595"/>
                  </a:lnTo>
                  <a:lnTo>
                    <a:pt x="8939" y="34567"/>
                  </a:lnTo>
                  <a:lnTo>
                    <a:pt x="9873" y="34454"/>
                  </a:lnTo>
                  <a:lnTo>
                    <a:pt x="10806" y="34312"/>
                  </a:lnTo>
                  <a:lnTo>
                    <a:pt x="11711" y="34143"/>
                  </a:lnTo>
                  <a:lnTo>
                    <a:pt x="12617" y="33945"/>
                  </a:lnTo>
                  <a:lnTo>
                    <a:pt x="13493" y="33747"/>
                  </a:lnTo>
                  <a:lnTo>
                    <a:pt x="14370" y="33520"/>
                  </a:lnTo>
                  <a:lnTo>
                    <a:pt x="15219" y="33294"/>
                  </a:lnTo>
                  <a:lnTo>
                    <a:pt x="16039" y="33039"/>
                  </a:lnTo>
                  <a:lnTo>
                    <a:pt x="16831" y="32757"/>
                  </a:lnTo>
                  <a:lnTo>
                    <a:pt x="17623" y="32474"/>
                  </a:lnTo>
                  <a:lnTo>
                    <a:pt x="18387" y="32191"/>
                  </a:lnTo>
                  <a:lnTo>
                    <a:pt x="19122" y="31880"/>
                  </a:lnTo>
                  <a:lnTo>
                    <a:pt x="20537" y="31229"/>
                  </a:lnTo>
                  <a:lnTo>
                    <a:pt x="21866" y="30578"/>
                  </a:lnTo>
                  <a:lnTo>
                    <a:pt x="23111" y="29900"/>
                  </a:lnTo>
                  <a:lnTo>
                    <a:pt x="24214" y="29249"/>
                  </a:lnTo>
                  <a:lnTo>
                    <a:pt x="25232" y="28570"/>
                  </a:lnTo>
                  <a:lnTo>
                    <a:pt x="26137" y="27920"/>
                  </a:lnTo>
                  <a:lnTo>
                    <a:pt x="26929" y="27326"/>
                  </a:lnTo>
                  <a:lnTo>
                    <a:pt x="27580" y="26732"/>
                  </a:lnTo>
                  <a:lnTo>
                    <a:pt x="28118" y="26222"/>
                  </a:lnTo>
                  <a:lnTo>
                    <a:pt x="28514" y="25770"/>
                  </a:lnTo>
                  <a:lnTo>
                    <a:pt x="28570" y="25940"/>
                  </a:lnTo>
                  <a:lnTo>
                    <a:pt x="28627" y="26081"/>
                  </a:lnTo>
                  <a:lnTo>
                    <a:pt x="28768" y="26279"/>
                  </a:lnTo>
                  <a:lnTo>
                    <a:pt x="28966" y="26505"/>
                  </a:lnTo>
                  <a:lnTo>
                    <a:pt x="29079" y="26590"/>
                  </a:lnTo>
                  <a:lnTo>
                    <a:pt x="29221" y="26703"/>
                  </a:lnTo>
                  <a:lnTo>
                    <a:pt x="29390" y="26788"/>
                  </a:lnTo>
                  <a:lnTo>
                    <a:pt x="29588" y="26873"/>
                  </a:lnTo>
                  <a:lnTo>
                    <a:pt x="29786" y="26930"/>
                  </a:lnTo>
                  <a:lnTo>
                    <a:pt x="30041" y="26986"/>
                  </a:lnTo>
                  <a:lnTo>
                    <a:pt x="30352" y="27014"/>
                  </a:lnTo>
                  <a:lnTo>
                    <a:pt x="30607" y="27014"/>
                  </a:lnTo>
                  <a:lnTo>
                    <a:pt x="30833" y="26958"/>
                  </a:lnTo>
                  <a:lnTo>
                    <a:pt x="31031" y="26901"/>
                  </a:lnTo>
                  <a:lnTo>
                    <a:pt x="31201" y="26788"/>
                  </a:lnTo>
                  <a:lnTo>
                    <a:pt x="31342" y="26675"/>
                  </a:lnTo>
                  <a:lnTo>
                    <a:pt x="31484" y="26505"/>
                  </a:lnTo>
                  <a:lnTo>
                    <a:pt x="31597" y="26364"/>
                  </a:lnTo>
                  <a:lnTo>
                    <a:pt x="31851" y="26024"/>
                  </a:lnTo>
                  <a:lnTo>
                    <a:pt x="32078" y="25685"/>
                  </a:lnTo>
                  <a:lnTo>
                    <a:pt x="32219" y="25515"/>
                  </a:lnTo>
                  <a:lnTo>
                    <a:pt x="32389" y="25374"/>
                  </a:lnTo>
                  <a:lnTo>
                    <a:pt x="32558" y="25232"/>
                  </a:lnTo>
                  <a:lnTo>
                    <a:pt x="32785" y="25119"/>
                  </a:lnTo>
                  <a:lnTo>
                    <a:pt x="33039" y="25006"/>
                  </a:lnTo>
                  <a:lnTo>
                    <a:pt x="33294" y="24865"/>
                  </a:lnTo>
                  <a:lnTo>
                    <a:pt x="33775" y="24554"/>
                  </a:lnTo>
                  <a:lnTo>
                    <a:pt x="34199" y="24186"/>
                  </a:lnTo>
                  <a:lnTo>
                    <a:pt x="34595" y="23790"/>
                  </a:lnTo>
                  <a:lnTo>
                    <a:pt x="34935" y="23337"/>
                  </a:lnTo>
                  <a:lnTo>
                    <a:pt x="35274" y="22856"/>
                  </a:lnTo>
                  <a:lnTo>
                    <a:pt x="35529" y="22347"/>
                  </a:lnTo>
                  <a:lnTo>
                    <a:pt x="35783" y="21838"/>
                  </a:lnTo>
                  <a:lnTo>
                    <a:pt x="35981" y="21272"/>
                  </a:lnTo>
                  <a:lnTo>
                    <a:pt x="36123" y="20735"/>
                  </a:lnTo>
                  <a:lnTo>
                    <a:pt x="36264" y="20169"/>
                  </a:lnTo>
                  <a:lnTo>
                    <a:pt x="36349" y="19603"/>
                  </a:lnTo>
                  <a:lnTo>
                    <a:pt x="36377" y="19038"/>
                  </a:lnTo>
                  <a:lnTo>
                    <a:pt x="36377" y="18500"/>
                  </a:lnTo>
                  <a:lnTo>
                    <a:pt x="36349" y="17963"/>
                  </a:lnTo>
                  <a:lnTo>
                    <a:pt x="36264" y="17454"/>
                  </a:lnTo>
                  <a:lnTo>
                    <a:pt x="36151" y="16973"/>
                  </a:lnTo>
                  <a:lnTo>
                    <a:pt x="36009" y="16520"/>
                  </a:lnTo>
                  <a:lnTo>
                    <a:pt x="35840" y="16124"/>
                  </a:lnTo>
                  <a:lnTo>
                    <a:pt x="35613" y="15756"/>
                  </a:lnTo>
                  <a:lnTo>
                    <a:pt x="35331" y="15417"/>
                  </a:lnTo>
                  <a:lnTo>
                    <a:pt x="35048" y="15162"/>
                  </a:lnTo>
                  <a:lnTo>
                    <a:pt x="34878" y="15049"/>
                  </a:lnTo>
                  <a:lnTo>
                    <a:pt x="34708" y="14936"/>
                  </a:lnTo>
                  <a:lnTo>
                    <a:pt x="34510" y="14851"/>
                  </a:lnTo>
                  <a:lnTo>
                    <a:pt x="34312" y="14795"/>
                  </a:lnTo>
                  <a:lnTo>
                    <a:pt x="34114" y="14738"/>
                  </a:lnTo>
                  <a:lnTo>
                    <a:pt x="33916" y="14710"/>
                  </a:lnTo>
                  <a:lnTo>
                    <a:pt x="33464" y="14710"/>
                  </a:lnTo>
                  <a:lnTo>
                    <a:pt x="33209" y="14738"/>
                  </a:lnTo>
                  <a:lnTo>
                    <a:pt x="32955" y="14795"/>
                  </a:lnTo>
                  <a:lnTo>
                    <a:pt x="32700" y="14880"/>
                  </a:lnTo>
                  <a:lnTo>
                    <a:pt x="32445" y="14964"/>
                  </a:lnTo>
                  <a:lnTo>
                    <a:pt x="32162" y="15078"/>
                  </a:lnTo>
                  <a:lnTo>
                    <a:pt x="31880" y="15219"/>
                  </a:lnTo>
                  <a:lnTo>
                    <a:pt x="31286" y="15587"/>
                  </a:lnTo>
                  <a:lnTo>
                    <a:pt x="30635" y="16039"/>
                  </a:lnTo>
                  <a:lnTo>
                    <a:pt x="29956" y="16605"/>
                  </a:lnTo>
                  <a:lnTo>
                    <a:pt x="28429" y="16492"/>
                  </a:lnTo>
                  <a:lnTo>
                    <a:pt x="27891" y="16492"/>
                  </a:lnTo>
                  <a:lnTo>
                    <a:pt x="27382" y="16464"/>
                  </a:lnTo>
                  <a:lnTo>
                    <a:pt x="26845" y="16407"/>
                  </a:lnTo>
                  <a:lnTo>
                    <a:pt x="26335" y="16322"/>
                  </a:lnTo>
                  <a:lnTo>
                    <a:pt x="25826" y="16237"/>
                  </a:lnTo>
                  <a:lnTo>
                    <a:pt x="25317" y="16096"/>
                  </a:lnTo>
                  <a:lnTo>
                    <a:pt x="24808" y="15954"/>
                  </a:lnTo>
                  <a:lnTo>
                    <a:pt x="24299" y="15785"/>
                  </a:lnTo>
                  <a:lnTo>
                    <a:pt x="23790" y="15615"/>
                  </a:lnTo>
                  <a:lnTo>
                    <a:pt x="23309" y="15389"/>
                  </a:lnTo>
                  <a:lnTo>
                    <a:pt x="22800" y="15191"/>
                  </a:lnTo>
                  <a:lnTo>
                    <a:pt x="22319" y="14936"/>
                  </a:lnTo>
                  <a:lnTo>
                    <a:pt x="21357" y="14399"/>
                  </a:lnTo>
                  <a:lnTo>
                    <a:pt x="20424" y="13833"/>
                  </a:lnTo>
                  <a:lnTo>
                    <a:pt x="19518" y="13182"/>
                  </a:lnTo>
                  <a:lnTo>
                    <a:pt x="18613" y="12504"/>
                  </a:lnTo>
                  <a:lnTo>
                    <a:pt x="17765" y="11768"/>
                  </a:lnTo>
                  <a:lnTo>
                    <a:pt x="16916" y="11033"/>
                  </a:lnTo>
                  <a:lnTo>
                    <a:pt x="16124" y="10241"/>
                  </a:lnTo>
                  <a:lnTo>
                    <a:pt x="15360" y="9449"/>
                  </a:lnTo>
                  <a:lnTo>
                    <a:pt x="14597" y="8657"/>
                  </a:lnTo>
                  <a:lnTo>
                    <a:pt x="13889" y="7836"/>
                  </a:lnTo>
                  <a:lnTo>
                    <a:pt x="13041" y="6818"/>
                  </a:lnTo>
                  <a:lnTo>
                    <a:pt x="12730" y="6394"/>
                  </a:lnTo>
                  <a:lnTo>
                    <a:pt x="12221" y="5771"/>
                  </a:lnTo>
                  <a:lnTo>
                    <a:pt x="11400" y="4668"/>
                  </a:lnTo>
                  <a:lnTo>
                    <a:pt x="10693" y="3622"/>
                  </a:lnTo>
                  <a:lnTo>
                    <a:pt x="10042" y="2660"/>
                  </a:lnTo>
                  <a:lnTo>
                    <a:pt x="9533" y="1811"/>
                  </a:lnTo>
                  <a:lnTo>
                    <a:pt x="9109" y="1104"/>
                  </a:lnTo>
                  <a:lnTo>
                    <a:pt x="8798" y="567"/>
                  </a:lnTo>
                  <a:lnTo>
                    <a:pt x="8600" y="171"/>
                  </a:lnTo>
                  <a:lnTo>
                    <a:pt x="8543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5805;p40">
              <a:extLst>
                <a:ext uri="{FF2B5EF4-FFF2-40B4-BE49-F238E27FC236}">
                  <a16:creationId xmlns:a16="http://schemas.microsoft.com/office/drawing/2014/main" xmlns="" id="{940AF8AD-3951-44ED-BF99-C6C78C39C3D5}"/>
                </a:ext>
              </a:extLst>
            </p:cNvPr>
            <p:cNvSpPr/>
            <p:nvPr/>
          </p:nvSpPr>
          <p:spPr>
            <a:xfrm>
              <a:off x="3950000" y="3289200"/>
              <a:ext cx="57300" cy="59425"/>
            </a:xfrm>
            <a:custGeom>
              <a:avLst/>
              <a:gdLst/>
              <a:ahLst/>
              <a:cxnLst/>
              <a:rect l="l" t="t" r="r" b="b"/>
              <a:pathLst>
                <a:path w="2292" h="2377" extrusionOk="0">
                  <a:moveTo>
                    <a:pt x="1556" y="0"/>
                  </a:moveTo>
                  <a:lnTo>
                    <a:pt x="821" y="57"/>
                  </a:lnTo>
                  <a:lnTo>
                    <a:pt x="425" y="85"/>
                  </a:lnTo>
                  <a:lnTo>
                    <a:pt x="1" y="57"/>
                  </a:lnTo>
                  <a:lnTo>
                    <a:pt x="199" y="283"/>
                  </a:lnTo>
                  <a:lnTo>
                    <a:pt x="340" y="538"/>
                  </a:lnTo>
                  <a:lnTo>
                    <a:pt x="453" y="821"/>
                  </a:lnTo>
                  <a:lnTo>
                    <a:pt x="510" y="1103"/>
                  </a:lnTo>
                  <a:lnTo>
                    <a:pt x="566" y="1415"/>
                  </a:lnTo>
                  <a:lnTo>
                    <a:pt x="595" y="1726"/>
                  </a:lnTo>
                  <a:lnTo>
                    <a:pt x="566" y="2376"/>
                  </a:lnTo>
                  <a:lnTo>
                    <a:pt x="1189" y="1952"/>
                  </a:lnTo>
                  <a:lnTo>
                    <a:pt x="1500" y="1726"/>
                  </a:lnTo>
                  <a:lnTo>
                    <a:pt x="1754" y="1499"/>
                  </a:lnTo>
                  <a:lnTo>
                    <a:pt x="1981" y="1245"/>
                  </a:lnTo>
                  <a:lnTo>
                    <a:pt x="2151" y="990"/>
                  </a:lnTo>
                  <a:lnTo>
                    <a:pt x="2207" y="849"/>
                  </a:lnTo>
                  <a:lnTo>
                    <a:pt x="2235" y="707"/>
                  </a:lnTo>
                  <a:lnTo>
                    <a:pt x="2264" y="538"/>
                  </a:lnTo>
                  <a:lnTo>
                    <a:pt x="2292" y="368"/>
                  </a:lnTo>
                  <a:lnTo>
                    <a:pt x="2264" y="255"/>
                  </a:lnTo>
                  <a:lnTo>
                    <a:pt x="2235" y="170"/>
                  </a:lnTo>
                  <a:lnTo>
                    <a:pt x="2179" y="113"/>
                  </a:lnTo>
                  <a:lnTo>
                    <a:pt x="2094" y="57"/>
                  </a:lnTo>
                  <a:lnTo>
                    <a:pt x="1981" y="29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5806;p40">
              <a:extLst>
                <a:ext uri="{FF2B5EF4-FFF2-40B4-BE49-F238E27FC236}">
                  <a16:creationId xmlns:a16="http://schemas.microsoft.com/office/drawing/2014/main" xmlns="" id="{E03BB093-E6BF-4F3B-9137-3113BB182035}"/>
                </a:ext>
              </a:extLst>
            </p:cNvPr>
            <p:cNvSpPr/>
            <p:nvPr/>
          </p:nvSpPr>
          <p:spPr>
            <a:xfrm>
              <a:off x="4027075" y="2724875"/>
              <a:ext cx="159150" cy="120250"/>
            </a:xfrm>
            <a:custGeom>
              <a:avLst/>
              <a:gdLst/>
              <a:ahLst/>
              <a:cxnLst/>
              <a:rect l="l" t="t" r="r" b="b"/>
              <a:pathLst>
                <a:path w="6366" h="4810" extrusionOk="0">
                  <a:moveTo>
                    <a:pt x="1387" y="1"/>
                  </a:moveTo>
                  <a:lnTo>
                    <a:pt x="1217" y="29"/>
                  </a:lnTo>
                  <a:lnTo>
                    <a:pt x="1048" y="86"/>
                  </a:lnTo>
                  <a:lnTo>
                    <a:pt x="878" y="199"/>
                  </a:lnTo>
                  <a:lnTo>
                    <a:pt x="708" y="340"/>
                  </a:lnTo>
                  <a:lnTo>
                    <a:pt x="595" y="510"/>
                  </a:lnTo>
                  <a:lnTo>
                    <a:pt x="454" y="736"/>
                  </a:lnTo>
                  <a:lnTo>
                    <a:pt x="369" y="963"/>
                  </a:lnTo>
                  <a:lnTo>
                    <a:pt x="284" y="1189"/>
                  </a:lnTo>
                  <a:lnTo>
                    <a:pt x="171" y="1698"/>
                  </a:lnTo>
                  <a:lnTo>
                    <a:pt x="86" y="2179"/>
                  </a:lnTo>
                  <a:lnTo>
                    <a:pt x="1" y="2603"/>
                  </a:lnTo>
                  <a:lnTo>
                    <a:pt x="1" y="2886"/>
                  </a:lnTo>
                  <a:lnTo>
                    <a:pt x="1" y="3141"/>
                  </a:lnTo>
                  <a:lnTo>
                    <a:pt x="29" y="3395"/>
                  </a:lnTo>
                  <a:lnTo>
                    <a:pt x="86" y="3621"/>
                  </a:lnTo>
                  <a:lnTo>
                    <a:pt x="199" y="3848"/>
                  </a:lnTo>
                  <a:lnTo>
                    <a:pt x="340" y="4074"/>
                  </a:lnTo>
                  <a:lnTo>
                    <a:pt x="510" y="4272"/>
                  </a:lnTo>
                  <a:lnTo>
                    <a:pt x="708" y="4470"/>
                  </a:lnTo>
                  <a:lnTo>
                    <a:pt x="878" y="4611"/>
                  </a:lnTo>
                  <a:lnTo>
                    <a:pt x="1019" y="4696"/>
                  </a:lnTo>
                  <a:lnTo>
                    <a:pt x="1161" y="4781"/>
                  </a:lnTo>
                  <a:lnTo>
                    <a:pt x="1274" y="4809"/>
                  </a:lnTo>
                  <a:lnTo>
                    <a:pt x="1359" y="4781"/>
                  </a:lnTo>
                  <a:lnTo>
                    <a:pt x="1415" y="4725"/>
                  </a:lnTo>
                  <a:lnTo>
                    <a:pt x="1387" y="4611"/>
                  </a:lnTo>
                  <a:lnTo>
                    <a:pt x="1330" y="4442"/>
                  </a:lnTo>
                  <a:lnTo>
                    <a:pt x="1189" y="4215"/>
                  </a:lnTo>
                  <a:lnTo>
                    <a:pt x="1104" y="3933"/>
                  </a:lnTo>
                  <a:lnTo>
                    <a:pt x="1048" y="3650"/>
                  </a:lnTo>
                  <a:lnTo>
                    <a:pt x="1019" y="3339"/>
                  </a:lnTo>
                  <a:lnTo>
                    <a:pt x="1019" y="3056"/>
                  </a:lnTo>
                  <a:lnTo>
                    <a:pt x="1076" y="2745"/>
                  </a:lnTo>
                  <a:lnTo>
                    <a:pt x="1161" y="2462"/>
                  </a:lnTo>
                  <a:lnTo>
                    <a:pt x="1274" y="2207"/>
                  </a:lnTo>
                  <a:lnTo>
                    <a:pt x="1415" y="1981"/>
                  </a:lnTo>
                  <a:lnTo>
                    <a:pt x="1585" y="1783"/>
                  </a:lnTo>
                  <a:lnTo>
                    <a:pt x="1783" y="1613"/>
                  </a:lnTo>
                  <a:lnTo>
                    <a:pt x="2009" y="1472"/>
                  </a:lnTo>
                  <a:lnTo>
                    <a:pt x="2264" y="1359"/>
                  </a:lnTo>
                  <a:lnTo>
                    <a:pt x="2518" y="1302"/>
                  </a:lnTo>
                  <a:lnTo>
                    <a:pt x="3028" y="1302"/>
                  </a:lnTo>
                  <a:lnTo>
                    <a:pt x="3480" y="1387"/>
                  </a:lnTo>
                  <a:lnTo>
                    <a:pt x="3933" y="1500"/>
                  </a:lnTo>
                  <a:lnTo>
                    <a:pt x="4810" y="1726"/>
                  </a:lnTo>
                  <a:lnTo>
                    <a:pt x="5630" y="2009"/>
                  </a:lnTo>
                  <a:lnTo>
                    <a:pt x="6365" y="2320"/>
                  </a:lnTo>
                  <a:lnTo>
                    <a:pt x="6365" y="2320"/>
                  </a:lnTo>
                  <a:lnTo>
                    <a:pt x="5517" y="1302"/>
                  </a:lnTo>
                  <a:lnTo>
                    <a:pt x="5206" y="878"/>
                  </a:lnTo>
                  <a:lnTo>
                    <a:pt x="4640" y="680"/>
                  </a:lnTo>
                  <a:lnTo>
                    <a:pt x="4046" y="482"/>
                  </a:lnTo>
                  <a:lnTo>
                    <a:pt x="3452" y="284"/>
                  </a:lnTo>
                  <a:lnTo>
                    <a:pt x="2886" y="142"/>
                  </a:lnTo>
                  <a:lnTo>
                    <a:pt x="2320" y="57"/>
                  </a:lnTo>
                  <a:lnTo>
                    <a:pt x="1840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5807;p40">
              <a:extLst>
                <a:ext uri="{FF2B5EF4-FFF2-40B4-BE49-F238E27FC236}">
                  <a16:creationId xmlns:a16="http://schemas.microsoft.com/office/drawing/2014/main" xmlns="" id="{A7191348-F987-4872-A8A7-08A7943A395B}"/>
                </a:ext>
              </a:extLst>
            </p:cNvPr>
            <p:cNvSpPr/>
            <p:nvPr/>
          </p:nvSpPr>
          <p:spPr>
            <a:xfrm>
              <a:off x="4038400" y="2719225"/>
              <a:ext cx="126600" cy="38200"/>
            </a:xfrm>
            <a:custGeom>
              <a:avLst/>
              <a:gdLst/>
              <a:ahLst/>
              <a:cxnLst/>
              <a:rect l="l" t="t" r="r" b="b"/>
              <a:pathLst>
                <a:path w="5064" h="1528" extrusionOk="0">
                  <a:moveTo>
                    <a:pt x="1019" y="1"/>
                  </a:moveTo>
                  <a:lnTo>
                    <a:pt x="821" y="29"/>
                  </a:lnTo>
                  <a:lnTo>
                    <a:pt x="623" y="114"/>
                  </a:lnTo>
                  <a:lnTo>
                    <a:pt x="453" y="255"/>
                  </a:lnTo>
                  <a:lnTo>
                    <a:pt x="283" y="397"/>
                  </a:lnTo>
                  <a:lnTo>
                    <a:pt x="142" y="538"/>
                  </a:lnTo>
                  <a:lnTo>
                    <a:pt x="57" y="708"/>
                  </a:lnTo>
                  <a:lnTo>
                    <a:pt x="1" y="849"/>
                  </a:lnTo>
                  <a:lnTo>
                    <a:pt x="1" y="962"/>
                  </a:lnTo>
                  <a:lnTo>
                    <a:pt x="29" y="1019"/>
                  </a:lnTo>
                  <a:lnTo>
                    <a:pt x="85" y="1047"/>
                  </a:lnTo>
                  <a:lnTo>
                    <a:pt x="227" y="1075"/>
                  </a:lnTo>
                  <a:lnTo>
                    <a:pt x="1952" y="1075"/>
                  </a:lnTo>
                  <a:lnTo>
                    <a:pt x="2659" y="1104"/>
                  </a:lnTo>
                  <a:lnTo>
                    <a:pt x="3423" y="1189"/>
                  </a:lnTo>
                  <a:lnTo>
                    <a:pt x="4244" y="1330"/>
                  </a:lnTo>
                  <a:lnTo>
                    <a:pt x="5064" y="1528"/>
                  </a:lnTo>
                  <a:lnTo>
                    <a:pt x="4753" y="1104"/>
                  </a:lnTo>
                  <a:lnTo>
                    <a:pt x="4244" y="481"/>
                  </a:lnTo>
                  <a:lnTo>
                    <a:pt x="3763" y="340"/>
                  </a:lnTo>
                  <a:lnTo>
                    <a:pt x="3253" y="199"/>
                  </a:lnTo>
                  <a:lnTo>
                    <a:pt x="2688" y="114"/>
                  </a:lnTo>
                  <a:lnTo>
                    <a:pt x="2150" y="29"/>
                  </a:lnTo>
                  <a:lnTo>
                    <a:pt x="158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5808;p40">
              <a:extLst>
                <a:ext uri="{FF2B5EF4-FFF2-40B4-BE49-F238E27FC236}">
                  <a16:creationId xmlns:a16="http://schemas.microsoft.com/office/drawing/2014/main" xmlns="" id="{F4849568-E3B0-4FB2-9113-40F2777DA104}"/>
                </a:ext>
              </a:extLst>
            </p:cNvPr>
            <p:cNvSpPr/>
            <p:nvPr/>
          </p:nvSpPr>
          <p:spPr>
            <a:xfrm>
              <a:off x="4033450" y="2823175"/>
              <a:ext cx="155600" cy="58725"/>
            </a:xfrm>
            <a:custGeom>
              <a:avLst/>
              <a:gdLst/>
              <a:ahLst/>
              <a:cxnLst/>
              <a:rect l="l" t="t" r="r" b="b"/>
              <a:pathLst>
                <a:path w="6224" h="2349" extrusionOk="0">
                  <a:moveTo>
                    <a:pt x="453" y="1"/>
                  </a:moveTo>
                  <a:lnTo>
                    <a:pt x="227" y="255"/>
                  </a:lnTo>
                  <a:lnTo>
                    <a:pt x="1" y="510"/>
                  </a:lnTo>
                  <a:lnTo>
                    <a:pt x="114" y="679"/>
                  </a:lnTo>
                  <a:lnTo>
                    <a:pt x="283" y="821"/>
                  </a:lnTo>
                  <a:lnTo>
                    <a:pt x="623" y="1104"/>
                  </a:lnTo>
                  <a:lnTo>
                    <a:pt x="991" y="1358"/>
                  </a:lnTo>
                  <a:lnTo>
                    <a:pt x="1387" y="1585"/>
                  </a:lnTo>
                  <a:lnTo>
                    <a:pt x="1754" y="1783"/>
                  </a:lnTo>
                  <a:lnTo>
                    <a:pt x="2150" y="1952"/>
                  </a:lnTo>
                  <a:lnTo>
                    <a:pt x="2546" y="2066"/>
                  </a:lnTo>
                  <a:lnTo>
                    <a:pt x="2971" y="2179"/>
                  </a:lnTo>
                  <a:lnTo>
                    <a:pt x="3395" y="2264"/>
                  </a:lnTo>
                  <a:lnTo>
                    <a:pt x="3819" y="2320"/>
                  </a:lnTo>
                  <a:lnTo>
                    <a:pt x="4244" y="2348"/>
                  </a:lnTo>
                  <a:lnTo>
                    <a:pt x="4668" y="2320"/>
                  </a:lnTo>
                  <a:lnTo>
                    <a:pt x="5064" y="2264"/>
                  </a:lnTo>
                  <a:lnTo>
                    <a:pt x="5403" y="2179"/>
                  </a:lnTo>
                  <a:lnTo>
                    <a:pt x="5686" y="2094"/>
                  </a:lnTo>
                  <a:lnTo>
                    <a:pt x="5912" y="1981"/>
                  </a:lnTo>
                  <a:lnTo>
                    <a:pt x="6082" y="1868"/>
                  </a:lnTo>
                  <a:lnTo>
                    <a:pt x="6195" y="1754"/>
                  </a:lnTo>
                  <a:lnTo>
                    <a:pt x="6224" y="1698"/>
                  </a:lnTo>
                  <a:lnTo>
                    <a:pt x="6224" y="1670"/>
                  </a:lnTo>
                  <a:lnTo>
                    <a:pt x="5997" y="1670"/>
                  </a:lnTo>
                  <a:lnTo>
                    <a:pt x="5799" y="1698"/>
                  </a:lnTo>
                  <a:lnTo>
                    <a:pt x="5432" y="1754"/>
                  </a:lnTo>
                  <a:lnTo>
                    <a:pt x="5007" y="1783"/>
                  </a:lnTo>
                  <a:lnTo>
                    <a:pt x="4611" y="1811"/>
                  </a:lnTo>
                  <a:lnTo>
                    <a:pt x="4244" y="1783"/>
                  </a:lnTo>
                  <a:lnTo>
                    <a:pt x="3847" y="1726"/>
                  </a:lnTo>
                  <a:lnTo>
                    <a:pt x="3480" y="1670"/>
                  </a:lnTo>
                  <a:lnTo>
                    <a:pt x="3112" y="1556"/>
                  </a:lnTo>
                  <a:lnTo>
                    <a:pt x="2744" y="1443"/>
                  </a:lnTo>
                  <a:lnTo>
                    <a:pt x="2377" y="1302"/>
                  </a:lnTo>
                  <a:lnTo>
                    <a:pt x="2009" y="1132"/>
                  </a:lnTo>
                  <a:lnTo>
                    <a:pt x="1669" y="962"/>
                  </a:lnTo>
                  <a:lnTo>
                    <a:pt x="1358" y="736"/>
                  </a:lnTo>
                  <a:lnTo>
                    <a:pt x="1075" y="510"/>
                  </a:lnTo>
                  <a:lnTo>
                    <a:pt x="764" y="227"/>
                  </a:lnTo>
                  <a:lnTo>
                    <a:pt x="623" y="114"/>
                  </a:lnTo>
                  <a:lnTo>
                    <a:pt x="45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5809;p40">
              <a:extLst>
                <a:ext uri="{FF2B5EF4-FFF2-40B4-BE49-F238E27FC236}">
                  <a16:creationId xmlns:a16="http://schemas.microsoft.com/office/drawing/2014/main" xmlns="" id="{C8899B6E-A8D9-42B6-AFC1-6C03F4C63422}"/>
                </a:ext>
              </a:extLst>
            </p:cNvPr>
            <p:cNvSpPr/>
            <p:nvPr/>
          </p:nvSpPr>
          <p:spPr>
            <a:xfrm>
              <a:off x="4567350" y="3004925"/>
              <a:ext cx="148525" cy="148525"/>
            </a:xfrm>
            <a:custGeom>
              <a:avLst/>
              <a:gdLst/>
              <a:ahLst/>
              <a:cxnLst/>
              <a:rect l="l" t="t" r="r" b="b"/>
              <a:pathLst>
                <a:path w="5941" h="5941" extrusionOk="0">
                  <a:moveTo>
                    <a:pt x="3593" y="0"/>
                  </a:moveTo>
                  <a:lnTo>
                    <a:pt x="3282" y="28"/>
                  </a:lnTo>
                  <a:lnTo>
                    <a:pt x="2999" y="85"/>
                  </a:lnTo>
                  <a:lnTo>
                    <a:pt x="2716" y="198"/>
                  </a:lnTo>
                  <a:lnTo>
                    <a:pt x="2433" y="340"/>
                  </a:lnTo>
                  <a:lnTo>
                    <a:pt x="2179" y="509"/>
                  </a:lnTo>
                  <a:lnTo>
                    <a:pt x="1924" y="707"/>
                  </a:lnTo>
                  <a:lnTo>
                    <a:pt x="1698" y="962"/>
                  </a:lnTo>
                  <a:lnTo>
                    <a:pt x="1472" y="1245"/>
                  </a:lnTo>
                  <a:lnTo>
                    <a:pt x="1302" y="1556"/>
                  </a:lnTo>
                  <a:lnTo>
                    <a:pt x="1132" y="1867"/>
                  </a:lnTo>
                  <a:lnTo>
                    <a:pt x="991" y="2178"/>
                  </a:lnTo>
                  <a:lnTo>
                    <a:pt x="878" y="2518"/>
                  </a:lnTo>
                  <a:lnTo>
                    <a:pt x="651" y="3197"/>
                  </a:lnTo>
                  <a:lnTo>
                    <a:pt x="651" y="3253"/>
                  </a:lnTo>
                  <a:lnTo>
                    <a:pt x="651" y="3310"/>
                  </a:lnTo>
                  <a:lnTo>
                    <a:pt x="708" y="3451"/>
                  </a:lnTo>
                  <a:lnTo>
                    <a:pt x="821" y="3536"/>
                  </a:lnTo>
                  <a:lnTo>
                    <a:pt x="878" y="3536"/>
                  </a:lnTo>
                  <a:lnTo>
                    <a:pt x="963" y="3564"/>
                  </a:lnTo>
                  <a:lnTo>
                    <a:pt x="1161" y="3564"/>
                  </a:lnTo>
                  <a:lnTo>
                    <a:pt x="1359" y="3593"/>
                  </a:lnTo>
                  <a:lnTo>
                    <a:pt x="1557" y="3706"/>
                  </a:lnTo>
                  <a:lnTo>
                    <a:pt x="1698" y="3819"/>
                  </a:lnTo>
                  <a:lnTo>
                    <a:pt x="1811" y="3960"/>
                  </a:lnTo>
                  <a:lnTo>
                    <a:pt x="1896" y="4158"/>
                  </a:lnTo>
                  <a:lnTo>
                    <a:pt x="1924" y="4356"/>
                  </a:lnTo>
                  <a:lnTo>
                    <a:pt x="1896" y="4583"/>
                  </a:lnTo>
                  <a:lnTo>
                    <a:pt x="1811" y="4809"/>
                  </a:lnTo>
                  <a:lnTo>
                    <a:pt x="1670" y="4979"/>
                  </a:lnTo>
                  <a:lnTo>
                    <a:pt x="1500" y="5092"/>
                  </a:lnTo>
                  <a:lnTo>
                    <a:pt x="1302" y="5177"/>
                  </a:lnTo>
                  <a:lnTo>
                    <a:pt x="1104" y="5205"/>
                  </a:lnTo>
                  <a:lnTo>
                    <a:pt x="878" y="5205"/>
                  </a:lnTo>
                  <a:lnTo>
                    <a:pt x="651" y="5177"/>
                  </a:lnTo>
                  <a:lnTo>
                    <a:pt x="453" y="5063"/>
                  </a:lnTo>
                  <a:lnTo>
                    <a:pt x="312" y="5063"/>
                  </a:lnTo>
                  <a:lnTo>
                    <a:pt x="255" y="5120"/>
                  </a:lnTo>
                  <a:lnTo>
                    <a:pt x="199" y="5177"/>
                  </a:lnTo>
                  <a:lnTo>
                    <a:pt x="29" y="5742"/>
                  </a:lnTo>
                  <a:lnTo>
                    <a:pt x="1" y="5799"/>
                  </a:lnTo>
                  <a:lnTo>
                    <a:pt x="29" y="5855"/>
                  </a:lnTo>
                  <a:lnTo>
                    <a:pt x="86" y="5912"/>
                  </a:lnTo>
                  <a:lnTo>
                    <a:pt x="142" y="5940"/>
                  </a:lnTo>
                  <a:lnTo>
                    <a:pt x="199" y="5940"/>
                  </a:lnTo>
                  <a:lnTo>
                    <a:pt x="255" y="5912"/>
                  </a:lnTo>
                  <a:lnTo>
                    <a:pt x="312" y="5884"/>
                  </a:lnTo>
                  <a:lnTo>
                    <a:pt x="340" y="5827"/>
                  </a:lnTo>
                  <a:lnTo>
                    <a:pt x="453" y="5516"/>
                  </a:lnTo>
                  <a:lnTo>
                    <a:pt x="595" y="5573"/>
                  </a:lnTo>
                  <a:lnTo>
                    <a:pt x="736" y="5629"/>
                  </a:lnTo>
                  <a:lnTo>
                    <a:pt x="878" y="5686"/>
                  </a:lnTo>
                  <a:lnTo>
                    <a:pt x="1302" y="5686"/>
                  </a:lnTo>
                  <a:lnTo>
                    <a:pt x="1585" y="5601"/>
                  </a:lnTo>
                  <a:lnTo>
                    <a:pt x="1839" y="5459"/>
                  </a:lnTo>
                  <a:lnTo>
                    <a:pt x="2066" y="5261"/>
                  </a:lnTo>
                  <a:lnTo>
                    <a:pt x="2179" y="5148"/>
                  </a:lnTo>
                  <a:lnTo>
                    <a:pt x="2264" y="5007"/>
                  </a:lnTo>
                  <a:lnTo>
                    <a:pt x="2320" y="4865"/>
                  </a:lnTo>
                  <a:lnTo>
                    <a:pt x="2377" y="4724"/>
                  </a:lnTo>
                  <a:lnTo>
                    <a:pt x="2433" y="4441"/>
                  </a:lnTo>
                  <a:lnTo>
                    <a:pt x="2433" y="4158"/>
                  </a:lnTo>
                  <a:lnTo>
                    <a:pt x="2349" y="3875"/>
                  </a:lnTo>
                  <a:lnTo>
                    <a:pt x="2235" y="3621"/>
                  </a:lnTo>
                  <a:lnTo>
                    <a:pt x="2066" y="3423"/>
                  </a:lnTo>
                  <a:lnTo>
                    <a:pt x="1839" y="3225"/>
                  </a:lnTo>
                  <a:lnTo>
                    <a:pt x="1613" y="3083"/>
                  </a:lnTo>
                  <a:lnTo>
                    <a:pt x="1359" y="2999"/>
                  </a:lnTo>
                  <a:lnTo>
                    <a:pt x="1528" y="2518"/>
                  </a:lnTo>
                  <a:lnTo>
                    <a:pt x="1726" y="2065"/>
                  </a:lnTo>
                  <a:lnTo>
                    <a:pt x="1981" y="1613"/>
                  </a:lnTo>
                  <a:lnTo>
                    <a:pt x="2151" y="1386"/>
                  </a:lnTo>
                  <a:lnTo>
                    <a:pt x="2292" y="1188"/>
                  </a:lnTo>
                  <a:lnTo>
                    <a:pt x="2462" y="1019"/>
                  </a:lnTo>
                  <a:lnTo>
                    <a:pt x="2660" y="849"/>
                  </a:lnTo>
                  <a:lnTo>
                    <a:pt x="2829" y="736"/>
                  </a:lnTo>
                  <a:lnTo>
                    <a:pt x="3056" y="622"/>
                  </a:lnTo>
                  <a:lnTo>
                    <a:pt x="3282" y="566"/>
                  </a:lnTo>
                  <a:lnTo>
                    <a:pt x="3508" y="538"/>
                  </a:lnTo>
                  <a:lnTo>
                    <a:pt x="3763" y="538"/>
                  </a:lnTo>
                  <a:lnTo>
                    <a:pt x="4046" y="594"/>
                  </a:lnTo>
                  <a:lnTo>
                    <a:pt x="4272" y="679"/>
                  </a:lnTo>
                  <a:lnTo>
                    <a:pt x="4498" y="821"/>
                  </a:lnTo>
                  <a:lnTo>
                    <a:pt x="4725" y="962"/>
                  </a:lnTo>
                  <a:lnTo>
                    <a:pt x="4894" y="1160"/>
                  </a:lnTo>
                  <a:lnTo>
                    <a:pt x="5064" y="1358"/>
                  </a:lnTo>
                  <a:lnTo>
                    <a:pt x="5206" y="1584"/>
                  </a:lnTo>
                  <a:lnTo>
                    <a:pt x="5319" y="1811"/>
                  </a:lnTo>
                  <a:lnTo>
                    <a:pt x="5404" y="2065"/>
                  </a:lnTo>
                  <a:lnTo>
                    <a:pt x="5460" y="2348"/>
                  </a:lnTo>
                  <a:lnTo>
                    <a:pt x="5488" y="2659"/>
                  </a:lnTo>
                  <a:lnTo>
                    <a:pt x="5488" y="2970"/>
                  </a:lnTo>
                  <a:lnTo>
                    <a:pt x="5488" y="3281"/>
                  </a:lnTo>
                  <a:lnTo>
                    <a:pt x="5460" y="3593"/>
                  </a:lnTo>
                  <a:lnTo>
                    <a:pt x="5404" y="3875"/>
                  </a:lnTo>
                  <a:lnTo>
                    <a:pt x="5319" y="4187"/>
                  </a:lnTo>
                  <a:lnTo>
                    <a:pt x="5234" y="4469"/>
                  </a:lnTo>
                  <a:lnTo>
                    <a:pt x="5234" y="4526"/>
                  </a:lnTo>
                  <a:lnTo>
                    <a:pt x="5234" y="4583"/>
                  </a:lnTo>
                  <a:lnTo>
                    <a:pt x="5262" y="4611"/>
                  </a:lnTo>
                  <a:lnTo>
                    <a:pt x="5319" y="4639"/>
                  </a:lnTo>
                  <a:lnTo>
                    <a:pt x="5432" y="4639"/>
                  </a:lnTo>
                  <a:lnTo>
                    <a:pt x="5460" y="4611"/>
                  </a:lnTo>
                  <a:lnTo>
                    <a:pt x="5488" y="4583"/>
                  </a:lnTo>
                  <a:lnTo>
                    <a:pt x="5630" y="4243"/>
                  </a:lnTo>
                  <a:lnTo>
                    <a:pt x="5743" y="3904"/>
                  </a:lnTo>
                  <a:lnTo>
                    <a:pt x="5856" y="3564"/>
                  </a:lnTo>
                  <a:lnTo>
                    <a:pt x="5913" y="3225"/>
                  </a:lnTo>
                  <a:lnTo>
                    <a:pt x="5941" y="2885"/>
                  </a:lnTo>
                  <a:lnTo>
                    <a:pt x="5941" y="2546"/>
                  </a:lnTo>
                  <a:lnTo>
                    <a:pt x="5913" y="2178"/>
                  </a:lnTo>
                  <a:lnTo>
                    <a:pt x="5828" y="1839"/>
                  </a:lnTo>
                  <a:lnTo>
                    <a:pt x="5715" y="1528"/>
                  </a:lnTo>
                  <a:lnTo>
                    <a:pt x="5602" y="1273"/>
                  </a:lnTo>
                  <a:lnTo>
                    <a:pt x="5432" y="990"/>
                  </a:lnTo>
                  <a:lnTo>
                    <a:pt x="5234" y="764"/>
                  </a:lnTo>
                  <a:lnTo>
                    <a:pt x="5008" y="538"/>
                  </a:lnTo>
                  <a:lnTo>
                    <a:pt x="4753" y="368"/>
                  </a:lnTo>
                  <a:lnTo>
                    <a:pt x="4498" y="198"/>
                  </a:lnTo>
                  <a:lnTo>
                    <a:pt x="4187" y="85"/>
                  </a:lnTo>
                  <a:lnTo>
                    <a:pt x="3904" y="28"/>
                  </a:lnTo>
                  <a:lnTo>
                    <a:pt x="3593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5810;p40">
              <a:extLst>
                <a:ext uri="{FF2B5EF4-FFF2-40B4-BE49-F238E27FC236}">
                  <a16:creationId xmlns:a16="http://schemas.microsoft.com/office/drawing/2014/main" xmlns="" id="{3A07CDAE-D629-4366-BA8D-3BB99EB83474}"/>
                </a:ext>
              </a:extLst>
            </p:cNvPr>
            <p:cNvSpPr/>
            <p:nvPr/>
          </p:nvSpPr>
          <p:spPr>
            <a:xfrm>
              <a:off x="4632425" y="3017650"/>
              <a:ext cx="41750" cy="94075"/>
            </a:xfrm>
            <a:custGeom>
              <a:avLst/>
              <a:gdLst/>
              <a:ahLst/>
              <a:cxnLst/>
              <a:rect l="l" t="t" r="r" b="b"/>
              <a:pathLst>
                <a:path w="1670" h="3763" extrusionOk="0">
                  <a:moveTo>
                    <a:pt x="226" y="0"/>
                  </a:moveTo>
                  <a:lnTo>
                    <a:pt x="113" y="57"/>
                  </a:lnTo>
                  <a:lnTo>
                    <a:pt x="28" y="170"/>
                  </a:lnTo>
                  <a:lnTo>
                    <a:pt x="0" y="283"/>
                  </a:lnTo>
                  <a:lnTo>
                    <a:pt x="0" y="396"/>
                  </a:lnTo>
                  <a:lnTo>
                    <a:pt x="57" y="510"/>
                  </a:lnTo>
                  <a:lnTo>
                    <a:pt x="170" y="594"/>
                  </a:lnTo>
                  <a:lnTo>
                    <a:pt x="340" y="736"/>
                  </a:lnTo>
                  <a:lnTo>
                    <a:pt x="509" y="877"/>
                  </a:lnTo>
                  <a:lnTo>
                    <a:pt x="651" y="1019"/>
                  </a:lnTo>
                  <a:lnTo>
                    <a:pt x="764" y="1188"/>
                  </a:lnTo>
                  <a:lnTo>
                    <a:pt x="877" y="1386"/>
                  </a:lnTo>
                  <a:lnTo>
                    <a:pt x="962" y="1556"/>
                  </a:lnTo>
                  <a:lnTo>
                    <a:pt x="1018" y="1754"/>
                  </a:lnTo>
                  <a:lnTo>
                    <a:pt x="1075" y="1952"/>
                  </a:lnTo>
                  <a:lnTo>
                    <a:pt x="1103" y="2150"/>
                  </a:lnTo>
                  <a:lnTo>
                    <a:pt x="1132" y="2348"/>
                  </a:lnTo>
                  <a:lnTo>
                    <a:pt x="1132" y="2574"/>
                  </a:lnTo>
                  <a:lnTo>
                    <a:pt x="1103" y="2772"/>
                  </a:lnTo>
                  <a:lnTo>
                    <a:pt x="1018" y="3197"/>
                  </a:lnTo>
                  <a:lnTo>
                    <a:pt x="934" y="3395"/>
                  </a:lnTo>
                  <a:lnTo>
                    <a:pt x="849" y="3593"/>
                  </a:lnTo>
                  <a:lnTo>
                    <a:pt x="849" y="3621"/>
                  </a:lnTo>
                  <a:lnTo>
                    <a:pt x="849" y="3678"/>
                  </a:lnTo>
                  <a:lnTo>
                    <a:pt x="905" y="3734"/>
                  </a:lnTo>
                  <a:lnTo>
                    <a:pt x="962" y="3762"/>
                  </a:lnTo>
                  <a:lnTo>
                    <a:pt x="1018" y="3734"/>
                  </a:lnTo>
                  <a:lnTo>
                    <a:pt x="1047" y="3734"/>
                  </a:lnTo>
                  <a:lnTo>
                    <a:pt x="1217" y="3508"/>
                  </a:lnTo>
                  <a:lnTo>
                    <a:pt x="1386" y="3282"/>
                  </a:lnTo>
                  <a:lnTo>
                    <a:pt x="1499" y="3027"/>
                  </a:lnTo>
                  <a:lnTo>
                    <a:pt x="1584" y="2772"/>
                  </a:lnTo>
                  <a:lnTo>
                    <a:pt x="1641" y="2490"/>
                  </a:lnTo>
                  <a:lnTo>
                    <a:pt x="1669" y="2235"/>
                  </a:lnTo>
                  <a:lnTo>
                    <a:pt x="1669" y="1952"/>
                  </a:lnTo>
                  <a:lnTo>
                    <a:pt x="1641" y="1669"/>
                  </a:lnTo>
                  <a:lnTo>
                    <a:pt x="1556" y="1415"/>
                  </a:lnTo>
                  <a:lnTo>
                    <a:pt x="1471" y="1188"/>
                  </a:lnTo>
                  <a:lnTo>
                    <a:pt x="1358" y="962"/>
                  </a:lnTo>
                  <a:lnTo>
                    <a:pt x="1217" y="736"/>
                  </a:lnTo>
                  <a:lnTo>
                    <a:pt x="1047" y="538"/>
                  </a:lnTo>
                  <a:lnTo>
                    <a:pt x="877" y="340"/>
                  </a:lnTo>
                  <a:lnTo>
                    <a:pt x="679" y="170"/>
                  </a:lnTo>
                  <a:lnTo>
                    <a:pt x="481" y="29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5811;p40">
              <a:extLst>
                <a:ext uri="{FF2B5EF4-FFF2-40B4-BE49-F238E27FC236}">
                  <a16:creationId xmlns:a16="http://schemas.microsoft.com/office/drawing/2014/main" xmlns="" id="{D4FB4412-B476-44D9-902D-85031E1321F0}"/>
                </a:ext>
              </a:extLst>
            </p:cNvPr>
            <p:cNvSpPr/>
            <p:nvPr/>
          </p:nvSpPr>
          <p:spPr>
            <a:xfrm>
              <a:off x="4584325" y="3164025"/>
              <a:ext cx="71450" cy="35375"/>
            </a:xfrm>
            <a:custGeom>
              <a:avLst/>
              <a:gdLst/>
              <a:ahLst/>
              <a:cxnLst/>
              <a:rect l="l" t="t" r="r" b="b"/>
              <a:pathLst>
                <a:path w="2858" h="1415" extrusionOk="0">
                  <a:moveTo>
                    <a:pt x="2546" y="1"/>
                  </a:moveTo>
                  <a:lnTo>
                    <a:pt x="2433" y="29"/>
                  </a:lnTo>
                  <a:lnTo>
                    <a:pt x="2320" y="114"/>
                  </a:lnTo>
                  <a:lnTo>
                    <a:pt x="2094" y="312"/>
                  </a:lnTo>
                  <a:lnTo>
                    <a:pt x="1868" y="481"/>
                  </a:lnTo>
                  <a:lnTo>
                    <a:pt x="1613" y="623"/>
                  </a:lnTo>
                  <a:lnTo>
                    <a:pt x="1330" y="764"/>
                  </a:lnTo>
                  <a:lnTo>
                    <a:pt x="1047" y="877"/>
                  </a:lnTo>
                  <a:lnTo>
                    <a:pt x="736" y="962"/>
                  </a:lnTo>
                  <a:lnTo>
                    <a:pt x="425" y="1047"/>
                  </a:lnTo>
                  <a:lnTo>
                    <a:pt x="114" y="1104"/>
                  </a:lnTo>
                  <a:lnTo>
                    <a:pt x="86" y="1104"/>
                  </a:lnTo>
                  <a:lnTo>
                    <a:pt x="29" y="1132"/>
                  </a:lnTo>
                  <a:lnTo>
                    <a:pt x="1" y="1217"/>
                  </a:lnTo>
                  <a:lnTo>
                    <a:pt x="29" y="1302"/>
                  </a:lnTo>
                  <a:lnTo>
                    <a:pt x="57" y="1358"/>
                  </a:lnTo>
                  <a:lnTo>
                    <a:pt x="114" y="1358"/>
                  </a:lnTo>
                  <a:lnTo>
                    <a:pt x="453" y="1415"/>
                  </a:lnTo>
                  <a:lnTo>
                    <a:pt x="821" y="1415"/>
                  </a:lnTo>
                  <a:lnTo>
                    <a:pt x="1160" y="1358"/>
                  </a:lnTo>
                  <a:lnTo>
                    <a:pt x="1500" y="1274"/>
                  </a:lnTo>
                  <a:lnTo>
                    <a:pt x="1868" y="1132"/>
                  </a:lnTo>
                  <a:lnTo>
                    <a:pt x="2179" y="962"/>
                  </a:lnTo>
                  <a:lnTo>
                    <a:pt x="2490" y="764"/>
                  </a:lnTo>
                  <a:lnTo>
                    <a:pt x="2773" y="538"/>
                  </a:lnTo>
                  <a:lnTo>
                    <a:pt x="2829" y="425"/>
                  </a:lnTo>
                  <a:lnTo>
                    <a:pt x="2858" y="312"/>
                  </a:lnTo>
                  <a:lnTo>
                    <a:pt x="2829" y="199"/>
                  </a:lnTo>
                  <a:lnTo>
                    <a:pt x="2773" y="85"/>
                  </a:lnTo>
                  <a:lnTo>
                    <a:pt x="2660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5812;p40">
              <a:extLst>
                <a:ext uri="{FF2B5EF4-FFF2-40B4-BE49-F238E27FC236}">
                  <a16:creationId xmlns:a16="http://schemas.microsoft.com/office/drawing/2014/main" xmlns="" id="{2D3B8F28-652A-4288-BB0E-95314C898D56}"/>
                </a:ext>
              </a:extLst>
            </p:cNvPr>
            <p:cNvSpPr/>
            <p:nvPr/>
          </p:nvSpPr>
          <p:spPr>
            <a:xfrm>
              <a:off x="3884950" y="3092600"/>
              <a:ext cx="55175" cy="15575"/>
            </a:xfrm>
            <a:custGeom>
              <a:avLst/>
              <a:gdLst/>
              <a:ahLst/>
              <a:cxnLst/>
              <a:rect l="l" t="t" r="r" b="b"/>
              <a:pathLst>
                <a:path w="2207" h="623" extrusionOk="0">
                  <a:moveTo>
                    <a:pt x="57" y="1"/>
                  </a:moveTo>
                  <a:lnTo>
                    <a:pt x="0" y="29"/>
                  </a:lnTo>
                  <a:lnTo>
                    <a:pt x="0" y="86"/>
                  </a:lnTo>
                  <a:lnTo>
                    <a:pt x="0" y="114"/>
                  </a:lnTo>
                  <a:lnTo>
                    <a:pt x="29" y="142"/>
                  </a:lnTo>
                  <a:lnTo>
                    <a:pt x="142" y="199"/>
                  </a:lnTo>
                  <a:lnTo>
                    <a:pt x="255" y="227"/>
                  </a:lnTo>
                  <a:lnTo>
                    <a:pt x="510" y="312"/>
                  </a:lnTo>
                  <a:lnTo>
                    <a:pt x="1019" y="425"/>
                  </a:lnTo>
                  <a:lnTo>
                    <a:pt x="1500" y="538"/>
                  </a:lnTo>
                  <a:lnTo>
                    <a:pt x="1782" y="595"/>
                  </a:lnTo>
                  <a:lnTo>
                    <a:pt x="1924" y="623"/>
                  </a:lnTo>
                  <a:lnTo>
                    <a:pt x="2037" y="595"/>
                  </a:lnTo>
                  <a:lnTo>
                    <a:pt x="2150" y="538"/>
                  </a:lnTo>
                  <a:lnTo>
                    <a:pt x="2207" y="453"/>
                  </a:lnTo>
                  <a:lnTo>
                    <a:pt x="2207" y="397"/>
                  </a:lnTo>
                  <a:lnTo>
                    <a:pt x="2207" y="340"/>
                  </a:lnTo>
                  <a:lnTo>
                    <a:pt x="2178" y="284"/>
                  </a:lnTo>
                  <a:lnTo>
                    <a:pt x="2122" y="255"/>
                  </a:lnTo>
                  <a:lnTo>
                    <a:pt x="2009" y="170"/>
                  </a:lnTo>
                  <a:lnTo>
                    <a:pt x="1867" y="142"/>
                  </a:lnTo>
                  <a:lnTo>
                    <a:pt x="1584" y="114"/>
                  </a:lnTo>
                  <a:lnTo>
                    <a:pt x="1075" y="57"/>
                  </a:lnTo>
                  <a:lnTo>
                    <a:pt x="538" y="29"/>
                  </a:lnTo>
                  <a:lnTo>
                    <a:pt x="283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5813;p40">
              <a:extLst>
                <a:ext uri="{FF2B5EF4-FFF2-40B4-BE49-F238E27FC236}">
                  <a16:creationId xmlns:a16="http://schemas.microsoft.com/office/drawing/2014/main" xmlns="" id="{F7635550-8314-44BE-8FE8-103313B531DC}"/>
                </a:ext>
              </a:extLst>
            </p:cNvPr>
            <p:cNvSpPr/>
            <p:nvPr/>
          </p:nvSpPr>
          <p:spPr>
            <a:xfrm>
              <a:off x="4138100" y="4209200"/>
              <a:ext cx="2875" cy="750"/>
            </a:xfrm>
            <a:custGeom>
              <a:avLst/>
              <a:gdLst/>
              <a:ahLst/>
              <a:cxnLst/>
              <a:rect l="l" t="t" r="r" b="b"/>
              <a:pathLst>
                <a:path w="115" h="30" extrusionOk="0">
                  <a:moveTo>
                    <a:pt x="1" y="1"/>
                  </a:moveTo>
                  <a:lnTo>
                    <a:pt x="29" y="29"/>
                  </a:lnTo>
                  <a:lnTo>
                    <a:pt x="58" y="29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5814;p40">
              <a:extLst>
                <a:ext uri="{FF2B5EF4-FFF2-40B4-BE49-F238E27FC236}">
                  <a16:creationId xmlns:a16="http://schemas.microsoft.com/office/drawing/2014/main" xmlns="" id="{C434A8CB-14F9-4266-9F89-BC63E5788D2B}"/>
                </a:ext>
              </a:extLst>
            </p:cNvPr>
            <p:cNvSpPr/>
            <p:nvPr/>
          </p:nvSpPr>
          <p:spPr>
            <a:xfrm>
              <a:off x="4140950" y="3648425"/>
              <a:ext cx="993575" cy="560800"/>
            </a:xfrm>
            <a:custGeom>
              <a:avLst/>
              <a:gdLst/>
              <a:ahLst/>
              <a:cxnLst/>
              <a:rect l="l" t="t" r="r" b="b"/>
              <a:pathLst>
                <a:path w="39743" h="22432" extrusionOk="0">
                  <a:moveTo>
                    <a:pt x="23789" y="1"/>
                  </a:moveTo>
                  <a:lnTo>
                    <a:pt x="10777" y="7836"/>
                  </a:lnTo>
                  <a:lnTo>
                    <a:pt x="9731" y="9562"/>
                  </a:lnTo>
                  <a:lnTo>
                    <a:pt x="8712" y="11174"/>
                  </a:lnTo>
                  <a:lnTo>
                    <a:pt x="7722" y="12673"/>
                  </a:lnTo>
                  <a:lnTo>
                    <a:pt x="6789" y="14087"/>
                  </a:lnTo>
                  <a:lnTo>
                    <a:pt x="5855" y="15389"/>
                  </a:lnTo>
                  <a:lnTo>
                    <a:pt x="5007" y="16577"/>
                  </a:lnTo>
                  <a:lnTo>
                    <a:pt x="4158" y="17651"/>
                  </a:lnTo>
                  <a:lnTo>
                    <a:pt x="3394" y="18613"/>
                  </a:lnTo>
                  <a:lnTo>
                    <a:pt x="2687" y="19462"/>
                  </a:lnTo>
                  <a:lnTo>
                    <a:pt x="2065" y="20225"/>
                  </a:lnTo>
                  <a:lnTo>
                    <a:pt x="1018" y="21413"/>
                  </a:lnTo>
                  <a:lnTo>
                    <a:pt x="311" y="22149"/>
                  </a:lnTo>
                  <a:lnTo>
                    <a:pt x="0" y="22432"/>
                  </a:lnTo>
                  <a:lnTo>
                    <a:pt x="39743" y="22432"/>
                  </a:lnTo>
                  <a:lnTo>
                    <a:pt x="39601" y="21781"/>
                  </a:lnTo>
                  <a:lnTo>
                    <a:pt x="39488" y="21159"/>
                  </a:lnTo>
                  <a:lnTo>
                    <a:pt x="39177" y="19914"/>
                  </a:lnTo>
                  <a:lnTo>
                    <a:pt x="38781" y="18698"/>
                  </a:lnTo>
                  <a:lnTo>
                    <a:pt x="38357" y="17510"/>
                  </a:lnTo>
                  <a:lnTo>
                    <a:pt x="37904" y="16379"/>
                  </a:lnTo>
                  <a:lnTo>
                    <a:pt x="37367" y="15247"/>
                  </a:lnTo>
                  <a:lnTo>
                    <a:pt x="36829" y="14172"/>
                  </a:lnTo>
                  <a:lnTo>
                    <a:pt x="36235" y="13126"/>
                  </a:lnTo>
                  <a:lnTo>
                    <a:pt x="35613" y="12107"/>
                  </a:lnTo>
                  <a:lnTo>
                    <a:pt x="34990" y="11146"/>
                  </a:lnTo>
                  <a:lnTo>
                    <a:pt x="34312" y="10212"/>
                  </a:lnTo>
                  <a:lnTo>
                    <a:pt x="33633" y="9307"/>
                  </a:lnTo>
                  <a:lnTo>
                    <a:pt x="32954" y="8430"/>
                  </a:lnTo>
                  <a:lnTo>
                    <a:pt x="32247" y="7610"/>
                  </a:lnTo>
                  <a:lnTo>
                    <a:pt x="31568" y="6818"/>
                  </a:lnTo>
                  <a:lnTo>
                    <a:pt x="30861" y="6082"/>
                  </a:lnTo>
                  <a:lnTo>
                    <a:pt x="30182" y="5375"/>
                  </a:lnTo>
                  <a:lnTo>
                    <a:pt x="29503" y="4696"/>
                  </a:lnTo>
                  <a:lnTo>
                    <a:pt x="28852" y="4074"/>
                  </a:lnTo>
                  <a:lnTo>
                    <a:pt x="28202" y="3480"/>
                  </a:lnTo>
                  <a:lnTo>
                    <a:pt x="27014" y="2433"/>
                  </a:lnTo>
                  <a:lnTo>
                    <a:pt x="25939" y="1585"/>
                  </a:lnTo>
                  <a:lnTo>
                    <a:pt x="25062" y="906"/>
                  </a:lnTo>
                  <a:lnTo>
                    <a:pt x="24383" y="425"/>
                  </a:lnTo>
                  <a:lnTo>
                    <a:pt x="23789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5815;p40">
              <a:extLst>
                <a:ext uri="{FF2B5EF4-FFF2-40B4-BE49-F238E27FC236}">
                  <a16:creationId xmlns:a16="http://schemas.microsoft.com/office/drawing/2014/main" xmlns="" id="{3294A876-CC09-46D0-94DE-B422238A25D3}"/>
                </a:ext>
              </a:extLst>
            </p:cNvPr>
            <p:cNvSpPr/>
            <p:nvPr/>
          </p:nvSpPr>
          <p:spPr>
            <a:xfrm>
              <a:off x="4574425" y="4026750"/>
              <a:ext cx="77825" cy="182475"/>
            </a:xfrm>
            <a:custGeom>
              <a:avLst/>
              <a:gdLst/>
              <a:ahLst/>
              <a:cxnLst/>
              <a:rect l="l" t="t" r="r" b="b"/>
              <a:pathLst>
                <a:path w="3113" h="7299" extrusionOk="0">
                  <a:moveTo>
                    <a:pt x="3112" y="1"/>
                  </a:moveTo>
                  <a:lnTo>
                    <a:pt x="2518" y="821"/>
                  </a:lnTo>
                  <a:lnTo>
                    <a:pt x="1981" y="1670"/>
                  </a:lnTo>
                  <a:lnTo>
                    <a:pt x="1528" y="2547"/>
                  </a:lnTo>
                  <a:lnTo>
                    <a:pt x="1104" y="3452"/>
                  </a:lnTo>
                  <a:lnTo>
                    <a:pt x="736" y="4385"/>
                  </a:lnTo>
                  <a:lnTo>
                    <a:pt x="425" y="5347"/>
                  </a:lnTo>
                  <a:lnTo>
                    <a:pt x="170" y="6309"/>
                  </a:lnTo>
                  <a:lnTo>
                    <a:pt x="1" y="7299"/>
                  </a:lnTo>
                  <a:lnTo>
                    <a:pt x="1726" y="7299"/>
                  </a:lnTo>
                  <a:lnTo>
                    <a:pt x="1670" y="6365"/>
                  </a:lnTo>
                  <a:lnTo>
                    <a:pt x="1698" y="5432"/>
                  </a:lnTo>
                  <a:lnTo>
                    <a:pt x="1783" y="4498"/>
                  </a:lnTo>
                  <a:lnTo>
                    <a:pt x="1924" y="3565"/>
                  </a:lnTo>
                  <a:lnTo>
                    <a:pt x="2122" y="2632"/>
                  </a:lnTo>
                  <a:lnTo>
                    <a:pt x="2405" y="1755"/>
                  </a:lnTo>
                  <a:lnTo>
                    <a:pt x="2716" y="878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5816;p40">
              <a:extLst>
                <a:ext uri="{FF2B5EF4-FFF2-40B4-BE49-F238E27FC236}">
                  <a16:creationId xmlns:a16="http://schemas.microsoft.com/office/drawing/2014/main" xmlns="" id="{1D420D7A-2237-45EA-A3E5-53DD2C746960}"/>
                </a:ext>
              </a:extLst>
            </p:cNvPr>
            <p:cNvSpPr/>
            <p:nvPr/>
          </p:nvSpPr>
          <p:spPr>
            <a:xfrm>
              <a:off x="3928800" y="3229075"/>
              <a:ext cx="99725" cy="15600"/>
            </a:xfrm>
            <a:custGeom>
              <a:avLst/>
              <a:gdLst/>
              <a:ahLst/>
              <a:cxnLst/>
              <a:rect l="l" t="t" r="r" b="b"/>
              <a:pathLst>
                <a:path w="3989" h="624" extrusionOk="0">
                  <a:moveTo>
                    <a:pt x="113" y="1"/>
                  </a:moveTo>
                  <a:lnTo>
                    <a:pt x="0" y="284"/>
                  </a:lnTo>
                  <a:lnTo>
                    <a:pt x="170" y="312"/>
                  </a:lnTo>
                  <a:lnTo>
                    <a:pt x="792" y="454"/>
                  </a:lnTo>
                  <a:lnTo>
                    <a:pt x="1414" y="538"/>
                  </a:lnTo>
                  <a:lnTo>
                    <a:pt x="2037" y="595"/>
                  </a:lnTo>
                  <a:lnTo>
                    <a:pt x="2659" y="623"/>
                  </a:lnTo>
                  <a:lnTo>
                    <a:pt x="3281" y="623"/>
                  </a:lnTo>
                  <a:lnTo>
                    <a:pt x="3904" y="595"/>
                  </a:lnTo>
                  <a:lnTo>
                    <a:pt x="3932" y="567"/>
                  </a:lnTo>
                  <a:lnTo>
                    <a:pt x="3960" y="538"/>
                  </a:lnTo>
                  <a:lnTo>
                    <a:pt x="3989" y="482"/>
                  </a:lnTo>
                  <a:lnTo>
                    <a:pt x="3960" y="397"/>
                  </a:lnTo>
                  <a:lnTo>
                    <a:pt x="3932" y="369"/>
                  </a:lnTo>
                  <a:lnTo>
                    <a:pt x="3281" y="369"/>
                  </a:lnTo>
                  <a:lnTo>
                    <a:pt x="2659" y="340"/>
                  </a:lnTo>
                  <a:lnTo>
                    <a:pt x="2065" y="312"/>
                  </a:lnTo>
                  <a:lnTo>
                    <a:pt x="1443" y="256"/>
                  </a:lnTo>
                  <a:lnTo>
                    <a:pt x="849" y="171"/>
                  </a:lnTo>
                  <a:lnTo>
                    <a:pt x="283" y="29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79" name="Imagen 178" descr="Texto&#10;&#10;Descripción generada automáticamente">
            <a:extLst>
              <a:ext uri="{FF2B5EF4-FFF2-40B4-BE49-F238E27FC236}">
                <a16:creationId xmlns:a16="http://schemas.microsoft.com/office/drawing/2014/main" xmlns="" id="{3BDA35CA-9907-4822-B1C8-013B36490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834" y="464213"/>
            <a:ext cx="2556118" cy="50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2461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5 cosas que las personas con ALTA INTELIGENCIA EMOCIONAL hacen y los demás no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57225" y="428625"/>
            <a:ext cx="8124825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7" name="Google Shape;5827;p42"/>
          <p:cNvSpPr/>
          <p:nvPr/>
        </p:nvSpPr>
        <p:spPr>
          <a:xfrm>
            <a:off x="879600" y="1650275"/>
            <a:ext cx="1048200" cy="1048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8" name="Google Shape;5828;p42"/>
          <p:cNvSpPr/>
          <p:nvPr/>
        </p:nvSpPr>
        <p:spPr>
          <a:xfrm>
            <a:off x="879600" y="3141375"/>
            <a:ext cx="1048200" cy="1048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9" name="Google Shape;5829;p42"/>
          <p:cNvSpPr/>
          <p:nvPr/>
        </p:nvSpPr>
        <p:spPr>
          <a:xfrm>
            <a:off x="5152554" y="2431405"/>
            <a:ext cx="1048200" cy="1048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1" name="Google Shape;5831;p42"/>
          <p:cNvSpPr txBox="1">
            <a:spLocks noGrp="1"/>
          </p:cNvSpPr>
          <p:nvPr>
            <p:ph type="title" idx="15"/>
          </p:nvPr>
        </p:nvSpPr>
        <p:spPr>
          <a:xfrm>
            <a:off x="2895600" y="445025"/>
            <a:ext cx="5528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/>
              <a:t>Ejercicios prácticos </a:t>
            </a:r>
            <a:br>
              <a:rPr lang="es-ES" b="1" dirty="0"/>
            </a:br>
            <a:r>
              <a:rPr lang="es-ES" sz="1800" b="1" dirty="0"/>
              <a:t>Elimina creencias erróneas</a:t>
            </a:r>
            <a:r>
              <a:rPr lang="es-ES" sz="3600" b="1" dirty="0"/>
              <a:t/>
            </a:r>
            <a:br>
              <a:rPr lang="es-ES" sz="3600" b="1" dirty="0"/>
            </a:br>
            <a:r>
              <a:rPr lang="es-ES" sz="3600" b="1" dirty="0"/>
              <a:t/>
            </a:r>
            <a:br>
              <a:rPr lang="es-ES" sz="3600" b="1" dirty="0"/>
            </a:br>
            <a:r>
              <a:rPr lang="es-ES" b="1" dirty="0"/>
              <a:t> </a:t>
            </a:r>
            <a:endParaRPr lang="es-MX" dirty="0"/>
          </a:p>
        </p:txBody>
      </p:sp>
      <p:sp>
        <p:nvSpPr>
          <p:cNvPr id="5833" name="Google Shape;5833;p42"/>
          <p:cNvSpPr txBox="1">
            <a:spLocks noGrp="1"/>
          </p:cNvSpPr>
          <p:nvPr>
            <p:ph type="subTitle" idx="1"/>
          </p:nvPr>
        </p:nvSpPr>
        <p:spPr>
          <a:xfrm>
            <a:off x="1598980" y="1887843"/>
            <a:ext cx="2923787" cy="77989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 fontAlgn="base"/>
            <a:r>
              <a:rPr lang="es-ES" dirty="0"/>
              <a:t>      Escribe la palabra “debería” y</a:t>
            </a:r>
          </a:p>
          <a:p>
            <a:pPr algn="just" fontAlgn="base"/>
            <a:r>
              <a:rPr lang="es-ES" dirty="0"/>
              <a:t>      completa con 5 oraciones.</a:t>
            </a:r>
          </a:p>
          <a:p>
            <a:pPr algn="just" fontAlgn="base"/>
            <a:r>
              <a:rPr lang="es-ES" dirty="0"/>
              <a:t>      Ej. </a:t>
            </a:r>
            <a:r>
              <a:rPr lang="es-ES" b="1" dirty="0"/>
              <a:t>Debería ser delgado y hacer más ejercicio</a:t>
            </a:r>
            <a:endParaRPr lang="es-E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35" name="Google Shape;5835;p42"/>
          <p:cNvSpPr txBox="1">
            <a:spLocks noGrp="1"/>
          </p:cNvSpPr>
          <p:nvPr>
            <p:ph type="subTitle" idx="3"/>
          </p:nvPr>
        </p:nvSpPr>
        <p:spPr>
          <a:xfrm>
            <a:off x="1551446" y="3479605"/>
            <a:ext cx="2923787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base"/>
            <a:r>
              <a:rPr lang="es-ES" dirty="0"/>
              <a:t>       Convierte la palabra “debería”  en  “podría”.</a:t>
            </a:r>
          </a:p>
          <a:p>
            <a:pPr indent="17463" fontAlgn="base">
              <a:buNone/>
            </a:pPr>
            <a:r>
              <a:rPr lang="es-ES" dirty="0"/>
              <a:t>Ej. </a:t>
            </a:r>
            <a:r>
              <a:rPr lang="es-ES" b="1" dirty="0"/>
              <a:t>si quisiera, yo podría hacer más ejercicio.</a:t>
            </a:r>
            <a:endParaRPr lang="es-E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37" name="Google Shape;5837;p42"/>
          <p:cNvSpPr txBox="1">
            <a:spLocks noGrp="1"/>
          </p:cNvSpPr>
          <p:nvPr>
            <p:ph type="subTitle" idx="5"/>
          </p:nvPr>
        </p:nvSpPr>
        <p:spPr>
          <a:xfrm>
            <a:off x="5847438" y="2582012"/>
            <a:ext cx="2828720" cy="77989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base"/>
            <a:r>
              <a:rPr lang="es-ES" dirty="0"/>
              <a:t>       Léelas, al finalizar coloca  “porque”</a:t>
            </a:r>
          </a:p>
          <a:p>
            <a:pPr indent="17463" algn="just" fontAlgn="base">
              <a:buNone/>
            </a:pPr>
            <a:r>
              <a:rPr lang="es-ES" dirty="0"/>
              <a:t>Ej. </a:t>
            </a:r>
            <a:r>
              <a:rPr lang="es-ES" b="1" dirty="0"/>
              <a:t>Porque hacer ejercicio es sinónimo de ser atractivo.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40" name="Google Shape;5840;p42"/>
          <p:cNvSpPr txBox="1">
            <a:spLocks noGrp="1"/>
          </p:cNvSpPr>
          <p:nvPr>
            <p:ph type="title" idx="9"/>
          </p:nvPr>
        </p:nvSpPr>
        <p:spPr>
          <a:xfrm>
            <a:off x="874125" y="3137513"/>
            <a:ext cx="1048200" cy="10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5841" name="Google Shape;5841;p42"/>
          <p:cNvSpPr txBox="1">
            <a:spLocks noGrp="1"/>
          </p:cNvSpPr>
          <p:nvPr>
            <p:ph type="title" idx="8"/>
          </p:nvPr>
        </p:nvSpPr>
        <p:spPr>
          <a:xfrm>
            <a:off x="874125" y="1658013"/>
            <a:ext cx="1048200" cy="10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5842" name="Google Shape;5842;p42"/>
          <p:cNvSpPr txBox="1">
            <a:spLocks noGrp="1"/>
          </p:cNvSpPr>
          <p:nvPr>
            <p:ph type="title" idx="13"/>
          </p:nvPr>
        </p:nvSpPr>
        <p:spPr>
          <a:xfrm>
            <a:off x="5147079" y="2431405"/>
            <a:ext cx="1048200" cy="10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pic>
        <p:nvPicPr>
          <p:cNvPr id="31" name="Imagen 30" descr="Texto&#10;&#10;Descripción generada automáticamente">
            <a:extLst>
              <a:ext uri="{FF2B5EF4-FFF2-40B4-BE49-F238E27FC236}">
                <a16:creationId xmlns:a16="http://schemas.microsoft.com/office/drawing/2014/main" xmlns="" id="{4AE137D1-D4C6-47D0-8BFC-3CA9AF2C8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834" y="464213"/>
            <a:ext cx="2556118" cy="50953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1" name="Google Shape;6171;p50"/>
          <p:cNvSpPr txBox="1">
            <a:spLocks noGrp="1"/>
          </p:cNvSpPr>
          <p:nvPr>
            <p:ph type="subTitle" idx="13"/>
          </p:nvPr>
        </p:nvSpPr>
        <p:spPr>
          <a:xfrm>
            <a:off x="5564948" y="2489856"/>
            <a:ext cx="3296823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s-ES" sz="1400" dirty="0"/>
              <a:t>Repasa cada adjetivo, analiza si crees es herencia, atributo físico, experiencias, condiciones ambientales.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72" name="Google Shape;6172;p50"/>
          <p:cNvSpPr txBox="1">
            <a:spLocks noGrp="1"/>
          </p:cNvSpPr>
          <p:nvPr>
            <p:ph type="subTitle" idx="15"/>
          </p:nvPr>
        </p:nvSpPr>
        <p:spPr>
          <a:xfrm>
            <a:off x="6134272" y="4052656"/>
            <a:ext cx="2477779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s-ES" sz="1400" dirty="0"/>
              <a:t>¿Cuáles de ellos deseas cambiar y por qué?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73" name="Google Shape;6173;p50"/>
          <p:cNvSpPr txBox="1">
            <a:spLocks noGrp="1"/>
          </p:cNvSpPr>
          <p:nvPr>
            <p:ph type="title" idx="9"/>
          </p:nvPr>
        </p:nvSpPr>
        <p:spPr>
          <a:xfrm>
            <a:off x="6323427" y="1835250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3</a:t>
            </a:r>
            <a:endParaRPr dirty="0"/>
          </a:p>
        </p:txBody>
      </p:sp>
      <p:sp>
        <p:nvSpPr>
          <p:cNvPr id="6174" name="Google Shape;6174;p50"/>
          <p:cNvSpPr txBox="1">
            <a:spLocks noGrp="1"/>
          </p:cNvSpPr>
          <p:nvPr>
            <p:ph type="title" idx="14"/>
          </p:nvPr>
        </p:nvSpPr>
        <p:spPr>
          <a:xfrm>
            <a:off x="6292248" y="3573450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6</a:t>
            </a:r>
            <a:endParaRPr dirty="0"/>
          </a:p>
        </p:txBody>
      </p:sp>
      <p:sp>
        <p:nvSpPr>
          <p:cNvPr id="6175" name="Google Shape;6175;p50"/>
          <p:cNvSpPr txBox="1">
            <a:spLocks noGrp="1"/>
          </p:cNvSpPr>
          <p:nvPr>
            <p:ph type="title"/>
          </p:nvPr>
        </p:nvSpPr>
        <p:spPr>
          <a:xfrm>
            <a:off x="1712948" y="377860"/>
            <a:ext cx="7704000" cy="7264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S" b="1" dirty="0"/>
              <a:t>2. </a:t>
            </a:r>
            <a:r>
              <a:rPr lang="es-ES" sz="3400" b="1" dirty="0"/>
              <a:t>Explora tu temperamento</a:t>
            </a:r>
            <a:br>
              <a:rPr lang="es-ES" sz="3400" b="1" dirty="0"/>
            </a:br>
            <a:endParaRPr dirty="0"/>
          </a:p>
        </p:txBody>
      </p:sp>
      <p:sp>
        <p:nvSpPr>
          <p:cNvPr id="6176" name="Google Shape;6176;p50"/>
          <p:cNvSpPr txBox="1">
            <a:spLocks noGrp="1"/>
          </p:cNvSpPr>
          <p:nvPr>
            <p:ph type="title" idx="2"/>
          </p:nvPr>
        </p:nvSpPr>
        <p:spPr>
          <a:xfrm>
            <a:off x="1101175" y="1835250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1</a:t>
            </a:r>
            <a:endParaRPr dirty="0"/>
          </a:p>
        </p:txBody>
      </p:sp>
      <p:sp>
        <p:nvSpPr>
          <p:cNvPr id="6177" name="Google Shape;6177;p50"/>
          <p:cNvSpPr txBox="1">
            <a:spLocks noGrp="1"/>
          </p:cNvSpPr>
          <p:nvPr>
            <p:ph type="subTitle" idx="1"/>
          </p:nvPr>
        </p:nvSpPr>
        <p:spPr>
          <a:xfrm>
            <a:off x="1101175" y="2441792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s-ES" sz="1400" dirty="0"/>
              <a:t>Describe tu temperamento con tres adjetivos.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78" name="Google Shape;6178;p50"/>
          <p:cNvSpPr txBox="1">
            <a:spLocks noGrp="1"/>
          </p:cNvSpPr>
          <p:nvPr>
            <p:ph type="title" idx="3"/>
          </p:nvPr>
        </p:nvSpPr>
        <p:spPr>
          <a:xfrm>
            <a:off x="3588473" y="1835250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2</a:t>
            </a:r>
            <a:endParaRPr dirty="0"/>
          </a:p>
        </p:txBody>
      </p:sp>
      <p:sp>
        <p:nvSpPr>
          <p:cNvPr id="6179" name="Google Shape;6179;p50"/>
          <p:cNvSpPr txBox="1">
            <a:spLocks noGrp="1"/>
          </p:cNvSpPr>
          <p:nvPr>
            <p:ph type="subTitle" idx="4"/>
          </p:nvPr>
        </p:nvSpPr>
        <p:spPr>
          <a:xfrm>
            <a:off x="3578948" y="2459749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s-ES" sz="1400" dirty="0"/>
              <a:t>Coloca tres adjetivos que te ha dicho otras personas.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80" name="Google Shape;6180;p50"/>
          <p:cNvSpPr txBox="1">
            <a:spLocks noGrp="1"/>
          </p:cNvSpPr>
          <p:nvPr>
            <p:ph type="title" idx="5"/>
          </p:nvPr>
        </p:nvSpPr>
        <p:spPr>
          <a:xfrm>
            <a:off x="1101175" y="3573450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4</a:t>
            </a:r>
            <a:endParaRPr dirty="0"/>
          </a:p>
        </p:txBody>
      </p:sp>
      <p:sp>
        <p:nvSpPr>
          <p:cNvPr id="6181" name="Google Shape;6181;p50"/>
          <p:cNvSpPr txBox="1">
            <a:spLocks noGrp="1"/>
          </p:cNvSpPr>
          <p:nvPr>
            <p:ph type="subTitle" idx="6"/>
          </p:nvPr>
        </p:nvSpPr>
        <p:spPr>
          <a:xfrm>
            <a:off x="1079777" y="4216559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s-ES" sz="1400" dirty="0"/>
              <a:t>¿Te han afectado estos factores temperamentales?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82" name="Google Shape;6182;p50"/>
          <p:cNvSpPr txBox="1">
            <a:spLocks noGrp="1"/>
          </p:cNvSpPr>
          <p:nvPr>
            <p:ph type="title" idx="7"/>
          </p:nvPr>
        </p:nvSpPr>
        <p:spPr>
          <a:xfrm>
            <a:off x="3578948" y="3573450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5</a:t>
            </a:r>
            <a:endParaRPr dirty="0"/>
          </a:p>
        </p:txBody>
      </p:sp>
      <p:sp>
        <p:nvSpPr>
          <p:cNvPr id="6183" name="Google Shape;6183;p50"/>
          <p:cNvSpPr txBox="1">
            <a:spLocks noGrp="1"/>
          </p:cNvSpPr>
          <p:nvPr>
            <p:ph type="subTitle" idx="8"/>
          </p:nvPr>
        </p:nvSpPr>
        <p:spPr>
          <a:xfrm>
            <a:off x="3578948" y="40075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s-ES" sz="1400" dirty="0"/>
              <a:t>¿Cómo te afecta cada uno? </a:t>
            </a:r>
          </a:p>
        </p:txBody>
      </p:sp>
      <p:sp>
        <p:nvSpPr>
          <p:cNvPr id="6184" name="Google Shape;6184;p50"/>
          <p:cNvSpPr/>
          <p:nvPr/>
        </p:nvSpPr>
        <p:spPr>
          <a:xfrm>
            <a:off x="1851768" y="1363050"/>
            <a:ext cx="484800" cy="48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85" name="Google Shape;6185;p50"/>
          <p:cNvGrpSpPr/>
          <p:nvPr/>
        </p:nvGrpSpPr>
        <p:grpSpPr>
          <a:xfrm>
            <a:off x="1994184" y="1505570"/>
            <a:ext cx="199940" cy="199940"/>
            <a:chOff x="-804700" y="3226500"/>
            <a:chExt cx="292225" cy="292225"/>
          </a:xfrm>
        </p:grpSpPr>
        <p:sp>
          <p:nvSpPr>
            <p:cNvPr id="6186" name="Google Shape;6186;p50"/>
            <p:cNvSpPr/>
            <p:nvPr/>
          </p:nvSpPr>
          <p:spPr>
            <a:xfrm>
              <a:off x="-804700" y="3467500"/>
              <a:ext cx="85875" cy="51225"/>
            </a:xfrm>
            <a:custGeom>
              <a:avLst/>
              <a:gdLst/>
              <a:ahLst/>
              <a:cxnLst/>
              <a:rect l="l" t="t" r="r" b="b"/>
              <a:pathLst>
                <a:path w="3435" h="2049" extrusionOk="0">
                  <a:moveTo>
                    <a:pt x="1040" y="0"/>
                  </a:moveTo>
                  <a:cubicBezTo>
                    <a:pt x="473" y="0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lnTo>
                    <a:pt x="2395" y="2048"/>
                  </a:lnTo>
                  <a:cubicBezTo>
                    <a:pt x="2962" y="2048"/>
                    <a:pt x="3434" y="1576"/>
                    <a:pt x="3434" y="1040"/>
                  </a:cubicBezTo>
                  <a:cubicBezTo>
                    <a:pt x="3434" y="473"/>
                    <a:pt x="2962" y="0"/>
                    <a:pt x="23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7" name="Google Shape;6187;p50"/>
            <p:cNvSpPr/>
            <p:nvPr/>
          </p:nvSpPr>
          <p:spPr>
            <a:xfrm>
              <a:off x="-710975" y="3466700"/>
              <a:ext cx="196925" cy="51225"/>
            </a:xfrm>
            <a:custGeom>
              <a:avLst/>
              <a:gdLst/>
              <a:ahLst/>
              <a:cxnLst/>
              <a:rect l="l" t="t" r="r" b="b"/>
              <a:pathLst>
                <a:path w="7877" h="2049" extrusionOk="0">
                  <a:moveTo>
                    <a:pt x="1" y="1"/>
                  </a:moveTo>
                  <a:cubicBezTo>
                    <a:pt x="221" y="253"/>
                    <a:pt x="347" y="663"/>
                    <a:pt x="347" y="1009"/>
                  </a:cubicBezTo>
                  <a:cubicBezTo>
                    <a:pt x="347" y="1419"/>
                    <a:pt x="221" y="1765"/>
                    <a:pt x="1" y="2049"/>
                  </a:cubicBezTo>
                  <a:lnTo>
                    <a:pt x="6837" y="2049"/>
                  </a:lnTo>
                  <a:cubicBezTo>
                    <a:pt x="7404" y="2049"/>
                    <a:pt x="7877" y="1576"/>
                    <a:pt x="7877" y="1009"/>
                  </a:cubicBezTo>
                  <a:cubicBezTo>
                    <a:pt x="7877" y="474"/>
                    <a:pt x="7436" y="1"/>
                    <a:pt x="68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8" name="Google Shape;6188;p50"/>
            <p:cNvSpPr/>
            <p:nvPr/>
          </p:nvSpPr>
          <p:spPr>
            <a:xfrm>
              <a:off x="-667650" y="331235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693"/>
                    <a:pt x="347" y="693"/>
                  </a:cubicBezTo>
                  <a:cubicBezTo>
                    <a:pt x="536" y="693"/>
                    <a:pt x="725" y="536"/>
                    <a:pt x="725" y="347"/>
                  </a:cubicBezTo>
                  <a:cubicBezTo>
                    <a:pt x="725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9" name="Google Shape;6189;p50"/>
            <p:cNvSpPr/>
            <p:nvPr/>
          </p:nvSpPr>
          <p:spPr>
            <a:xfrm>
              <a:off x="-683400" y="3347775"/>
              <a:ext cx="48050" cy="16575"/>
            </a:xfrm>
            <a:custGeom>
              <a:avLst/>
              <a:gdLst/>
              <a:ahLst/>
              <a:cxnLst/>
              <a:rect l="l" t="t" r="r" b="b"/>
              <a:pathLst>
                <a:path w="1922" h="663" extrusionOk="0">
                  <a:moveTo>
                    <a:pt x="977" y="1"/>
                  </a:moveTo>
                  <a:cubicBezTo>
                    <a:pt x="567" y="1"/>
                    <a:pt x="158" y="253"/>
                    <a:pt x="0" y="662"/>
                  </a:cubicBezTo>
                  <a:lnTo>
                    <a:pt x="1922" y="662"/>
                  </a:lnTo>
                  <a:cubicBezTo>
                    <a:pt x="1796" y="253"/>
                    <a:pt x="1418" y="1"/>
                    <a:pt x="9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0" name="Google Shape;6190;p50"/>
            <p:cNvSpPr/>
            <p:nvPr/>
          </p:nvSpPr>
          <p:spPr>
            <a:xfrm>
              <a:off x="-735400" y="3261925"/>
              <a:ext cx="153625" cy="187875"/>
            </a:xfrm>
            <a:custGeom>
              <a:avLst/>
              <a:gdLst/>
              <a:ahLst/>
              <a:cxnLst/>
              <a:rect l="l" t="t" r="r" b="b"/>
              <a:pathLst>
                <a:path w="6145" h="7515" extrusionOk="0">
                  <a:moveTo>
                    <a:pt x="3025" y="1324"/>
                  </a:moveTo>
                  <a:cubicBezTo>
                    <a:pt x="3561" y="1324"/>
                    <a:pt x="4034" y="1796"/>
                    <a:pt x="4034" y="2364"/>
                  </a:cubicBezTo>
                  <a:cubicBezTo>
                    <a:pt x="4034" y="2553"/>
                    <a:pt x="3970" y="2742"/>
                    <a:pt x="3844" y="2962"/>
                  </a:cubicBezTo>
                  <a:cubicBezTo>
                    <a:pt x="4349" y="3277"/>
                    <a:pt x="4727" y="3781"/>
                    <a:pt x="4727" y="4443"/>
                  </a:cubicBezTo>
                  <a:cubicBezTo>
                    <a:pt x="4758" y="4632"/>
                    <a:pt x="4601" y="4789"/>
                    <a:pt x="4443" y="4789"/>
                  </a:cubicBezTo>
                  <a:lnTo>
                    <a:pt x="1671" y="4789"/>
                  </a:lnTo>
                  <a:cubicBezTo>
                    <a:pt x="1482" y="4789"/>
                    <a:pt x="1324" y="4632"/>
                    <a:pt x="1324" y="4443"/>
                  </a:cubicBezTo>
                  <a:cubicBezTo>
                    <a:pt x="1324" y="3813"/>
                    <a:pt x="1671" y="3277"/>
                    <a:pt x="2206" y="2962"/>
                  </a:cubicBezTo>
                  <a:cubicBezTo>
                    <a:pt x="2080" y="2805"/>
                    <a:pt x="1986" y="2584"/>
                    <a:pt x="1986" y="2364"/>
                  </a:cubicBezTo>
                  <a:cubicBezTo>
                    <a:pt x="1986" y="1796"/>
                    <a:pt x="2458" y="1324"/>
                    <a:pt x="3025" y="1324"/>
                  </a:cubicBezTo>
                  <a:close/>
                  <a:moveTo>
                    <a:pt x="1009" y="1"/>
                  </a:moveTo>
                  <a:cubicBezTo>
                    <a:pt x="473" y="1"/>
                    <a:pt x="1" y="473"/>
                    <a:pt x="1" y="1009"/>
                  </a:cubicBezTo>
                  <a:lnTo>
                    <a:pt x="1" y="5105"/>
                  </a:lnTo>
                  <a:cubicBezTo>
                    <a:pt x="1" y="5672"/>
                    <a:pt x="473" y="6144"/>
                    <a:pt x="1009" y="6144"/>
                  </a:cubicBezTo>
                  <a:lnTo>
                    <a:pt x="1954" y="6144"/>
                  </a:lnTo>
                  <a:lnTo>
                    <a:pt x="2773" y="7373"/>
                  </a:lnTo>
                  <a:cubicBezTo>
                    <a:pt x="2836" y="7467"/>
                    <a:pt x="2947" y="7515"/>
                    <a:pt x="3057" y="7515"/>
                  </a:cubicBezTo>
                  <a:cubicBezTo>
                    <a:pt x="3167" y="7515"/>
                    <a:pt x="3277" y="7467"/>
                    <a:pt x="3340" y="7373"/>
                  </a:cubicBezTo>
                  <a:lnTo>
                    <a:pt x="4160" y="6144"/>
                  </a:lnTo>
                  <a:lnTo>
                    <a:pt x="5105" y="6144"/>
                  </a:lnTo>
                  <a:cubicBezTo>
                    <a:pt x="5672" y="6144"/>
                    <a:pt x="6144" y="5672"/>
                    <a:pt x="6144" y="5105"/>
                  </a:cubicBezTo>
                  <a:lnTo>
                    <a:pt x="6144" y="1009"/>
                  </a:lnTo>
                  <a:cubicBezTo>
                    <a:pt x="6144" y="473"/>
                    <a:pt x="5672" y="1"/>
                    <a:pt x="5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1" name="Google Shape;6191;p50"/>
            <p:cNvSpPr/>
            <p:nvPr/>
          </p:nvSpPr>
          <p:spPr>
            <a:xfrm>
              <a:off x="-804700" y="3226500"/>
              <a:ext cx="118175" cy="170925"/>
            </a:xfrm>
            <a:custGeom>
              <a:avLst/>
              <a:gdLst/>
              <a:ahLst/>
              <a:cxnLst/>
              <a:rect l="l" t="t" r="r" b="b"/>
              <a:pathLst>
                <a:path w="4727" h="6837" extrusionOk="0">
                  <a:moveTo>
                    <a:pt x="1040" y="0"/>
                  </a:moveTo>
                  <a:cubicBezTo>
                    <a:pt x="473" y="0"/>
                    <a:pt x="0" y="473"/>
                    <a:pt x="0" y="1008"/>
                  </a:cubicBezTo>
                  <a:lnTo>
                    <a:pt x="0" y="4442"/>
                  </a:lnTo>
                  <a:cubicBezTo>
                    <a:pt x="0" y="5009"/>
                    <a:pt x="473" y="5450"/>
                    <a:pt x="1040" y="5450"/>
                  </a:cubicBezTo>
                  <a:cubicBezTo>
                    <a:pt x="1040" y="5450"/>
                    <a:pt x="1198" y="5986"/>
                    <a:pt x="1387" y="6490"/>
                  </a:cubicBezTo>
                  <a:cubicBezTo>
                    <a:pt x="1481" y="6679"/>
                    <a:pt x="1544" y="6837"/>
                    <a:pt x="1733" y="6837"/>
                  </a:cubicBezTo>
                  <a:cubicBezTo>
                    <a:pt x="1891" y="6837"/>
                    <a:pt x="1985" y="6774"/>
                    <a:pt x="2111" y="6648"/>
                  </a:cubicBezTo>
                  <a:lnTo>
                    <a:pt x="2111" y="6522"/>
                  </a:lnTo>
                  <a:lnTo>
                    <a:pt x="2111" y="2426"/>
                  </a:lnTo>
                  <a:cubicBezTo>
                    <a:pt x="2111" y="1481"/>
                    <a:pt x="2836" y="725"/>
                    <a:pt x="3781" y="725"/>
                  </a:cubicBezTo>
                  <a:lnTo>
                    <a:pt x="4726" y="725"/>
                  </a:lnTo>
                  <a:cubicBezTo>
                    <a:pt x="4569" y="284"/>
                    <a:pt x="4222" y="0"/>
                    <a:pt x="37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2" name="Google Shape;6192;p50"/>
            <p:cNvSpPr/>
            <p:nvPr/>
          </p:nvSpPr>
          <p:spPr>
            <a:xfrm>
              <a:off x="-630625" y="3226500"/>
              <a:ext cx="118150" cy="170950"/>
            </a:xfrm>
            <a:custGeom>
              <a:avLst/>
              <a:gdLst/>
              <a:ahLst/>
              <a:cxnLst/>
              <a:rect l="l" t="t" r="r" b="b"/>
              <a:pathLst>
                <a:path w="4726" h="6838" extrusionOk="0">
                  <a:moveTo>
                    <a:pt x="945" y="0"/>
                  </a:moveTo>
                  <a:cubicBezTo>
                    <a:pt x="536" y="0"/>
                    <a:pt x="126" y="284"/>
                    <a:pt x="0" y="662"/>
                  </a:cubicBezTo>
                  <a:lnTo>
                    <a:pt x="945" y="662"/>
                  </a:lnTo>
                  <a:cubicBezTo>
                    <a:pt x="1890" y="662"/>
                    <a:pt x="2646" y="1418"/>
                    <a:pt x="2646" y="2363"/>
                  </a:cubicBezTo>
                  <a:lnTo>
                    <a:pt x="2646" y="6490"/>
                  </a:lnTo>
                  <a:lnTo>
                    <a:pt x="2646" y="6616"/>
                  </a:lnTo>
                  <a:cubicBezTo>
                    <a:pt x="2766" y="6736"/>
                    <a:pt x="2868" y="6838"/>
                    <a:pt x="2993" y="6838"/>
                  </a:cubicBezTo>
                  <a:cubicBezTo>
                    <a:pt x="3032" y="6838"/>
                    <a:pt x="3074" y="6828"/>
                    <a:pt x="3119" y="6805"/>
                  </a:cubicBezTo>
                  <a:cubicBezTo>
                    <a:pt x="3245" y="6774"/>
                    <a:pt x="3277" y="6616"/>
                    <a:pt x="3308" y="6490"/>
                  </a:cubicBezTo>
                  <a:cubicBezTo>
                    <a:pt x="3497" y="6017"/>
                    <a:pt x="3686" y="5482"/>
                    <a:pt x="3686" y="5482"/>
                  </a:cubicBezTo>
                  <a:cubicBezTo>
                    <a:pt x="4222" y="5482"/>
                    <a:pt x="4694" y="5009"/>
                    <a:pt x="4694" y="4442"/>
                  </a:cubicBezTo>
                  <a:lnTo>
                    <a:pt x="4694" y="1008"/>
                  </a:lnTo>
                  <a:cubicBezTo>
                    <a:pt x="4726" y="473"/>
                    <a:pt x="4253" y="0"/>
                    <a:pt x="37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93" name="Google Shape;6193;p50"/>
          <p:cNvSpPr/>
          <p:nvPr/>
        </p:nvSpPr>
        <p:spPr>
          <a:xfrm>
            <a:off x="4329543" y="1363050"/>
            <a:ext cx="484800" cy="48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4" name="Google Shape;6194;p50"/>
          <p:cNvSpPr/>
          <p:nvPr/>
        </p:nvSpPr>
        <p:spPr>
          <a:xfrm>
            <a:off x="7064493" y="1363050"/>
            <a:ext cx="484800" cy="48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5" name="Google Shape;6195;p50"/>
          <p:cNvSpPr/>
          <p:nvPr/>
        </p:nvSpPr>
        <p:spPr>
          <a:xfrm>
            <a:off x="1851768" y="3112462"/>
            <a:ext cx="484800" cy="48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96" name="Google Shape;6196;p50"/>
          <p:cNvSpPr/>
          <p:nvPr/>
        </p:nvSpPr>
        <p:spPr>
          <a:xfrm>
            <a:off x="4329543" y="3112462"/>
            <a:ext cx="484800" cy="48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7" name="Google Shape;6197;p50"/>
          <p:cNvSpPr/>
          <p:nvPr/>
        </p:nvSpPr>
        <p:spPr>
          <a:xfrm>
            <a:off x="7064493" y="3094244"/>
            <a:ext cx="484800" cy="48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05" name="Google Shape;6205;p50"/>
          <p:cNvGrpSpPr/>
          <p:nvPr/>
        </p:nvGrpSpPr>
        <p:grpSpPr>
          <a:xfrm>
            <a:off x="4472603" y="1506530"/>
            <a:ext cx="198695" cy="198014"/>
            <a:chOff x="-13947000" y="3212800"/>
            <a:chExt cx="353675" cy="352400"/>
          </a:xfrm>
        </p:grpSpPr>
        <p:sp>
          <p:nvSpPr>
            <p:cNvPr id="6206" name="Google Shape;6206;p50"/>
            <p:cNvSpPr/>
            <p:nvPr/>
          </p:nvSpPr>
          <p:spPr>
            <a:xfrm>
              <a:off x="-13947000" y="3212800"/>
              <a:ext cx="229225" cy="268125"/>
            </a:xfrm>
            <a:custGeom>
              <a:avLst/>
              <a:gdLst/>
              <a:ahLst/>
              <a:cxnLst/>
              <a:rect l="l" t="t" r="r" b="b"/>
              <a:pathLst>
                <a:path w="9169" h="10725" extrusionOk="0">
                  <a:moveTo>
                    <a:pt x="2959" y="2501"/>
                  </a:moveTo>
                  <a:cubicBezTo>
                    <a:pt x="3099" y="2501"/>
                    <a:pt x="3225" y="2585"/>
                    <a:pt x="3309" y="2753"/>
                  </a:cubicBezTo>
                  <a:cubicBezTo>
                    <a:pt x="3435" y="2942"/>
                    <a:pt x="3309" y="3194"/>
                    <a:pt x="3120" y="3289"/>
                  </a:cubicBezTo>
                  <a:lnTo>
                    <a:pt x="1450" y="4140"/>
                  </a:lnTo>
                  <a:cubicBezTo>
                    <a:pt x="1404" y="4155"/>
                    <a:pt x="1354" y="4163"/>
                    <a:pt x="1304" y="4163"/>
                  </a:cubicBezTo>
                  <a:cubicBezTo>
                    <a:pt x="1148" y="4163"/>
                    <a:pt x="986" y="4086"/>
                    <a:pt x="914" y="3919"/>
                  </a:cubicBezTo>
                  <a:cubicBezTo>
                    <a:pt x="788" y="3730"/>
                    <a:pt x="914" y="3509"/>
                    <a:pt x="1103" y="3383"/>
                  </a:cubicBezTo>
                  <a:lnTo>
                    <a:pt x="2742" y="2564"/>
                  </a:lnTo>
                  <a:cubicBezTo>
                    <a:pt x="2815" y="2522"/>
                    <a:pt x="2889" y="2501"/>
                    <a:pt x="2959" y="2501"/>
                  </a:cubicBezTo>
                  <a:close/>
                  <a:moveTo>
                    <a:pt x="416" y="0"/>
                  </a:moveTo>
                  <a:cubicBezTo>
                    <a:pt x="338" y="0"/>
                    <a:pt x="259" y="23"/>
                    <a:pt x="190" y="75"/>
                  </a:cubicBezTo>
                  <a:cubicBezTo>
                    <a:pt x="64" y="138"/>
                    <a:pt x="1" y="264"/>
                    <a:pt x="1" y="422"/>
                  </a:cubicBezTo>
                  <a:lnTo>
                    <a:pt x="1" y="5337"/>
                  </a:lnTo>
                  <a:cubicBezTo>
                    <a:pt x="32" y="7952"/>
                    <a:pt x="1922" y="10220"/>
                    <a:pt x="4537" y="10724"/>
                  </a:cubicBezTo>
                  <a:lnTo>
                    <a:pt x="4569" y="10724"/>
                  </a:lnTo>
                  <a:cubicBezTo>
                    <a:pt x="4317" y="10062"/>
                    <a:pt x="4159" y="9369"/>
                    <a:pt x="4159" y="8613"/>
                  </a:cubicBezTo>
                  <a:lnTo>
                    <a:pt x="4159" y="7511"/>
                  </a:lnTo>
                  <a:cubicBezTo>
                    <a:pt x="3813" y="7574"/>
                    <a:pt x="3498" y="7763"/>
                    <a:pt x="3214" y="8015"/>
                  </a:cubicBezTo>
                  <a:cubicBezTo>
                    <a:pt x="3135" y="8093"/>
                    <a:pt x="3033" y="8133"/>
                    <a:pt x="2931" y="8133"/>
                  </a:cubicBezTo>
                  <a:cubicBezTo>
                    <a:pt x="2828" y="8133"/>
                    <a:pt x="2726" y="8093"/>
                    <a:pt x="2647" y="8015"/>
                  </a:cubicBezTo>
                  <a:cubicBezTo>
                    <a:pt x="2490" y="7857"/>
                    <a:pt x="2490" y="7574"/>
                    <a:pt x="2647" y="7448"/>
                  </a:cubicBezTo>
                  <a:cubicBezTo>
                    <a:pt x="3057" y="7006"/>
                    <a:pt x="3592" y="6754"/>
                    <a:pt x="4159" y="6691"/>
                  </a:cubicBezTo>
                  <a:lnTo>
                    <a:pt x="4159" y="3761"/>
                  </a:lnTo>
                  <a:cubicBezTo>
                    <a:pt x="4159" y="3068"/>
                    <a:pt x="4726" y="2564"/>
                    <a:pt x="5420" y="2564"/>
                  </a:cubicBezTo>
                  <a:cubicBezTo>
                    <a:pt x="5577" y="2564"/>
                    <a:pt x="5735" y="2596"/>
                    <a:pt x="5892" y="2627"/>
                  </a:cubicBezTo>
                  <a:cubicBezTo>
                    <a:pt x="6932" y="3068"/>
                    <a:pt x="8066" y="3257"/>
                    <a:pt x="9169" y="3289"/>
                  </a:cubicBezTo>
                  <a:lnTo>
                    <a:pt x="9169" y="422"/>
                  </a:lnTo>
                  <a:cubicBezTo>
                    <a:pt x="9169" y="296"/>
                    <a:pt x="9106" y="138"/>
                    <a:pt x="8980" y="75"/>
                  </a:cubicBezTo>
                  <a:cubicBezTo>
                    <a:pt x="8910" y="23"/>
                    <a:pt x="8831" y="0"/>
                    <a:pt x="8753" y="0"/>
                  </a:cubicBezTo>
                  <a:cubicBezTo>
                    <a:pt x="8690" y="0"/>
                    <a:pt x="8627" y="16"/>
                    <a:pt x="8570" y="44"/>
                  </a:cubicBezTo>
                  <a:cubicBezTo>
                    <a:pt x="7294" y="548"/>
                    <a:pt x="5939" y="800"/>
                    <a:pt x="4585" y="800"/>
                  </a:cubicBezTo>
                  <a:cubicBezTo>
                    <a:pt x="3230" y="800"/>
                    <a:pt x="1875" y="548"/>
                    <a:pt x="599" y="44"/>
                  </a:cubicBezTo>
                  <a:cubicBezTo>
                    <a:pt x="543" y="16"/>
                    <a:pt x="480" y="0"/>
                    <a:pt x="4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7" name="Google Shape;6207;p50"/>
            <p:cNvSpPr/>
            <p:nvPr/>
          </p:nvSpPr>
          <p:spPr>
            <a:xfrm>
              <a:off x="-13821775" y="3295600"/>
              <a:ext cx="228450" cy="269600"/>
            </a:xfrm>
            <a:custGeom>
              <a:avLst/>
              <a:gdLst/>
              <a:ahLst/>
              <a:cxnLst/>
              <a:rect l="l" t="t" r="r" b="b"/>
              <a:pathLst>
                <a:path w="9138" h="10784" extrusionOk="0">
                  <a:moveTo>
                    <a:pt x="2108" y="3311"/>
                  </a:moveTo>
                  <a:cubicBezTo>
                    <a:pt x="2163" y="3311"/>
                    <a:pt x="2219" y="3323"/>
                    <a:pt x="2269" y="3348"/>
                  </a:cubicBezTo>
                  <a:lnTo>
                    <a:pt x="3939" y="4167"/>
                  </a:lnTo>
                  <a:cubicBezTo>
                    <a:pt x="4128" y="4293"/>
                    <a:pt x="4191" y="4514"/>
                    <a:pt x="4128" y="4703"/>
                  </a:cubicBezTo>
                  <a:cubicBezTo>
                    <a:pt x="4033" y="4870"/>
                    <a:pt x="3883" y="4946"/>
                    <a:pt x="3720" y="4946"/>
                  </a:cubicBezTo>
                  <a:cubicBezTo>
                    <a:pt x="3668" y="4946"/>
                    <a:pt x="3615" y="4938"/>
                    <a:pt x="3561" y="4923"/>
                  </a:cubicBezTo>
                  <a:lnTo>
                    <a:pt x="1923" y="4073"/>
                  </a:lnTo>
                  <a:cubicBezTo>
                    <a:pt x="1734" y="4010"/>
                    <a:pt x="1639" y="3726"/>
                    <a:pt x="1734" y="3537"/>
                  </a:cubicBezTo>
                  <a:cubicBezTo>
                    <a:pt x="1803" y="3399"/>
                    <a:pt x="1957" y="3311"/>
                    <a:pt x="2108" y="3311"/>
                  </a:cubicBezTo>
                  <a:close/>
                  <a:moveTo>
                    <a:pt x="7086" y="3316"/>
                  </a:moveTo>
                  <a:cubicBezTo>
                    <a:pt x="7226" y="3316"/>
                    <a:pt x="7352" y="3400"/>
                    <a:pt x="7436" y="3568"/>
                  </a:cubicBezTo>
                  <a:cubicBezTo>
                    <a:pt x="7562" y="3758"/>
                    <a:pt x="7436" y="4010"/>
                    <a:pt x="7247" y="4104"/>
                  </a:cubicBezTo>
                  <a:lnTo>
                    <a:pt x="5577" y="4955"/>
                  </a:lnTo>
                  <a:cubicBezTo>
                    <a:pt x="5528" y="4979"/>
                    <a:pt x="5472" y="4991"/>
                    <a:pt x="5415" y="4991"/>
                  </a:cubicBezTo>
                  <a:cubicBezTo>
                    <a:pt x="5255" y="4991"/>
                    <a:pt x="5088" y="4897"/>
                    <a:pt x="5042" y="4734"/>
                  </a:cubicBezTo>
                  <a:cubicBezTo>
                    <a:pt x="4947" y="4514"/>
                    <a:pt x="5042" y="4262"/>
                    <a:pt x="5231" y="4199"/>
                  </a:cubicBezTo>
                  <a:lnTo>
                    <a:pt x="6869" y="3379"/>
                  </a:lnTo>
                  <a:cubicBezTo>
                    <a:pt x="6943" y="3337"/>
                    <a:pt x="7016" y="3316"/>
                    <a:pt x="7086" y="3316"/>
                  </a:cubicBezTo>
                  <a:close/>
                  <a:moveTo>
                    <a:pt x="6223" y="6632"/>
                  </a:moveTo>
                  <a:cubicBezTo>
                    <a:pt x="6333" y="6632"/>
                    <a:pt x="6444" y="6672"/>
                    <a:pt x="6522" y="6750"/>
                  </a:cubicBezTo>
                  <a:cubicBezTo>
                    <a:pt x="6680" y="6908"/>
                    <a:pt x="6680" y="7192"/>
                    <a:pt x="6522" y="7349"/>
                  </a:cubicBezTo>
                  <a:cubicBezTo>
                    <a:pt x="5987" y="7885"/>
                    <a:pt x="5262" y="8137"/>
                    <a:pt x="4601" y="8137"/>
                  </a:cubicBezTo>
                  <a:cubicBezTo>
                    <a:pt x="3939" y="8137"/>
                    <a:pt x="3183" y="7853"/>
                    <a:pt x="2679" y="7349"/>
                  </a:cubicBezTo>
                  <a:cubicBezTo>
                    <a:pt x="2521" y="7192"/>
                    <a:pt x="2521" y="6908"/>
                    <a:pt x="2679" y="6750"/>
                  </a:cubicBezTo>
                  <a:cubicBezTo>
                    <a:pt x="2758" y="6672"/>
                    <a:pt x="2860" y="6632"/>
                    <a:pt x="2962" y="6632"/>
                  </a:cubicBezTo>
                  <a:cubicBezTo>
                    <a:pt x="3065" y="6632"/>
                    <a:pt x="3167" y="6672"/>
                    <a:pt x="3246" y="6750"/>
                  </a:cubicBezTo>
                  <a:cubicBezTo>
                    <a:pt x="3608" y="7129"/>
                    <a:pt x="4097" y="7318"/>
                    <a:pt x="4585" y="7318"/>
                  </a:cubicBezTo>
                  <a:cubicBezTo>
                    <a:pt x="5073" y="7318"/>
                    <a:pt x="5562" y="7129"/>
                    <a:pt x="5924" y="6750"/>
                  </a:cubicBezTo>
                  <a:cubicBezTo>
                    <a:pt x="6003" y="6672"/>
                    <a:pt x="6113" y="6632"/>
                    <a:pt x="6223" y="6632"/>
                  </a:cubicBezTo>
                  <a:close/>
                  <a:moveTo>
                    <a:pt x="8737" y="0"/>
                  </a:moveTo>
                  <a:cubicBezTo>
                    <a:pt x="8681" y="0"/>
                    <a:pt x="8624" y="13"/>
                    <a:pt x="8570" y="40"/>
                  </a:cubicBezTo>
                  <a:cubicBezTo>
                    <a:pt x="7294" y="544"/>
                    <a:pt x="5932" y="796"/>
                    <a:pt x="4565" y="796"/>
                  </a:cubicBezTo>
                  <a:cubicBezTo>
                    <a:pt x="3199" y="796"/>
                    <a:pt x="1828" y="544"/>
                    <a:pt x="537" y="40"/>
                  </a:cubicBezTo>
                  <a:cubicBezTo>
                    <a:pt x="494" y="22"/>
                    <a:pt x="447" y="13"/>
                    <a:pt x="400" y="13"/>
                  </a:cubicBezTo>
                  <a:cubicBezTo>
                    <a:pt x="205" y="13"/>
                    <a:pt x="1" y="164"/>
                    <a:pt x="1" y="418"/>
                  </a:cubicBezTo>
                  <a:lnTo>
                    <a:pt x="1" y="5301"/>
                  </a:lnTo>
                  <a:cubicBezTo>
                    <a:pt x="1" y="7948"/>
                    <a:pt x="1891" y="10279"/>
                    <a:pt x="4475" y="10783"/>
                  </a:cubicBezTo>
                  <a:lnTo>
                    <a:pt x="4632" y="10783"/>
                  </a:lnTo>
                  <a:cubicBezTo>
                    <a:pt x="7247" y="10247"/>
                    <a:pt x="9137" y="7948"/>
                    <a:pt x="9137" y="5301"/>
                  </a:cubicBezTo>
                  <a:lnTo>
                    <a:pt x="9137" y="418"/>
                  </a:lnTo>
                  <a:cubicBezTo>
                    <a:pt x="9137" y="170"/>
                    <a:pt x="8943" y="0"/>
                    <a:pt x="8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08" name="Google Shape;6208;p50"/>
          <p:cNvSpPr/>
          <p:nvPr/>
        </p:nvSpPr>
        <p:spPr>
          <a:xfrm>
            <a:off x="4490841" y="3255837"/>
            <a:ext cx="162202" cy="198023"/>
          </a:xfrm>
          <a:custGeom>
            <a:avLst/>
            <a:gdLst/>
            <a:ahLst/>
            <a:cxnLst/>
            <a:rect l="l" t="t" r="r" b="b"/>
            <a:pathLst>
              <a:path w="9704" h="11847" extrusionOk="0">
                <a:moveTo>
                  <a:pt x="7687" y="662"/>
                </a:moveTo>
                <a:cubicBezTo>
                  <a:pt x="7813" y="945"/>
                  <a:pt x="7971" y="1134"/>
                  <a:pt x="8160" y="1386"/>
                </a:cubicBezTo>
                <a:lnTo>
                  <a:pt x="1008" y="1386"/>
                </a:lnTo>
                <a:cubicBezTo>
                  <a:pt x="788" y="1386"/>
                  <a:pt x="630" y="1229"/>
                  <a:pt x="630" y="1040"/>
                </a:cubicBezTo>
                <a:cubicBezTo>
                  <a:pt x="630" y="819"/>
                  <a:pt x="788" y="662"/>
                  <a:pt x="1008" y="662"/>
                </a:cubicBezTo>
                <a:close/>
                <a:moveTo>
                  <a:pt x="6553" y="3466"/>
                </a:moveTo>
                <a:cubicBezTo>
                  <a:pt x="6742" y="3466"/>
                  <a:pt x="6900" y="3623"/>
                  <a:pt x="6900" y="3812"/>
                </a:cubicBezTo>
                <a:lnTo>
                  <a:pt x="6900" y="4852"/>
                </a:lnTo>
                <a:lnTo>
                  <a:pt x="7939" y="4852"/>
                </a:lnTo>
                <a:cubicBezTo>
                  <a:pt x="8128" y="4852"/>
                  <a:pt x="8286" y="5009"/>
                  <a:pt x="8286" y="5199"/>
                </a:cubicBezTo>
                <a:lnTo>
                  <a:pt x="8286" y="6585"/>
                </a:lnTo>
                <a:cubicBezTo>
                  <a:pt x="8286" y="6774"/>
                  <a:pt x="8128" y="6931"/>
                  <a:pt x="7939" y="6931"/>
                </a:cubicBezTo>
                <a:lnTo>
                  <a:pt x="6900" y="6931"/>
                </a:lnTo>
                <a:lnTo>
                  <a:pt x="6900" y="7971"/>
                </a:lnTo>
                <a:cubicBezTo>
                  <a:pt x="6900" y="8160"/>
                  <a:pt x="6742" y="8317"/>
                  <a:pt x="6553" y="8317"/>
                </a:cubicBezTo>
                <a:lnTo>
                  <a:pt x="5167" y="8317"/>
                </a:lnTo>
                <a:cubicBezTo>
                  <a:pt x="4978" y="8317"/>
                  <a:pt x="4820" y="8160"/>
                  <a:pt x="4820" y="7971"/>
                </a:cubicBezTo>
                <a:lnTo>
                  <a:pt x="4820" y="6931"/>
                </a:lnTo>
                <a:lnTo>
                  <a:pt x="3781" y="6931"/>
                </a:lnTo>
                <a:cubicBezTo>
                  <a:pt x="3592" y="6931"/>
                  <a:pt x="3434" y="6774"/>
                  <a:pt x="3434" y="6585"/>
                </a:cubicBezTo>
                <a:lnTo>
                  <a:pt x="3434" y="5199"/>
                </a:lnTo>
                <a:cubicBezTo>
                  <a:pt x="3434" y="5009"/>
                  <a:pt x="3592" y="4852"/>
                  <a:pt x="3781" y="4852"/>
                </a:cubicBezTo>
                <a:lnTo>
                  <a:pt x="4820" y="4852"/>
                </a:lnTo>
                <a:lnTo>
                  <a:pt x="4820" y="3812"/>
                </a:lnTo>
                <a:cubicBezTo>
                  <a:pt x="4820" y="3623"/>
                  <a:pt x="4978" y="3466"/>
                  <a:pt x="5167" y="3466"/>
                </a:cubicBezTo>
                <a:close/>
                <a:moveTo>
                  <a:pt x="7939" y="9735"/>
                </a:moveTo>
                <a:cubicBezTo>
                  <a:pt x="8128" y="9735"/>
                  <a:pt x="8286" y="9893"/>
                  <a:pt x="8286" y="10082"/>
                </a:cubicBezTo>
                <a:cubicBezTo>
                  <a:pt x="8286" y="10334"/>
                  <a:pt x="8128" y="10428"/>
                  <a:pt x="7939" y="10428"/>
                </a:cubicBezTo>
                <a:lnTo>
                  <a:pt x="3749" y="10428"/>
                </a:lnTo>
                <a:cubicBezTo>
                  <a:pt x="3560" y="10428"/>
                  <a:pt x="3403" y="10271"/>
                  <a:pt x="3403" y="10082"/>
                </a:cubicBezTo>
                <a:cubicBezTo>
                  <a:pt x="3403" y="9893"/>
                  <a:pt x="3560" y="9735"/>
                  <a:pt x="3749" y="9735"/>
                </a:cubicBezTo>
                <a:close/>
                <a:moveTo>
                  <a:pt x="1040" y="0"/>
                </a:moveTo>
                <a:cubicBezTo>
                  <a:pt x="441" y="0"/>
                  <a:pt x="0" y="473"/>
                  <a:pt x="0" y="1040"/>
                </a:cubicBezTo>
                <a:lnTo>
                  <a:pt x="0" y="10428"/>
                </a:lnTo>
                <a:cubicBezTo>
                  <a:pt x="0" y="11184"/>
                  <a:pt x="630" y="11815"/>
                  <a:pt x="1386" y="11815"/>
                </a:cubicBezTo>
                <a:lnTo>
                  <a:pt x="1386" y="2048"/>
                </a:lnTo>
                <a:lnTo>
                  <a:pt x="2111" y="2048"/>
                </a:lnTo>
                <a:lnTo>
                  <a:pt x="2111" y="11815"/>
                </a:lnTo>
                <a:lnTo>
                  <a:pt x="9357" y="11815"/>
                </a:lnTo>
                <a:lnTo>
                  <a:pt x="9357" y="11846"/>
                </a:lnTo>
                <a:cubicBezTo>
                  <a:pt x="9546" y="11846"/>
                  <a:pt x="9704" y="11688"/>
                  <a:pt x="9704" y="11499"/>
                </a:cubicBezTo>
                <a:lnTo>
                  <a:pt x="9704" y="1733"/>
                </a:lnTo>
                <a:cubicBezTo>
                  <a:pt x="9704" y="1607"/>
                  <a:pt x="9609" y="1449"/>
                  <a:pt x="9452" y="1418"/>
                </a:cubicBezTo>
                <a:cubicBezTo>
                  <a:pt x="8822" y="1166"/>
                  <a:pt x="8443" y="756"/>
                  <a:pt x="8286" y="252"/>
                </a:cubicBezTo>
                <a:cubicBezTo>
                  <a:pt x="8254" y="95"/>
                  <a:pt x="8097" y="0"/>
                  <a:pt x="797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09" name="Google Shape;6209;p50"/>
          <p:cNvGrpSpPr/>
          <p:nvPr/>
        </p:nvGrpSpPr>
        <p:grpSpPr>
          <a:xfrm>
            <a:off x="7226003" y="1506705"/>
            <a:ext cx="184851" cy="197504"/>
            <a:chOff x="-24344425" y="3519475"/>
            <a:chExt cx="276475" cy="295400"/>
          </a:xfrm>
        </p:grpSpPr>
        <p:sp>
          <p:nvSpPr>
            <p:cNvPr id="6210" name="Google Shape;6210;p50"/>
            <p:cNvSpPr/>
            <p:nvPr/>
          </p:nvSpPr>
          <p:spPr>
            <a:xfrm>
              <a:off x="-24240450" y="3554150"/>
              <a:ext cx="69325" cy="34450"/>
            </a:xfrm>
            <a:custGeom>
              <a:avLst/>
              <a:gdLst/>
              <a:ahLst/>
              <a:cxnLst/>
              <a:rect l="l" t="t" r="r" b="b"/>
              <a:pathLst>
                <a:path w="2773" h="1378" extrusionOk="0">
                  <a:moveTo>
                    <a:pt x="1387" y="0"/>
                  </a:moveTo>
                  <a:cubicBezTo>
                    <a:pt x="788" y="0"/>
                    <a:pt x="284" y="347"/>
                    <a:pt x="95" y="914"/>
                  </a:cubicBezTo>
                  <a:cubicBezTo>
                    <a:pt x="0" y="1071"/>
                    <a:pt x="95" y="1260"/>
                    <a:pt x="284" y="1355"/>
                  </a:cubicBezTo>
                  <a:cubicBezTo>
                    <a:pt x="318" y="1366"/>
                    <a:pt x="352" y="1371"/>
                    <a:pt x="385" y="1371"/>
                  </a:cubicBezTo>
                  <a:cubicBezTo>
                    <a:pt x="537" y="1371"/>
                    <a:pt x="673" y="1263"/>
                    <a:pt x="725" y="1134"/>
                  </a:cubicBezTo>
                  <a:cubicBezTo>
                    <a:pt x="788" y="882"/>
                    <a:pt x="1072" y="662"/>
                    <a:pt x="1387" y="662"/>
                  </a:cubicBezTo>
                  <a:cubicBezTo>
                    <a:pt x="1702" y="662"/>
                    <a:pt x="1922" y="882"/>
                    <a:pt x="2048" y="1134"/>
                  </a:cubicBezTo>
                  <a:cubicBezTo>
                    <a:pt x="2120" y="1301"/>
                    <a:pt x="2246" y="1378"/>
                    <a:pt x="2371" y="1378"/>
                  </a:cubicBezTo>
                  <a:cubicBezTo>
                    <a:pt x="2411" y="1378"/>
                    <a:pt x="2451" y="1370"/>
                    <a:pt x="2489" y="1355"/>
                  </a:cubicBezTo>
                  <a:cubicBezTo>
                    <a:pt x="2678" y="1260"/>
                    <a:pt x="2773" y="1071"/>
                    <a:pt x="2678" y="914"/>
                  </a:cubicBezTo>
                  <a:cubicBezTo>
                    <a:pt x="2489" y="347"/>
                    <a:pt x="1985" y="0"/>
                    <a:pt x="1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1" name="Google Shape;6211;p50"/>
            <p:cNvSpPr/>
            <p:nvPr/>
          </p:nvSpPr>
          <p:spPr>
            <a:xfrm>
              <a:off x="-24344425" y="3519475"/>
              <a:ext cx="276475" cy="295400"/>
            </a:xfrm>
            <a:custGeom>
              <a:avLst/>
              <a:gdLst/>
              <a:ahLst/>
              <a:cxnLst/>
              <a:rect l="l" t="t" r="r" b="b"/>
              <a:pathLst>
                <a:path w="11059" h="11816" extrusionOk="0">
                  <a:moveTo>
                    <a:pt x="5546" y="694"/>
                  </a:moveTo>
                  <a:cubicBezTo>
                    <a:pt x="6743" y="694"/>
                    <a:pt x="7625" y="1608"/>
                    <a:pt x="7625" y="2773"/>
                  </a:cubicBezTo>
                  <a:lnTo>
                    <a:pt x="7625" y="3120"/>
                  </a:lnTo>
                  <a:cubicBezTo>
                    <a:pt x="7625" y="3309"/>
                    <a:pt x="7467" y="3466"/>
                    <a:pt x="7278" y="3466"/>
                  </a:cubicBezTo>
                  <a:lnTo>
                    <a:pt x="5892" y="3466"/>
                  </a:lnTo>
                  <a:lnTo>
                    <a:pt x="5892" y="3120"/>
                  </a:lnTo>
                  <a:cubicBezTo>
                    <a:pt x="5892" y="2931"/>
                    <a:pt x="5735" y="2773"/>
                    <a:pt x="5546" y="2773"/>
                  </a:cubicBezTo>
                  <a:cubicBezTo>
                    <a:pt x="5357" y="2773"/>
                    <a:pt x="5199" y="2931"/>
                    <a:pt x="5199" y="3120"/>
                  </a:cubicBezTo>
                  <a:lnTo>
                    <a:pt x="5199" y="3466"/>
                  </a:lnTo>
                  <a:lnTo>
                    <a:pt x="3813" y="3466"/>
                  </a:lnTo>
                  <a:cubicBezTo>
                    <a:pt x="3624" y="3466"/>
                    <a:pt x="3466" y="3309"/>
                    <a:pt x="3466" y="3120"/>
                  </a:cubicBezTo>
                  <a:lnTo>
                    <a:pt x="3466" y="2773"/>
                  </a:lnTo>
                  <a:cubicBezTo>
                    <a:pt x="3466" y="1639"/>
                    <a:pt x="4411" y="694"/>
                    <a:pt x="5546" y="694"/>
                  </a:cubicBezTo>
                  <a:close/>
                  <a:moveTo>
                    <a:pt x="7940" y="4821"/>
                  </a:moveTo>
                  <a:cubicBezTo>
                    <a:pt x="8160" y="4821"/>
                    <a:pt x="8318" y="4979"/>
                    <a:pt x="8318" y="5168"/>
                  </a:cubicBezTo>
                  <a:cubicBezTo>
                    <a:pt x="8318" y="5357"/>
                    <a:pt x="8160" y="5514"/>
                    <a:pt x="7940" y="5514"/>
                  </a:cubicBezTo>
                  <a:lnTo>
                    <a:pt x="3088" y="5514"/>
                  </a:lnTo>
                  <a:cubicBezTo>
                    <a:pt x="2899" y="5514"/>
                    <a:pt x="2742" y="5357"/>
                    <a:pt x="2742" y="5168"/>
                  </a:cubicBezTo>
                  <a:cubicBezTo>
                    <a:pt x="2742" y="4979"/>
                    <a:pt x="2899" y="4821"/>
                    <a:pt x="3088" y="4821"/>
                  </a:cubicBezTo>
                  <a:close/>
                  <a:moveTo>
                    <a:pt x="4128" y="6932"/>
                  </a:moveTo>
                  <a:cubicBezTo>
                    <a:pt x="4317" y="6932"/>
                    <a:pt x="4474" y="7089"/>
                    <a:pt x="4474" y="7310"/>
                  </a:cubicBezTo>
                  <a:cubicBezTo>
                    <a:pt x="4474" y="7499"/>
                    <a:pt x="4317" y="7656"/>
                    <a:pt x="4128" y="7656"/>
                  </a:cubicBezTo>
                  <a:lnTo>
                    <a:pt x="3088" y="7656"/>
                  </a:lnTo>
                  <a:cubicBezTo>
                    <a:pt x="2899" y="7656"/>
                    <a:pt x="2742" y="7499"/>
                    <a:pt x="2742" y="7310"/>
                  </a:cubicBezTo>
                  <a:cubicBezTo>
                    <a:pt x="2742" y="7089"/>
                    <a:pt x="2899" y="6932"/>
                    <a:pt x="3088" y="6932"/>
                  </a:cubicBezTo>
                  <a:close/>
                  <a:moveTo>
                    <a:pt x="7940" y="6932"/>
                  </a:moveTo>
                  <a:cubicBezTo>
                    <a:pt x="8160" y="6932"/>
                    <a:pt x="8318" y="7089"/>
                    <a:pt x="8318" y="7310"/>
                  </a:cubicBezTo>
                  <a:cubicBezTo>
                    <a:pt x="8286" y="7499"/>
                    <a:pt x="8160" y="7656"/>
                    <a:pt x="7940" y="7656"/>
                  </a:cubicBezTo>
                  <a:lnTo>
                    <a:pt x="6932" y="7656"/>
                  </a:lnTo>
                  <a:cubicBezTo>
                    <a:pt x="6743" y="7656"/>
                    <a:pt x="6585" y="7499"/>
                    <a:pt x="6585" y="7310"/>
                  </a:cubicBezTo>
                  <a:cubicBezTo>
                    <a:pt x="6585" y="7089"/>
                    <a:pt x="6743" y="6932"/>
                    <a:pt x="6932" y="6932"/>
                  </a:cubicBezTo>
                  <a:close/>
                  <a:moveTo>
                    <a:pt x="3781" y="8318"/>
                  </a:moveTo>
                  <a:cubicBezTo>
                    <a:pt x="4002" y="8350"/>
                    <a:pt x="4128" y="8507"/>
                    <a:pt x="4128" y="8665"/>
                  </a:cubicBezTo>
                  <a:cubicBezTo>
                    <a:pt x="4128" y="8885"/>
                    <a:pt x="3970" y="9043"/>
                    <a:pt x="3781" y="9043"/>
                  </a:cubicBezTo>
                  <a:lnTo>
                    <a:pt x="3057" y="9043"/>
                  </a:lnTo>
                  <a:cubicBezTo>
                    <a:pt x="2868" y="9043"/>
                    <a:pt x="2710" y="8885"/>
                    <a:pt x="2710" y="8665"/>
                  </a:cubicBezTo>
                  <a:cubicBezTo>
                    <a:pt x="2710" y="8476"/>
                    <a:pt x="2868" y="8318"/>
                    <a:pt x="3057" y="8318"/>
                  </a:cubicBezTo>
                  <a:close/>
                  <a:moveTo>
                    <a:pt x="7940" y="8318"/>
                  </a:moveTo>
                  <a:cubicBezTo>
                    <a:pt x="8160" y="8350"/>
                    <a:pt x="8286" y="8507"/>
                    <a:pt x="8286" y="8665"/>
                  </a:cubicBezTo>
                  <a:cubicBezTo>
                    <a:pt x="8286" y="8885"/>
                    <a:pt x="8129" y="9043"/>
                    <a:pt x="7940" y="9043"/>
                  </a:cubicBezTo>
                  <a:lnTo>
                    <a:pt x="7247" y="9043"/>
                  </a:lnTo>
                  <a:cubicBezTo>
                    <a:pt x="7026" y="9043"/>
                    <a:pt x="6869" y="8885"/>
                    <a:pt x="6869" y="8665"/>
                  </a:cubicBezTo>
                  <a:cubicBezTo>
                    <a:pt x="6869" y="8476"/>
                    <a:pt x="7026" y="8318"/>
                    <a:pt x="7247" y="8318"/>
                  </a:cubicBezTo>
                  <a:close/>
                  <a:moveTo>
                    <a:pt x="2868" y="2049"/>
                  </a:moveTo>
                  <a:lnTo>
                    <a:pt x="2868" y="2049"/>
                  </a:lnTo>
                  <a:cubicBezTo>
                    <a:pt x="2805" y="2332"/>
                    <a:pt x="2805" y="2521"/>
                    <a:pt x="2805" y="2805"/>
                  </a:cubicBezTo>
                  <a:cubicBezTo>
                    <a:pt x="2395" y="2962"/>
                    <a:pt x="2080" y="3309"/>
                    <a:pt x="2080" y="3781"/>
                  </a:cubicBezTo>
                  <a:lnTo>
                    <a:pt x="2080" y="8665"/>
                  </a:lnTo>
                  <a:cubicBezTo>
                    <a:pt x="2080" y="9263"/>
                    <a:pt x="2553" y="9704"/>
                    <a:pt x="3088" y="9704"/>
                  </a:cubicBezTo>
                  <a:lnTo>
                    <a:pt x="5199" y="9704"/>
                  </a:lnTo>
                  <a:lnTo>
                    <a:pt x="5199" y="7247"/>
                  </a:lnTo>
                  <a:cubicBezTo>
                    <a:pt x="5199" y="7058"/>
                    <a:pt x="5357" y="6900"/>
                    <a:pt x="5546" y="6900"/>
                  </a:cubicBezTo>
                  <a:cubicBezTo>
                    <a:pt x="5735" y="6900"/>
                    <a:pt x="5892" y="7058"/>
                    <a:pt x="5892" y="7247"/>
                  </a:cubicBezTo>
                  <a:lnTo>
                    <a:pt x="5892" y="9704"/>
                  </a:lnTo>
                  <a:lnTo>
                    <a:pt x="8003" y="9704"/>
                  </a:lnTo>
                  <a:cubicBezTo>
                    <a:pt x="8570" y="9704"/>
                    <a:pt x="9011" y="9232"/>
                    <a:pt x="9011" y="8665"/>
                  </a:cubicBezTo>
                  <a:lnTo>
                    <a:pt x="9011" y="3844"/>
                  </a:lnTo>
                  <a:cubicBezTo>
                    <a:pt x="9011" y="3372"/>
                    <a:pt x="8728" y="2994"/>
                    <a:pt x="8318" y="2836"/>
                  </a:cubicBezTo>
                  <a:cubicBezTo>
                    <a:pt x="8318" y="2584"/>
                    <a:pt x="8318" y="2364"/>
                    <a:pt x="8223" y="2112"/>
                  </a:cubicBezTo>
                  <a:lnTo>
                    <a:pt x="8223" y="2112"/>
                  </a:lnTo>
                  <a:cubicBezTo>
                    <a:pt x="9043" y="2269"/>
                    <a:pt x="9736" y="2962"/>
                    <a:pt x="9736" y="3844"/>
                  </a:cubicBezTo>
                  <a:lnTo>
                    <a:pt x="9736" y="8696"/>
                  </a:lnTo>
                  <a:cubicBezTo>
                    <a:pt x="9736" y="9641"/>
                    <a:pt x="8948" y="10429"/>
                    <a:pt x="8003" y="10429"/>
                  </a:cubicBezTo>
                  <a:lnTo>
                    <a:pt x="3151" y="10429"/>
                  </a:lnTo>
                  <a:cubicBezTo>
                    <a:pt x="2206" y="10429"/>
                    <a:pt x="1418" y="9641"/>
                    <a:pt x="1418" y="8696"/>
                  </a:cubicBezTo>
                  <a:lnTo>
                    <a:pt x="1418" y="3781"/>
                  </a:lnTo>
                  <a:lnTo>
                    <a:pt x="1355" y="3781"/>
                  </a:lnTo>
                  <a:cubicBezTo>
                    <a:pt x="1355" y="2931"/>
                    <a:pt x="1985" y="2206"/>
                    <a:pt x="2868" y="2049"/>
                  </a:cubicBezTo>
                  <a:close/>
                  <a:moveTo>
                    <a:pt x="3088" y="1"/>
                  </a:moveTo>
                  <a:cubicBezTo>
                    <a:pt x="1355" y="1"/>
                    <a:pt x="1" y="1419"/>
                    <a:pt x="1" y="3120"/>
                  </a:cubicBezTo>
                  <a:lnTo>
                    <a:pt x="1" y="8728"/>
                  </a:lnTo>
                  <a:cubicBezTo>
                    <a:pt x="1" y="10397"/>
                    <a:pt x="1355" y="11815"/>
                    <a:pt x="3088" y="11815"/>
                  </a:cubicBezTo>
                  <a:lnTo>
                    <a:pt x="7940" y="11815"/>
                  </a:lnTo>
                  <a:cubicBezTo>
                    <a:pt x="9673" y="11815"/>
                    <a:pt x="11059" y="10397"/>
                    <a:pt x="11059" y="8728"/>
                  </a:cubicBezTo>
                  <a:lnTo>
                    <a:pt x="11059" y="3120"/>
                  </a:lnTo>
                  <a:cubicBezTo>
                    <a:pt x="11059" y="1387"/>
                    <a:pt x="9641" y="1"/>
                    <a:pt x="79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12" name="Google Shape;6212;p50"/>
          <p:cNvGrpSpPr/>
          <p:nvPr/>
        </p:nvGrpSpPr>
        <p:grpSpPr>
          <a:xfrm>
            <a:off x="7209906" y="3255856"/>
            <a:ext cx="198006" cy="198006"/>
            <a:chOff x="-23245675" y="3148525"/>
            <a:chExt cx="296150" cy="296150"/>
          </a:xfrm>
        </p:grpSpPr>
        <p:sp>
          <p:nvSpPr>
            <p:cNvPr id="6213" name="Google Shape;6213;p50"/>
            <p:cNvSpPr/>
            <p:nvPr/>
          </p:nvSpPr>
          <p:spPr>
            <a:xfrm>
              <a:off x="-23192925" y="3251700"/>
              <a:ext cx="192225" cy="105550"/>
            </a:xfrm>
            <a:custGeom>
              <a:avLst/>
              <a:gdLst/>
              <a:ahLst/>
              <a:cxnLst/>
              <a:rect l="l" t="t" r="r" b="b"/>
              <a:pathLst>
                <a:path w="7689" h="4222" extrusionOk="0">
                  <a:moveTo>
                    <a:pt x="3151" y="0"/>
                  </a:moveTo>
                  <a:lnTo>
                    <a:pt x="2616" y="1260"/>
                  </a:lnTo>
                  <a:cubicBezTo>
                    <a:pt x="2584" y="1386"/>
                    <a:pt x="2427" y="1481"/>
                    <a:pt x="2301" y="1481"/>
                  </a:cubicBezTo>
                  <a:lnTo>
                    <a:pt x="1" y="1481"/>
                  </a:lnTo>
                  <a:lnTo>
                    <a:pt x="1" y="4222"/>
                  </a:lnTo>
                  <a:lnTo>
                    <a:pt x="7688" y="4222"/>
                  </a:lnTo>
                  <a:lnTo>
                    <a:pt x="7688" y="1481"/>
                  </a:lnTo>
                  <a:lnTo>
                    <a:pt x="5672" y="1481"/>
                  </a:lnTo>
                  <a:lnTo>
                    <a:pt x="4884" y="3371"/>
                  </a:lnTo>
                  <a:cubicBezTo>
                    <a:pt x="4827" y="3513"/>
                    <a:pt x="4713" y="3578"/>
                    <a:pt x="4593" y="3578"/>
                  </a:cubicBezTo>
                  <a:cubicBezTo>
                    <a:pt x="4447" y="3578"/>
                    <a:pt x="4292" y="3481"/>
                    <a:pt x="4223" y="3308"/>
                  </a:cubicBezTo>
                  <a:lnTo>
                    <a:pt x="315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4" name="Google Shape;6214;p50"/>
            <p:cNvSpPr/>
            <p:nvPr/>
          </p:nvSpPr>
          <p:spPr>
            <a:xfrm>
              <a:off x="-23193700" y="3200500"/>
              <a:ext cx="192200" cy="106350"/>
            </a:xfrm>
            <a:custGeom>
              <a:avLst/>
              <a:gdLst/>
              <a:ahLst/>
              <a:cxnLst/>
              <a:rect l="l" t="t" r="r" b="b"/>
              <a:pathLst>
                <a:path w="7688" h="4254" extrusionOk="0">
                  <a:moveTo>
                    <a:pt x="0" y="0"/>
                  </a:moveTo>
                  <a:lnTo>
                    <a:pt x="0" y="2836"/>
                  </a:lnTo>
                  <a:lnTo>
                    <a:pt x="2111" y="2836"/>
                  </a:lnTo>
                  <a:lnTo>
                    <a:pt x="2962" y="945"/>
                  </a:lnTo>
                  <a:cubicBezTo>
                    <a:pt x="3020" y="800"/>
                    <a:pt x="3138" y="735"/>
                    <a:pt x="3258" y="735"/>
                  </a:cubicBezTo>
                  <a:cubicBezTo>
                    <a:pt x="3399" y="735"/>
                    <a:pt x="3541" y="824"/>
                    <a:pt x="3592" y="977"/>
                  </a:cubicBezTo>
                  <a:lnTo>
                    <a:pt x="4632" y="4253"/>
                  </a:lnTo>
                  <a:lnTo>
                    <a:pt x="5104" y="3056"/>
                  </a:lnTo>
                  <a:cubicBezTo>
                    <a:pt x="5167" y="2930"/>
                    <a:pt x="5325" y="2836"/>
                    <a:pt x="5419" y="2836"/>
                  </a:cubicBezTo>
                  <a:lnTo>
                    <a:pt x="7688" y="2836"/>
                  </a:lnTo>
                  <a:lnTo>
                    <a:pt x="76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5" name="Google Shape;6215;p50"/>
            <p:cNvSpPr/>
            <p:nvPr/>
          </p:nvSpPr>
          <p:spPr>
            <a:xfrm>
              <a:off x="-23245675" y="3148525"/>
              <a:ext cx="296150" cy="296150"/>
            </a:xfrm>
            <a:custGeom>
              <a:avLst/>
              <a:gdLst/>
              <a:ahLst/>
              <a:cxnLst/>
              <a:rect l="l" t="t" r="r" b="b"/>
              <a:pathLst>
                <a:path w="11846" h="11846" extrusionOk="0">
                  <a:moveTo>
                    <a:pt x="10113" y="1386"/>
                  </a:moveTo>
                  <a:cubicBezTo>
                    <a:pt x="10302" y="1386"/>
                    <a:pt x="10460" y="1544"/>
                    <a:pt x="10460" y="1733"/>
                  </a:cubicBezTo>
                  <a:lnTo>
                    <a:pt x="10460" y="8758"/>
                  </a:lnTo>
                  <a:cubicBezTo>
                    <a:pt x="10460" y="8947"/>
                    <a:pt x="10302" y="9105"/>
                    <a:pt x="10113" y="9105"/>
                  </a:cubicBezTo>
                  <a:lnTo>
                    <a:pt x="1733" y="9105"/>
                  </a:lnTo>
                  <a:cubicBezTo>
                    <a:pt x="1512" y="9105"/>
                    <a:pt x="1355" y="8947"/>
                    <a:pt x="1355" y="8758"/>
                  </a:cubicBezTo>
                  <a:lnTo>
                    <a:pt x="1355" y="1733"/>
                  </a:lnTo>
                  <a:cubicBezTo>
                    <a:pt x="1355" y="1544"/>
                    <a:pt x="1512" y="1386"/>
                    <a:pt x="1733" y="1386"/>
                  </a:cubicBezTo>
                  <a:close/>
                  <a:moveTo>
                    <a:pt x="2426" y="9767"/>
                  </a:moveTo>
                  <a:cubicBezTo>
                    <a:pt x="2615" y="9767"/>
                    <a:pt x="2804" y="9924"/>
                    <a:pt x="2804" y="10113"/>
                  </a:cubicBezTo>
                  <a:cubicBezTo>
                    <a:pt x="2804" y="10334"/>
                    <a:pt x="2615" y="10491"/>
                    <a:pt x="2426" y="10491"/>
                  </a:cubicBezTo>
                  <a:cubicBezTo>
                    <a:pt x="2237" y="10491"/>
                    <a:pt x="2079" y="10334"/>
                    <a:pt x="2079" y="10113"/>
                  </a:cubicBezTo>
                  <a:cubicBezTo>
                    <a:pt x="2079" y="9924"/>
                    <a:pt x="2237" y="9767"/>
                    <a:pt x="2426" y="9767"/>
                  </a:cubicBezTo>
                  <a:close/>
                  <a:moveTo>
                    <a:pt x="3844" y="9767"/>
                  </a:moveTo>
                  <a:cubicBezTo>
                    <a:pt x="4033" y="9767"/>
                    <a:pt x="4190" y="9924"/>
                    <a:pt x="4190" y="10113"/>
                  </a:cubicBezTo>
                  <a:cubicBezTo>
                    <a:pt x="4190" y="10334"/>
                    <a:pt x="4001" y="10491"/>
                    <a:pt x="3844" y="10491"/>
                  </a:cubicBezTo>
                  <a:cubicBezTo>
                    <a:pt x="3655" y="10491"/>
                    <a:pt x="3497" y="10334"/>
                    <a:pt x="3497" y="10113"/>
                  </a:cubicBezTo>
                  <a:cubicBezTo>
                    <a:pt x="3497" y="9924"/>
                    <a:pt x="3655" y="9767"/>
                    <a:pt x="3844" y="9767"/>
                  </a:cubicBezTo>
                  <a:close/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10113"/>
                  </a:lnTo>
                  <a:cubicBezTo>
                    <a:pt x="0" y="11058"/>
                    <a:pt x="788" y="11846"/>
                    <a:pt x="1733" y="11846"/>
                  </a:cubicBezTo>
                  <a:lnTo>
                    <a:pt x="10113" y="11846"/>
                  </a:lnTo>
                  <a:cubicBezTo>
                    <a:pt x="11058" y="11846"/>
                    <a:pt x="11846" y="11058"/>
                    <a:pt x="11846" y="10113"/>
                  </a:cubicBezTo>
                  <a:lnTo>
                    <a:pt x="11846" y="1733"/>
                  </a:lnTo>
                  <a:cubicBezTo>
                    <a:pt x="11846" y="788"/>
                    <a:pt x="11058" y="0"/>
                    <a:pt x="101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0" name="Imagen 49" descr="Texto&#10;&#10;Descripción generada automáticamente">
            <a:extLst>
              <a:ext uri="{FF2B5EF4-FFF2-40B4-BE49-F238E27FC236}">
                <a16:creationId xmlns:a16="http://schemas.microsoft.com/office/drawing/2014/main" xmlns="" id="{00054864-88ED-440A-AFB7-679169130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834" y="464213"/>
            <a:ext cx="2556118" cy="509531"/>
          </a:xfrm>
          <a:prstGeom prst="rect">
            <a:avLst/>
          </a:prstGeom>
        </p:spPr>
      </p:pic>
      <p:grpSp>
        <p:nvGrpSpPr>
          <p:cNvPr id="51" name="Google Shape;13548;p90">
            <a:extLst>
              <a:ext uri="{FF2B5EF4-FFF2-40B4-BE49-F238E27FC236}">
                <a16:creationId xmlns:a16="http://schemas.microsoft.com/office/drawing/2014/main" xmlns="" id="{9BCA4746-9738-49E7-B0CF-B1763BBFA6B3}"/>
              </a:ext>
            </a:extLst>
          </p:cNvPr>
          <p:cNvGrpSpPr/>
          <p:nvPr/>
        </p:nvGrpSpPr>
        <p:grpSpPr>
          <a:xfrm>
            <a:off x="1983231" y="3222406"/>
            <a:ext cx="228866" cy="282296"/>
            <a:chOff x="3330525" y="4399275"/>
            <a:chExt cx="390650" cy="481850"/>
          </a:xfrm>
          <a:solidFill>
            <a:schemeClr val="bg2"/>
          </a:solidFill>
        </p:grpSpPr>
        <p:sp>
          <p:nvSpPr>
            <p:cNvPr id="52" name="Google Shape;13549;p90">
              <a:extLst>
                <a:ext uri="{FF2B5EF4-FFF2-40B4-BE49-F238E27FC236}">
                  <a16:creationId xmlns:a16="http://schemas.microsoft.com/office/drawing/2014/main" xmlns="" id="{F35AD2E7-A8AA-4052-BB68-1890E47AAEB7}"/>
                </a:ext>
              </a:extLst>
            </p:cNvPr>
            <p:cNvSpPr/>
            <p:nvPr/>
          </p:nvSpPr>
          <p:spPr>
            <a:xfrm>
              <a:off x="3543950" y="4648550"/>
              <a:ext cx="78450" cy="95775"/>
            </a:xfrm>
            <a:custGeom>
              <a:avLst/>
              <a:gdLst/>
              <a:ahLst/>
              <a:cxnLst/>
              <a:rect l="l" t="t" r="r" b="b"/>
              <a:pathLst>
                <a:path w="3138" h="3831" extrusionOk="0">
                  <a:moveTo>
                    <a:pt x="2677" y="0"/>
                  </a:moveTo>
                  <a:cubicBezTo>
                    <a:pt x="2298" y="356"/>
                    <a:pt x="1861" y="648"/>
                    <a:pt x="1388" y="858"/>
                  </a:cubicBezTo>
                  <a:lnTo>
                    <a:pt x="0" y="2948"/>
                  </a:lnTo>
                  <a:lnTo>
                    <a:pt x="880" y="3831"/>
                  </a:lnTo>
                  <a:lnTo>
                    <a:pt x="3138" y="443"/>
                  </a:lnTo>
                  <a:lnTo>
                    <a:pt x="26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3" name="Google Shape;13550;p90">
              <a:extLst>
                <a:ext uri="{FF2B5EF4-FFF2-40B4-BE49-F238E27FC236}">
                  <a16:creationId xmlns:a16="http://schemas.microsoft.com/office/drawing/2014/main" xmlns="" id="{88681184-2FD0-47E3-8D9C-5A553A3720B7}"/>
                </a:ext>
              </a:extLst>
            </p:cNvPr>
            <p:cNvSpPr/>
            <p:nvPr/>
          </p:nvSpPr>
          <p:spPr>
            <a:xfrm>
              <a:off x="3427250" y="4456050"/>
              <a:ext cx="197650" cy="197175"/>
            </a:xfrm>
            <a:custGeom>
              <a:avLst/>
              <a:gdLst/>
              <a:ahLst/>
              <a:cxnLst/>
              <a:rect l="l" t="t" r="r" b="b"/>
              <a:pathLst>
                <a:path w="7906" h="7887" extrusionOk="0">
                  <a:moveTo>
                    <a:pt x="7520" y="0"/>
                  </a:moveTo>
                  <a:cubicBezTo>
                    <a:pt x="6863" y="1374"/>
                    <a:pt x="5475" y="2247"/>
                    <a:pt x="3952" y="2247"/>
                  </a:cubicBezTo>
                  <a:lnTo>
                    <a:pt x="1" y="2247"/>
                  </a:lnTo>
                  <a:lnTo>
                    <a:pt x="1" y="3942"/>
                  </a:lnTo>
                  <a:cubicBezTo>
                    <a:pt x="1" y="5698"/>
                    <a:pt x="1154" y="7137"/>
                    <a:pt x="2587" y="7643"/>
                  </a:cubicBezTo>
                  <a:lnTo>
                    <a:pt x="2597" y="7643"/>
                  </a:lnTo>
                  <a:cubicBezTo>
                    <a:pt x="3006" y="7806"/>
                    <a:pt x="3480" y="7887"/>
                    <a:pt x="3953" y="7887"/>
                  </a:cubicBezTo>
                  <a:cubicBezTo>
                    <a:pt x="4426" y="7887"/>
                    <a:pt x="4899" y="7806"/>
                    <a:pt x="5307" y="7643"/>
                  </a:cubicBezTo>
                  <a:lnTo>
                    <a:pt x="5319" y="7643"/>
                  </a:lnTo>
                  <a:cubicBezTo>
                    <a:pt x="6451" y="7306"/>
                    <a:pt x="7905" y="5848"/>
                    <a:pt x="7905" y="3942"/>
                  </a:cubicBezTo>
                  <a:lnTo>
                    <a:pt x="7905" y="1684"/>
                  </a:lnTo>
                  <a:cubicBezTo>
                    <a:pt x="7905" y="1100"/>
                    <a:pt x="7776" y="524"/>
                    <a:pt x="75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4" name="Google Shape;13551;p90">
              <a:extLst>
                <a:ext uri="{FF2B5EF4-FFF2-40B4-BE49-F238E27FC236}">
                  <a16:creationId xmlns:a16="http://schemas.microsoft.com/office/drawing/2014/main" xmlns="" id="{8241DB6C-34E7-4938-9CC2-EAD70C1D3E9B}"/>
                </a:ext>
              </a:extLst>
            </p:cNvPr>
            <p:cNvSpPr/>
            <p:nvPr/>
          </p:nvSpPr>
          <p:spPr>
            <a:xfrm>
              <a:off x="3428150" y="4399275"/>
              <a:ext cx="166925" cy="84725"/>
            </a:xfrm>
            <a:custGeom>
              <a:avLst/>
              <a:gdLst/>
              <a:ahLst/>
              <a:cxnLst/>
              <a:rect l="l" t="t" r="r" b="b"/>
              <a:pathLst>
                <a:path w="6677" h="3389" extrusionOk="0">
                  <a:moveTo>
                    <a:pt x="3921" y="1"/>
                  </a:moveTo>
                  <a:cubicBezTo>
                    <a:pt x="3917" y="1"/>
                    <a:pt x="3913" y="1"/>
                    <a:pt x="3910" y="1"/>
                  </a:cubicBezTo>
                  <a:cubicBezTo>
                    <a:pt x="1946" y="4"/>
                    <a:pt x="284" y="1446"/>
                    <a:pt x="1" y="3389"/>
                  </a:cubicBezTo>
                  <a:lnTo>
                    <a:pt x="3910" y="3389"/>
                  </a:lnTo>
                  <a:cubicBezTo>
                    <a:pt x="5247" y="3389"/>
                    <a:pt x="6403" y="2452"/>
                    <a:pt x="6677" y="1142"/>
                  </a:cubicBezTo>
                  <a:cubicBezTo>
                    <a:pt x="5945" y="410"/>
                    <a:pt x="4953" y="1"/>
                    <a:pt x="39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" name="Google Shape;13552;p90">
              <a:extLst>
                <a:ext uri="{FF2B5EF4-FFF2-40B4-BE49-F238E27FC236}">
                  <a16:creationId xmlns:a16="http://schemas.microsoft.com/office/drawing/2014/main" xmlns="" id="{589C3FC8-A3E8-481B-96CA-5611EFB4F985}"/>
                </a:ext>
              </a:extLst>
            </p:cNvPr>
            <p:cNvSpPr/>
            <p:nvPr/>
          </p:nvSpPr>
          <p:spPr>
            <a:xfrm>
              <a:off x="3330525" y="4674000"/>
              <a:ext cx="181225" cy="207125"/>
            </a:xfrm>
            <a:custGeom>
              <a:avLst/>
              <a:gdLst/>
              <a:ahLst/>
              <a:cxnLst/>
              <a:rect l="l" t="t" r="r" b="b"/>
              <a:pathLst>
                <a:path w="7249" h="8285" extrusionOk="0">
                  <a:moveTo>
                    <a:pt x="2972" y="0"/>
                  </a:moveTo>
                  <a:lnTo>
                    <a:pt x="1455" y="440"/>
                  </a:lnTo>
                  <a:cubicBezTo>
                    <a:pt x="542" y="744"/>
                    <a:pt x="0" y="1716"/>
                    <a:pt x="235" y="2620"/>
                  </a:cubicBezTo>
                  <a:lnTo>
                    <a:pt x="1229" y="7832"/>
                  </a:lnTo>
                  <a:cubicBezTo>
                    <a:pt x="1289" y="8091"/>
                    <a:pt x="1518" y="8278"/>
                    <a:pt x="1783" y="8284"/>
                  </a:cubicBezTo>
                  <a:cubicBezTo>
                    <a:pt x="1787" y="8284"/>
                    <a:pt x="1792" y="8285"/>
                    <a:pt x="1796" y="8285"/>
                  </a:cubicBezTo>
                  <a:cubicBezTo>
                    <a:pt x="1816" y="8285"/>
                    <a:pt x="1835" y="8279"/>
                    <a:pt x="1852" y="8272"/>
                  </a:cubicBezTo>
                  <a:cubicBezTo>
                    <a:pt x="1861" y="8284"/>
                    <a:pt x="1861" y="8284"/>
                    <a:pt x="1873" y="8284"/>
                  </a:cubicBezTo>
                  <a:lnTo>
                    <a:pt x="7248" y="8284"/>
                  </a:lnTo>
                  <a:lnTo>
                    <a:pt x="7248" y="3364"/>
                  </a:lnTo>
                  <a:lnTo>
                    <a:pt x="6514" y="4086"/>
                  </a:lnTo>
                  <a:cubicBezTo>
                    <a:pt x="6410" y="4202"/>
                    <a:pt x="6270" y="4259"/>
                    <a:pt x="6126" y="4259"/>
                  </a:cubicBezTo>
                  <a:cubicBezTo>
                    <a:pt x="5952" y="4259"/>
                    <a:pt x="5772" y="4175"/>
                    <a:pt x="5646" y="4008"/>
                  </a:cubicBezTo>
                  <a:lnTo>
                    <a:pt x="297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" name="Google Shape;13553;p90">
              <a:extLst>
                <a:ext uri="{FF2B5EF4-FFF2-40B4-BE49-F238E27FC236}">
                  <a16:creationId xmlns:a16="http://schemas.microsoft.com/office/drawing/2014/main" xmlns="" id="{AC67E85D-FF9B-4FDE-A49E-0C0C661175FE}"/>
                </a:ext>
              </a:extLst>
            </p:cNvPr>
            <p:cNvSpPr/>
            <p:nvPr/>
          </p:nvSpPr>
          <p:spPr>
            <a:xfrm>
              <a:off x="3540175" y="4674000"/>
              <a:ext cx="181000" cy="207100"/>
            </a:xfrm>
            <a:custGeom>
              <a:avLst/>
              <a:gdLst/>
              <a:ahLst/>
              <a:cxnLst/>
              <a:rect l="l" t="t" r="r" b="b"/>
              <a:pathLst>
                <a:path w="7240" h="8284" extrusionOk="0">
                  <a:moveTo>
                    <a:pt x="3951" y="4821"/>
                  </a:moveTo>
                  <a:cubicBezTo>
                    <a:pt x="4701" y="4821"/>
                    <a:pt x="4701" y="5950"/>
                    <a:pt x="3951" y="5950"/>
                  </a:cubicBezTo>
                  <a:lnTo>
                    <a:pt x="2822" y="5950"/>
                  </a:lnTo>
                  <a:cubicBezTo>
                    <a:pt x="2075" y="5950"/>
                    <a:pt x="2075" y="4821"/>
                    <a:pt x="2822" y="4821"/>
                  </a:cubicBezTo>
                  <a:close/>
                  <a:moveTo>
                    <a:pt x="4280" y="0"/>
                  </a:moveTo>
                  <a:lnTo>
                    <a:pt x="1603" y="4008"/>
                  </a:lnTo>
                  <a:cubicBezTo>
                    <a:pt x="1476" y="4178"/>
                    <a:pt x="1297" y="4257"/>
                    <a:pt x="1126" y="4257"/>
                  </a:cubicBezTo>
                  <a:cubicBezTo>
                    <a:pt x="977" y="4257"/>
                    <a:pt x="834" y="4197"/>
                    <a:pt x="735" y="4086"/>
                  </a:cubicBezTo>
                  <a:lnTo>
                    <a:pt x="1" y="3364"/>
                  </a:lnTo>
                  <a:lnTo>
                    <a:pt x="1" y="8284"/>
                  </a:lnTo>
                  <a:lnTo>
                    <a:pt x="5454" y="8284"/>
                  </a:lnTo>
                  <a:cubicBezTo>
                    <a:pt x="5722" y="8284"/>
                    <a:pt x="5954" y="8094"/>
                    <a:pt x="6008" y="7832"/>
                  </a:cubicBezTo>
                  <a:lnTo>
                    <a:pt x="7002" y="2653"/>
                  </a:lnTo>
                  <a:cubicBezTo>
                    <a:pt x="7240" y="1716"/>
                    <a:pt x="6707" y="744"/>
                    <a:pt x="5770" y="428"/>
                  </a:cubicBezTo>
                  <a:lnTo>
                    <a:pt x="42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" name="Google Shape;13554;p90">
              <a:extLst>
                <a:ext uri="{FF2B5EF4-FFF2-40B4-BE49-F238E27FC236}">
                  <a16:creationId xmlns:a16="http://schemas.microsoft.com/office/drawing/2014/main" xmlns="" id="{F2C82AF6-E2F2-4763-AF25-193B10B17748}"/>
                </a:ext>
              </a:extLst>
            </p:cNvPr>
            <p:cNvSpPr/>
            <p:nvPr/>
          </p:nvSpPr>
          <p:spPr>
            <a:xfrm>
              <a:off x="3429975" y="4648850"/>
              <a:ext cx="78225" cy="95400"/>
            </a:xfrm>
            <a:custGeom>
              <a:avLst/>
              <a:gdLst/>
              <a:ahLst/>
              <a:cxnLst/>
              <a:rect l="l" t="t" r="r" b="b"/>
              <a:pathLst>
                <a:path w="3129" h="3816" extrusionOk="0">
                  <a:moveTo>
                    <a:pt x="452" y="0"/>
                  </a:moveTo>
                  <a:lnTo>
                    <a:pt x="0" y="440"/>
                  </a:lnTo>
                  <a:lnTo>
                    <a:pt x="2247" y="3816"/>
                  </a:lnTo>
                  <a:lnTo>
                    <a:pt x="3129" y="2936"/>
                  </a:lnTo>
                  <a:lnTo>
                    <a:pt x="1741" y="846"/>
                  </a:lnTo>
                  <a:cubicBezTo>
                    <a:pt x="1268" y="636"/>
                    <a:pt x="834" y="350"/>
                    <a:pt x="4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" name="Google Shape;13555;p90">
              <a:extLst>
                <a:ext uri="{FF2B5EF4-FFF2-40B4-BE49-F238E27FC236}">
                  <a16:creationId xmlns:a16="http://schemas.microsoft.com/office/drawing/2014/main" xmlns="" id="{35EAC847-C2F0-4B6E-B6E6-149A242D9486}"/>
                </a:ext>
              </a:extLst>
            </p:cNvPr>
            <p:cNvSpPr/>
            <p:nvPr/>
          </p:nvSpPr>
          <p:spPr>
            <a:xfrm>
              <a:off x="3514200" y="4681000"/>
              <a:ext cx="23150" cy="17550"/>
            </a:xfrm>
            <a:custGeom>
              <a:avLst/>
              <a:gdLst/>
              <a:ahLst/>
              <a:cxnLst/>
              <a:rect l="l" t="t" r="r" b="b"/>
              <a:pathLst>
                <a:path w="926" h="702" extrusionOk="0">
                  <a:moveTo>
                    <a:pt x="1" y="0"/>
                  </a:moveTo>
                  <a:lnTo>
                    <a:pt x="465" y="702"/>
                  </a:lnTo>
                  <a:lnTo>
                    <a:pt x="925" y="0"/>
                  </a:lnTo>
                  <a:lnTo>
                    <a:pt x="916" y="0"/>
                  </a:lnTo>
                  <a:cubicBezTo>
                    <a:pt x="769" y="12"/>
                    <a:pt x="609" y="24"/>
                    <a:pt x="465" y="24"/>
                  </a:cubicBezTo>
                  <a:cubicBezTo>
                    <a:pt x="317" y="24"/>
                    <a:pt x="157" y="1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Título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Título"/>
          <p:cNvSpPr>
            <a:spLocks noGrp="1"/>
          </p:cNvSpPr>
          <p:nvPr>
            <p:ph type="title" idx="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Subtítulo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 idx="5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7 Subtítulo"/>
          <p:cNvSpPr>
            <a:spLocks noGrp="1"/>
          </p:cNvSpPr>
          <p:nvPr>
            <p:ph type="subTitle" idx="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Título"/>
          <p:cNvSpPr>
            <a:spLocks noGrp="1"/>
          </p:cNvSpPr>
          <p:nvPr>
            <p:ph type="title" idx="7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9 Subtítulo"/>
          <p:cNvSpPr>
            <a:spLocks noGrp="1"/>
          </p:cNvSpPr>
          <p:nvPr>
            <p:ph type="subTitle" idx="8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10 Título"/>
          <p:cNvSpPr>
            <a:spLocks noGrp="1"/>
          </p:cNvSpPr>
          <p:nvPr>
            <p:ph type="title" idx="9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2" name="11 Subtítulo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3" name="12 Título"/>
          <p:cNvSpPr>
            <a:spLocks noGrp="1"/>
          </p:cNvSpPr>
          <p:nvPr>
            <p:ph type="title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4" name="13 Subtítulo"/>
          <p:cNvSpPr>
            <a:spLocks noGrp="1"/>
          </p:cNvSpPr>
          <p:nvPr>
            <p:ph type="subTitle" idx="15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5" name="WhatsApp Video 2022-07-26 at 11.08.45 PM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00100" y="-1"/>
            <a:ext cx="7820025" cy="57364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48" name="Google Shape;5848;p43"/>
          <p:cNvGrpSpPr/>
          <p:nvPr/>
        </p:nvGrpSpPr>
        <p:grpSpPr>
          <a:xfrm>
            <a:off x="4323666" y="1784737"/>
            <a:ext cx="4287626" cy="3352955"/>
            <a:chOff x="5652575" y="2652525"/>
            <a:chExt cx="1729300" cy="1352325"/>
          </a:xfrm>
        </p:grpSpPr>
        <p:sp>
          <p:nvSpPr>
            <p:cNvPr id="5849" name="Google Shape;5849;p43"/>
            <p:cNvSpPr/>
            <p:nvPr/>
          </p:nvSpPr>
          <p:spPr>
            <a:xfrm>
              <a:off x="6724400" y="2787925"/>
              <a:ext cx="441325" cy="824250"/>
            </a:xfrm>
            <a:custGeom>
              <a:avLst/>
              <a:gdLst/>
              <a:ahLst/>
              <a:cxnLst/>
              <a:rect l="l" t="t" r="r" b="b"/>
              <a:pathLst>
                <a:path w="17653" h="32970" extrusionOk="0">
                  <a:moveTo>
                    <a:pt x="17653" y="0"/>
                  </a:moveTo>
                  <a:lnTo>
                    <a:pt x="16605" y="598"/>
                  </a:lnTo>
                  <a:lnTo>
                    <a:pt x="15618" y="1227"/>
                  </a:lnTo>
                  <a:lnTo>
                    <a:pt x="14631" y="1885"/>
                  </a:lnTo>
                  <a:lnTo>
                    <a:pt x="13673" y="2573"/>
                  </a:lnTo>
                  <a:lnTo>
                    <a:pt x="12746" y="3291"/>
                  </a:lnTo>
                  <a:lnTo>
                    <a:pt x="11819" y="4039"/>
                  </a:lnTo>
                  <a:lnTo>
                    <a:pt x="10951" y="4817"/>
                  </a:lnTo>
                  <a:lnTo>
                    <a:pt x="10083" y="5625"/>
                  </a:lnTo>
                  <a:lnTo>
                    <a:pt x="9275" y="6462"/>
                  </a:lnTo>
                  <a:lnTo>
                    <a:pt x="8468" y="7330"/>
                  </a:lnTo>
                  <a:lnTo>
                    <a:pt x="7690" y="8228"/>
                  </a:lnTo>
                  <a:lnTo>
                    <a:pt x="6972" y="9155"/>
                  </a:lnTo>
                  <a:lnTo>
                    <a:pt x="6254" y="10112"/>
                  </a:lnTo>
                  <a:lnTo>
                    <a:pt x="5596" y="11070"/>
                  </a:lnTo>
                  <a:lnTo>
                    <a:pt x="4967" y="12087"/>
                  </a:lnTo>
                  <a:lnTo>
                    <a:pt x="4369" y="13104"/>
                  </a:lnTo>
                  <a:lnTo>
                    <a:pt x="3950" y="13882"/>
                  </a:lnTo>
                  <a:lnTo>
                    <a:pt x="3531" y="14660"/>
                  </a:lnTo>
                  <a:lnTo>
                    <a:pt x="3142" y="15468"/>
                  </a:lnTo>
                  <a:lnTo>
                    <a:pt x="2783" y="16305"/>
                  </a:lnTo>
                  <a:lnTo>
                    <a:pt x="2454" y="17113"/>
                  </a:lnTo>
                  <a:lnTo>
                    <a:pt x="2125" y="17951"/>
                  </a:lnTo>
                  <a:lnTo>
                    <a:pt x="1826" y="18819"/>
                  </a:lnTo>
                  <a:lnTo>
                    <a:pt x="1557" y="19656"/>
                  </a:lnTo>
                  <a:lnTo>
                    <a:pt x="1287" y="20524"/>
                  </a:lnTo>
                  <a:lnTo>
                    <a:pt x="1078" y="21392"/>
                  </a:lnTo>
                  <a:lnTo>
                    <a:pt x="868" y="22259"/>
                  </a:lnTo>
                  <a:lnTo>
                    <a:pt x="659" y="23157"/>
                  </a:lnTo>
                  <a:lnTo>
                    <a:pt x="509" y="24024"/>
                  </a:lnTo>
                  <a:lnTo>
                    <a:pt x="360" y="24922"/>
                  </a:lnTo>
                  <a:lnTo>
                    <a:pt x="270" y="25790"/>
                  </a:lnTo>
                  <a:lnTo>
                    <a:pt x="150" y="26687"/>
                  </a:lnTo>
                  <a:lnTo>
                    <a:pt x="91" y="27585"/>
                  </a:lnTo>
                  <a:lnTo>
                    <a:pt x="61" y="28482"/>
                  </a:lnTo>
                  <a:lnTo>
                    <a:pt x="31" y="29589"/>
                  </a:lnTo>
                  <a:lnTo>
                    <a:pt x="1" y="30726"/>
                  </a:lnTo>
                  <a:lnTo>
                    <a:pt x="61" y="31863"/>
                  </a:lnTo>
                  <a:lnTo>
                    <a:pt x="120" y="32431"/>
                  </a:lnTo>
                  <a:lnTo>
                    <a:pt x="180" y="32970"/>
                  </a:lnTo>
                  <a:lnTo>
                    <a:pt x="420" y="30756"/>
                  </a:lnTo>
                  <a:lnTo>
                    <a:pt x="659" y="28482"/>
                  </a:lnTo>
                  <a:lnTo>
                    <a:pt x="809" y="27375"/>
                  </a:lnTo>
                  <a:lnTo>
                    <a:pt x="988" y="26238"/>
                  </a:lnTo>
                  <a:lnTo>
                    <a:pt x="1227" y="25101"/>
                  </a:lnTo>
                  <a:lnTo>
                    <a:pt x="1467" y="23964"/>
                  </a:lnTo>
                  <a:lnTo>
                    <a:pt x="1646" y="23217"/>
                  </a:lnTo>
                  <a:lnTo>
                    <a:pt x="1856" y="22469"/>
                  </a:lnTo>
                  <a:lnTo>
                    <a:pt x="2305" y="21003"/>
                  </a:lnTo>
                  <a:lnTo>
                    <a:pt x="2843" y="19567"/>
                  </a:lnTo>
                  <a:lnTo>
                    <a:pt x="3411" y="18130"/>
                  </a:lnTo>
                  <a:lnTo>
                    <a:pt x="4040" y="16754"/>
                  </a:lnTo>
                  <a:lnTo>
                    <a:pt x="4758" y="15408"/>
                  </a:lnTo>
                  <a:lnTo>
                    <a:pt x="5506" y="14062"/>
                  </a:lnTo>
                  <a:lnTo>
                    <a:pt x="6314" y="12745"/>
                  </a:lnTo>
                  <a:lnTo>
                    <a:pt x="7151" y="11489"/>
                  </a:lnTo>
                  <a:lnTo>
                    <a:pt x="8079" y="10202"/>
                  </a:lnTo>
                  <a:lnTo>
                    <a:pt x="9006" y="8976"/>
                  </a:lnTo>
                  <a:lnTo>
                    <a:pt x="10023" y="7779"/>
                  </a:lnTo>
                  <a:lnTo>
                    <a:pt x="11071" y="6582"/>
                  </a:lnTo>
                  <a:lnTo>
                    <a:pt x="12148" y="5415"/>
                  </a:lnTo>
                  <a:lnTo>
                    <a:pt x="13255" y="4278"/>
                  </a:lnTo>
                  <a:lnTo>
                    <a:pt x="14421" y="3142"/>
                  </a:lnTo>
                  <a:lnTo>
                    <a:pt x="16037" y="1556"/>
                  </a:lnTo>
                  <a:lnTo>
                    <a:pt x="17653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0" name="Google Shape;5850;p43"/>
            <p:cNvSpPr/>
            <p:nvPr/>
          </p:nvSpPr>
          <p:spPr>
            <a:xfrm>
              <a:off x="6728900" y="2746025"/>
              <a:ext cx="525075" cy="937225"/>
            </a:xfrm>
            <a:custGeom>
              <a:avLst/>
              <a:gdLst/>
              <a:ahLst/>
              <a:cxnLst/>
              <a:rect l="l" t="t" r="r" b="b"/>
              <a:pathLst>
                <a:path w="21003" h="37489" extrusionOk="0">
                  <a:moveTo>
                    <a:pt x="21003" y="1"/>
                  </a:moveTo>
                  <a:lnTo>
                    <a:pt x="20105" y="390"/>
                  </a:lnTo>
                  <a:lnTo>
                    <a:pt x="19208" y="808"/>
                  </a:lnTo>
                  <a:lnTo>
                    <a:pt x="18340" y="1227"/>
                  </a:lnTo>
                  <a:lnTo>
                    <a:pt x="17473" y="1676"/>
                  </a:lnTo>
                  <a:lnTo>
                    <a:pt x="15857" y="3232"/>
                  </a:lnTo>
                  <a:lnTo>
                    <a:pt x="14241" y="4818"/>
                  </a:lnTo>
                  <a:lnTo>
                    <a:pt x="13075" y="5954"/>
                  </a:lnTo>
                  <a:lnTo>
                    <a:pt x="11968" y="7091"/>
                  </a:lnTo>
                  <a:lnTo>
                    <a:pt x="10891" y="8258"/>
                  </a:lnTo>
                  <a:lnTo>
                    <a:pt x="9843" y="9455"/>
                  </a:lnTo>
                  <a:lnTo>
                    <a:pt x="8826" y="10652"/>
                  </a:lnTo>
                  <a:lnTo>
                    <a:pt x="7899" y="11878"/>
                  </a:lnTo>
                  <a:lnTo>
                    <a:pt x="6971" y="13165"/>
                  </a:lnTo>
                  <a:lnTo>
                    <a:pt x="6134" y="14421"/>
                  </a:lnTo>
                  <a:lnTo>
                    <a:pt x="5326" y="15738"/>
                  </a:lnTo>
                  <a:lnTo>
                    <a:pt x="4578" y="17084"/>
                  </a:lnTo>
                  <a:lnTo>
                    <a:pt x="3860" y="18430"/>
                  </a:lnTo>
                  <a:lnTo>
                    <a:pt x="3231" y="19806"/>
                  </a:lnTo>
                  <a:lnTo>
                    <a:pt x="2663" y="21243"/>
                  </a:lnTo>
                  <a:lnTo>
                    <a:pt x="2125" y="22679"/>
                  </a:lnTo>
                  <a:lnTo>
                    <a:pt x="1676" y="24145"/>
                  </a:lnTo>
                  <a:lnTo>
                    <a:pt x="1466" y="24893"/>
                  </a:lnTo>
                  <a:lnTo>
                    <a:pt x="1287" y="25640"/>
                  </a:lnTo>
                  <a:lnTo>
                    <a:pt x="1047" y="26777"/>
                  </a:lnTo>
                  <a:lnTo>
                    <a:pt x="808" y="27914"/>
                  </a:lnTo>
                  <a:lnTo>
                    <a:pt x="629" y="29051"/>
                  </a:lnTo>
                  <a:lnTo>
                    <a:pt x="479" y="30158"/>
                  </a:lnTo>
                  <a:lnTo>
                    <a:pt x="240" y="32432"/>
                  </a:lnTo>
                  <a:lnTo>
                    <a:pt x="0" y="34646"/>
                  </a:lnTo>
                  <a:lnTo>
                    <a:pt x="150" y="35394"/>
                  </a:lnTo>
                  <a:lnTo>
                    <a:pt x="359" y="36142"/>
                  </a:lnTo>
                  <a:lnTo>
                    <a:pt x="479" y="36531"/>
                  </a:lnTo>
                  <a:lnTo>
                    <a:pt x="569" y="36740"/>
                  </a:lnTo>
                  <a:lnTo>
                    <a:pt x="688" y="36950"/>
                  </a:lnTo>
                  <a:lnTo>
                    <a:pt x="808" y="37159"/>
                  </a:lnTo>
                  <a:lnTo>
                    <a:pt x="958" y="37309"/>
                  </a:lnTo>
                  <a:lnTo>
                    <a:pt x="1137" y="37428"/>
                  </a:lnTo>
                  <a:lnTo>
                    <a:pt x="1347" y="37488"/>
                  </a:lnTo>
                  <a:lnTo>
                    <a:pt x="1556" y="37458"/>
                  </a:lnTo>
                  <a:lnTo>
                    <a:pt x="1736" y="37398"/>
                  </a:lnTo>
                  <a:lnTo>
                    <a:pt x="1945" y="37309"/>
                  </a:lnTo>
                  <a:lnTo>
                    <a:pt x="2125" y="37159"/>
                  </a:lnTo>
                  <a:lnTo>
                    <a:pt x="3680" y="35065"/>
                  </a:lnTo>
                  <a:lnTo>
                    <a:pt x="5176" y="32911"/>
                  </a:lnTo>
                  <a:lnTo>
                    <a:pt x="6642" y="30727"/>
                  </a:lnTo>
                  <a:lnTo>
                    <a:pt x="8048" y="28513"/>
                  </a:lnTo>
                  <a:lnTo>
                    <a:pt x="9425" y="26299"/>
                  </a:lnTo>
                  <a:lnTo>
                    <a:pt x="10741" y="24025"/>
                  </a:lnTo>
                  <a:lnTo>
                    <a:pt x="11998" y="21751"/>
                  </a:lnTo>
                  <a:lnTo>
                    <a:pt x="13224" y="19418"/>
                  </a:lnTo>
                  <a:lnTo>
                    <a:pt x="14391" y="17084"/>
                  </a:lnTo>
                  <a:lnTo>
                    <a:pt x="15498" y="14720"/>
                  </a:lnTo>
                  <a:lnTo>
                    <a:pt x="16575" y="12327"/>
                  </a:lnTo>
                  <a:lnTo>
                    <a:pt x="17562" y="9904"/>
                  </a:lnTo>
                  <a:lnTo>
                    <a:pt x="18520" y="7480"/>
                  </a:lnTo>
                  <a:lnTo>
                    <a:pt x="19417" y="4997"/>
                  </a:lnTo>
                  <a:lnTo>
                    <a:pt x="20225" y="2514"/>
                  </a:lnTo>
                  <a:lnTo>
                    <a:pt x="21003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1" name="Google Shape;5851;p43"/>
            <p:cNvSpPr/>
            <p:nvPr/>
          </p:nvSpPr>
          <p:spPr>
            <a:xfrm>
              <a:off x="6782000" y="2741550"/>
              <a:ext cx="483950" cy="933450"/>
            </a:xfrm>
            <a:custGeom>
              <a:avLst/>
              <a:gdLst/>
              <a:ahLst/>
              <a:cxnLst/>
              <a:rect l="l" t="t" r="r" b="b"/>
              <a:pathLst>
                <a:path w="19358" h="37338" extrusionOk="0">
                  <a:moveTo>
                    <a:pt x="19358" y="0"/>
                  </a:moveTo>
                  <a:lnTo>
                    <a:pt x="18879" y="180"/>
                  </a:lnTo>
                  <a:lnTo>
                    <a:pt x="18101" y="2693"/>
                  </a:lnTo>
                  <a:lnTo>
                    <a:pt x="17293" y="5176"/>
                  </a:lnTo>
                  <a:lnTo>
                    <a:pt x="16396" y="7659"/>
                  </a:lnTo>
                  <a:lnTo>
                    <a:pt x="15438" y="10083"/>
                  </a:lnTo>
                  <a:lnTo>
                    <a:pt x="14451" y="12506"/>
                  </a:lnTo>
                  <a:lnTo>
                    <a:pt x="13374" y="14899"/>
                  </a:lnTo>
                  <a:lnTo>
                    <a:pt x="12267" y="17263"/>
                  </a:lnTo>
                  <a:lnTo>
                    <a:pt x="11100" y="19597"/>
                  </a:lnTo>
                  <a:lnTo>
                    <a:pt x="9874" y="21930"/>
                  </a:lnTo>
                  <a:lnTo>
                    <a:pt x="8617" y="24204"/>
                  </a:lnTo>
                  <a:lnTo>
                    <a:pt x="7301" y="26478"/>
                  </a:lnTo>
                  <a:lnTo>
                    <a:pt x="5924" y="28692"/>
                  </a:lnTo>
                  <a:lnTo>
                    <a:pt x="4518" y="30906"/>
                  </a:lnTo>
                  <a:lnTo>
                    <a:pt x="3052" y="33090"/>
                  </a:lnTo>
                  <a:lnTo>
                    <a:pt x="1556" y="35244"/>
                  </a:lnTo>
                  <a:lnTo>
                    <a:pt x="1" y="37338"/>
                  </a:lnTo>
                  <a:lnTo>
                    <a:pt x="330" y="37039"/>
                  </a:lnTo>
                  <a:lnTo>
                    <a:pt x="629" y="36710"/>
                  </a:lnTo>
                  <a:lnTo>
                    <a:pt x="1107" y="36141"/>
                  </a:lnTo>
                  <a:lnTo>
                    <a:pt x="2274" y="34885"/>
                  </a:lnTo>
                  <a:lnTo>
                    <a:pt x="3381" y="33598"/>
                  </a:lnTo>
                  <a:lnTo>
                    <a:pt x="4458" y="32282"/>
                  </a:lnTo>
                  <a:lnTo>
                    <a:pt x="5535" y="30935"/>
                  </a:lnTo>
                  <a:lnTo>
                    <a:pt x="6553" y="29559"/>
                  </a:lnTo>
                  <a:lnTo>
                    <a:pt x="7540" y="28183"/>
                  </a:lnTo>
                  <a:lnTo>
                    <a:pt x="8497" y="26777"/>
                  </a:lnTo>
                  <a:lnTo>
                    <a:pt x="9425" y="25341"/>
                  </a:lnTo>
                  <a:lnTo>
                    <a:pt x="10322" y="23875"/>
                  </a:lnTo>
                  <a:lnTo>
                    <a:pt x="11190" y="22379"/>
                  </a:lnTo>
                  <a:lnTo>
                    <a:pt x="12028" y="20883"/>
                  </a:lnTo>
                  <a:lnTo>
                    <a:pt x="12806" y="19357"/>
                  </a:lnTo>
                  <a:lnTo>
                    <a:pt x="13554" y="17831"/>
                  </a:lnTo>
                  <a:lnTo>
                    <a:pt x="14272" y="16276"/>
                  </a:lnTo>
                  <a:lnTo>
                    <a:pt x="14960" y="14690"/>
                  </a:lnTo>
                  <a:lnTo>
                    <a:pt x="15618" y="13104"/>
                  </a:lnTo>
                  <a:lnTo>
                    <a:pt x="16216" y="11489"/>
                  </a:lnTo>
                  <a:lnTo>
                    <a:pt x="16785" y="9873"/>
                  </a:lnTo>
                  <a:lnTo>
                    <a:pt x="17323" y="8258"/>
                  </a:lnTo>
                  <a:lnTo>
                    <a:pt x="17802" y="6612"/>
                  </a:lnTo>
                  <a:lnTo>
                    <a:pt x="18251" y="4967"/>
                  </a:lnTo>
                  <a:lnTo>
                    <a:pt x="18670" y="3321"/>
                  </a:lnTo>
                  <a:lnTo>
                    <a:pt x="19029" y="1646"/>
                  </a:lnTo>
                  <a:lnTo>
                    <a:pt x="19178" y="778"/>
                  </a:lnTo>
                  <a:lnTo>
                    <a:pt x="19268" y="240"/>
                  </a:lnTo>
                  <a:lnTo>
                    <a:pt x="19328" y="60"/>
                  </a:lnTo>
                  <a:lnTo>
                    <a:pt x="1935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2" name="Google Shape;5852;p43"/>
            <p:cNvSpPr/>
            <p:nvPr/>
          </p:nvSpPr>
          <p:spPr>
            <a:xfrm>
              <a:off x="6718425" y="2906850"/>
              <a:ext cx="424125" cy="908775"/>
            </a:xfrm>
            <a:custGeom>
              <a:avLst/>
              <a:gdLst/>
              <a:ahLst/>
              <a:cxnLst/>
              <a:rect l="l" t="t" r="r" b="b"/>
              <a:pathLst>
                <a:path w="16965" h="36351" extrusionOk="0">
                  <a:moveTo>
                    <a:pt x="16755" y="0"/>
                  </a:moveTo>
                  <a:lnTo>
                    <a:pt x="16665" y="30"/>
                  </a:lnTo>
                  <a:lnTo>
                    <a:pt x="16605" y="90"/>
                  </a:lnTo>
                  <a:lnTo>
                    <a:pt x="15438" y="1676"/>
                  </a:lnTo>
                  <a:lnTo>
                    <a:pt x="14331" y="3261"/>
                  </a:lnTo>
                  <a:lnTo>
                    <a:pt x="13254" y="4907"/>
                  </a:lnTo>
                  <a:lnTo>
                    <a:pt x="12207" y="6552"/>
                  </a:lnTo>
                  <a:lnTo>
                    <a:pt x="11190" y="8198"/>
                  </a:lnTo>
                  <a:lnTo>
                    <a:pt x="10203" y="9903"/>
                  </a:lnTo>
                  <a:lnTo>
                    <a:pt x="9245" y="11608"/>
                  </a:lnTo>
                  <a:lnTo>
                    <a:pt x="8348" y="13314"/>
                  </a:lnTo>
                  <a:lnTo>
                    <a:pt x="7480" y="15049"/>
                  </a:lnTo>
                  <a:lnTo>
                    <a:pt x="6642" y="16814"/>
                  </a:lnTo>
                  <a:lnTo>
                    <a:pt x="5835" y="18579"/>
                  </a:lnTo>
                  <a:lnTo>
                    <a:pt x="5057" y="20344"/>
                  </a:lnTo>
                  <a:lnTo>
                    <a:pt x="4339" y="22139"/>
                  </a:lnTo>
                  <a:lnTo>
                    <a:pt x="3650" y="23964"/>
                  </a:lnTo>
                  <a:lnTo>
                    <a:pt x="2992" y="25789"/>
                  </a:lnTo>
                  <a:lnTo>
                    <a:pt x="2364" y="27614"/>
                  </a:lnTo>
                  <a:lnTo>
                    <a:pt x="1706" y="29739"/>
                  </a:lnTo>
                  <a:lnTo>
                    <a:pt x="1078" y="31833"/>
                  </a:lnTo>
                  <a:lnTo>
                    <a:pt x="509" y="33957"/>
                  </a:lnTo>
                  <a:lnTo>
                    <a:pt x="0" y="36111"/>
                  </a:lnTo>
                  <a:lnTo>
                    <a:pt x="0" y="36201"/>
                  </a:lnTo>
                  <a:lnTo>
                    <a:pt x="30" y="36261"/>
                  </a:lnTo>
                  <a:lnTo>
                    <a:pt x="90" y="36321"/>
                  </a:lnTo>
                  <a:lnTo>
                    <a:pt x="180" y="36351"/>
                  </a:lnTo>
                  <a:lnTo>
                    <a:pt x="270" y="36351"/>
                  </a:lnTo>
                  <a:lnTo>
                    <a:pt x="330" y="36321"/>
                  </a:lnTo>
                  <a:lnTo>
                    <a:pt x="389" y="36291"/>
                  </a:lnTo>
                  <a:lnTo>
                    <a:pt x="419" y="36201"/>
                  </a:lnTo>
                  <a:lnTo>
                    <a:pt x="898" y="34316"/>
                  </a:lnTo>
                  <a:lnTo>
                    <a:pt x="1377" y="32431"/>
                  </a:lnTo>
                  <a:lnTo>
                    <a:pt x="1885" y="30576"/>
                  </a:lnTo>
                  <a:lnTo>
                    <a:pt x="2454" y="28721"/>
                  </a:lnTo>
                  <a:lnTo>
                    <a:pt x="3052" y="26867"/>
                  </a:lnTo>
                  <a:lnTo>
                    <a:pt x="3710" y="25042"/>
                  </a:lnTo>
                  <a:lnTo>
                    <a:pt x="4369" y="23217"/>
                  </a:lnTo>
                  <a:lnTo>
                    <a:pt x="5087" y="21421"/>
                  </a:lnTo>
                  <a:lnTo>
                    <a:pt x="5835" y="19626"/>
                  </a:lnTo>
                  <a:lnTo>
                    <a:pt x="6612" y="17861"/>
                  </a:lnTo>
                  <a:lnTo>
                    <a:pt x="7420" y="16126"/>
                  </a:lnTo>
                  <a:lnTo>
                    <a:pt x="8288" y="14391"/>
                  </a:lnTo>
                  <a:lnTo>
                    <a:pt x="9185" y="12655"/>
                  </a:lnTo>
                  <a:lnTo>
                    <a:pt x="10083" y="10950"/>
                  </a:lnTo>
                  <a:lnTo>
                    <a:pt x="11040" y="9275"/>
                  </a:lnTo>
                  <a:lnTo>
                    <a:pt x="12028" y="7629"/>
                  </a:lnTo>
                  <a:lnTo>
                    <a:pt x="13194" y="5774"/>
                  </a:lnTo>
                  <a:lnTo>
                    <a:pt x="14391" y="3949"/>
                  </a:lnTo>
                  <a:lnTo>
                    <a:pt x="15648" y="2154"/>
                  </a:lnTo>
                  <a:lnTo>
                    <a:pt x="16934" y="359"/>
                  </a:lnTo>
                  <a:lnTo>
                    <a:pt x="16964" y="299"/>
                  </a:lnTo>
                  <a:lnTo>
                    <a:pt x="16964" y="210"/>
                  </a:lnTo>
                  <a:lnTo>
                    <a:pt x="16934" y="120"/>
                  </a:lnTo>
                  <a:lnTo>
                    <a:pt x="16874" y="60"/>
                  </a:lnTo>
                  <a:lnTo>
                    <a:pt x="16815" y="30"/>
                  </a:lnTo>
                  <a:lnTo>
                    <a:pt x="1675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3" name="Google Shape;5853;p43"/>
            <p:cNvSpPr/>
            <p:nvPr/>
          </p:nvSpPr>
          <p:spPr>
            <a:xfrm>
              <a:off x="7020600" y="2965925"/>
              <a:ext cx="81550" cy="100250"/>
            </a:xfrm>
            <a:custGeom>
              <a:avLst/>
              <a:gdLst/>
              <a:ahLst/>
              <a:cxnLst/>
              <a:rect l="l" t="t" r="r" b="b"/>
              <a:pathLst>
                <a:path w="3262" h="4010" extrusionOk="0">
                  <a:moveTo>
                    <a:pt x="120" y="1"/>
                  </a:moveTo>
                  <a:lnTo>
                    <a:pt x="60" y="60"/>
                  </a:lnTo>
                  <a:lnTo>
                    <a:pt x="0" y="120"/>
                  </a:lnTo>
                  <a:lnTo>
                    <a:pt x="0" y="210"/>
                  </a:lnTo>
                  <a:lnTo>
                    <a:pt x="240" y="3830"/>
                  </a:lnTo>
                  <a:lnTo>
                    <a:pt x="270" y="3950"/>
                  </a:lnTo>
                  <a:lnTo>
                    <a:pt x="359" y="4010"/>
                  </a:lnTo>
                  <a:lnTo>
                    <a:pt x="449" y="4010"/>
                  </a:lnTo>
                  <a:lnTo>
                    <a:pt x="569" y="3980"/>
                  </a:lnTo>
                  <a:lnTo>
                    <a:pt x="3172" y="2663"/>
                  </a:lnTo>
                  <a:lnTo>
                    <a:pt x="3232" y="2603"/>
                  </a:lnTo>
                  <a:lnTo>
                    <a:pt x="3262" y="2544"/>
                  </a:lnTo>
                  <a:lnTo>
                    <a:pt x="3262" y="2454"/>
                  </a:lnTo>
                  <a:lnTo>
                    <a:pt x="3232" y="2364"/>
                  </a:lnTo>
                  <a:lnTo>
                    <a:pt x="3172" y="2304"/>
                  </a:lnTo>
                  <a:lnTo>
                    <a:pt x="3082" y="2274"/>
                  </a:lnTo>
                  <a:lnTo>
                    <a:pt x="3022" y="2274"/>
                  </a:lnTo>
                  <a:lnTo>
                    <a:pt x="2932" y="2304"/>
                  </a:lnTo>
                  <a:lnTo>
                    <a:pt x="659" y="3471"/>
                  </a:lnTo>
                  <a:lnTo>
                    <a:pt x="419" y="180"/>
                  </a:lnTo>
                  <a:lnTo>
                    <a:pt x="389" y="90"/>
                  </a:lnTo>
                  <a:lnTo>
                    <a:pt x="359" y="31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4" name="Google Shape;5854;p43"/>
            <p:cNvSpPr/>
            <p:nvPr/>
          </p:nvSpPr>
          <p:spPr>
            <a:xfrm>
              <a:off x="6888200" y="3164875"/>
              <a:ext cx="17975" cy="139900"/>
            </a:xfrm>
            <a:custGeom>
              <a:avLst/>
              <a:gdLst/>
              <a:ahLst/>
              <a:cxnLst/>
              <a:rect l="l" t="t" r="r" b="b"/>
              <a:pathLst>
                <a:path w="719" h="5596" extrusionOk="0">
                  <a:moveTo>
                    <a:pt x="210" y="1"/>
                  </a:moveTo>
                  <a:lnTo>
                    <a:pt x="121" y="31"/>
                  </a:lnTo>
                  <a:lnTo>
                    <a:pt x="61" y="61"/>
                  </a:lnTo>
                  <a:lnTo>
                    <a:pt x="31" y="121"/>
                  </a:lnTo>
                  <a:lnTo>
                    <a:pt x="1" y="210"/>
                  </a:lnTo>
                  <a:lnTo>
                    <a:pt x="300" y="5386"/>
                  </a:lnTo>
                  <a:lnTo>
                    <a:pt x="330" y="5476"/>
                  </a:lnTo>
                  <a:lnTo>
                    <a:pt x="360" y="5536"/>
                  </a:lnTo>
                  <a:lnTo>
                    <a:pt x="450" y="5596"/>
                  </a:lnTo>
                  <a:lnTo>
                    <a:pt x="510" y="5596"/>
                  </a:lnTo>
                  <a:lnTo>
                    <a:pt x="599" y="5566"/>
                  </a:lnTo>
                  <a:lnTo>
                    <a:pt x="659" y="5536"/>
                  </a:lnTo>
                  <a:lnTo>
                    <a:pt x="719" y="5476"/>
                  </a:lnTo>
                  <a:lnTo>
                    <a:pt x="719" y="5386"/>
                  </a:lnTo>
                  <a:lnTo>
                    <a:pt x="450" y="210"/>
                  </a:lnTo>
                  <a:lnTo>
                    <a:pt x="420" y="121"/>
                  </a:lnTo>
                  <a:lnTo>
                    <a:pt x="360" y="61"/>
                  </a:lnTo>
                  <a:lnTo>
                    <a:pt x="3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5" name="Google Shape;5855;p43"/>
            <p:cNvSpPr/>
            <p:nvPr/>
          </p:nvSpPr>
          <p:spPr>
            <a:xfrm>
              <a:off x="6899425" y="3232200"/>
              <a:ext cx="84550" cy="65850"/>
            </a:xfrm>
            <a:custGeom>
              <a:avLst/>
              <a:gdLst/>
              <a:ahLst/>
              <a:cxnLst/>
              <a:rect l="l" t="t" r="r" b="b"/>
              <a:pathLst>
                <a:path w="3382" h="2634" extrusionOk="0">
                  <a:moveTo>
                    <a:pt x="3142" y="0"/>
                  </a:moveTo>
                  <a:lnTo>
                    <a:pt x="3052" y="30"/>
                  </a:lnTo>
                  <a:lnTo>
                    <a:pt x="90" y="2244"/>
                  </a:lnTo>
                  <a:lnTo>
                    <a:pt x="31" y="2304"/>
                  </a:lnTo>
                  <a:lnTo>
                    <a:pt x="1" y="2394"/>
                  </a:lnTo>
                  <a:lnTo>
                    <a:pt x="1" y="2454"/>
                  </a:lnTo>
                  <a:lnTo>
                    <a:pt x="31" y="2543"/>
                  </a:lnTo>
                  <a:lnTo>
                    <a:pt x="90" y="2603"/>
                  </a:lnTo>
                  <a:lnTo>
                    <a:pt x="150" y="2633"/>
                  </a:lnTo>
                  <a:lnTo>
                    <a:pt x="240" y="2633"/>
                  </a:lnTo>
                  <a:lnTo>
                    <a:pt x="330" y="2603"/>
                  </a:lnTo>
                  <a:lnTo>
                    <a:pt x="3292" y="389"/>
                  </a:lnTo>
                  <a:lnTo>
                    <a:pt x="3381" y="330"/>
                  </a:lnTo>
                  <a:lnTo>
                    <a:pt x="3381" y="240"/>
                  </a:lnTo>
                  <a:lnTo>
                    <a:pt x="3381" y="180"/>
                  </a:lnTo>
                  <a:lnTo>
                    <a:pt x="3352" y="90"/>
                  </a:lnTo>
                  <a:lnTo>
                    <a:pt x="3292" y="30"/>
                  </a:lnTo>
                  <a:lnTo>
                    <a:pt x="323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6" name="Google Shape;5856;p43"/>
            <p:cNvSpPr/>
            <p:nvPr/>
          </p:nvSpPr>
          <p:spPr>
            <a:xfrm>
              <a:off x="6767050" y="3404225"/>
              <a:ext cx="145875" cy="157850"/>
            </a:xfrm>
            <a:custGeom>
              <a:avLst/>
              <a:gdLst/>
              <a:ahLst/>
              <a:cxnLst/>
              <a:rect l="l" t="t" r="r" b="b"/>
              <a:pathLst>
                <a:path w="5835" h="6314" extrusionOk="0">
                  <a:moveTo>
                    <a:pt x="90" y="1"/>
                  </a:moveTo>
                  <a:lnTo>
                    <a:pt x="30" y="60"/>
                  </a:lnTo>
                  <a:lnTo>
                    <a:pt x="0" y="120"/>
                  </a:lnTo>
                  <a:lnTo>
                    <a:pt x="0" y="210"/>
                  </a:lnTo>
                  <a:lnTo>
                    <a:pt x="1107" y="6134"/>
                  </a:lnTo>
                  <a:lnTo>
                    <a:pt x="1167" y="6253"/>
                  </a:lnTo>
                  <a:lnTo>
                    <a:pt x="1257" y="6313"/>
                  </a:lnTo>
                  <a:lnTo>
                    <a:pt x="1376" y="6313"/>
                  </a:lnTo>
                  <a:lnTo>
                    <a:pt x="1436" y="6283"/>
                  </a:lnTo>
                  <a:lnTo>
                    <a:pt x="1496" y="6253"/>
                  </a:lnTo>
                  <a:lnTo>
                    <a:pt x="5774" y="1885"/>
                  </a:lnTo>
                  <a:lnTo>
                    <a:pt x="5834" y="1796"/>
                  </a:lnTo>
                  <a:lnTo>
                    <a:pt x="5834" y="1736"/>
                  </a:lnTo>
                  <a:lnTo>
                    <a:pt x="5804" y="1646"/>
                  </a:lnTo>
                  <a:lnTo>
                    <a:pt x="5774" y="1586"/>
                  </a:lnTo>
                  <a:lnTo>
                    <a:pt x="5685" y="1556"/>
                  </a:lnTo>
                  <a:lnTo>
                    <a:pt x="5625" y="1526"/>
                  </a:lnTo>
                  <a:lnTo>
                    <a:pt x="5535" y="1556"/>
                  </a:lnTo>
                  <a:lnTo>
                    <a:pt x="5445" y="1616"/>
                  </a:lnTo>
                  <a:lnTo>
                    <a:pt x="1466" y="5655"/>
                  </a:lnTo>
                  <a:lnTo>
                    <a:pt x="419" y="180"/>
                  </a:lnTo>
                  <a:lnTo>
                    <a:pt x="389" y="90"/>
                  </a:lnTo>
                  <a:lnTo>
                    <a:pt x="329" y="31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7" name="Google Shape;5857;p43"/>
            <p:cNvSpPr/>
            <p:nvPr/>
          </p:nvSpPr>
          <p:spPr>
            <a:xfrm>
              <a:off x="6793225" y="3588975"/>
              <a:ext cx="520600" cy="267050"/>
            </a:xfrm>
            <a:custGeom>
              <a:avLst/>
              <a:gdLst/>
              <a:ahLst/>
              <a:cxnLst/>
              <a:rect l="l" t="t" r="r" b="b"/>
              <a:pathLst>
                <a:path w="20824" h="10682" extrusionOk="0">
                  <a:moveTo>
                    <a:pt x="18609" y="0"/>
                  </a:moveTo>
                  <a:lnTo>
                    <a:pt x="17862" y="30"/>
                  </a:lnTo>
                  <a:lnTo>
                    <a:pt x="17114" y="60"/>
                  </a:lnTo>
                  <a:lnTo>
                    <a:pt x="16396" y="120"/>
                  </a:lnTo>
                  <a:lnTo>
                    <a:pt x="15648" y="180"/>
                  </a:lnTo>
                  <a:lnTo>
                    <a:pt x="14930" y="300"/>
                  </a:lnTo>
                  <a:lnTo>
                    <a:pt x="14211" y="419"/>
                  </a:lnTo>
                  <a:lnTo>
                    <a:pt x="13493" y="569"/>
                  </a:lnTo>
                  <a:lnTo>
                    <a:pt x="12775" y="778"/>
                  </a:lnTo>
                  <a:lnTo>
                    <a:pt x="12057" y="958"/>
                  </a:lnTo>
                  <a:lnTo>
                    <a:pt x="11369" y="1197"/>
                  </a:lnTo>
                  <a:lnTo>
                    <a:pt x="10651" y="1466"/>
                  </a:lnTo>
                  <a:lnTo>
                    <a:pt x="9993" y="1736"/>
                  </a:lnTo>
                  <a:lnTo>
                    <a:pt x="9305" y="2035"/>
                  </a:lnTo>
                  <a:lnTo>
                    <a:pt x="8318" y="2543"/>
                  </a:lnTo>
                  <a:lnTo>
                    <a:pt x="7330" y="3112"/>
                  </a:lnTo>
                  <a:lnTo>
                    <a:pt x="6403" y="3710"/>
                  </a:lnTo>
                  <a:lnTo>
                    <a:pt x="5505" y="4368"/>
                  </a:lnTo>
                  <a:lnTo>
                    <a:pt x="4638" y="5086"/>
                  </a:lnTo>
                  <a:lnTo>
                    <a:pt x="3800" y="5834"/>
                  </a:lnTo>
                  <a:lnTo>
                    <a:pt x="2992" y="6642"/>
                  </a:lnTo>
                  <a:lnTo>
                    <a:pt x="2244" y="7480"/>
                  </a:lnTo>
                  <a:lnTo>
                    <a:pt x="1556" y="8348"/>
                  </a:lnTo>
                  <a:lnTo>
                    <a:pt x="1137" y="8886"/>
                  </a:lnTo>
                  <a:lnTo>
                    <a:pt x="718" y="9484"/>
                  </a:lnTo>
                  <a:lnTo>
                    <a:pt x="329" y="10083"/>
                  </a:lnTo>
                  <a:lnTo>
                    <a:pt x="0" y="10681"/>
                  </a:lnTo>
                  <a:lnTo>
                    <a:pt x="928" y="9634"/>
                  </a:lnTo>
                  <a:lnTo>
                    <a:pt x="1855" y="8557"/>
                  </a:lnTo>
                  <a:lnTo>
                    <a:pt x="2843" y="7540"/>
                  </a:lnTo>
                  <a:lnTo>
                    <a:pt x="3351" y="7031"/>
                  </a:lnTo>
                  <a:lnTo>
                    <a:pt x="3890" y="6552"/>
                  </a:lnTo>
                  <a:lnTo>
                    <a:pt x="4638" y="5924"/>
                  </a:lnTo>
                  <a:lnTo>
                    <a:pt x="5416" y="5326"/>
                  </a:lnTo>
                  <a:lnTo>
                    <a:pt x="6193" y="4787"/>
                  </a:lnTo>
                  <a:lnTo>
                    <a:pt x="7001" y="4279"/>
                  </a:lnTo>
                  <a:lnTo>
                    <a:pt x="7809" y="3800"/>
                  </a:lnTo>
                  <a:lnTo>
                    <a:pt x="8677" y="3351"/>
                  </a:lnTo>
                  <a:lnTo>
                    <a:pt x="9544" y="2932"/>
                  </a:lnTo>
                  <a:lnTo>
                    <a:pt x="10412" y="2573"/>
                  </a:lnTo>
                  <a:lnTo>
                    <a:pt x="11309" y="2214"/>
                  </a:lnTo>
                  <a:lnTo>
                    <a:pt x="12237" y="1915"/>
                  </a:lnTo>
                  <a:lnTo>
                    <a:pt x="13164" y="1616"/>
                  </a:lnTo>
                  <a:lnTo>
                    <a:pt x="14122" y="1347"/>
                  </a:lnTo>
                  <a:lnTo>
                    <a:pt x="15079" y="1137"/>
                  </a:lnTo>
                  <a:lnTo>
                    <a:pt x="16037" y="928"/>
                  </a:lnTo>
                  <a:lnTo>
                    <a:pt x="17024" y="748"/>
                  </a:lnTo>
                  <a:lnTo>
                    <a:pt x="18041" y="569"/>
                  </a:lnTo>
                  <a:lnTo>
                    <a:pt x="20823" y="150"/>
                  </a:lnTo>
                  <a:lnTo>
                    <a:pt x="20075" y="90"/>
                  </a:lnTo>
                  <a:lnTo>
                    <a:pt x="19328" y="30"/>
                  </a:lnTo>
                  <a:lnTo>
                    <a:pt x="1860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8" name="Google Shape;5858;p43"/>
            <p:cNvSpPr/>
            <p:nvPr/>
          </p:nvSpPr>
          <p:spPr>
            <a:xfrm>
              <a:off x="6780500" y="3592700"/>
              <a:ext cx="593150" cy="314925"/>
            </a:xfrm>
            <a:custGeom>
              <a:avLst/>
              <a:gdLst/>
              <a:ahLst/>
              <a:cxnLst/>
              <a:rect l="l" t="t" r="r" b="b"/>
              <a:pathLst>
                <a:path w="23726" h="12597" extrusionOk="0">
                  <a:moveTo>
                    <a:pt x="21332" y="1"/>
                  </a:moveTo>
                  <a:lnTo>
                    <a:pt x="18550" y="420"/>
                  </a:lnTo>
                  <a:lnTo>
                    <a:pt x="17533" y="599"/>
                  </a:lnTo>
                  <a:lnTo>
                    <a:pt x="16546" y="779"/>
                  </a:lnTo>
                  <a:lnTo>
                    <a:pt x="15588" y="988"/>
                  </a:lnTo>
                  <a:lnTo>
                    <a:pt x="14631" y="1198"/>
                  </a:lnTo>
                  <a:lnTo>
                    <a:pt x="13673" y="1467"/>
                  </a:lnTo>
                  <a:lnTo>
                    <a:pt x="12746" y="1766"/>
                  </a:lnTo>
                  <a:lnTo>
                    <a:pt x="11818" y="2065"/>
                  </a:lnTo>
                  <a:lnTo>
                    <a:pt x="10921" y="2424"/>
                  </a:lnTo>
                  <a:lnTo>
                    <a:pt x="10053" y="2783"/>
                  </a:lnTo>
                  <a:lnTo>
                    <a:pt x="9186" y="3202"/>
                  </a:lnTo>
                  <a:lnTo>
                    <a:pt x="8318" y="3651"/>
                  </a:lnTo>
                  <a:lnTo>
                    <a:pt x="7510" y="4130"/>
                  </a:lnTo>
                  <a:lnTo>
                    <a:pt x="6702" y="4638"/>
                  </a:lnTo>
                  <a:lnTo>
                    <a:pt x="5925" y="5177"/>
                  </a:lnTo>
                  <a:lnTo>
                    <a:pt x="5147" y="5775"/>
                  </a:lnTo>
                  <a:lnTo>
                    <a:pt x="4399" y="6403"/>
                  </a:lnTo>
                  <a:lnTo>
                    <a:pt x="3860" y="6882"/>
                  </a:lnTo>
                  <a:lnTo>
                    <a:pt x="3352" y="7391"/>
                  </a:lnTo>
                  <a:lnTo>
                    <a:pt x="2364" y="8408"/>
                  </a:lnTo>
                  <a:lnTo>
                    <a:pt x="1437" y="9485"/>
                  </a:lnTo>
                  <a:lnTo>
                    <a:pt x="509" y="10532"/>
                  </a:lnTo>
                  <a:lnTo>
                    <a:pt x="300" y="10981"/>
                  </a:lnTo>
                  <a:lnTo>
                    <a:pt x="150" y="11430"/>
                  </a:lnTo>
                  <a:lnTo>
                    <a:pt x="61" y="11669"/>
                  </a:lnTo>
                  <a:lnTo>
                    <a:pt x="1" y="11968"/>
                  </a:lnTo>
                  <a:lnTo>
                    <a:pt x="1" y="12088"/>
                  </a:lnTo>
                  <a:lnTo>
                    <a:pt x="31" y="12237"/>
                  </a:lnTo>
                  <a:lnTo>
                    <a:pt x="90" y="12357"/>
                  </a:lnTo>
                  <a:lnTo>
                    <a:pt x="180" y="12477"/>
                  </a:lnTo>
                  <a:lnTo>
                    <a:pt x="270" y="12537"/>
                  </a:lnTo>
                  <a:lnTo>
                    <a:pt x="390" y="12567"/>
                  </a:lnTo>
                  <a:lnTo>
                    <a:pt x="539" y="12596"/>
                  </a:lnTo>
                  <a:lnTo>
                    <a:pt x="689" y="12596"/>
                  </a:lnTo>
                  <a:lnTo>
                    <a:pt x="2245" y="12058"/>
                  </a:lnTo>
                  <a:lnTo>
                    <a:pt x="3770" y="11519"/>
                  </a:lnTo>
                  <a:lnTo>
                    <a:pt x="5296" y="10921"/>
                  </a:lnTo>
                  <a:lnTo>
                    <a:pt x="6822" y="10323"/>
                  </a:lnTo>
                  <a:lnTo>
                    <a:pt x="8318" y="9665"/>
                  </a:lnTo>
                  <a:lnTo>
                    <a:pt x="9814" y="8976"/>
                  </a:lnTo>
                  <a:lnTo>
                    <a:pt x="11280" y="8288"/>
                  </a:lnTo>
                  <a:lnTo>
                    <a:pt x="12746" y="7540"/>
                  </a:lnTo>
                  <a:lnTo>
                    <a:pt x="14182" y="6762"/>
                  </a:lnTo>
                  <a:lnTo>
                    <a:pt x="15618" y="5955"/>
                  </a:lnTo>
                  <a:lnTo>
                    <a:pt x="17024" y="5117"/>
                  </a:lnTo>
                  <a:lnTo>
                    <a:pt x="18400" y="4249"/>
                  </a:lnTo>
                  <a:lnTo>
                    <a:pt x="19777" y="3322"/>
                  </a:lnTo>
                  <a:lnTo>
                    <a:pt x="21123" y="2394"/>
                  </a:lnTo>
                  <a:lnTo>
                    <a:pt x="22439" y="1437"/>
                  </a:lnTo>
                  <a:lnTo>
                    <a:pt x="23726" y="420"/>
                  </a:lnTo>
                  <a:lnTo>
                    <a:pt x="23128" y="300"/>
                  </a:lnTo>
                  <a:lnTo>
                    <a:pt x="22529" y="180"/>
                  </a:lnTo>
                  <a:lnTo>
                    <a:pt x="21931" y="91"/>
                  </a:lnTo>
                  <a:lnTo>
                    <a:pt x="2133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9" name="Google Shape;5859;p43"/>
            <p:cNvSpPr/>
            <p:nvPr/>
          </p:nvSpPr>
          <p:spPr>
            <a:xfrm>
              <a:off x="6797700" y="3603175"/>
              <a:ext cx="584175" cy="304450"/>
            </a:xfrm>
            <a:custGeom>
              <a:avLst/>
              <a:gdLst/>
              <a:ahLst/>
              <a:cxnLst/>
              <a:rect l="l" t="t" r="r" b="b"/>
              <a:pathLst>
                <a:path w="23367" h="12178" extrusionOk="0">
                  <a:moveTo>
                    <a:pt x="23038" y="1"/>
                  </a:moveTo>
                  <a:lnTo>
                    <a:pt x="21751" y="1018"/>
                  </a:lnTo>
                  <a:lnTo>
                    <a:pt x="20435" y="1975"/>
                  </a:lnTo>
                  <a:lnTo>
                    <a:pt x="19089" y="2903"/>
                  </a:lnTo>
                  <a:lnTo>
                    <a:pt x="17712" y="3830"/>
                  </a:lnTo>
                  <a:lnTo>
                    <a:pt x="16336" y="4698"/>
                  </a:lnTo>
                  <a:lnTo>
                    <a:pt x="14930" y="5536"/>
                  </a:lnTo>
                  <a:lnTo>
                    <a:pt x="13494" y="6343"/>
                  </a:lnTo>
                  <a:lnTo>
                    <a:pt x="12058" y="7121"/>
                  </a:lnTo>
                  <a:lnTo>
                    <a:pt x="10592" y="7869"/>
                  </a:lnTo>
                  <a:lnTo>
                    <a:pt x="9126" y="8557"/>
                  </a:lnTo>
                  <a:lnTo>
                    <a:pt x="7630" y="9246"/>
                  </a:lnTo>
                  <a:lnTo>
                    <a:pt x="6134" y="9904"/>
                  </a:lnTo>
                  <a:lnTo>
                    <a:pt x="4608" y="10502"/>
                  </a:lnTo>
                  <a:lnTo>
                    <a:pt x="3082" y="11100"/>
                  </a:lnTo>
                  <a:lnTo>
                    <a:pt x="1557" y="11639"/>
                  </a:lnTo>
                  <a:lnTo>
                    <a:pt x="1" y="12177"/>
                  </a:lnTo>
                  <a:lnTo>
                    <a:pt x="270" y="12148"/>
                  </a:lnTo>
                  <a:lnTo>
                    <a:pt x="539" y="12088"/>
                  </a:lnTo>
                  <a:lnTo>
                    <a:pt x="988" y="11968"/>
                  </a:lnTo>
                  <a:lnTo>
                    <a:pt x="2035" y="11729"/>
                  </a:lnTo>
                  <a:lnTo>
                    <a:pt x="3082" y="11459"/>
                  </a:lnTo>
                  <a:lnTo>
                    <a:pt x="4100" y="11190"/>
                  </a:lnTo>
                  <a:lnTo>
                    <a:pt x="5117" y="10891"/>
                  </a:lnTo>
                  <a:lnTo>
                    <a:pt x="6134" y="10562"/>
                  </a:lnTo>
                  <a:lnTo>
                    <a:pt x="7151" y="10203"/>
                  </a:lnTo>
                  <a:lnTo>
                    <a:pt x="8139" y="9844"/>
                  </a:lnTo>
                  <a:lnTo>
                    <a:pt x="9126" y="9425"/>
                  </a:lnTo>
                  <a:lnTo>
                    <a:pt x="10113" y="9006"/>
                  </a:lnTo>
                  <a:lnTo>
                    <a:pt x="11100" y="8557"/>
                  </a:lnTo>
                  <a:lnTo>
                    <a:pt x="12058" y="8109"/>
                  </a:lnTo>
                  <a:lnTo>
                    <a:pt x="13015" y="7600"/>
                  </a:lnTo>
                  <a:lnTo>
                    <a:pt x="13973" y="7091"/>
                  </a:lnTo>
                  <a:lnTo>
                    <a:pt x="14900" y="6553"/>
                  </a:lnTo>
                  <a:lnTo>
                    <a:pt x="15828" y="5984"/>
                  </a:lnTo>
                  <a:lnTo>
                    <a:pt x="16725" y="5416"/>
                  </a:lnTo>
                  <a:lnTo>
                    <a:pt x="17593" y="4818"/>
                  </a:lnTo>
                  <a:lnTo>
                    <a:pt x="18490" y="4189"/>
                  </a:lnTo>
                  <a:lnTo>
                    <a:pt x="19328" y="3561"/>
                  </a:lnTo>
                  <a:lnTo>
                    <a:pt x="20196" y="2903"/>
                  </a:lnTo>
                  <a:lnTo>
                    <a:pt x="21003" y="2215"/>
                  </a:lnTo>
                  <a:lnTo>
                    <a:pt x="21811" y="1527"/>
                  </a:lnTo>
                  <a:lnTo>
                    <a:pt x="22589" y="809"/>
                  </a:lnTo>
                  <a:lnTo>
                    <a:pt x="22978" y="420"/>
                  </a:lnTo>
                  <a:lnTo>
                    <a:pt x="23217" y="180"/>
                  </a:lnTo>
                  <a:lnTo>
                    <a:pt x="23307" y="91"/>
                  </a:lnTo>
                  <a:lnTo>
                    <a:pt x="23367" y="91"/>
                  </a:lnTo>
                  <a:lnTo>
                    <a:pt x="23038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0" name="Google Shape;5860;p43"/>
            <p:cNvSpPr/>
            <p:nvPr/>
          </p:nvSpPr>
          <p:spPr>
            <a:xfrm>
              <a:off x="6715425" y="3642825"/>
              <a:ext cx="542300" cy="316400"/>
            </a:xfrm>
            <a:custGeom>
              <a:avLst/>
              <a:gdLst/>
              <a:ahLst/>
              <a:cxnLst/>
              <a:rect l="l" t="t" r="r" b="b"/>
              <a:pathLst>
                <a:path w="21692" h="12656" extrusionOk="0">
                  <a:moveTo>
                    <a:pt x="21512" y="0"/>
                  </a:moveTo>
                  <a:lnTo>
                    <a:pt x="20375" y="389"/>
                  </a:lnTo>
                  <a:lnTo>
                    <a:pt x="19208" y="808"/>
                  </a:lnTo>
                  <a:lnTo>
                    <a:pt x="18071" y="1257"/>
                  </a:lnTo>
                  <a:lnTo>
                    <a:pt x="16935" y="1706"/>
                  </a:lnTo>
                  <a:lnTo>
                    <a:pt x="15828" y="2184"/>
                  </a:lnTo>
                  <a:lnTo>
                    <a:pt x="14721" y="2693"/>
                  </a:lnTo>
                  <a:lnTo>
                    <a:pt x="13614" y="3232"/>
                  </a:lnTo>
                  <a:lnTo>
                    <a:pt x="12537" y="3770"/>
                  </a:lnTo>
                  <a:lnTo>
                    <a:pt x="11460" y="4339"/>
                  </a:lnTo>
                  <a:lnTo>
                    <a:pt x="10382" y="4937"/>
                  </a:lnTo>
                  <a:lnTo>
                    <a:pt x="9335" y="5565"/>
                  </a:lnTo>
                  <a:lnTo>
                    <a:pt x="8318" y="6194"/>
                  </a:lnTo>
                  <a:lnTo>
                    <a:pt x="7301" y="6852"/>
                  </a:lnTo>
                  <a:lnTo>
                    <a:pt x="6284" y="7510"/>
                  </a:lnTo>
                  <a:lnTo>
                    <a:pt x="5296" y="8198"/>
                  </a:lnTo>
                  <a:lnTo>
                    <a:pt x="4309" y="8916"/>
                  </a:lnTo>
                  <a:lnTo>
                    <a:pt x="3202" y="9754"/>
                  </a:lnTo>
                  <a:lnTo>
                    <a:pt x="2125" y="10621"/>
                  </a:lnTo>
                  <a:lnTo>
                    <a:pt x="1078" y="11489"/>
                  </a:lnTo>
                  <a:lnTo>
                    <a:pt x="61" y="12416"/>
                  </a:lnTo>
                  <a:lnTo>
                    <a:pt x="1" y="12446"/>
                  </a:lnTo>
                  <a:lnTo>
                    <a:pt x="1" y="12506"/>
                  </a:lnTo>
                  <a:lnTo>
                    <a:pt x="1" y="12566"/>
                  </a:lnTo>
                  <a:lnTo>
                    <a:pt x="31" y="12596"/>
                  </a:lnTo>
                  <a:lnTo>
                    <a:pt x="91" y="12626"/>
                  </a:lnTo>
                  <a:lnTo>
                    <a:pt x="120" y="12656"/>
                  </a:lnTo>
                  <a:lnTo>
                    <a:pt x="180" y="12626"/>
                  </a:lnTo>
                  <a:lnTo>
                    <a:pt x="240" y="12596"/>
                  </a:lnTo>
                  <a:lnTo>
                    <a:pt x="1138" y="11818"/>
                  </a:lnTo>
                  <a:lnTo>
                    <a:pt x="2065" y="11010"/>
                  </a:lnTo>
                  <a:lnTo>
                    <a:pt x="3023" y="10262"/>
                  </a:lnTo>
                  <a:lnTo>
                    <a:pt x="3980" y="9514"/>
                  </a:lnTo>
                  <a:lnTo>
                    <a:pt x="4937" y="8796"/>
                  </a:lnTo>
                  <a:lnTo>
                    <a:pt x="5925" y="8078"/>
                  </a:lnTo>
                  <a:lnTo>
                    <a:pt x="6942" y="7390"/>
                  </a:lnTo>
                  <a:lnTo>
                    <a:pt x="7929" y="6732"/>
                  </a:lnTo>
                  <a:lnTo>
                    <a:pt x="8976" y="6104"/>
                  </a:lnTo>
                  <a:lnTo>
                    <a:pt x="9994" y="5475"/>
                  </a:lnTo>
                  <a:lnTo>
                    <a:pt x="11041" y="4877"/>
                  </a:lnTo>
                  <a:lnTo>
                    <a:pt x="12118" y="4309"/>
                  </a:lnTo>
                  <a:lnTo>
                    <a:pt x="13195" y="3740"/>
                  </a:lnTo>
                  <a:lnTo>
                    <a:pt x="14272" y="3202"/>
                  </a:lnTo>
                  <a:lnTo>
                    <a:pt x="15379" y="2693"/>
                  </a:lnTo>
                  <a:lnTo>
                    <a:pt x="16486" y="2214"/>
                  </a:lnTo>
                  <a:lnTo>
                    <a:pt x="17742" y="1676"/>
                  </a:lnTo>
                  <a:lnTo>
                    <a:pt x="18999" y="1167"/>
                  </a:lnTo>
                  <a:lnTo>
                    <a:pt x="20285" y="719"/>
                  </a:lnTo>
                  <a:lnTo>
                    <a:pt x="21572" y="270"/>
                  </a:lnTo>
                  <a:lnTo>
                    <a:pt x="21632" y="240"/>
                  </a:lnTo>
                  <a:lnTo>
                    <a:pt x="21662" y="180"/>
                  </a:lnTo>
                  <a:lnTo>
                    <a:pt x="21692" y="90"/>
                  </a:lnTo>
                  <a:lnTo>
                    <a:pt x="21662" y="60"/>
                  </a:lnTo>
                  <a:lnTo>
                    <a:pt x="2163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1" name="Google Shape;5861;p43"/>
            <p:cNvSpPr/>
            <p:nvPr/>
          </p:nvSpPr>
          <p:spPr>
            <a:xfrm>
              <a:off x="7143275" y="3632350"/>
              <a:ext cx="51625" cy="61350"/>
            </a:xfrm>
            <a:custGeom>
              <a:avLst/>
              <a:gdLst/>
              <a:ahLst/>
              <a:cxnLst/>
              <a:rect l="l" t="t" r="r" b="b"/>
              <a:pathLst>
                <a:path w="2065" h="2454" extrusionOk="0">
                  <a:moveTo>
                    <a:pt x="1287" y="1"/>
                  </a:moveTo>
                  <a:lnTo>
                    <a:pt x="1227" y="31"/>
                  </a:lnTo>
                  <a:lnTo>
                    <a:pt x="1197" y="60"/>
                  </a:lnTo>
                  <a:lnTo>
                    <a:pt x="30" y="2005"/>
                  </a:lnTo>
                  <a:lnTo>
                    <a:pt x="0" y="2065"/>
                  </a:lnTo>
                  <a:lnTo>
                    <a:pt x="30" y="2125"/>
                  </a:lnTo>
                  <a:lnTo>
                    <a:pt x="60" y="2185"/>
                  </a:lnTo>
                  <a:lnTo>
                    <a:pt x="120" y="2215"/>
                  </a:lnTo>
                  <a:lnTo>
                    <a:pt x="1945" y="2454"/>
                  </a:lnTo>
                  <a:lnTo>
                    <a:pt x="2005" y="2454"/>
                  </a:lnTo>
                  <a:lnTo>
                    <a:pt x="2035" y="2424"/>
                  </a:lnTo>
                  <a:lnTo>
                    <a:pt x="2064" y="2394"/>
                  </a:lnTo>
                  <a:lnTo>
                    <a:pt x="2064" y="2334"/>
                  </a:lnTo>
                  <a:lnTo>
                    <a:pt x="2064" y="2274"/>
                  </a:lnTo>
                  <a:lnTo>
                    <a:pt x="2035" y="2244"/>
                  </a:lnTo>
                  <a:lnTo>
                    <a:pt x="1945" y="2185"/>
                  </a:lnTo>
                  <a:lnTo>
                    <a:pt x="359" y="1975"/>
                  </a:lnTo>
                  <a:lnTo>
                    <a:pt x="1436" y="210"/>
                  </a:lnTo>
                  <a:lnTo>
                    <a:pt x="1436" y="150"/>
                  </a:lnTo>
                  <a:lnTo>
                    <a:pt x="1436" y="90"/>
                  </a:lnTo>
                  <a:lnTo>
                    <a:pt x="1436" y="60"/>
                  </a:lnTo>
                  <a:lnTo>
                    <a:pt x="1376" y="31"/>
                  </a:lnTo>
                  <a:lnTo>
                    <a:pt x="13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2" name="Google Shape;5862;p43"/>
            <p:cNvSpPr/>
            <p:nvPr/>
          </p:nvSpPr>
          <p:spPr>
            <a:xfrm>
              <a:off x="6990675" y="3686200"/>
              <a:ext cx="49400" cy="75575"/>
            </a:xfrm>
            <a:custGeom>
              <a:avLst/>
              <a:gdLst/>
              <a:ahLst/>
              <a:cxnLst/>
              <a:rect l="l" t="t" r="r" b="b"/>
              <a:pathLst>
                <a:path w="1976" h="3023" extrusionOk="0">
                  <a:moveTo>
                    <a:pt x="1826" y="1"/>
                  </a:moveTo>
                  <a:lnTo>
                    <a:pt x="1766" y="31"/>
                  </a:lnTo>
                  <a:lnTo>
                    <a:pt x="1736" y="61"/>
                  </a:lnTo>
                  <a:lnTo>
                    <a:pt x="1" y="2813"/>
                  </a:lnTo>
                  <a:lnTo>
                    <a:pt x="1" y="2873"/>
                  </a:lnTo>
                  <a:lnTo>
                    <a:pt x="1" y="2933"/>
                  </a:lnTo>
                  <a:lnTo>
                    <a:pt x="31" y="2963"/>
                  </a:lnTo>
                  <a:lnTo>
                    <a:pt x="61" y="2993"/>
                  </a:lnTo>
                  <a:lnTo>
                    <a:pt x="90" y="3022"/>
                  </a:lnTo>
                  <a:lnTo>
                    <a:pt x="150" y="3022"/>
                  </a:lnTo>
                  <a:lnTo>
                    <a:pt x="210" y="2993"/>
                  </a:lnTo>
                  <a:lnTo>
                    <a:pt x="240" y="2963"/>
                  </a:lnTo>
                  <a:lnTo>
                    <a:pt x="1945" y="210"/>
                  </a:lnTo>
                  <a:lnTo>
                    <a:pt x="1975" y="150"/>
                  </a:lnTo>
                  <a:lnTo>
                    <a:pt x="1975" y="120"/>
                  </a:lnTo>
                  <a:lnTo>
                    <a:pt x="1945" y="61"/>
                  </a:lnTo>
                  <a:lnTo>
                    <a:pt x="1916" y="31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3" name="Google Shape;5863;p43"/>
            <p:cNvSpPr/>
            <p:nvPr/>
          </p:nvSpPr>
          <p:spPr>
            <a:xfrm>
              <a:off x="6995175" y="3751275"/>
              <a:ext cx="64350" cy="8250"/>
            </a:xfrm>
            <a:custGeom>
              <a:avLst/>
              <a:gdLst/>
              <a:ahLst/>
              <a:cxnLst/>
              <a:rect l="l" t="t" r="r" b="b"/>
              <a:pathLst>
                <a:path w="2574" h="330" extrusionOk="0">
                  <a:moveTo>
                    <a:pt x="2424" y="1"/>
                  </a:moveTo>
                  <a:lnTo>
                    <a:pt x="120" y="60"/>
                  </a:lnTo>
                  <a:lnTo>
                    <a:pt x="60" y="60"/>
                  </a:lnTo>
                  <a:lnTo>
                    <a:pt x="30" y="90"/>
                  </a:lnTo>
                  <a:lnTo>
                    <a:pt x="0" y="210"/>
                  </a:lnTo>
                  <a:lnTo>
                    <a:pt x="0" y="240"/>
                  </a:lnTo>
                  <a:lnTo>
                    <a:pt x="30" y="300"/>
                  </a:lnTo>
                  <a:lnTo>
                    <a:pt x="60" y="330"/>
                  </a:lnTo>
                  <a:lnTo>
                    <a:pt x="120" y="330"/>
                  </a:lnTo>
                  <a:lnTo>
                    <a:pt x="2424" y="270"/>
                  </a:lnTo>
                  <a:lnTo>
                    <a:pt x="2483" y="270"/>
                  </a:lnTo>
                  <a:lnTo>
                    <a:pt x="2543" y="240"/>
                  </a:lnTo>
                  <a:lnTo>
                    <a:pt x="2573" y="150"/>
                  </a:lnTo>
                  <a:lnTo>
                    <a:pt x="2543" y="90"/>
                  </a:lnTo>
                  <a:lnTo>
                    <a:pt x="2543" y="60"/>
                  </a:lnTo>
                  <a:lnTo>
                    <a:pt x="2483" y="31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4" name="Google Shape;5864;p43"/>
            <p:cNvSpPr/>
            <p:nvPr/>
          </p:nvSpPr>
          <p:spPr>
            <a:xfrm>
              <a:off x="6846325" y="3764750"/>
              <a:ext cx="100250" cy="92025"/>
            </a:xfrm>
            <a:custGeom>
              <a:avLst/>
              <a:gdLst/>
              <a:ahLst/>
              <a:cxnLst/>
              <a:rect l="l" t="t" r="r" b="b"/>
              <a:pathLst>
                <a:path w="4010" h="3681" extrusionOk="0">
                  <a:moveTo>
                    <a:pt x="1616" y="0"/>
                  </a:moveTo>
                  <a:lnTo>
                    <a:pt x="1586" y="60"/>
                  </a:lnTo>
                  <a:lnTo>
                    <a:pt x="0" y="3471"/>
                  </a:lnTo>
                  <a:lnTo>
                    <a:pt x="0" y="3560"/>
                  </a:lnTo>
                  <a:lnTo>
                    <a:pt x="0" y="3620"/>
                  </a:lnTo>
                  <a:lnTo>
                    <a:pt x="60" y="3680"/>
                  </a:lnTo>
                  <a:lnTo>
                    <a:pt x="150" y="3680"/>
                  </a:lnTo>
                  <a:lnTo>
                    <a:pt x="3920" y="2992"/>
                  </a:lnTo>
                  <a:lnTo>
                    <a:pt x="3980" y="2992"/>
                  </a:lnTo>
                  <a:lnTo>
                    <a:pt x="4010" y="2932"/>
                  </a:lnTo>
                  <a:lnTo>
                    <a:pt x="4010" y="2902"/>
                  </a:lnTo>
                  <a:lnTo>
                    <a:pt x="4010" y="2842"/>
                  </a:lnTo>
                  <a:lnTo>
                    <a:pt x="3950" y="2753"/>
                  </a:lnTo>
                  <a:lnTo>
                    <a:pt x="3860" y="2753"/>
                  </a:lnTo>
                  <a:lnTo>
                    <a:pt x="360" y="3381"/>
                  </a:lnTo>
                  <a:lnTo>
                    <a:pt x="1796" y="210"/>
                  </a:lnTo>
                  <a:lnTo>
                    <a:pt x="1826" y="150"/>
                  </a:lnTo>
                  <a:lnTo>
                    <a:pt x="1796" y="90"/>
                  </a:lnTo>
                  <a:lnTo>
                    <a:pt x="173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5" name="Google Shape;5865;p43"/>
            <p:cNvSpPr/>
            <p:nvPr/>
          </p:nvSpPr>
          <p:spPr>
            <a:xfrm>
              <a:off x="6042275" y="2734075"/>
              <a:ext cx="287975" cy="899800"/>
            </a:xfrm>
            <a:custGeom>
              <a:avLst/>
              <a:gdLst/>
              <a:ahLst/>
              <a:cxnLst/>
              <a:rect l="l" t="t" r="r" b="b"/>
              <a:pathLst>
                <a:path w="11519" h="35992" extrusionOk="0">
                  <a:moveTo>
                    <a:pt x="0" y="0"/>
                  </a:moveTo>
                  <a:lnTo>
                    <a:pt x="1197" y="1885"/>
                  </a:lnTo>
                  <a:lnTo>
                    <a:pt x="2454" y="3770"/>
                  </a:lnTo>
                  <a:lnTo>
                    <a:pt x="3351" y="5116"/>
                  </a:lnTo>
                  <a:lnTo>
                    <a:pt x="4189" y="6462"/>
                  </a:lnTo>
                  <a:lnTo>
                    <a:pt x="4967" y="7839"/>
                  </a:lnTo>
                  <a:lnTo>
                    <a:pt x="5745" y="9245"/>
                  </a:lnTo>
                  <a:lnTo>
                    <a:pt x="6433" y="10651"/>
                  </a:lnTo>
                  <a:lnTo>
                    <a:pt x="7091" y="12057"/>
                  </a:lnTo>
                  <a:lnTo>
                    <a:pt x="7719" y="13493"/>
                  </a:lnTo>
                  <a:lnTo>
                    <a:pt x="8258" y="14929"/>
                  </a:lnTo>
                  <a:lnTo>
                    <a:pt x="8766" y="16365"/>
                  </a:lnTo>
                  <a:lnTo>
                    <a:pt x="9215" y="17831"/>
                  </a:lnTo>
                  <a:lnTo>
                    <a:pt x="9604" y="19327"/>
                  </a:lnTo>
                  <a:lnTo>
                    <a:pt x="9903" y="20793"/>
                  </a:lnTo>
                  <a:lnTo>
                    <a:pt x="10173" y="22319"/>
                  </a:lnTo>
                  <a:lnTo>
                    <a:pt x="10382" y="23845"/>
                  </a:lnTo>
                  <a:lnTo>
                    <a:pt x="10502" y="25371"/>
                  </a:lnTo>
                  <a:lnTo>
                    <a:pt x="10532" y="26148"/>
                  </a:lnTo>
                  <a:lnTo>
                    <a:pt x="10561" y="26926"/>
                  </a:lnTo>
                  <a:lnTo>
                    <a:pt x="10561" y="28063"/>
                  </a:lnTo>
                  <a:lnTo>
                    <a:pt x="10502" y="29230"/>
                  </a:lnTo>
                  <a:lnTo>
                    <a:pt x="10442" y="30367"/>
                  </a:lnTo>
                  <a:lnTo>
                    <a:pt x="10352" y="31504"/>
                  </a:lnTo>
                  <a:lnTo>
                    <a:pt x="10083" y="33748"/>
                  </a:lnTo>
                  <a:lnTo>
                    <a:pt x="9813" y="35991"/>
                  </a:lnTo>
                  <a:lnTo>
                    <a:pt x="10023" y="35453"/>
                  </a:lnTo>
                  <a:lnTo>
                    <a:pt x="10202" y="34914"/>
                  </a:lnTo>
                  <a:lnTo>
                    <a:pt x="10502" y="33837"/>
                  </a:lnTo>
                  <a:lnTo>
                    <a:pt x="10741" y="32730"/>
                  </a:lnTo>
                  <a:lnTo>
                    <a:pt x="10950" y="31623"/>
                  </a:lnTo>
                  <a:lnTo>
                    <a:pt x="11100" y="30756"/>
                  </a:lnTo>
                  <a:lnTo>
                    <a:pt x="11220" y="29858"/>
                  </a:lnTo>
                  <a:lnTo>
                    <a:pt x="11339" y="28961"/>
                  </a:lnTo>
                  <a:lnTo>
                    <a:pt x="11399" y="28063"/>
                  </a:lnTo>
                  <a:lnTo>
                    <a:pt x="11459" y="27166"/>
                  </a:lnTo>
                  <a:lnTo>
                    <a:pt x="11489" y="26268"/>
                  </a:lnTo>
                  <a:lnTo>
                    <a:pt x="11519" y="25371"/>
                  </a:lnTo>
                  <a:lnTo>
                    <a:pt x="11489" y="24473"/>
                  </a:lnTo>
                  <a:lnTo>
                    <a:pt x="11459" y="23605"/>
                  </a:lnTo>
                  <a:lnTo>
                    <a:pt x="11399" y="22708"/>
                  </a:lnTo>
                  <a:lnTo>
                    <a:pt x="11309" y="21810"/>
                  </a:lnTo>
                  <a:lnTo>
                    <a:pt x="11220" y="20913"/>
                  </a:lnTo>
                  <a:lnTo>
                    <a:pt x="11100" y="20015"/>
                  </a:lnTo>
                  <a:lnTo>
                    <a:pt x="10920" y="19148"/>
                  </a:lnTo>
                  <a:lnTo>
                    <a:pt x="10771" y="18250"/>
                  </a:lnTo>
                  <a:lnTo>
                    <a:pt x="10561" y="17382"/>
                  </a:lnTo>
                  <a:lnTo>
                    <a:pt x="10322" y="16515"/>
                  </a:lnTo>
                  <a:lnTo>
                    <a:pt x="10083" y="15677"/>
                  </a:lnTo>
                  <a:lnTo>
                    <a:pt x="9724" y="14540"/>
                  </a:lnTo>
                  <a:lnTo>
                    <a:pt x="9335" y="13433"/>
                  </a:lnTo>
                  <a:lnTo>
                    <a:pt x="8886" y="12326"/>
                  </a:lnTo>
                  <a:lnTo>
                    <a:pt x="8407" y="11249"/>
                  </a:lnTo>
                  <a:lnTo>
                    <a:pt x="7899" y="10202"/>
                  </a:lnTo>
                  <a:lnTo>
                    <a:pt x="7330" y="9155"/>
                  </a:lnTo>
                  <a:lnTo>
                    <a:pt x="6762" y="8138"/>
                  </a:lnTo>
                  <a:lnTo>
                    <a:pt x="6134" y="7121"/>
                  </a:lnTo>
                  <a:lnTo>
                    <a:pt x="5475" y="6163"/>
                  </a:lnTo>
                  <a:lnTo>
                    <a:pt x="4787" y="5206"/>
                  </a:lnTo>
                  <a:lnTo>
                    <a:pt x="4069" y="4278"/>
                  </a:lnTo>
                  <a:lnTo>
                    <a:pt x="3291" y="3351"/>
                  </a:lnTo>
                  <a:lnTo>
                    <a:pt x="2513" y="2483"/>
                  </a:lnTo>
                  <a:lnTo>
                    <a:pt x="1706" y="1616"/>
                  </a:lnTo>
                  <a:lnTo>
                    <a:pt x="868" y="8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6" name="Google Shape;5866;p43"/>
            <p:cNvSpPr/>
            <p:nvPr/>
          </p:nvSpPr>
          <p:spPr>
            <a:xfrm>
              <a:off x="5964475" y="2674225"/>
              <a:ext cx="341850" cy="1020975"/>
            </a:xfrm>
            <a:custGeom>
              <a:avLst/>
              <a:gdLst/>
              <a:ahLst/>
              <a:cxnLst/>
              <a:rect l="l" t="t" r="r" b="b"/>
              <a:pathLst>
                <a:path w="13674" h="40839" extrusionOk="0">
                  <a:moveTo>
                    <a:pt x="1" y="1"/>
                  </a:moveTo>
                  <a:lnTo>
                    <a:pt x="210" y="2603"/>
                  </a:lnTo>
                  <a:lnTo>
                    <a:pt x="479" y="5206"/>
                  </a:lnTo>
                  <a:lnTo>
                    <a:pt x="809" y="7809"/>
                  </a:lnTo>
                  <a:lnTo>
                    <a:pt x="1197" y="10412"/>
                  </a:lnTo>
                  <a:lnTo>
                    <a:pt x="1646" y="12985"/>
                  </a:lnTo>
                  <a:lnTo>
                    <a:pt x="2155" y="15558"/>
                  </a:lnTo>
                  <a:lnTo>
                    <a:pt x="2723" y="18101"/>
                  </a:lnTo>
                  <a:lnTo>
                    <a:pt x="3352" y="20644"/>
                  </a:lnTo>
                  <a:lnTo>
                    <a:pt x="4040" y="23157"/>
                  </a:lnTo>
                  <a:lnTo>
                    <a:pt x="4788" y="25670"/>
                  </a:lnTo>
                  <a:lnTo>
                    <a:pt x="5595" y="28153"/>
                  </a:lnTo>
                  <a:lnTo>
                    <a:pt x="6433" y="30637"/>
                  </a:lnTo>
                  <a:lnTo>
                    <a:pt x="7331" y="33090"/>
                  </a:lnTo>
                  <a:lnTo>
                    <a:pt x="8288" y="35543"/>
                  </a:lnTo>
                  <a:lnTo>
                    <a:pt x="9275" y="37967"/>
                  </a:lnTo>
                  <a:lnTo>
                    <a:pt x="10323" y="40360"/>
                  </a:lnTo>
                  <a:lnTo>
                    <a:pt x="10472" y="40540"/>
                  </a:lnTo>
                  <a:lnTo>
                    <a:pt x="10652" y="40689"/>
                  </a:lnTo>
                  <a:lnTo>
                    <a:pt x="10831" y="40809"/>
                  </a:lnTo>
                  <a:lnTo>
                    <a:pt x="11011" y="40839"/>
                  </a:lnTo>
                  <a:lnTo>
                    <a:pt x="11250" y="40839"/>
                  </a:lnTo>
                  <a:lnTo>
                    <a:pt x="11430" y="40749"/>
                  </a:lnTo>
                  <a:lnTo>
                    <a:pt x="11609" y="40629"/>
                  </a:lnTo>
                  <a:lnTo>
                    <a:pt x="11789" y="40480"/>
                  </a:lnTo>
                  <a:lnTo>
                    <a:pt x="11938" y="40300"/>
                  </a:lnTo>
                  <a:lnTo>
                    <a:pt x="12058" y="40121"/>
                  </a:lnTo>
                  <a:lnTo>
                    <a:pt x="12297" y="39762"/>
                  </a:lnTo>
                  <a:lnTo>
                    <a:pt x="12626" y="39074"/>
                  </a:lnTo>
                  <a:lnTo>
                    <a:pt x="12925" y="38385"/>
                  </a:lnTo>
                  <a:lnTo>
                    <a:pt x="13195" y="36142"/>
                  </a:lnTo>
                  <a:lnTo>
                    <a:pt x="13464" y="33898"/>
                  </a:lnTo>
                  <a:lnTo>
                    <a:pt x="13554" y="32761"/>
                  </a:lnTo>
                  <a:lnTo>
                    <a:pt x="13614" y="31624"/>
                  </a:lnTo>
                  <a:lnTo>
                    <a:pt x="13673" y="30457"/>
                  </a:lnTo>
                  <a:lnTo>
                    <a:pt x="13673" y="29320"/>
                  </a:lnTo>
                  <a:lnTo>
                    <a:pt x="13644" y="28542"/>
                  </a:lnTo>
                  <a:lnTo>
                    <a:pt x="13614" y="27765"/>
                  </a:lnTo>
                  <a:lnTo>
                    <a:pt x="13494" y="26239"/>
                  </a:lnTo>
                  <a:lnTo>
                    <a:pt x="13285" y="24713"/>
                  </a:lnTo>
                  <a:lnTo>
                    <a:pt x="13015" y="23187"/>
                  </a:lnTo>
                  <a:lnTo>
                    <a:pt x="12716" y="21721"/>
                  </a:lnTo>
                  <a:lnTo>
                    <a:pt x="12327" y="20225"/>
                  </a:lnTo>
                  <a:lnTo>
                    <a:pt x="11878" y="18759"/>
                  </a:lnTo>
                  <a:lnTo>
                    <a:pt x="11370" y="17323"/>
                  </a:lnTo>
                  <a:lnTo>
                    <a:pt x="10831" y="15887"/>
                  </a:lnTo>
                  <a:lnTo>
                    <a:pt x="10203" y="14451"/>
                  </a:lnTo>
                  <a:lnTo>
                    <a:pt x="9545" y="13045"/>
                  </a:lnTo>
                  <a:lnTo>
                    <a:pt x="8857" y="11639"/>
                  </a:lnTo>
                  <a:lnTo>
                    <a:pt x="8079" y="10233"/>
                  </a:lnTo>
                  <a:lnTo>
                    <a:pt x="7301" y="8856"/>
                  </a:lnTo>
                  <a:lnTo>
                    <a:pt x="6463" y="7510"/>
                  </a:lnTo>
                  <a:lnTo>
                    <a:pt x="5566" y="6164"/>
                  </a:lnTo>
                  <a:lnTo>
                    <a:pt x="4309" y="4279"/>
                  </a:lnTo>
                  <a:lnTo>
                    <a:pt x="3112" y="2394"/>
                  </a:lnTo>
                  <a:lnTo>
                    <a:pt x="2364" y="1766"/>
                  </a:lnTo>
                  <a:lnTo>
                    <a:pt x="1586" y="1137"/>
                  </a:lnTo>
                  <a:lnTo>
                    <a:pt x="809" y="5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7" name="Google Shape;5867;p43"/>
            <p:cNvSpPr/>
            <p:nvPr/>
          </p:nvSpPr>
          <p:spPr>
            <a:xfrm>
              <a:off x="5952525" y="2666750"/>
              <a:ext cx="270025" cy="1016500"/>
            </a:xfrm>
            <a:custGeom>
              <a:avLst/>
              <a:gdLst/>
              <a:ahLst/>
              <a:cxnLst/>
              <a:rect l="l" t="t" r="r" b="b"/>
              <a:pathLst>
                <a:path w="10801" h="40660" extrusionOk="0">
                  <a:moveTo>
                    <a:pt x="60" y="0"/>
                  </a:moveTo>
                  <a:lnTo>
                    <a:pt x="90" y="90"/>
                  </a:lnTo>
                  <a:lnTo>
                    <a:pt x="90" y="270"/>
                  </a:lnTo>
                  <a:lnTo>
                    <a:pt x="60" y="808"/>
                  </a:lnTo>
                  <a:lnTo>
                    <a:pt x="0" y="1676"/>
                  </a:lnTo>
                  <a:lnTo>
                    <a:pt x="0" y="3381"/>
                  </a:lnTo>
                  <a:lnTo>
                    <a:pt x="60" y="5086"/>
                  </a:lnTo>
                  <a:lnTo>
                    <a:pt x="120" y="6792"/>
                  </a:lnTo>
                  <a:lnTo>
                    <a:pt x="239" y="8497"/>
                  </a:lnTo>
                  <a:lnTo>
                    <a:pt x="419" y="10202"/>
                  </a:lnTo>
                  <a:lnTo>
                    <a:pt x="628" y="11908"/>
                  </a:lnTo>
                  <a:lnTo>
                    <a:pt x="868" y="13613"/>
                  </a:lnTo>
                  <a:lnTo>
                    <a:pt x="1137" y="15289"/>
                  </a:lnTo>
                  <a:lnTo>
                    <a:pt x="1466" y="16964"/>
                  </a:lnTo>
                  <a:lnTo>
                    <a:pt x="1825" y="18669"/>
                  </a:lnTo>
                  <a:lnTo>
                    <a:pt x="2244" y="20315"/>
                  </a:lnTo>
                  <a:lnTo>
                    <a:pt x="2663" y="21990"/>
                  </a:lnTo>
                  <a:lnTo>
                    <a:pt x="3141" y="23636"/>
                  </a:lnTo>
                  <a:lnTo>
                    <a:pt x="3680" y="25251"/>
                  </a:lnTo>
                  <a:lnTo>
                    <a:pt x="4219" y="26897"/>
                  </a:lnTo>
                  <a:lnTo>
                    <a:pt x="4817" y="28482"/>
                  </a:lnTo>
                  <a:lnTo>
                    <a:pt x="5445" y="30068"/>
                  </a:lnTo>
                  <a:lnTo>
                    <a:pt x="6103" y="31654"/>
                  </a:lnTo>
                  <a:lnTo>
                    <a:pt x="6821" y="33209"/>
                  </a:lnTo>
                  <a:lnTo>
                    <a:pt x="7539" y="34735"/>
                  </a:lnTo>
                  <a:lnTo>
                    <a:pt x="8317" y="36261"/>
                  </a:lnTo>
                  <a:lnTo>
                    <a:pt x="9125" y="37757"/>
                  </a:lnTo>
                  <a:lnTo>
                    <a:pt x="9993" y="39253"/>
                  </a:lnTo>
                  <a:lnTo>
                    <a:pt x="10322" y="39911"/>
                  </a:lnTo>
                  <a:lnTo>
                    <a:pt x="10561" y="40300"/>
                  </a:lnTo>
                  <a:lnTo>
                    <a:pt x="10801" y="40659"/>
                  </a:lnTo>
                  <a:lnTo>
                    <a:pt x="9753" y="38266"/>
                  </a:lnTo>
                  <a:lnTo>
                    <a:pt x="8766" y="35842"/>
                  </a:lnTo>
                  <a:lnTo>
                    <a:pt x="7809" y="33389"/>
                  </a:lnTo>
                  <a:lnTo>
                    <a:pt x="6911" y="30936"/>
                  </a:lnTo>
                  <a:lnTo>
                    <a:pt x="6073" y="28452"/>
                  </a:lnTo>
                  <a:lnTo>
                    <a:pt x="5266" y="25969"/>
                  </a:lnTo>
                  <a:lnTo>
                    <a:pt x="4518" y="23456"/>
                  </a:lnTo>
                  <a:lnTo>
                    <a:pt x="3830" y="20943"/>
                  </a:lnTo>
                  <a:lnTo>
                    <a:pt x="3201" y="18400"/>
                  </a:lnTo>
                  <a:lnTo>
                    <a:pt x="2633" y="15857"/>
                  </a:lnTo>
                  <a:lnTo>
                    <a:pt x="2124" y="13284"/>
                  </a:lnTo>
                  <a:lnTo>
                    <a:pt x="1675" y="10711"/>
                  </a:lnTo>
                  <a:lnTo>
                    <a:pt x="1287" y="8108"/>
                  </a:lnTo>
                  <a:lnTo>
                    <a:pt x="957" y="5505"/>
                  </a:lnTo>
                  <a:lnTo>
                    <a:pt x="688" y="2902"/>
                  </a:lnTo>
                  <a:lnTo>
                    <a:pt x="479" y="30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8" name="Google Shape;5868;p43"/>
            <p:cNvSpPr/>
            <p:nvPr/>
          </p:nvSpPr>
          <p:spPr>
            <a:xfrm>
              <a:off x="6037025" y="2855975"/>
              <a:ext cx="218425" cy="977600"/>
            </a:xfrm>
            <a:custGeom>
              <a:avLst/>
              <a:gdLst/>
              <a:ahLst/>
              <a:cxnLst/>
              <a:rect l="l" t="t" r="r" b="b"/>
              <a:pathLst>
                <a:path w="8737" h="39104" extrusionOk="0">
                  <a:moveTo>
                    <a:pt x="180" y="1"/>
                  </a:moveTo>
                  <a:lnTo>
                    <a:pt x="121" y="31"/>
                  </a:lnTo>
                  <a:lnTo>
                    <a:pt x="61" y="90"/>
                  </a:lnTo>
                  <a:lnTo>
                    <a:pt x="1" y="150"/>
                  </a:lnTo>
                  <a:lnTo>
                    <a:pt x="1" y="240"/>
                  </a:lnTo>
                  <a:lnTo>
                    <a:pt x="1" y="330"/>
                  </a:lnTo>
                  <a:lnTo>
                    <a:pt x="868" y="2334"/>
                  </a:lnTo>
                  <a:lnTo>
                    <a:pt x="1706" y="4369"/>
                  </a:lnTo>
                  <a:lnTo>
                    <a:pt x="2484" y="6403"/>
                  </a:lnTo>
                  <a:lnTo>
                    <a:pt x="3202" y="8467"/>
                  </a:lnTo>
                  <a:lnTo>
                    <a:pt x="3800" y="10322"/>
                  </a:lnTo>
                  <a:lnTo>
                    <a:pt x="4369" y="12147"/>
                  </a:lnTo>
                  <a:lnTo>
                    <a:pt x="4907" y="14002"/>
                  </a:lnTo>
                  <a:lnTo>
                    <a:pt x="5386" y="15887"/>
                  </a:lnTo>
                  <a:lnTo>
                    <a:pt x="5835" y="17772"/>
                  </a:lnTo>
                  <a:lnTo>
                    <a:pt x="6254" y="19657"/>
                  </a:lnTo>
                  <a:lnTo>
                    <a:pt x="6643" y="21542"/>
                  </a:lnTo>
                  <a:lnTo>
                    <a:pt x="6972" y="23456"/>
                  </a:lnTo>
                  <a:lnTo>
                    <a:pt x="7271" y="25371"/>
                  </a:lnTo>
                  <a:lnTo>
                    <a:pt x="7540" y="27286"/>
                  </a:lnTo>
                  <a:lnTo>
                    <a:pt x="7750" y="29201"/>
                  </a:lnTo>
                  <a:lnTo>
                    <a:pt x="7959" y="31145"/>
                  </a:lnTo>
                  <a:lnTo>
                    <a:pt x="8079" y="33090"/>
                  </a:lnTo>
                  <a:lnTo>
                    <a:pt x="8198" y="35005"/>
                  </a:lnTo>
                  <a:lnTo>
                    <a:pt x="8258" y="36949"/>
                  </a:lnTo>
                  <a:lnTo>
                    <a:pt x="8288" y="38894"/>
                  </a:lnTo>
                  <a:lnTo>
                    <a:pt x="8318" y="38984"/>
                  </a:lnTo>
                  <a:lnTo>
                    <a:pt x="8348" y="39044"/>
                  </a:lnTo>
                  <a:lnTo>
                    <a:pt x="8438" y="39074"/>
                  </a:lnTo>
                  <a:lnTo>
                    <a:pt x="8498" y="39104"/>
                  </a:lnTo>
                  <a:lnTo>
                    <a:pt x="8587" y="39074"/>
                  </a:lnTo>
                  <a:lnTo>
                    <a:pt x="8647" y="39044"/>
                  </a:lnTo>
                  <a:lnTo>
                    <a:pt x="8707" y="38984"/>
                  </a:lnTo>
                  <a:lnTo>
                    <a:pt x="8737" y="38894"/>
                  </a:lnTo>
                  <a:lnTo>
                    <a:pt x="8707" y="36680"/>
                  </a:lnTo>
                  <a:lnTo>
                    <a:pt x="8617" y="34496"/>
                  </a:lnTo>
                  <a:lnTo>
                    <a:pt x="8468" y="32312"/>
                  </a:lnTo>
                  <a:lnTo>
                    <a:pt x="8288" y="30098"/>
                  </a:lnTo>
                  <a:lnTo>
                    <a:pt x="8079" y="28183"/>
                  </a:lnTo>
                  <a:lnTo>
                    <a:pt x="7839" y="26269"/>
                  </a:lnTo>
                  <a:lnTo>
                    <a:pt x="7540" y="24324"/>
                  </a:lnTo>
                  <a:lnTo>
                    <a:pt x="7241" y="22409"/>
                  </a:lnTo>
                  <a:lnTo>
                    <a:pt x="6882" y="20524"/>
                  </a:lnTo>
                  <a:lnTo>
                    <a:pt x="6463" y="18610"/>
                  </a:lnTo>
                  <a:lnTo>
                    <a:pt x="6044" y="16725"/>
                  </a:lnTo>
                  <a:lnTo>
                    <a:pt x="5566" y="14840"/>
                  </a:lnTo>
                  <a:lnTo>
                    <a:pt x="5057" y="12955"/>
                  </a:lnTo>
                  <a:lnTo>
                    <a:pt x="4489" y="11100"/>
                  </a:lnTo>
                  <a:lnTo>
                    <a:pt x="3920" y="9215"/>
                  </a:lnTo>
                  <a:lnTo>
                    <a:pt x="3292" y="7390"/>
                  </a:lnTo>
                  <a:lnTo>
                    <a:pt x="2604" y="5536"/>
                  </a:lnTo>
                  <a:lnTo>
                    <a:pt x="1916" y="3711"/>
                  </a:lnTo>
                  <a:lnTo>
                    <a:pt x="1168" y="1915"/>
                  </a:lnTo>
                  <a:lnTo>
                    <a:pt x="390" y="120"/>
                  </a:lnTo>
                  <a:lnTo>
                    <a:pt x="330" y="61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9" name="Google Shape;5869;p43"/>
            <p:cNvSpPr/>
            <p:nvPr/>
          </p:nvSpPr>
          <p:spPr>
            <a:xfrm>
              <a:off x="6051250" y="2937500"/>
              <a:ext cx="92775" cy="97275"/>
            </a:xfrm>
            <a:custGeom>
              <a:avLst/>
              <a:gdLst/>
              <a:ahLst/>
              <a:cxnLst/>
              <a:rect l="l" t="t" r="r" b="b"/>
              <a:pathLst>
                <a:path w="3711" h="3891" extrusionOk="0">
                  <a:moveTo>
                    <a:pt x="3471" y="1"/>
                  </a:moveTo>
                  <a:lnTo>
                    <a:pt x="3381" y="31"/>
                  </a:lnTo>
                  <a:lnTo>
                    <a:pt x="3321" y="90"/>
                  </a:lnTo>
                  <a:lnTo>
                    <a:pt x="3291" y="150"/>
                  </a:lnTo>
                  <a:lnTo>
                    <a:pt x="2334" y="3322"/>
                  </a:lnTo>
                  <a:lnTo>
                    <a:pt x="359" y="1676"/>
                  </a:lnTo>
                  <a:lnTo>
                    <a:pt x="299" y="1646"/>
                  </a:lnTo>
                  <a:lnTo>
                    <a:pt x="210" y="1616"/>
                  </a:lnTo>
                  <a:lnTo>
                    <a:pt x="120" y="1646"/>
                  </a:lnTo>
                  <a:lnTo>
                    <a:pt x="60" y="1676"/>
                  </a:lnTo>
                  <a:lnTo>
                    <a:pt x="0" y="1736"/>
                  </a:lnTo>
                  <a:lnTo>
                    <a:pt x="0" y="1826"/>
                  </a:lnTo>
                  <a:lnTo>
                    <a:pt x="0" y="1915"/>
                  </a:lnTo>
                  <a:lnTo>
                    <a:pt x="60" y="1975"/>
                  </a:lnTo>
                  <a:lnTo>
                    <a:pt x="2304" y="3830"/>
                  </a:lnTo>
                  <a:lnTo>
                    <a:pt x="2394" y="3890"/>
                  </a:lnTo>
                  <a:lnTo>
                    <a:pt x="2513" y="3890"/>
                  </a:lnTo>
                  <a:lnTo>
                    <a:pt x="2603" y="3860"/>
                  </a:lnTo>
                  <a:lnTo>
                    <a:pt x="2663" y="3740"/>
                  </a:lnTo>
                  <a:lnTo>
                    <a:pt x="3680" y="270"/>
                  </a:lnTo>
                  <a:lnTo>
                    <a:pt x="3710" y="180"/>
                  </a:lnTo>
                  <a:lnTo>
                    <a:pt x="3680" y="120"/>
                  </a:lnTo>
                  <a:lnTo>
                    <a:pt x="3620" y="61"/>
                  </a:lnTo>
                  <a:lnTo>
                    <a:pt x="3531" y="31"/>
                  </a:lnTo>
                  <a:lnTo>
                    <a:pt x="347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0" name="Google Shape;5870;p43"/>
            <p:cNvSpPr/>
            <p:nvPr/>
          </p:nvSpPr>
          <p:spPr>
            <a:xfrm>
              <a:off x="6182875" y="3161150"/>
              <a:ext cx="46400" cy="134650"/>
            </a:xfrm>
            <a:custGeom>
              <a:avLst/>
              <a:gdLst/>
              <a:ahLst/>
              <a:cxnLst/>
              <a:rect l="l" t="t" r="r" b="b"/>
              <a:pathLst>
                <a:path w="1856" h="5386" extrusionOk="0">
                  <a:moveTo>
                    <a:pt x="1527" y="0"/>
                  </a:moveTo>
                  <a:lnTo>
                    <a:pt x="1467" y="60"/>
                  </a:lnTo>
                  <a:lnTo>
                    <a:pt x="1437" y="150"/>
                  </a:lnTo>
                  <a:lnTo>
                    <a:pt x="31" y="5116"/>
                  </a:lnTo>
                  <a:lnTo>
                    <a:pt x="1" y="5206"/>
                  </a:lnTo>
                  <a:lnTo>
                    <a:pt x="31" y="5296"/>
                  </a:lnTo>
                  <a:lnTo>
                    <a:pt x="91" y="5356"/>
                  </a:lnTo>
                  <a:lnTo>
                    <a:pt x="180" y="5385"/>
                  </a:lnTo>
                  <a:lnTo>
                    <a:pt x="330" y="5385"/>
                  </a:lnTo>
                  <a:lnTo>
                    <a:pt x="390" y="5326"/>
                  </a:lnTo>
                  <a:lnTo>
                    <a:pt x="420" y="5236"/>
                  </a:lnTo>
                  <a:lnTo>
                    <a:pt x="1856" y="270"/>
                  </a:lnTo>
                  <a:lnTo>
                    <a:pt x="1856" y="180"/>
                  </a:lnTo>
                  <a:lnTo>
                    <a:pt x="1826" y="90"/>
                  </a:lnTo>
                  <a:lnTo>
                    <a:pt x="1766" y="30"/>
                  </a:lnTo>
                  <a:lnTo>
                    <a:pt x="170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1" name="Google Shape;5871;p43"/>
            <p:cNvSpPr/>
            <p:nvPr/>
          </p:nvSpPr>
          <p:spPr>
            <a:xfrm>
              <a:off x="6120800" y="3208275"/>
              <a:ext cx="71075" cy="80800"/>
            </a:xfrm>
            <a:custGeom>
              <a:avLst/>
              <a:gdLst/>
              <a:ahLst/>
              <a:cxnLst/>
              <a:rect l="l" t="t" r="r" b="b"/>
              <a:pathLst>
                <a:path w="2843" h="3232" extrusionOk="0">
                  <a:moveTo>
                    <a:pt x="120" y="0"/>
                  </a:moveTo>
                  <a:lnTo>
                    <a:pt x="61" y="60"/>
                  </a:lnTo>
                  <a:lnTo>
                    <a:pt x="1" y="120"/>
                  </a:lnTo>
                  <a:lnTo>
                    <a:pt x="1" y="180"/>
                  </a:lnTo>
                  <a:lnTo>
                    <a:pt x="1" y="269"/>
                  </a:lnTo>
                  <a:lnTo>
                    <a:pt x="31" y="359"/>
                  </a:lnTo>
                  <a:lnTo>
                    <a:pt x="2484" y="3141"/>
                  </a:lnTo>
                  <a:lnTo>
                    <a:pt x="2544" y="3201"/>
                  </a:lnTo>
                  <a:lnTo>
                    <a:pt x="2634" y="3231"/>
                  </a:lnTo>
                  <a:lnTo>
                    <a:pt x="2693" y="3201"/>
                  </a:lnTo>
                  <a:lnTo>
                    <a:pt x="2753" y="3171"/>
                  </a:lnTo>
                  <a:lnTo>
                    <a:pt x="2813" y="3112"/>
                  </a:lnTo>
                  <a:lnTo>
                    <a:pt x="2843" y="3022"/>
                  </a:lnTo>
                  <a:lnTo>
                    <a:pt x="2843" y="2932"/>
                  </a:lnTo>
                  <a:lnTo>
                    <a:pt x="2783" y="2842"/>
                  </a:lnTo>
                  <a:lnTo>
                    <a:pt x="360" y="60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2" name="Google Shape;5872;p43"/>
            <p:cNvSpPr/>
            <p:nvPr/>
          </p:nvSpPr>
          <p:spPr>
            <a:xfrm>
              <a:off x="6144000" y="3420675"/>
              <a:ext cx="151850" cy="148875"/>
            </a:xfrm>
            <a:custGeom>
              <a:avLst/>
              <a:gdLst/>
              <a:ahLst/>
              <a:cxnLst/>
              <a:rect l="l" t="t" r="r" b="b"/>
              <a:pathLst>
                <a:path w="6074" h="5955" extrusionOk="0">
                  <a:moveTo>
                    <a:pt x="5834" y="1"/>
                  </a:moveTo>
                  <a:lnTo>
                    <a:pt x="5774" y="31"/>
                  </a:lnTo>
                  <a:lnTo>
                    <a:pt x="5685" y="61"/>
                  </a:lnTo>
                  <a:lnTo>
                    <a:pt x="5655" y="150"/>
                  </a:lnTo>
                  <a:lnTo>
                    <a:pt x="3441" y="5266"/>
                  </a:lnTo>
                  <a:lnTo>
                    <a:pt x="419" y="450"/>
                  </a:lnTo>
                  <a:lnTo>
                    <a:pt x="359" y="360"/>
                  </a:lnTo>
                  <a:lnTo>
                    <a:pt x="269" y="330"/>
                  </a:lnTo>
                  <a:lnTo>
                    <a:pt x="210" y="330"/>
                  </a:lnTo>
                  <a:lnTo>
                    <a:pt x="120" y="360"/>
                  </a:lnTo>
                  <a:lnTo>
                    <a:pt x="60" y="420"/>
                  </a:lnTo>
                  <a:lnTo>
                    <a:pt x="30" y="480"/>
                  </a:lnTo>
                  <a:lnTo>
                    <a:pt x="0" y="569"/>
                  </a:lnTo>
                  <a:lnTo>
                    <a:pt x="30" y="659"/>
                  </a:lnTo>
                  <a:lnTo>
                    <a:pt x="3291" y="5835"/>
                  </a:lnTo>
                  <a:lnTo>
                    <a:pt x="3321" y="5895"/>
                  </a:lnTo>
                  <a:lnTo>
                    <a:pt x="3381" y="5925"/>
                  </a:lnTo>
                  <a:lnTo>
                    <a:pt x="3501" y="5955"/>
                  </a:lnTo>
                  <a:lnTo>
                    <a:pt x="3590" y="5895"/>
                  </a:lnTo>
                  <a:lnTo>
                    <a:pt x="3680" y="5805"/>
                  </a:lnTo>
                  <a:lnTo>
                    <a:pt x="6044" y="270"/>
                  </a:lnTo>
                  <a:lnTo>
                    <a:pt x="6074" y="180"/>
                  </a:lnTo>
                  <a:lnTo>
                    <a:pt x="6044" y="120"/>
                  </a:lnTo>
                  <a:lnTo>
                    <a:pt x="6014" y="61"/>
                  </a:lnTo>
                  <a:lnTo>
                    <a:pt x="5924" y="31"/>
                  </a:lnTo>
                  <a:lnTo>
                    <a:pt x="583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3" name="Google Shape;5873;p43"/>
            <p:cNvSpPr/>
            <p:nvPr/>
          </p:nvSpPr>
          <p:spPr>
            <a:xfrm>
              <a:off x="5722150" y="3487250"/>
              <a:ext cx="450300" cy="370250"/>
            </a:xfrm>
            <a:custGeom>
              <a:avLst/>
              <a:gdLst/>
              <a:ahLst/>
              <a:cxnLst/>
              <a:rect l="l" t="t" r="r" b="b"/>
              <a:pathLst>
                <a:path w="18012" h="14810" extrusionOk="0">
                  <a:moveTo>
                    <a:pt x="0" y="1"/>
                  </a:moveTo>
                  <a:lnTo>
                    <a:pt x="2603" y="1018"/>
                  </a:lnTo>
                  <a:lnTo>
                    <a:pt x="3561" y="1377"/>
                  </a:lnTo>
                  <a:lnTo>
                    <a:pt x="4458" y="1796"/>
                  </a:lnTo>
                  <a:lnTo>
                    <a:pt x="5386" y="2185"/>
                  </a:lnTo>
                  <a:lnTo>
                    <a:pt x="6253" y="2633"/>
                  </a:lnTo>
                  <a:lnTo>
                    <a:pt x="7121" y="3082"/>
                  </a:lnTo>
                  <a:lnTo>
                    <a:pt x="7988" y="3591"/>
                  </a:lnTo>
                  <a:lnTo>
                    <a:pt x="8796" y="4099"/>
                  </a:lnTo>
                  <a:lnTo>
                    <a:pt x="9604" y="4608"/>
                  </a:lnTo>
                  <a:lnTo>
                    <a:pt x="10382" y="5176"/>
                  </a:lnTo>
                  <a:lnTo>
                    <a:pt x="11130" y="5775"/>
                  </a:lnTo>
                  <a:lnTo>
                    <a:pt x="11878" y="6373"/>
                  </a:lnTo>
                  <a:lnTo>
                    <a:pt x="12566" y="7031"/>
                  </a:lnTo>
                  <a:lnTo>
                    <a:pt x="13254" y="7719"/>
                  </a:lnTo>
                  <a:lnTo>
                    <a:pt x="13912" y="8407"/>
                  </a:lnTo>
                  <a:lnTo>
                    <a:pt x="14511" y="9155"/>
                  </a:lnTo>
                  <a:lnTo>
                    <a:pt x="15109" y="9933"/>
                  </a:lnTo>
                  <a:lnTo>
                    <a:pt x="15528" y="10502"/>
                  </a:lnTo>
                  <a:lnTo>
                    <a:pt x="15917" y="11130"/>
                  </a:lnTo>
                  <a:lnTo>
                    <a:pt x="16665" y="12357"/>
                  </a:lnTo>
                  <a:lnTo>
                    <a:pt x="17353" y="13583"/>
                  </a:lnTo>
                  <a:lnTo>
                    <a:pt x="18011" y="14810"/>
                  </a:lnTo>
                  <a:lnTo>
                    <a:pt x="18011" y="14810"/>
                  </a:lnTo>
                  <a:lnTo>
                    <a:pt x="17802" y="14152"/>
                  </a:lnTo>
                  <a:lnTo>
                    <a:pt x="17562" y="13464"/>
                  </a:lnTo>
                  <a:lnTo>
                    <a:pt x="17293" y="12835"/>
                  </a:lnTo>
                  <a:lnTo>
                    <a:pt x="16994" y="12177"/>
                  </a:lnTo>
                  <a:lnTo>
                    <a:pt x="16515" y="11190"/>
                  </a:lnTo>
                  <a:lnTo>
                    <a:pt x="15947" y="10203"/>
                  </a:lnTo>
                  <a:lnTo>
                    <a:pt x="15348" y="9245"/>
                  </a:lnTo>
                  <a:lnTo>
                    <a:pt x="14720" y="8348"/>
                  </a:lnTo>
                  <a:lnTo>
                    <a:pt x="14032" y="7450"/>
                  </a:lnTo>
                  <a:lnTo>
                    <a:pt x="13284" y="6612"/>
                  </a:lnTo>
                  <a:lnTo>
                    <a:pt x="12506" y="5805"/>
                  </a:lnTo>
                  <a:lnTo>
                    <a:pt x="11668" y="5057"/>
                  </a:lnTo>
                  <a:lnTo>
                    <a:pt x="10801" y="4339"/>
                  </a:lnTo>
                  <a:lnTo>
                    <a:pt x="10232" y="3890"/>
                  </a:lnTo>
                  <a:lnTo>
                    <a:pt x="9604" y="3471"/>
                  </a:lnTo>
                  <a:lnTo>
                    <a:pt x="9006" y="3082"/>
                  </a:lnTo>
                  <a:lnTo>
                    <a:pt x="8347" y="2693"/>
                  </a:lnTo>
                  <a:lnTo>
                    <a:pt x="7719" y="2334"/>
                  </a:lnTo>
                  <a:lnTo>
                    <a:pt x="7061" y="2005"/>
                  </a:lnTo>
                  <a:lnTo>
                    <a:pt x="6373" y="1706"/>
                  </a:lnTo>
                  <a:lnTo>
                    <a:pt x="5715" y="1407"/>
                  </a:lnTo>
                  <a:lnTo>
                    <a:pt x="5027" y="1167"/>
                  </a:lnTo>
                  <a:lnTo>
                    <a:pt x="4308" y="928"/>
                  </a:lnTo>
                  <a:lnTo>
                    <a:pt x="3620" y="689"/>
                  </a:lnTo>
                  <a:lnTo>
                    <a:pt x="2902" y="509"/>
                  </a:lnTo>
                  <a:lnTo>
                    <a:pt x="2184" y="330"/>
                  </a:lnTo>
                  <a:lnTo>
                    <a:pt x="1466" y="210"/>
                  </a:lnTo>
                  <a:lnTo>
                    <a:pt x="718" y="9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4" name="Google Shape;5874;p43"/>
            <p:cNvSpPr/>
            <p:nvPr/>
          </p:nvSpPr>
          <p:spPr>
            <a:xfrm>
              <a:off x="5660800" y="3484250"/>
              <a:ext cx="516125" cy="423375"/>
            </a:xfrm>
            <a:custGeom>
              <a:avLst/>
              <a:gdLst/>
              <a:ahLst/>
              <a:cxnLst/>
              <a:rect l="l" t="t" r="r" b="b"/>
              <a:pathLst>
                <a:path w="20645" h="16935" extrusionOk="0">
                  <a:moveTo>
                    <a:pt x="1" y="1"/>
                  </a:moveTo>
                  <a:lnTo>
                    <a:pt x="1048" y="1257"/>
                  </a:lnTo>
                  <a:lnTo>
                    <a:pt x="2125" y="2484"/>
                  </a:lnTo>
                  <a:lnTo>
                    <a:pt x="3232" y="3711"/>
                  </a:lnTo>
                  <a:lnTo>
                    <a:pt x="4369" y="4877"/>
                  </a:lnTo>
                  <a:lnTo>
                    <a:pt x="5536" y="6044"/>
                  </a:lnTo>
                  <a:lnTo>
                    <a:pt x="6703" y="7151"/>
                  </a:lnTo>
                  <a:lnTo>
                    <a:pt x="7929" y="8258"/>
                  </a:lnTo>
                  <a:lnTo>
                    <a:pt x="9156" y="9335"/>
                  </a:lnTo>
                  <a:lnTo>
                    <a:pt x="10413" y="10382"/>
                  </a:lnTo>
                  <a:lnTo>
                    <a:pt x="11699" y="11400"/>
                  </a:lnTo>
                  <a:lnTo>
                    <a:pt x="13015" y="12387"/>
                  </a:lnTo>
                  <a:lnTo>
                    <a:pt x="14332" y="13344"/>
                  </a:lnTo>
                  <a:lnTo>
                    <a:pt x="15678" y="14272"/>
                  </a:lnTo>
                  <a:lnTo>
                    <a:pt x="17054" y="15169"/>
                  </a:lnTo>
                  <a:lnTo>
                    <a:pt x="18431" y="16037"/>
                  </a:lnTo>
                  <a:lnTo>
                    <a:pt x="19837" y="16905"/>
                  </a:lnTo>
                  <a:lnTo>
                    <a:pt x="19986" y="16934"/>
                  </a:lnTo>
                  <a:lnTo>
                    <a:pt x="20256" y="16934"/>
                  </a:lnTo>
                  <a:lnTo>
                    <a:pt x="20375" y="16875"/>
                  </a:lnTo>
                  <a:lnTo>
                    <a:pt x="20465" y="16815"/>
                  </a:lnTo>
                  <a:lnTo>
                    <a:pt x="20555" y="16695"/>
                  </a:lnTo>
                  <a:lnTo>
                    <a:pt x="20615" y="16575"/>
                  </a:lnTo>
                  <a:lnTo>
                    <a:pt x="20645" y="16426"/>
                  </a:lnTo>
                  <a:lnTo>
                    <a:pt x="20645" y="16127"/>
                  </a:lnTo>
                  <a:lnTo>
                    <a:pt x="20615" y="15887"/>
                  </a:lnTo>
                  <a:lnTo>
                    <a:pt x="20555" y="15409"/>
                  </a:lnTo>
                  <a:lnTo>
                    <a:pt x="20465" y="14930"/>
                  </a:lnTo>
                  <a:lnTo>
                    <a:pt x="19807" y="13703"/>
                  </a:lnTo>
                  <a:lnTo>
                    <a:pt x="19119" y="12477"/>
                  </a:lnTo>
                  <a:lnTo>
                    <a:pt x="18371" y="11250"/>
                  </a:lnTo>
                  <a:lnTo>
                    <a:pt x="17982" y="10622"/>
                  </a:lnTo>
                  <a:lnTo>
                    <a:pt x="17563" y="10053"/>
                  </a:lnTo>
                  <a:lnTo>
                    <a:pt x="16965" y="9275"/>
                  </a:lnTo>
                  <a:lnTo>
                    <a:pt x="16366" y="8527"/>
                  </a:lnTo>
                  <a:lnTo>
                    <a:pt x="15708" y="7839"/>
                  </a:lnTo>
                  <a:lnTo>
                    <a:pt x="15020" y="7151"/>
                  </a:lnTo>
                  <a:lnTo>
                    <a:pt x="14332" y="6493"/>
                  </a:lnTo>
                  <a:lnTo>
                    <a:pt x="13584" y="5895"/>
                  </a:lnTo>
                  <a:lnTo>
                    <a:pt x="12836" y="5296"/>
                  </a:lnTo>
                  <a:lnTo>
                    <a:pt x="12058" y="4728"/>
                  </a:lnTo>
                  <a:lnTo>
                    <a:pt x="11250" y="4219"/>
                  </a:lnTo>
                  <a:lnTo>
                    <a:pt x="10442" y="3711"/>
                  </a:lnTo>
                  <a:lnTo>
                    <a:pt x="9575" y="3202"/>
                  </a:lnTo>
                  <a:lnTo>
                    <a:pt x="8707" y="2753"/>
                  </a:lnTo>
                  <a:lnTo>
                    <a:pt x="7840" y="2305"/>
                  </a:lnTo>
                  <a:lnTo>
                    <a:pt x="6912" y="1916"/>
                  </a:lnTo>
                  <a:lnTo>
                    <a:pt x="6015" y="1497"/>
                  </a:lnTo>
                  <a:lnTo>
                    <a:pt x="5057" y="1138"/>
                  </a:lnTo>
                  <a:lnTo>
                    <a:pt x="2454" y="121"/>
                  </a:lnTo>
                  <a:lnTo>
                    <a:pt x="1826" y="61"/>
                  </a:lnTo>
                  <a:lnTo>
                    <a:pt x="1228" y="31"/>
                  </a:lnTo>
                  <a:lnTo>
                    <a:pt x="629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5" name="Google Shape;5875;p43"/>
            <p:cNvSpPr/>
            <p:nvPr/>
          </p:nvSpPr>
          <p:spPr>
            <a:xfrm>
              <a:off x="5652575" y="3484250"/>
              <a:ext cx="504150" cy="422625"/>
            </a:xfrm>
            <a:custGeom>
              <a:avLst/>
              <a:gdLst/>
              <a:ahLst/>
              <a:cxnLst/>
              <a:rect l="l" t="t" r="r" b="b"/>
              <a:pathLst>
                <a:path w="20166" h="16905" extrusionOk="0">
                  <a:moveTo>
                    <a:pt x="1" y="1"/>
                  </a:moveTo>
                  <a:lnTo>
                    <a:pt x="61" y="31"/>
                  </a:lnTo>
                  <a:lnTo>
                    <a:pt x="120" y="121"/>
                  </a:lnTo>
                  <a:lnTo>
                    <a:pt x="300" y="390"/>
                  </a:lnTo>
                  <a:lnTo>
                    <a:pt x="599" y="868"/>
                  </a:lnTo>
                  <a:lnTo>
                    <a:pt x="1198" y="1736"/>
                  </a:lnTo>
                  <a:lnTo>
                    <a:pt x="1826" y="2604"/>
                  </a:lnTo>
                  <a:lnTo>
                    <a:pt x="2484" y="3441"/>
                  </a:lnTo>
                  <a:lnTo>
                    <a:pt x="3172" y="4279"/>
                  </a:lnTo>
                  <a:lnTo>
                    <a:pt x="3860" y="5087"/>
                  </a:lnTo>
                  <a:lnTo>
                    <a:pt x="4578" y="5895"/>
                  </a:lnTo>
                  <a:lnTo>
                    <a:pt x="5326" y="6673"/>
                  </a:lnTo>
                  <a:lnTo>
                    <a:pt x="6074" y="7421"/>
                  </a:lnTo>
                  <a:lnTo>
                    <a:pt x="6852" y="8168"/>
                  </a:lnTo>
                  <a:lnTo>
                    <a:pt x="7630" y="8887"/>
                  </a:lnTo>
                  <a:lnTo>
                    <a:pt x="8438" y="9605"/>
                  </a:lnTo>
                  <a:lnTo>
                    <a:pt x="9276" y="10293"/>
                  </a:lnTo>
                  <a:lnTo>
                    <a:pt x="10113" y="10951"/>
                  </a:lnTo>
                  <a:lnTo>
                    <a:pt x="10981" y="11609"/>
                  </a:lnTo>
                  <a:lnTo>
                    <a:pt x="11848" y="12237"/>
                  </a:lnTo>
                  <a:lnTo>
                    <a:pt x="12716" y="12836"/>
                  </a:lnTo>
                  <a:lnTo>
                    <a:pt x="13614" y="13434"/>
                  </a:lnTo>
                  <a:lnTo>
                    <a:pt x="14511" y="13973"/>
                  </a:lnTo>
                  <a:lnTo>
                    <a:pt x="15439" y="14511"/>
                  </a:lnTo>
                  <a:lnTo>
                    <a:pt x="16366" y="15050"/>
                  </a:lnTo>
                  <a:lnTo>
                    <a:pt x="17324" y="15528"/>
                  </a:lnTo>
                  <a:lnTo>
                    <a:pt x="18281" y="16007"/>
                  </a:lnTo>
                  <a:lnTo>
                    <a:pt x="19238" y="16456"/>
                  </a:lnTo>
                  <a:lnTo>
                    <a:pt x="19657" y="16695"/>
                  </a:lnTo>
                  <a:lnTo>
                    <a:pt x="19926" y="16815"/>
                  </a:lnTo>
                  <a:lnTo>
                    <a:pt x="20166" y="16905"/>
                  </a:lnTo>
                  <a:lnTo>
                    <a:pt x="18760" y="16037"/>
                  </a:lnTo>
                  <a:lnTo>
                    <a:pt x="17383" y="15169"/>
                  </a:lnTo>
                  <a:lnTo>
                    <a:pt x="16007" y="14272"/>
                  </a:lnTo>
                  <a:lnTo>
                    <a:pt x="14661" y="13344"/>
                  </a:lnTo>
                  <a:lnTo>
                    <a:pt x="13344" y="12387"/>
                  </a:lnTo>
                  <a:lnTo>
                    <a:pt x="12028" y="11400"/>
                  </a:lnTo>
                  <a:lnTo>
                    <a:pt x="10742" y="10382"/>
                  </a:lnTo>
                  <a:lnTo>
                    <a:pt x="9485" y="9335"/>
                  </a:lnTo>
                  <a:lnTo>
                    <a:pt x="8258" y="8258"/>
                  </a:lnTo>
                  <a:lnTo>
                    <a:pt x="7032" y="7151"/>
                  </a:lnTo>
                  <a:lnTo>
                    <a:pt x="5865" y="6044"/>
                  </a:lnTo>
                  <a:lnTo>
                    <a:pt x="4698" y="4877"/>
                  </a:lnTo>
                  <a:lnTo>
                    <a:pt x="3561" y="3711"/>
                  </a:lnTo>
                  <a:lnTo>
                    <a:pt x="2454" y="2484"/>
                  </a:lnTo>
                  <a:lnTo>
                    <a:pt x="1377" y="1257"/>
                  </a:lnTo>
                  <a:lnTo>
                    <a:pt x="330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6" name="Google Shape;5876;p43"/>
            <p:cNvSpPr/>
            <p:nvPr/>
          </p:nvSpPr>
          <p:spPr>
            <a:xfrm>
              <a:off x="5764775" y="3548575"/>
              <a:ext cx="461525" cy="425625"/>
            </a:xfrm>
            <a:custGeom>
              <a:avLst/>
              <a:gdLst/>
              <a:ahLst/>
              <a:cxnLst/>
              <a:rect l="l" t="t" r="r" b="b"/>
              <a:pathLst>
                <a:path w="18461" h="17025" extrusionOk="0">
                  <a:moveTo>
                    <a:pt x="90" y="1"/>
                  </a:moveTo>
                  <a:lnTo>
                    <a:pt x="60" y="31"/>
                  </a:lnTo>
                  <a:lnTo>
                    <a:pt x="30" y="61"/>
                  </a:lnTo>
                  <a:lnTo>
                    <a:pt x="1" y="180"/>
                  </a:lnTo>
                  <a:lnTo>
                    <a:pt x="30" y="210"/>
                  </a:lnTo>
                  <a:lnTo>
                    <a:pt x="60" y="270"/>
                  </a:lnTo>
                  <a:lnTo>
                    <a:pt x="1227" y="988"/>
                  </a:lnTo>
                  <a:lnTo>
                    <a:pt x="2394" y="1706"/>
                  </a:lnTo>
                  <a:lnTo>
                    <a:pt x="3531" y="2484"/>
                  </a:lnTo>
                  <a:lnTo>
                    <a:pt x="4638" y="3262"/>
                  </a:lnTo>
                  <a:lnTo>
                    <a:pt x="5625" y="3980"/>
                  </a:lnTo>
                  <a:lnTo>
                    <a:pt x="6553" y="4728"/>
                  </a:lnTo>
                  <a:lnTo>
                    <a:pt x="7510" y="5476"/>
                  </a:lnTo>
                  <a:lnTo>
                    <a:pt x="8438" y="6254"/>
                  </a:lnTo>
                  <a:lnTo>
                    <a:pt x="9335" y="7061"/>
                  </a:lnTo>
                  <a:lnTo>
                    <a:pt x="10233" y="7869"/>
                  </a:lnTo>
                  <a:lnTo>
                    <a:pt x="11130" y="8707"/>
                  </a:lnTo>
                  <a:lnTo>
                    <a:pt x="11968" y="9545"/>
                  </a:lnTo>
                  <a:lnTo>
                    <a:pt x="12836" y="10442"/>
                  </a:lnTo>
                  <a:lnTo>
                    <a:pt x="13643" y="11310"/>
                  </a:lnTo>
                  <a:lnTo>
                    <a:pt x="14451" y="12207"/>
                  </a:lnTo>
                  <a:lnTo>
                    <a:pt x="15259" y="13135"/>
                  </a:lnTo>
                  <a:lnTo>
                    <a:pt x="16007" y="14062"/>
                  </a:lnTo>
                  <a:lnTo>
                    <a:pt x="16785" y="15020"/>
                  </a:lnTo>
                  <a:lnTo>
                    <a:pt x="17503" y="15977"/>
                  </a:lnTo>
                  <a:lnTo>
                    <a:pt x="18221" y="16964"/>
                  </a:lnTo>
                  <a:lnTo>
                    <a:pt x="18251" y="16994"/>
                  </a:lnTo>
                  <a:lnTo>
                    <a:pt x="18311" y="17024"/>
                  </a:lnTo>
                  <a:lnTo>
                    <a:pt x="18370" y="17024"/>
                  </a:lnTo>
                  <a:lnTo>
                    <a:pt x="18400" y="16994"/>
                  </a:lnTo>
                  <a:lnTo>
                    <a:pt x="18430" y="16964"/>
                  </a:lnTo>
                  <a:lnTo>
                    <a:pt x="18460" y="16905"/>
                  </a:lnTo>
                  <a:lnTo>
                    <a:pt x="18460" y="16875"/>
                  </a:lnTo>
                  <a:lnTo>
                    <a:pt x="18430" y="16815"/>
                  </a:lnTo>
                  <a:lnTo>
                    <a:pt x="17622" y="15708"/>
                  </a:lnTo>
                  <a:lnTo>
                    <a:pt x="16785" y="14601"/>
                  </a:lnTo>
                  <a:lnTo>
                    <a:pt x="15947" y="13524"/>
                  </a:lnTo>
                  <a:lnTo>
                    <a:pt x="15049" y="12477"/>
                  </a:lnTo>
                  <a:lnTo>
                    <a:pt x="14242" y="11579"/>
                  </a:lnTo>
                  <a:lnTo>
                    <a:pt x="13434" y="10682"/>
                  </a:lnTo>
                  <a:lnTo>
                    <a:pt x="12596" y="9814"/>
                  </a:lnTo>
                  <a:lnTo>
                    <a:pt x="11729" y="8946"/>
                  </a:lnTo>
                  <a:lnTo>
                    <a:pt x="10861" y="8109"/>
                  </a:lnTo>
                  <a:lnTo>
                    <a:pt x="9963" y="7271"/>
                  </a:lnTo>
                  <a:lnTo>
                    <a:pt x="9066" y="6463"/>
                  </a:lnTo>
                  <a:lnTo>
                    <a:pt x="8138" y="5655"/>
                  </a:lnTo>
                  <a:lnTo>
                    <a:pt x="7211" y="4907"/>
                  </a:lnTo>
                  <a:lnTo>
                    <a:pt x="6254" y="4129"/>
                  </a:lnTo>
                  <a:lnTo>
                    <a:pt x="5266" y="3411"/>
                  </a:lnTo>
                  <a:lnTo>
                    <a:pt x="4279" y="2693"/>
                  </a:lnTo>
                  <a:lnTo>
                    <a:pt x="3292" y="1975"/>
                  </a:lnTo>
                  <a:lnTo>
                    <a:pt x="2274" y="1317"/>
                  </a:lnTo>
                  <a:lnTo>
                    <a:pt x="1227" y="659"/>
                  </a:lnTo>
                  <a:lnTo>
                    <a:pt x="180" y="31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7" name="Google Shape;5877;p43"/>
            <p:cNvSpPr/>
            <p:nvPr/>
          </p:nvSpPr>
          <p:spPr>
            <a:xfrm>
              <a:off x="5816375" y="3555325"/>
              <a:ext cx="51650" cy="60600"/>
            </a:xfrm>
            <a:custGeom>
              <a:avLst/>
              <a:gdLst/>
              <a:ahLst/>
              <a:cxnLst/>
              <a:rect l="l" t="t" r="r" b="b"/>
              <a:pathLst>
                <a:path w="2066" h="2424" extrusionOk="0">
                  <a:moveTo>
                    <a:pt x="1228" y="0"/>
                  </a:moveTo>
                  <a:lnTo>
                    <a:pt x="1168" y="30"/>
                  </a:lnTo>
                  <a:lnTo>
                    <a:pt x="1138" y="30"/>
                  </a:lnTo>
                  <a:lnTo>
                    <a:pt x="1078" y="90"/>
                  </a:lnTo>
                  <a:lnTo>
                    <a:pt x="1078" y="120"/>
                  </a:lnTo>
                  <a:lnTo>
                    <a:pt x="1078" y="180"/>
                  </a:lnTo>
                  <a:lnTo>
                    <a:pt x="1736" y="2124"/>
                  </a:lnTo>
                  <a:lnTo>
                    <a:pt x="151" y="2005"/>
                  </a:lnTo>
                  <a:lnTo>
                    <a:pt x="61" y="2034"/>
                  </a:lnTo>
                  <a:lnTo>
                    <a:pt x="1" y="2064"/>
                  </a:lnTo>
                  <a:lnTo>
                    <a:pt x="1" y="2124"/>
                  </a:lnTo>
                  <a:lnTo>
                    <a:pt x="1" y="2184"/>
                  </a:lnTo>
                  <a:lnTo>
                    <a:pt x="1" y="2214"/>
                  </a:lnTo>
                  <a:lnTo>
                    <a:pt x="31" y="2274"/>
                  </a:lnTo>
                  <a:lnTo>
                    <a:pt x="91" y="2274"/>
                  </a:lnTo>
                  <a:lnTo>
                    <a:pt x="1916" y="2423"/>
                  </a:lnTo>
                  <a:lnTo>
                    <a:pt x="1976" y="2423"/>
                  </a:lnTo>
                  <a:lnTo>
                    <a:pt x="2035" y="2364"/>
                  </a:lnTo>
                  <a:lnTo>
                    <a:pt x="2065" y="2304"/>
                  </a:lnTo>
                  <a:lnTo>
                    <a:pt x="2065" y="2244"/>
                  </a:lnTo>
                  <a:lnTo>
                    <a:pt x="1347" y="90"/>
                  </a:lnTo>
                  <a:lnTo>
                    <a:pt x="1317" y="60"/>
                  </a:lnTo>
                  <a:lnTo>
                    <a:pt x="1258" y="30"/>
                  </a:lnTo>
                  <a:lnTo>
                    <a:pt x="122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8" name="Google Shape;5878;p43"/>
            <p:cNvSpPr/>
            <p:nvPr/>
          </p:nvSpPr>
          <p:spPr>
            <a:xfrm>
              <a:off x="5967475" y="3639075"/>
              <a:ext cx="33675" cy="82300"/>
            </a:xfrm>
            <a:custGeom>
              <a:avLst/>
              <a:gdLst/>
              <a:ahLst/>
              <a:cxnLst/>
              <a:rect l="l" t="t" r="r" b="b"/>
              <a:pathLst>
                <a:path w="1347" h="3292" extrusionOk="0">
                  <a:moveTo>
                    <a:pt x="90" y="1"/>
                  </a:moveTo>
                  <a:lnTo>
                    <a:pt x="60" y="31"/>
                  </a:lnTo>
                  <a:lnTo>
                    <a:pt x="0" y="61"/>
                  </a:lnTo>
                  <a:lnTo>
                    <a:pt x="0" y="121"/>
                  </a:lnTo>
                  <a:lnTo>
                    <a:pt x="0" y="150"/>
                  </a:lnTo>
                  <a:lnTo>
                    <a:pt x="1077" y="3232"/>
                  </a:lnTo>
                  <a:lnTo>
                    <a:pt x="1107" y="3262"/>
                  </a:lnTo>
                  <a:lnTo>
                    <a:pt x="1167" y="3292"/>
                  </a:lnTo>
                  <a:lnTo>
                    <a:pt x="1257" y="3292"/>
                  </a:lnTo>
                  <a:lnTo>
                    <a:pt x="1287" y="3262"/>
                  </a:lnTo>
                  <a:lnTo>
                    <a:pt x="1347" y="3232"/>
                  </a:lnTo>
                  <a:lnTo>
                    <a:pt x="1347" y="3202"/>
                  </a:lnTo>
                  <a:lnTo>
                    <a:pt x="1347" y="3142"/>
                  </a:lnTo>
                  <a:lnTo>
                    <a:pt x="270" y="61"/>
                  </a:lnTo>
                  <a:lnTo>
                    <a:pt x="240" y="31"/>
                  </a:lnTo>
                  <a:lnTo>
                    <a:pt x="18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9" name="Google Shape;5879;p43"/>
            <p:cNvSpPr/>
            <p:nvPr/>
          </p:nvSpPr>
          <p:spPr>
            <a:xfrm>
              <a:off x="5934575" y="3698175"/>
              <a:ext cx="62850" cy="20225"/>
            </a:xfrm>
            <a:custGeom>
              <a:avLst/>
              <a:gdLst/>
              <a:ahLst/>
              <a:cxnLst/>
              <a:rect l="l" t="t" r="r" b="b"/>
              <a:pathLst>
                <a:path w="2514" h="809" extrusionOk="0">
                  <a:moveTo>
                    <a:pt x="90" y="0"/>
                  </a:moveTo>
                  <a:lnTo>
                    <a:pt x="60" y="30"/>
                  </a:lnTo>
                  <a:lnTo>
                    <a:pt x="30" y="60"/>
                  </a:lnTo>
                  <a:lnTo>
                    <a:pt x="0" y="90"/>
                  </a:lnTo>
                  <a:lnTo>
                    <a:pt x="30" y="210"/>
                  </a:lnTo>
                  <a:lnTo>
                    <a:pt x="60" y="240"/>
                  </a:lnTo>
                  <a:lnTo>
                    <a:pt x="90" y="270"/>
                  </a:lnTo>
                  <a:lnTo>
                    <a:pt x="2364" y="808"/>
                  </a:lnTo>
                  <a:lnTo>
                    <a:pt x="2453" y="808"/>
                  </a:lnTo>
                  <a:lnTo>
                    <a:pt x="2483" y="778"/>
                  </a:lnTo>
                  <a:lnTo>
                    <a:pt x="2513" y="718"/>
                  </a:lnTo>
                  <a:lnTo>
                    <a:pt x="2483" y="629"/>
                  </a:lnTo>
                  <a:lnTo>
                    <a:pt x="2453" y="569"/>
                  </a:lnTo>
                  <a:lnTo>
                    <a:pt x="2423" y="569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0" name="Google Shape;5880;p43"/>
            <p:cNvSpPr/>
            <p:nvPr/>
          </p:nvSpPr>
          <p:spPr>
            <a:xfrm>
              <a:off x="6026550" y="3747550"/>
              <a:ext cx="95025" cy="98750"/>
            </a:xfrm>
            <a:custGeom>
              <a:avLst/>
              <a:gdLst/>
              <a:ahLst/>
              <a:cxnLst/>
              <a:rect l="l" t="t" r="r" b="b"/>
              <a:pathLst>
                <a:path w="3801" h="3950" extrusionOk="0">
                  <a:moveTo>
                    <a:pt x="2843" y="0"/>
                  </a:moveTo>
                  <a:lnTo>
                    <a:pt x="2783" y="60"/>
                  </a:lnTo>
                  <a:lnTo>
                    <a:pt x="2753" y="120"/>
                  </a:lnTo>
                  <a:lnTo>
                    <a:pt x="2753" y="180"/>
                  </a:lnTo>
                  <a:lnTo>
                    <a:pt x="3472" y="3590"/>
                  </a:lnTo>
                  <a:lnTo>
                    <a:pt x="180" y="2214"/>
                  </a:lnTo>
                  <a:lnTo>
                    <a:pt x="121" y="2184"/>
                  </a:lnTo>
                  <a:lnTo>
                    <a:pt x="91" y="2214"/>
                  </a:lnTo>
                  <a:lnTo>
                    <a:pt x="1" y="2274"/>
                  </a:lnTo>
                  <a:lnTo>
                    <a:pt x="1" y="2334"/>
                  </a:lnTo>
                  <a:lnTo>
                    <a:pt x="1" y="2364"/>
                  </a:lnTo>
                  <a:lnTo>
                    <a:pt x="31" y="2423"/>
                  </a:lnTo>
                  <a:lnTo>
                    <a:pt x="61" y="2453"/>
                  </a:lnTo>
                  <a:lnTo>
                    <a:pt x="3591" y="3919"/>
                  </a:lnTo>
                  <a:lnTo>
                    <a:pt x="3681" y="3949"/>
                  </a:lnTo>
                  <a:lnTo>
                    <a:pt x="3741" y="3919"/>
                  </a:lnTo>
                  <a:lnTo>
                    <a:pt x="3801" y="3859"/>
                  </a:lnTo>
                  <a:lnTo>
                    <a:pt x="3801" y="3770"/>
                  </a:lnTo>
                  <a:lnTo>
                    <a:pt x="2993" y="90"/>
                  </a:lnTo>
                  <a:lnTo>
                    <a:pt x="2993" y="30"/>
                  </a:lnTo>
                  <a:lnTo>
                    <a:pt x="293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1" name="Google Shape;5881;p43"/>
            <p:cNvSpPr/>
            <p:nvPr/>
          </p:nvSpPr>
          <p:spPr>
            <a:xfrm>
              <a:off x="6660075" y="2775200"/>
              <a:ext cx="81550" cy="72575"/>
            </a:xfrm>
            <a:custGeom>
              <a:avLst/>
              <a:gdLst/>
              <a:ahLst/>
              <a:cxnLst/>
              <a:rect l="l" t="t" r="r" b="b"/>
              <a:pathLst>
                <a:path w="3262" h="2903" extrusionOk="0">
                  <a:moveTo>
                    <a:pt x="1138" y="1"/>
                  </a:moveTo>
                  <a:lnTo>
                    <a:pt x="1048" y="30"/>
                  </a:lnTo>
                  <a:lnTo>
                    <a:pt x="958" y="60"/>
                  </a:lnTo>
                  <a:lnTo>
                    <a:pt x="839" y="150"/>
                  </a:lnTo>
                  <a:lnTo>
                    <a:pt x="779" y="300"/>
                  </a:lnTo>
                  <a:lnTo>
                    <a:pt x="749" y="479"/>
                  </a:lnTo>
                  <a:lnTo>
                    <a:pt x="749" y="629"/>
                  </a:lnTo>
                  <a:lnTo>
                    <a:pt x="809" y="808"/>
                  </a:lnTo>
                  <a:lnTo>
                    <a:pt x="868" y="988"/>
                  </a:lnTo>
                  <a:lnTo>
                    <a:pt x="988" y="1167"/>
                  </a:lnTo>
                  <a:lnTo>
                    <a:pt x="1078" y="1287"/>
                  </a:lnTo>
                  <a:lnTo>
                    <a:pt x="898" y="1197"/>
                  </a:lnTo>
                  <a:lnTo>
                    <a:pt x="719" y="1137"/>
                  </a:lnTo>
                  <a:lnTo>
                    <a:pt x="509" y="1137"/>
                  </a:lnTo>
                  <a:lnTo>
                    <a:pt x="330" y="1167"/>
                  </a:lnTo>
                  <a:lnTo>
                    <a:pt x="240" y="1227"/>
                  </a:lnTo>
                  <a:lnTo>
                    <a:pt x="150" y="1287"/>
                  </a:lnTo>
                  <a:lnTo>
                    <a:pt x="91" y="1377"/>
                  </a:lnTo>
                  <a:lnTo>
                    <a:pt x="31" y="1467"/>
                  </a:lnTo>
                  <a:lnTo>
                    <a:pt x="1" y="1556"/>
                  </a:lnTo>
                  <a:lnTo>
                    <a:pt x="1" y="1646"/>
                  </a:lnTo>
                  <a:lnTo>
                    <a:pt x="1" y="1736"/>
                  </a:lnTo>
                  <a:lnTo>
                    <a:pt x="61" y="1826"/>
                  </a:lnTo>
                  <a:lnTo>
                    <a:pt x="150" y="1945"/>
                  </a:lnTo>
                  <a:lnTo>
                    <a:pt x="270" y="2005"/>
                  </a:lnTo>
                  <a:lnTo>
                    <a:pt x="450" y="2035"/>
                  </a:lnTo>
                  <a:lnTo>
                    <a:pt x="599" y="2035"/>
                  </a:lnTo>
                  <a:lnTo>
                    <a:pt x="868" y="1975"/>
                  </a:lnTo>
                  <a:lnTo>
                    <a:pt x="1018" y="1915"/>
                  </a:lnTo>
                  <a:lnTo>
                    <a:pt x="1138" y="1855"/>
                  </a:lnTo>
                  <a:lnTo>
                    <a:pt x="1018" y="1975"/>
                  </a:lnTo>
                  <a:lnTo>
                    <a:pt x="958" y="2095"/>
                  </a:lnTo>
                  <a:lnTo>
                    <a:pt x="898" y="2244"/>
                  </a:lnTo>
                  <a:lnTo>
                    <a:pt x="898" y="2424"/>
                  </a:lnTo>
                  <a:lnTo>
                    <a:pt x="928" y="2573"/>
                  </a:lnTo>
                  <a:lnTo>
                    <a:pt x="1018" y="2693"/>
                  </a:lnTo>
                  <a:lnTo>
                    <a:pt x="1138" y="2813"/>
                  </a:lnTo>
                  <a:lnTo>
                    <a:pt x="1257" y="2873"/>
                  </a:lnTo>
                  <a:lnTo>
                    <a:pt x="1407" y="2903"/>
                  </a:lnTo>
                  <a:lnTo>
                    <a:pt x="1586" y="2873"/>
                  </a:lnTo>
                  <a:lnTo>
                    <a:pt x="1706" y="2813"/>
                  </a:lnTo>
                  <a:lnTo>
                    <a:pt x="1826" y="2693"/>
                  </a:lnTo>
                  <a:lnTo>
                    <a:pt x="1886" y="2544"/>
                  </a:lnTo>
                  <a:lnTo>
                    <a:pt x="1916" y="2394"/>
                  </a:lnTo>
                  <a:lnTo>
                    <a:pt x="1886" y="2244"/>
                  </a:lnTo>
                  <a:lnTo>
                    <a:pt x="1856" y="2185"/>
                  </a:lnTo>
                  <a:lnTo>
                    <a:pt x="1916" y="2244"/>
                  </a:lnTo>
                  <a:lnTo>
                    <a:pt x="2035" y="2364"/>
                  </a:lnTo>
                  <a:lnTo>
                    <a:pt x="2155" y="2454"/>
                  </a:lnTo>
                  <a:lnTo>
                    <a:pt x="2334" y="2514"/>
                  </a:lnTo>
                  <a:lnTo>
                    <a:pt x="2634" y="2514"/>
                  </a:lnTo>
                  <a:lnTo>
                    <a:pt x="2783" y="2454"/>
                  </a:lnTo>
                  <a:lnTo>
                    <a:pt x="2933" y="2364"/>
                  </a:lnTo>
                  <a:lnTo>
                    <a:pt x="3023" y="2244"/>
                  </a:lnTo>
                  <a:lnTo>
                    <a:pt x="3082" y="2095"/>
                  </a:lnTo>
                  <a:lnTo>
                    <a:pt x="3082" y="1945"/>
                  </a:lnTo>
                  <a:lnTo>
                    <a:pt x="3023" y="1796"/>
                  </a:lnTo>
                  <a:lnTo>
                    <a:pt x="2933" y="1646"/>
                  </a:lnTo>
                  <a:lnTo>
                    <a:pt x="2813" y="1526"/>
                  </a:lnTo>
                  <a:lnTo>
                    <a:pt x="2664" y="1467"/>
                  </a:lnTo>
                  <a:lnTo>
                    <a:pt x="2514" y="1437"/>
                  </a:lnTo>
                  <a:lnTo>
                    <a:pt x="2753" y="1377"/>
                  </a:lnTo>
                  <a:lnTo>
                    <a:pt x="2993" y="1257"/>
                  </a:lnTo>
                  <a:lnTo>
                    <a:pt x="3082" y="1197"/>
                  </a:lnTo>
                  <a:lnTo>
                    <a:pt x="3172" y="1107"/>
                  </a:lnTo>
                  <a:lnTo>
                    <a:pt x="3232" y="988"/>
                  </a:lnTo>
                  <a:lnTo>
                    <a:pt x="3262" y="868"/>
                  </a:lnTo>
                  <a:lnTo>
                    <a:pt x="3262" y="719"/>
                  </a:lnTo>
                  <a:lnTo>
                    <a:pt x="3202" y="599"/>
                  </a:lnTo>
                  <a:lnTo>
                    <a:pt x="3082" y="479"/>
                  </a:lnTo>
                  <a:lnTo>
                    <a:pt x="2933" y="419"/>
                  </a:lnTo>
                  <a:lnTo>
                    <a:pt x="2783" y="389"/>
                  </a:lnTo>
                  <a:lnTo>
                    <a:pt x="2634" y="389"/>
                  </a:lnTo>
                  <a:lnTo>
                    <a:pt x="2484" y="449"/>
                  </a:lnTo>
                  <a:lnTo>
                    <a:pt x="2364" y="539"/>
                  </a:lnTo>
                  <a:lnTo>
                    <a:pt x="2245" y="629"/>
                  </a:lnTo>
                  <a:lnTo>
                    <a:pt x="2155" y="748"/>
                  </a:lnTo>
                  <a:lnTo>
                    <a:pt x="2065" y="898"/>
                  </a:lnTo>
                  <a:lnTo>
                    <a:pt x="2005" y="1048"/>
                  </a:lnTo>
                  <a:lnTo>
                    <a:pt x="1946" y="838"/>
                  </a:lnTo>
                  <a:lnTo>
                    <a:pt x="1886" y="629"/>
                  </a:lnTo>
                  <a:lnTo>
                    <a:pt x="1766" y="419"/>
                  </a:lnTo>
                  <a:lnTo>
                    <a:pt x="1646" y="240"/>
                  </a:lnTo>
                  <a:lnTo>
                    <a:pt x="1527" y="120"/>
                  </a:lnTo>
                  <a:lnTo>
                    <a:pt x="1347" y="30"/>
                  </a:lnTo>
                  <a:lnTo>
                    <a:pt x="1257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2" name="Google Shape;5882;p43"/>
            <p:cNvSpPr/>
            <p:nvPr/>
          </p:nvSpPr>
          <p:spPr>
            <a:xfrm>
              <a:off x="6688500" y="2801375"/>
              <a:ext cx="27700" cy="26950"/>
            </a:xfrm>
            <a:custGeom>
              <a:avLst/>
              <a:gdLst/>
              <a:ahLst/>
              <a:cxnLst/>
              <a:rect l="l" t="t" r="r" b="b"/>
              <a:pathLst>
                <a:path w="1108" h="1078" extrusionOk="0">
                  <a:moveTo>
                    <a:pt x="449" y="1"/>
                  </a:moveTo>
                  <a:lnTo>
                    <a:pt x="330" y="31"/>
                  </a:lnTo>
                  <a:lnTo>
                    <a:pt x="240" y="60"/>
                  </a:lnTo>
                  <a:lnTo>
                    <a:pt x="150" y="150"/>
                  </a:lnTo>
                  <a:lnTo>
                    <a:pt x="61" y="240"/>
                  </a:lnTo>
                  <a:lnTo>
                    <a:pt x="31" y="360"/>
                  </a:lnTo>
                  <a:lnTo>
                    <a:pt x="1" y="479"/>
                  </a:lnTo>
                  <a:lnTo>
                    <a:pt x="1" y="599"/>
                  </a:lnTo>
                  <a:lnTo>
                    <a:pt x="31" y="719"/>
                  </a:lnTo>
                  <a:lnTo>
                    <a:pt x="90" y="808"/>
                  </a:lnTo>
                  <a:lnTo>
                    <a:pt x="150" y="928"/>
                  </a:lnTo>
                  <a:lnTo>
                    <a:pt x="240" y="988"/>
                  </a:lnTo>
                  <a:lnTo>
                    <a:pt x="330" y="1048"/>
                  </a:lnTo>
                  <a:lnTo>
                    <a:pt x="449" y="1078"/>
                  </a:lnTo>
                  <a:lnTo>
                    <a:pt x="599" y="1078"/>
                  </a:lnTo>
                  <a:lnTo>
                    <a:pt x="749" y="1048"/>
                  </a:lnTo>
                  <a:lnTo>
                    <a:pt x="868" y="958"/>
                  </a:lnTo>
                  <a:lnTo>
                    <a:pt x="958" y="868"/>
                  </a:lnTo>
                  <a:lnTo>
                    <a:pt x="1048" y="749"/>
                  </a:lnTo>
                  <a:lnTo>
                    <a:pt x="1078" y="629"/>
                  </a:lnTo>
                  <a:lnTo>
                    <a:pt x="1108" y="479"/>
                  </a:lnTo>
                  <a:lnTo>
                    <a:pt x="1078" y="360"/>
                  </a:lnTo>
                  <a:lnTo>
                    <a:pt x="988" y="210"/>
                  </a:lnTo>
                  <a:lnTo>
                    <a:pt x="928" y="150"/>
                  </a:lnTo>
                  <a:lnTo>
                    <a:pt x="838" y="60"/>
                  </a:lnTo>
                  <a:lnTo>
                    <a:pt x="749" y="31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3" name="Google Shape;5883;p43"/>
            <p:cNvSpPr/>
            <p:nvPr/>
          </p:nvSpPr>
          <p:spPr>
            <a:xfrm>
              <a:off x="6986200" y="3496975"/>
              <a:ext cx="81550" cy="73325"/>
            </a:xfrm>
            <a:custGeom>
              <a:avLst/>
              <a:gdLst/>
              <a:ahLst/>
              <a:cxnLst/>
              <a:rect l="l" t="t" r="r" b="b"/>
              <a:pathLst>
                <a:path w="3262" h="2933" extrusionOk="0">
                  <a:moveTo>
                    <a:pt x="1137" y="0"/>
                  </a:moveTo>
                  <a:lnTo>
                    <a:pt x="1047" y="30"/>
                  </a:lnTo>
                  <a:lnTo>
                    <a:pt x="958" y="60"/>
                  </a:lnTo>
                  <a:lnTo>
                    <a:pt x="838" y="180"/>
                  </a:lnTo>
                  <a:lnTo>
                    <a:pt x="778" y="330"/>
                  </a:lnTo>
                  <a:lnTo>
                    <a:pt x="748" y="479"/>
                  </a:lnTo>
                  <a:lnTo>
                    <a:pt x="748" y="659"/>
                  </a:lnTo>
                  <a:lnTo>
                    <a:pt x="808" y="838"/>
                  </a:lnTo>
                  <a:lnTo>
                    <a:pt x="868" y="988"/>
                  </a:lnTo>
                  <a:lnTo>
                    <a:pt x="958" y="1167"/>
                  </a:lnTo>
                  <a:lnTo>
                    <a:pt x="1077" y="1317"/>
                  </a:lnTo>
                  <a:lnTo>
                    <a:pt x="1077" y="1317"/>
                  </a:lnTo>
                  <a:lnTo>
                    <a:pt x="898" y="1227"/>
                  </a:lnTo>
                  <a:lnTo>
                    <a:pt x="718" y="1137"/>
                  </a:lnTo>
                  <a:lnTo>
                    <a:pt x="509" y="1137"/>
                  </a:lnTo>
                  <a:lnTo>
                    <a:pt x="299" y="1197"/>
                  </a:lnTo>
                  <a:lnTo>
                    <a:pt x="210" y="1227"/>
                  </a:lnTo>
                  <a:lnTo>
                    <a:pt x="150" y="1287"/>
                  </a:lnTo>
                  <a:lnTo>
                    <a:pt x="90" y="1377"/>
                  </a:lnTo>
                  <a:lnTo>
                    <a:pt x="30" y="1466"/>
                  </a:lnTo>
                  <a:lnTo>
                    <a:pt x="0" y="1556"/>
                  </a:lnTo>
                  <a:lnTo>
                    <a:pt x="0" y="1646"/>
                  </a:lnTo>
                  <a:lnTo>
                    <a:pt x="0" y="1766"/>
                  </a:lnTo>
                  <a:lnTo>
                    <a:pt x="60" y="1855"/>
                  </a:lnTo>
                  <a:lnTo>
                    <a:pt x="150" y="1945"/>
                  </a:lnTo>
                  <a:lnTo>
                    <a:pt x="269" y="2035"/>
                  </a:lnTo>
                  <a:lnTo>
                    <a:pt x="419" y="2065"/>
                  </a:lnTo>
                  <a:lnTo>
                    <a:pt x="599" y="2065"/>
                  </a:lnTo>
                  <a:lnTo>
                    <a:pt x="868" y="1975"/>
                  </a:lnTo>
                  <a:lnTo>
                    <a:pt x="1017" y="1945"/>
                  </a:lnTo>
                  <a:lnTo>
                    <a:pt x="1137" y="1855"/>
                  </a:lnTo>
                  <a:lnTo>
                    <a:pt x="1017" y="1975"/>
                  </a:lnTo>
                  <a:lnTo>
                    <a:pt x="958" y="2125"/>
                  </a:lnTo>
                  <a:lnTo>
                    <a:pt x="898" y="2274"/>
                  </a:lnTo>
                  <a:lnTo>
                    <a:pt x="898" y="2424"/>
                  </a:lnTo>
                  <a:lnTo>
                    <a:pt x="928" y="2573"/>
                  </a:lnTo>
                  <a:lnTo>
                    <a:pt x="1017" y="2723"/>
                  </a:lnTo>
                  <a:lnTo>
                    <a:pt x="1107" y="2813"/>
                  </a:lnTo>
                  <a:lnTo>
                    <a:pt x="1257" y="2903"/>
                  </a:lnTo>
                  <a:lnTo>
                    <a:pt x="1406" y="2932"/>
                  </a:lnTo>
                  <a:lnTo>
                    <a:pt x="1556" y="2903"/>
                  </a:lnTo>
                  <a:lnTo>
                    <a:pt x="1706" y="2813"/>
                  </a:lnTo>
                  <a:lnTo>
                    <a:pt x="1825" y="2723"/>
                  </a:lnTo>
                  <a:lnTo>
                    <a:pt x="1885" y="2573"/>
                  </a:lnTo>
                  <a:lnTo>
                    <a:pt x="1915" y="2394"/>
                  </a:lnTo>
                  <a:lnTo>
                    <a:pt x="1885" y="2274"/>
                  </a:lnTo>
                  <a:lnTo>
                    <a:pt x="1855" y="2214"/>
                  </a:lnTo>
                  <a:lnTo>
                    <a:pt x="1915" y="2274"/>
                  </a:lnTo>
                  <a:lnTo>
                    <a:pt x="2035" y="2364"/>
                  </a:lnTo>
                  <a:lnTo>
                    <a:pt x="2154" y="2454"/>
                  </a:lnTo>
                  <a:lnTo>
                    <a:pt x="2304" y="2514"/>
                  </a:lnTo>
                  <a:lnTo>
                    <a:pt x="2483" y="2543"/>
                  </a:lnTo>
                  <a:lnTo>
                    <a:pt x="2633" y="2514"/>
                  </a:lnTo>
                  <a:lnTo>
                    <a:pt x="2783" y="2484"/>
                  </a:lnTo>
                  <a:lnTo>
                    <a:pt x="2932" y="2394"/>
                  </a:lnTo>
                  <a:lnTo>
                    <a:pt x="3022" y="2244"/>
                  </a:lnTo>
                  <a:lnTo>
                    <a:pt x="3082" y="2095"/>
                  </a:lnTo>
                  <a:lnTo>
                    <a:pt x="3082" y="1945"/>
                  </a:lnTo>
                  <a:lnTo>
                    <a:pt x="3022" y="1796"/>
                  </a:lnTo>
                  <a:lnTo>
                    <a:pt x="2932" y="1646"/>
                  </a:lnTo>
                  <a:lnTo>
                    <a:pt x="2813" y="1556"/>
                  </a:lnTo>
                  <a:lnTo>
                    <a:pt x="2663" y="1466"/>
                  </a:lnTo>
                  <a:lnTo>
                    <a:pt x="2513" y="1437"/>
                  </a:lnTo>
                  <a:lnTo>
                    <a:pt x="2753" y="1377"/>
                  </a:lnTo>
                  <a:lnTo>
                    <a:pt x="2992" y="1287"/>
                  </a:lnTo>
                  <a:lnTo>
                    <a:pt x="3082" y="1197"/>
                  </a:lnTo>
                  <a:lnTo>
                    <a:pt x="3172" y="1107"/>
                  </a:lnTo>
                  <a:lnTo>
                    <a:pt x="3231" y="1018"/>
                  </a:lnTo>
                  <a:lnTo>
                    <a:pt x="3261" y="898"/>
                  </a:lnTo>
                  <a:lnTo>
                    <a:pt x="3261" y="748"/>
                  </a:lnTo>
                  <a:lnTo>
                    <a:pt x="3172" y="599"/>
                  </a:lnTo>
                  <a:lnTo>
                    <a:pt x="3082" y="479"/>
                  </a:lnTo>
                  <a:lnTo>
                    <a:pt x="2932" y="419"/>
                  </a:lnTo>
                  <a:lnTo>
                    <a:pt x="2783" y="389"/>
                  </a:lnTo>
                  <a:lnTo>
                    <a:pt x="2633" y="419"/>
                  </a:lnTo>
                  <a:lnTo>
                    <a:pt x="2483" y="479"/>
                  </a:lnTo>
                  <a:lnTo>
                    <a:pt x="2364" y="539"/>
                  </a:lnTo>
                  <a:lnTo>
                    <a:pt x="2244" y="659"/>
                  </a:lnTo>
                  <a:lnTo>
                    <a:pt x="2154" y="778"/>
                  </a:lnTo>
                  <a:lnTo>
                    <a:pt x="2065" y="898"/>
                  </a:lnTo>
                  <a:lnTo>
                    <a:pt x="2005" y="1048"/>
                  </a:lnTo>
                  <a:lnTo>
                    <a:pt x="1945" y="838"/>
                  </a:lnTo>
                  <a:lnTo>
                    <a:pt x="1885" y="629"/>
                  </a:lnTo>
                  <a:lnTo>
                    <a:pt x="1765" y="419"/>
                  </a:lnTo>
                  <a:lnTo>
                    <a:pt x="1646" y="270"/>
                  </a:lnTo>
                  <a:lnTo>
                    <a:pt x="1496" y="120"/>
                  </a:lnTo>
                  <a:lnTo>
                    <a:pt x="1347" y="30"/>
                  </a:lnTo>
                  <a:lnTo>
                    <a:pt x="1227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4" name="Google Shape;5884;p43"/>
            <p:cNvSpPr/>
            <p:nvPr/>
          </p:nvSpPr>
          <p:spPr>
            <a:xfrm>
              <a:off x="7014625" y="3523150"/>
              <a:ext cx="27700" cy="27700"/>
            </a:xfrm>
            <a:custGeom>
              <a:avLst/>
              <a:gdLst/>
              <a:ahLst/>
              <a:cxnLst/>
              <a:rect l="l" t="t" r="r" b="b"/>
              <a:pathLst>
                <a:path w="1108" h="1108" extrusionOk="0">
                  <a:moveTo>
                    <a:pt x="449" y="1"/>
                  </a:moveTo>
                  <a:lnTo>
                    <a:pt x="329" y="31"/>
                  </a:lnTo>
                  <a:lnTo>
                    <a:pt x="239" y="90"/>
                  </a:lnTo>
                  <a:lnTo>
                    <a:pt x="150" y="150"/>
                  </a:lnTo>
                  <a:lnTo>
                    <a:pt x="60" y="270"/>
                  </a:lnTo>
                  <a:lnTo>
                    <a:pt x="30" y="360"/>
                  </a:lnTo>
                  <a:lnTo>
                    <a:pt x="0" y="479"/>
                  </a:lnTo>
                  <a:lnTo>
                    <a:pt x="0" y="599"/>
                  </a:lnTo>
                  <a:lnTo>
                    <a:pt x="30" y="719"/>
                  </a:lnTo>
                  <a:lnTo>
                    <a:pt x="90" y="838"/>
                  </a:lnTo>
                  <a:lnTo>
                    <a:pt x="150" y="928"/>
                  </a:lnTo>
                  <a:lnTo>
                    <a:pt x="239" y="1018"/>
                  </a:lnTo>
                  <a:lnTo>
                    <a:pt x="329" y="1078"/>
                  </a:lnTo>
                  <a:lnTo>
                    <a:pt x="449" y="1108"/>
                  </a:lnTo>
                  <a:lnTo>
                    <a:pt x="598" y="1108"/>
                  </a:lnTo>
                  <a:lnTo>
                    <a:pt x="748" y="1048"/>
                  </a:lnTo>
                  <a:lnTo>
                    <a:pt x="868" y="988"/>
                  </a:lnTo>
                  <a:lnTo>
                    <a:pt x="958" y="898"/>
                  </a:lnTo>
                  <a:lnTo>
                    <a:pt x="1047" y="778"/>
                  </a:lnTo>
                  <a:lnTo>
                    <a:pt x="1077" y="629"/>
                  </a:lnTo>
                  <a:lnTo>
                    <a:pt x="1107" y="509"/>
                  </a:lnTo>
                  <a:lnTo>
                    <a:pt x="1077" y="360"/>
                  </a:lnTo>
                  <a:lnTo>
                    <a:pt x="987" y="240"/>
                  </a:lnTo>
                  <a:lnTo>
                    <a:pt x="928" y="150"/>
                  </a:lnTo>
                  <a:lnTo>
                    <a:pt x="838" y="90"/>
                  </a:lnTo>
                  <a:lnTo>
                    <a:pt x="748" y="31"/>
                  </a:lnTo>
                  <a:lnTo>
                    <a:pt x="65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5" name="Google Shape;5885;p43"/>
            <p:cNvSpPr/>
            <p:nvPr/>
          </p:nvSpPr>
          <p:spPr>
            <a:xfrm>
              <a:off x="7128300" y="3337650"/>
              <a:ext cx="81550" cy="72575"/>
            </a:xfrm>
            <a:custGeom>
              <a:avLst/>
              <a:gdLst/>
              <a:ahLst/>
              <a:cxnLst/>
              <a:rect l="l" t="t" r="r" b="b"/>
              <a:pathLst>
                <a:path w="3262" h="2903" extrusionOk="0">
                  <a:moveTo>
                    <a:pt x="1138" y="1"/>
                  </a:moveTo>
                  <a:lnTo>
                    <a:pt x="1048" y="31"/>
                  </a:lnTo>
                  <a:lnTo>
                    <a:pt x="958" y="61"/>
                  </a:lnTo>
                  <a:lnTo>
                    <a:pt x="838" y="180"/>
                  </a:lnTo>
                  <a:lnTo>
                    <a:pt x="779" y="300"/>
                  </a:lnTo>
                  <a:lnTo>
                    <a:pt x="749" y="480"/>
                  </a:lnTo>
                  <a:lnTo>
                    <a:pt x="749" y="629"/>
                  </a:lnTo>
                  <a:lnTo>
                    <a:pt x="808" y="809"/>
                  </a:lnTo>
                  <a:lnTo>
                    <a:pt x="868" y="988"/>
                  </a:lnTo>
                  <a:lnTo>
                    <a:pt x="988" y="1168"/>
                  </a:lnTo>
                  <a:lnTo>
                    <a:pt x="1078" y="1317"/>
                  </a:lnTo>
                  <a:lnTo>
                    <a:pt x="898" y="1198"/>
                  </a:lnTo>
                  <a:lnTo>
                    <a:pt x="719" y="1138"/>
                  </a:lnTo>
                  <a:lnTo>
                    <a:pt x="509" y="1138"/>
                  </a:lnTo>
                  <a:lnTo>
                    <a:pt x="330" y="1168"/>
                  </a:lnTo>
                  <a:lnTo>
                    <a:pt x="240" y="1228"/>
                  </a:lnTo>
                  <a:lnTo>
                    <a:pt x="150" y="1287"/>
                  </a:lnTo>
                  <a:lnTo>
                    <a:pt x="90" y="1377"/>
                  </a:lnTo>
                  <a:lnTo>
                    <a:pt x="31" y="1467"/>
                  </a:lnTo>
                  <a:lnTo>
                    <a:pt x="1" y="1557"/>
                  </a:lnTo>
                  <a:lnTo>
                    <a:pt x="1" y="1646"/>
                  </a:lnTo>
                  <a:lnTo>
                    <a:pt x="1" y="1736"/>
                  </a:lnTo>
                  <a:lnTo>
                    <a:pt x="61" y="1826"/>
                  </a:lnTo>
                  <a:lnTo>
                    <a:pt x="150" y="1946"/>
                  </a:lnTo>
                  <a:lnTo>
                    <a:pt x="270" y="2005"/>
                  </a:lnTo>
                  <a:lnTo>
                    <a:pt x="449" y="2035"/>
                  </a:lnTo>
                  <a:lnTo>
                    <a:pt x="599" y="2035"/>
                  </a:lnTo>
                  <a:lnTo>
                    <a:pt x="868" y="1975"/>
                  </a:lnTo>
                  <a:lnTo>
                    <a:pt x="1018" y="1916"/>
                  </a:lnTo>
                  <a:lnTo>
                    <a:pt x="1138" y="1856"/>
                  </a:lnTo>
                  <a:lnTo>
                    <a:pt x="1018" y="1975"/>
                  </a:lnTo>
                  <a:lnTo>
                    <a:pt x="958" y="2095"/>
                  </a:lnTo>
                  <a:lnTo>
                    <a:pt x="898" y="2245"/>
                  </a:lnTo>
                  <a:lnTo>
                    <a:pt x="898" y="2424"/>
                  </a:lnTo>
                  <a:lnTo>
                    <a:pt x="928" y="2574"/>
                  </a:lnTo>
                  <a:lnTo>
                    <a:pt x="1018" y="2694"/>
                  </a:lnTo>
                  <a:lnTo>
                    <a:pt x="1138" y="2813"/>
                  </a:lnTo>
                  <a:lnTo>
                    <a:pt x="1257" y="2903"/>
                  </a:lnTo>
                  <a:lnTo>
                    <a:pt x="1407" y="2903"/>
                  </a:lnTo>
                  <a:lnTo>
                    <a:pt x="1586" y="2873"/>
                  </a:lnTo>
                  <a:lnTo>
                    <a:pt x="1706" y="2813"/>
                  </a:lnTo>
                  <a:lnTo>
                    <a:pt x="1826" y="2694"/>
                  </a:lnTo>
                  <a:lnTo>
                    <a:pt x="1886" y="2544"/>
                  </a:lnTo>
                  <a:lnTo>
                    <a:pt x="1915" y="2394"/>
                  </a:lnTo>
                  <a:lnTo>
                    <a:pt x="1886" y="2245"/>
                  </a:lnTo>
                  <a:lnTo>
                    <a:pt x="1915" y="2275"/>
                  </a:lnTo>
                  <a:lnTo>
                    <a:pt x="2035" y="2364"/>
                  </a:lnTo>
                  <a:lnTo>
                    <a:pt x="2155" y="2454"/>
                  </a:lnTo>
                  <a:lnTo>
                    <a:pt x="2334" y="2514"/>
                  </a:lnTo>
                  <a:lnTo>
                    <a:pt x="2634" y="2514"/>
                  </a:lnTo>
                  <a:lnTo>
                    <a:pt x="2783" y="2454"/>
                  </a:lnTo>
                  <a:lnTo>
                    <a:pt x="2933" y="2364"/>
                  </a:lnTo>
                  <a:lnTo>
                    <a:pt x="3022" y="2245"/>
                  </a:lnTo>
                  <a:lnTo>
                    <a:pt x="3082" y="2095"/>
                  </a:lnTo>
                  <a:lnTo>
                    <a:pt x="3082" y="1946"/>
                  </a:lnTo>
                  <a:lnTo>
                    <a:pt x="3022" y="1796"/>
                  </a:lnTo>
                  <a:lnTo>
                    <a:pt x="2933" y="1646"/>
                  </a:lnTo>
                  <a:lnTo>
                    <a:pt x="2813" y="1527"/>
                  </a:lnTo>
                  <a:lnTo>
                    <a:pt x="2663" y="1467"/>
                  </a:lnTo>
                  <a:lnTo>
                    <a:pt x="2514" y="1437"/>
                  </a:lnTo>
                  <a:lnTo>
                    <a:pt x="2753" y="1377"/>
                  </a:lnTo>
                  <a:lnTo>
                    <a:pt x="2993" y="1287"/>
                  </a:lnTo>
                  <a:lnTo>
                    <a:pt x="3082" y="1198"/>
                  </a:lnTo>
                  <a:lnTo>
                    <a:pt x="3172" y="1108"/>
                  </a:lnTo>
                  <a:lnTo>
                    <a:pt x="3232" y="988"/>
                  </a:lnTo>
                  <a:lnTo>
                    <a:pt x="3262" y="869"/>
                  </a:lnTo>
                  <a:lnTo>
                    <a:pt x="3262" y="719"/>
                  </a:lnTo>
                  <a:lnTo>
                    <a:pt x="3202" y="599"/>
                  </a:lnTo>
                  <a:lnTo>
                    <a:pt x="3082" y="480"/>
                  </a:lnTo>
                  <a:lnTo>
                    <a:pt x="2933" y="420"/>
                  </a:lnTo>
                  <a:lnTo>
                    <a:pt x="2783" y="390"/>
                  </a:lnTo>
                  <a:lnTo>
                    <a:pt x="2634" y="390"/>
                  </a:lnTo>
                  <a:lnTo>
                    <a:pt x="2484" y="450"/>
                  </a:lnTo>
                  <a:lnTo>
                    <a:pt x="2364" y="539"/>
                  </a:lnTo>
                  <a:lnTo>
                    <a:pt x="2245" y="629"/>
                  </a:lnTo>
                  <a:lnTo>
                    <a:pt x="2155" y="749"/>
                  </a:lnTo>
                  <a:lnTo>
                    <a:pt x="2065" y="898"/>
                  </a:lnTo>
                  <a:lnTo>
                    <a:pt x="2005" y="1048"/>
                  </a:lnTo>
                  <a:lnTo>
                    <a:pt x="1945" y="839"/>
                  </a:lnTo>
                  <a:lnTo>
                    <a:pt x="1886" y="629"/>
                  </a:lnTo>
                  <a:lnTo>
                    <a:pt x="1766" y="420"/>
                  </a:lnTo>
                  <a:lnTo>
                    <a:pt x="1646" y="240"/>
                  </a:lnTo>
                  <a:lnTo>
                    <a:pt x="1527" y="121"/>
                  </a:lnTo>
                  <a:lnTo>
                    <a:pt x="1347" y="31"/>
                  </a:lnTo>
                  <a:lnTo>
                    <a:pt x="1257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6" name="Google Shape;5886;p43"/>
            <p:cNvSpPr/>
            <p:nvPr/>
          </p:nvSpPr>
          <p:spPr>
            <a:xfrm>
              <a:off x="7156725" y="3363850"/>
              <a:ext cx="27700" cy="27675"/>
            </a:xfrm>
            <a:custGeom>
              <a:avLst/>
              <a:gdLst/>
              <a:ahLst/>
              <a:cxnLst/>
              <a:rect l="l" t="t" r="r" b="b"/>
              <a:pathLst>
                <a:path w="1108" h="1107" extrusionOk="0">
                  <a:moveTo>
                    <a:pt x="449" y="0"/>
                  </a:moveTo>
                  <a:lnTo>
                    <a:pt x="330" y="30"/>
                  </a:lnTo>
                  <a:lnTo>
                    <a:pt x="240" y="60"/>
                  </a:lnTo>
                  <a:lnTo>
                    <a:pt x="150" y="150"/>
                  </a:lnTo>
                  <a:lnTo>
                    <a:pt x="60" y="239"/>
                  </a:lnTo>
                  <a:lnTo>
                    <a:pt x="31" y="359"/>
                  </a:lnTo>
                  <a:lnTo>
                    <a:pt x="1" y="479"/>
                  </a:lnTo>
                  <a:lnTo>
                    <a:pt x="1" y="598"/>
                  </a:lnTo>
                  <a:lnTo>
                    <a:pt x="31" y="718"/>
                  </a:lnTo>
                  <a:lnTo>
                    <a:pt x="90" y="808"/>
                  </a:lnTo>
                  <a:lnTo>
                    <a:pt x="150" y="927"/>
                  </a:lnTo>
                  <a:lnTo>
                    <a:pt x="240" y="987"/>
                  </a:lnTo>
                  <a:lnTo>
                    <a:pt x="330" y="1047"/>
                  </a:lnTo>
                  <a:lnTo>
                    <a:pt x="449" y="1107"/>
                  </a:lnTo>
                  <a:lnTo>
                    <a:pt x="599" y="1077"/>
                  </a:lnTo>
                  <a:lnTo>
                    <a:pt x="749" y="1047"/>
                  </a:lnTo>
                  <a:lnTo>
                    <a:pt x="868" y="987"/>
                  </a:lnTo>
                  <a:lnTo>
                    <a:pt x="958" y="868"/>
                  </a:lnTo>
                  <a:lnTo>
                    <a:pt x="1048" y="748"/>
                  </a:lnTo>
                  <a:lnTo>
                    <a:pt x="1078" y="628"/>
                  </a:lnTo>
                  <a:lnTo>
                    <a:pt x="1108" y="479"/>
                  </a:lnTo>
                  <a:lnTo>
                    <a:pt x="1078" y="359"/>
                  </a:lnTo>
                  <a:lnTo>
                    <a:pt x="988" y="209"/>
                  </a:lnTo>
                  <a:lnTo>
                    <a:pt x="928" y="150"/>
                  </a:lnTo>
                  <a:lnTo>
                    <a:pt x="838" y="90"/>
                  </a:lnTo>
                  <a:lnTo>
                    <a:pt x="749" y="3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7" name="Google Shape;5887;p43"/>
            <p:cNvSpPr/>
            <p:nvPr/>
          </p:nvSpPr>
          <p:spPr>
            <a:xfrm>
              <a:off x="5828350" y="2950225"/>
              <a:ext cx="82300" cy="72575"/>
            </a:xfrm>
            <a:custGeom>
              <a:avLst/>
              <a:gdLst/>
              <a:ahLst/>
              <a:cxnLst/>
              <a:rect l="l" t="t" r="r" b="b"/>
              <a:pathLst>
                <a:path w="3292" h="2903" extrusionOk="0">
                  <a:moveTo>
                    <a:pt x="1078" y="0"/>
                  </a:moveTo>
                  <a:lnTo>
                    <a:pt x="988" y="60"/>
                  </a:lnTo>
                  <a:lnTo>
                    <a:pt x="868" y="150"/>
                  </a:lnTo>
                  <a:lnTo>
                    <a:pt x="779" y="300"/>
                  </a:lnTo>
                  <a:lnTo>
                    <a:pt x="749" y="479"/>
                  </a:lnTo>
                  <a:lnTo>
                    <a:pt x="779" y="629"/>
                  </a:lnTo>
                  <a:lnTo>
                    <a:pt x="808" y="808"/>
                  </a:lnTo>
                  <a:lnTo>
                    <a:pt x="898" y="988"/>
                  </a:lnTo>
                  <a:lnTo>
                    <a:pt x="988" y="1137"/>
                  </a:lnTo>
                  <a:lnTo>
                    <a:pt x="1078" y="1287"/>
                  </a:lnTo>
                  <a:lnTo>
                    <a:pt x="1078" y="1287"/>
                  </a:lnTo>
                  <a:lnTo>
                    <a:pt x="898" y="1197"/>
                  </a:lnTo>
                  <a:lnTo>
                    <a:pt x="719" y="1137"/>
                  </a:lnTo>
                  <a:lnTo>
                    <a:pt x="509" y="1107"/>
                  </a:lnTo>
                  <a:lnTo>
                    <a:pt x="330" y="1167"/>
                  </a:lnTo>
                  <a:lnTo>
                    <a:pt x="240" y="1227"/>
                  </a:lnTo>
                  <a:lnTo>
                    <a:pt x="150" y="1287"/>
                  </a:lnTo>
                  <a:lnTo>
                    <a:pt x="90" y="1347"/>
                  </a:lnTo>
                  <a:lnTo>
                    <a:pt x="60" y="1436"/>
                  </a:lnTo>
                  <a:lnTo>
                    <a:pt x="31" y="1556"/>
                  </a:lnTo>
                  <a:lnTo>
                    <a:pt x="1" y="1646"/>
                  </a:lnTo>
                  <a:lnTo>
                    <a:pt x="31" y="1736"/>
                  </a:lnTo>
                  <a:lnTo>
                    <a:pt x="60" y="1825"/>
                  </a:lnTo>
                  <a:lnTo>
                    <a:pt x="150" y="1945"/>
                  </a:lnTo>
                  <a:lnTo>
                    <a:pt x="300" y="2005"/>
                  </a:lnTo>
                  <a:lnTo>
                    <a:pt x="449" y="2035"/>
                  </a:lnTo>
                  <a:lnTo>
                    <a:pt x="599" y="2035"/>
                  </a:lnTo>
                  <a:lnTo>
                    <a:pt x="868" y="1975"/>
                  </a:lnTo>
                  <a:lnTo>
                    <a:pt x="1018" y="1915"/>
                  </a:lnTo>
                  <a:lnTo>
                    <a:pt x="1138" y="1855"/>
                  </a:lnTo>
                  <a:lnTo>
                    <a:pt x="1138" y="1855"/>
                  </a:lnTo>
                  <a:lnTo>
                    <a:pt x="1048" y="1975"/>
                  </a:lnTo>
                  <a:lnTo>
                    <a:pt x="958" y="2095"/>
                  </a:lnTo>
                  <a:lnTo>
                    <a:pt x="928" y="2244"/>
                  </a:lnTo>
                  <a:lnTo>
                    <a:pt x="898" y="2394"/>
                  </a:lnTo>
                  <a:lnTo>
                    <a:pt x="958" y="2543"/>
                  </a:lnTo>
                  <a:lnTo>
                    <a:pt x="1018" y="2693"/>
                  </a:lnTo>
                  <a:lnTo>
                    <a:pt x="1138" y="2813"/>
                  </a:lnTo>
                  <a:lnTo>
                    <a:pt x="1257" y="2872"/>
                  </a:lnTo>
                  <a:lnTo>
                    <a:pt x="1437" y="2902"/>
                  </a:lnTo>
                  <a:lnTo>
                    <a:pt x="1586" y="2872"/>
                  </a:lnTo>
                  <a:lnTo>
                    <a:pt x="1706" y="2813"/>
                  </a:lnTo>
                  <a:lnTo>
                    <a:pt x="1826" y="2693"/>
                  </a:lnTo>
                  <a:lnTo>
                    <a:pt x="1885" y="2543"/>
                  </a:lnTo>
                  <a:lnTo>
                    <a:pt x="1915" y="2394"/>
                  </a:lnTo>
                  <a:lnTo>
                    <a:pt x="1885" y="2244"/>
                  </a:lnTo>
                  <a:lnTo>
                    <a:pt x="1856" y="2184"/>
                  </a:lnTo>
                  <a:lnTo>
                    <a:pt x="1915" y="2244"/>
                  </a:lnTo>
                  <a:lnTo>
                    <a:pt x="2035" y="2364"/>
                  </a:lnTo>
                  <a:lnTo>
                    <a:pt x="2185" y="2424"/>
                  </a:lnTo>
                  <a:lnTo>
                    <a:pt x="2334" y="2484"/>
                  </a:lnTo>
                  <a:lnTo>
                    <a:pt x="2484" y="2513"/>
                  </a:lnTo>
                  <a:lnTo>
                    <a:pt x="2663" y="2513"/>
                  </a:lnTo>
                  <a:lnTo>
                    <a:pt x="2813" y="2454"/>
                  </a:lnTo>
                  <a:lnTo>
                    <a:pt x="2933" y="2364"/>
                  </a:lnTo>
                  <a:lnTo>
                    <a:pt x="3022" y="2244"/>
                  </a:lnTo>
                  <a:lnTo>
                    <a:pt x="3082" y="2095"/>
                  </a:lnTo>
                  <a:lnTo>
                    <a:pt x="3082" y="1915"/>
                  </a:lnTo>
                  <a:lnTo>
                    <a:pt x="3052" y="1766"/>
                  </a:lnTo>
                  <a:lnTo>
                    <a:pt x="2933" y="1646"/>
                  </a:lnTo>
                  <a:lnTo>
                    <a:pt x="2813" y="1526"/>
                  </a:lnTo>
                  <a:lnTo>
                    <a:pt x="2693" y="1466"/>
                  </a:lnTo>
                  <a:lnTo>
                    <a:pt x="2514" y="1406"/>
                  </a:lnTo>
                  <a:lnTo>
                    <a:pt x="2753" y="1347"/>
                  </a:lnTo>
                  <a:lnTo>
                    <a:pt x="2992" y="1257"/>
                  </a:lnTo>
                  <a:lnTo>
                    <a:pt x="3112" y="1197"/>
                  </a:lnTo>
                  <a:lnTo>
                    <a:pt x="3202" y="1107"/>
                  </a:lnTo>
                  <a:lnTo>
                    <a:pt x="3262" y="988"/>
                  </a:lnTo>
                  <a:lnTo>
                    <a:pt x="3292" y="868"/>
                  </a:lnTo>
                  <a:lnTo>
                    <a:pt x="3262" y="718"/>
                  </a:lnTo>
                  <a:lnTo>
                    <a:pt x="3202" y="569"/>
                  </a:lnTo>
                  <a:lnTo>
                    <a:pt x="3082" y="479"/>
                  </a:lnTo>
                  <a:lnTo>
                    <a:pt x="2963" y="389"/>
                  </a:lnTo>
                  <a:lnTo>
                    <a:pt x="2633" y="389"/>
                  </a:lnTo>
                  <a:lnTo>
                    <a:pt x="2484" y="449"/>
                  </a:lnTo>
                  <a:lnTo>
                    <a:pt x="2364" y="539"/>
                  </a:lnTo>
                  <a:lnTo>
                    <a:pt x="2245" y="629"/>
                  </a:lnTo>
                  <a:lnTo>
                    <a:pt x="2155" y="748"/>
                  </a:lnTo>
                  <a:lnTo>
                    <a:pt x="2065" y="898"/>
                  </a:lnTo>
                  <a:lnTo>
                    <a:pt x="2005" y="1018"/>
                  </a:lnTo>
                  <a:lnTo>
                    <a:pt x="1975" y="838"/>
                  </a:lnTo>
                  <a:lnTo>
                    <a:pt x="1885" y="629"/>
                  </a:lnTo>
                  <a:lnTo>
                    <a:pt x="1766" y="419"/>
                  </a:lnTo>
                  <a:lnTo>
                    <a:pt x="1676" y="240"/>
                  </a:lnTo>
                  <a:lnTo>
                    <a:pt x="1526" y="90"/>
                  </a:lnTo>
                  <a:lnTo>
                    <a:pt x="1347" y="30"/>
                  </a:lnTo>
                  <a:lnTo>
                    <a:pt x="1257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8" name="Google Shape;5888;p43"/>
            <p:cNvSpPr/>
            <p:nvPr/>
          </p:nvSpPr>
          <p:spPr>
            <a:xfrm>
              <a:off x="5856775" y="2975650"/>
              <a:ext cx="27700" cy="27700"/>
            </a:xfrm>
            <a:custGeom>
              <a:avLst/>
              <a:gdLst/>
              <a:ahLst/>
              <a:cxnLst/>
              <a:rect l="l" t="t" r="r" b="b"/>
              <a:pathLst>
                <a:path w="1108" h="1108" extrusionOk="0">
                  <a:moveTo>
                    <a:pt x="539" y="1"/>
                  </a:moveTo>
                  <a:lnTo>
                    <a:pt x="449" y="30"/>
                  </a:lnTo>
                  <a:lnTo>
                    <a:pt x="360" y="60"/>
                  </a:lnTo>
                  <a:lnTo>
                    <a:pt x="240" y="90"/>
                  </a:lnTo>
                  <a:lnTo>
                    <a:pt x="150" y="180"/>
                  </a:lnTo>
                  <a:lnTo>
                    <a:pt x="90" y="270"/>
                  </a:lnTo>
                  <a:lnTo>
                    <a:pt x="30" y="389"/>
                  </a:lnTo>
                  <a:lnTo>
                    <a:pt x="1" y="509"/>
                  </a:lnTo>
                  <a:lnTo>
                    <a:pt x="30" y="629"/>
                  </a:lnTo>
                  <a:lnTo>
                    <a:pt x="30" y="719"/>
                  </a:lnTo>
                  <a:lnTo>
                    <a:pt x="90" y="838"/>
                  </a:lnTo>
                  <a:lnTo>
                    <a:pt x="150" y="928"/>
                  </a:lnTo>
                  <a:lnTo>
                    <a:pt x="240" y="1018"/>
                  </a:lnTo>
                  <a:lnTo>
                    <a:pt x="360" y="1078"/>
                  </a:lnTo>
                  <a:lnTo>
                    <a:pt x="479" y="1108"/>
                  </a:lnTo>
                  <a:lnTo>
                    <a:pt x="599" y="1108"/>
                  </a:lnTo>
                  <a:lnTo>
                    <a:pt x="748" y="1078"/>
                  </a:lnTo>
                  <a:lnTo>
                    <a:pt x="868" y="988"/>
                  </a:lnTo>
                  <a:lnTo>
                    <a:pt x="988" y="898"/>
                  </a:lnTo>
                  <a:lnTo>
                    <a:pt x="1048" y="778"/>
                  </a:lnTo>
                  <a:lnTo>
                    <a:pt x="1108" y="659"/>
                  </a:lnTo>
                  <a:lnTo>
                    <a:pt x="1108" y="509"/>
                  </a:lnTo>
                  <a:lnTo>
                    <a:pt x="1078" y="360"/>
                  </a:lnTo>
                  <a:lnTo>
                    <a:pt x="1018" y="240"/>
                  </a:lnTo>
                  <a:lnTo>
                    <a:pt x="928" y="150"/>
                  </a:lnTo>
                  <a:lnTo>
                    <a:pt x="868" y="90"/>
                  </a:lnTo>
                  <a:lnTo>
                    <a:pt x="748" y="60"/>
                  </a:lnTo>
                  <a:lnTo>
                    <a:pt x="659" y="30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9" name="Google Shape;5889;p43"/>
            <p:cNvSpPr/>
            <p:nvPr/>
          </p:nvSpPr>
          <p:spPr>
            <a:xfrm>
              <a:off x="5985425" y="3462575"/>
              <a:ext cx="82300" cy="73325"/>
            </a:xfrm>
            <a:custGeom>
              <a:avLst/>
              <a:gdLst/>
              <a:ahLst/>
              <a:cxnLst/>
              <a:rect l="l" t="t" r="r" b="b"/>
              <a:pathLst>
                <a:path w="3292" h="2933" extrusionOk="0">
                  <a:moveTo>
                    <a:pt x="1167" y="0"/>
                  </a:moveTo>
                  <a:lnTo>
                    <a:pt x="1048" y="30"/>
                  </a:lnTo>
                  <a:lnTo>
                    <a:pt x="988" y="60"/>
                  </a:lnTo>
                  <a:lnTo>
                    <a:pt x="868" y="180"/>
                  </a:lnTo>
                  <a:lnTo>
                    <a:pt x="778" y="329"/>
                  </a:lnTo>
                  <a:lnTo>
                    <a:pt x="748" y="479"/>
                  </a:lnTo>
                  <a:lnTo>
                    <a:pt x="748" y="658"/>
                  </a:lnTo>
                  <a:lnTo>
                    <a:pt x="808" y="838"/>
                  </a:lnTo>
                  <a:lnTo>
                    <a:pt x="898" y="988"/>
                  </a:lnTo>
                  <a:lnTo>
                    <a:pt x="988" y="1167"/>
                  </a:lnTo>
                  <a:lnTo>
                    <a:pt x="1078" y="1317"/>
                  </a:lnTo>
                  <a:lnTo>
                    <a:pt x="898" y="1227"/>
                  </a:lnTo>
                  <a:lnTo>
                    <a:pt x="719" y="1167"/>
                  </a:lnTo>
                  <a:lnTo>
                    <a:pt x="509" y="1137"/>
                  </a:lnTo>
                  <a:lnTo>
                    <a:pt x="330" y="1197"/>
                  </a:lnTo>
                  <a:lnTo>
                    <a:pt x="240" y="1227"/>
                  </a:lnTo>
                  <a:lnTo>
                    <a:pt x="150" y="1287"/>
                  </a:lnTo>
                  <a:lnTo>
                    <a:pt x="90" y="1376"/>
                  </a:lnTo>
                  <a:lnTo>
                    <a:pt x="30" y="1466"/>
                  </a:lnTo>
                  <a:lnTo>
                    <a:pt x="0" y="1556"/>
                  </a:lnTo>
                  <a:lnTo>
                    <a:pt x="0" y="1646"/>
                  </a:lnTo>
                  <a:lnTo>
                    <a:pt x="30" y="1765"/>
                  </a:lnTo>
                  <a:lnTo>
                    <a:pt x="60" y="1855"/>
                  </a:lnTo>
                  <a:lnTo>
                    <a:pt x="150" y="1945"/>
                  </a:lnTo>
                  <a:lnTo>
                    <a:pt x="300" y="2035"/>
                  </a:lnTo>
                  <a:lnTo>
                    <a:pt x="449" y="2065"/>
                  </a:lnTo>
                  <a:lnTo>
                    <a:pt x="599" y="2065"/>
                  </a:lnTo>
                  <a:lnTo>
                    <a:pt x="868" y="1975"/>
                  </a:lnTo>
                  <a:lnTo>
                    <a:pt x="1018" y="1945"/>
                  </a:lnTo>
                  <a:lnTo>
                    <a:pt x="1137" y="1855"/>
                  </a:lnTo>
                  <a:lnTo>
                    <a:pt x="1137" y="1855"/>
                  </a:lnTo>
                  <a:lnTo>
                    <a:pt x="1048" y="1975"/>
                  </a:lnTo>
                  <a:lnTo>
                    <a:pt x="958" y="2124"/>
                  </a:lnTo>
                  <a:lnTo>
                    <a:pt x="898" y="2274"/>
                  </a:lnTo>
                  <a:lnTo>
                    <a:pt x="898" y="2424"/>
                  </a:lnTo>
                  <a:lnTo>
                    <a:pt x="928" y="2573"/>
                  </a:lnTo>
                  <a:lnTo>
                    <a:pt x="1018" y="2723"/>
                  </a:lnTo>
                  <a:lnTo>
                    <a:pt x="1137" y="2813"/>
                  </a:lnTo>
                  <a:lnTo>
                    <a:pt x="1257" y="2902"/>
                  </a:lnTo>
                  <a:lnTo>
                    <a:pt x="1407" y="2932"/>
                  </a:lnTo>
                  <a:lnTo>
                    <a:pt x="1586" y="2902"/>
                  </a:lnTo>
                  <a:lnTo>
                    <a:pt x="1706" y="2813"/>
                  </a:lnTo>
                  <a:lnTo>
                    <a:pt x="1825" y="2723"/>
                  </a:lnTo>
                  <a:lnTo>
                    <a:pt x="1885" y="2573"/>
                  </a:lnTo>
                  <a:lnTo>
                    <a:pt x="1915" y="2424"/>
                  </a:lnTo>
                  <a:lnTo>
                    <a:pt x="1885" y="2274"/>
                  </a:lnTo>
                  <a:lnTo>
                    <a:pt x="1855" y="2214"/>
                  </a:lnTo>
                  <a:lnTo>
                    <a:pt x="1855" y="2214"/>
                  </a:lnTo>
                  <a:lnTo>
                    <a:pt x="1915" y="2274"/>
                  </a:lnTo>
                  <a:lnTo>
                    <a:pt x="2035" y="2364"/>
                  </a:lnTo>
                  <a:lnTo>
                    <a:pt x="2185" y="2454"/>
                  </a:lnTo>
                  <a:lnTo>
                    <a:pt x="2334" y="2513"/>
                  </a:lnTo>
                  <a:lnTo>
                    <a:pt x="2484" y="2543"/>
                  </a:lnTo>
                  <a:lnTo>
                    <a:pt x="2633" y="2513"/>
                  </a:lnTo>
                  <a:lnTo>
                    <a:pt x="2783" y="2483"/>
                  </a:lnTo>
                  <a:lnTo>
                    <a:pt x="2932" y="2394"/>
                  </a:lnTo>
                  <a:lnTo>
                    <a:pt x="3022" y="2274"/>
                  </a:lnTo>
                  <a:lnTo>
                    <a:pt x="3082" y="2094"/>
                  </a:lnTo>
                  <a:lnTo>
                    <a:pt x="3082" y="1945"/>
                  </a:lnTo>
                  <a:lnTo>
                    <a:pt x="3022" y="1795"/>
                  </a:lnTo>
                  <a:lnTo>
                    <a:pt x="2932" y="1646"/>
                  </a:lnTo>
                  <a:lnTo>
                    <a:pt x="2813" y="1556"/>
                  </a:lnTo>
                  <a:lnTo>
                    <a:pt x="2663" y="1466"/>
                  </a:lnTo>
                  <a:lnTo>
                    <a:pt x="2514" y="1436"/>
                  </a:lnTo>
                  <a:lnTo>
                    <a:pt x="2753" y="1376"/>
                  </a:lnTo>
                  <a:lnTo>
                    <a:pt x="2992" y="1287"/>
                  </a:lnTo>
                  <a:lnTo>
                    <a:pt x="3082" y="1227"/>
                  </a:lnTo>
                  <a:lnTo>
                    <a:pt x="3172" y="1107"/>
                  </a:lnTo>
                  <a:lnTo>
                    <a:pt x="3232" y="1017"/>
                  </a:lnTo>
                  <a:lnTo>
                    <a:pt x="3291" y="898"/>
                  </a:lnTo>
                  <a:lnTo>
                    <a:pt x="3262" y="748"/>
                  </a:lnTo>
                  <a:lnTo>
                    <a:pt x="3202" y="599"/>
                  </a:lnTo>
                  <a:lnTo>
                    <a:pt x="3082" y="509"/>
                  </a:lnTo>
                  <a:lnTo>
                    <a:pt x="2932" y="419"/>
                  </a:lnTo>
                  <a:lnTo>
                    <a:pt x="2783" y="389"/>
                  </a:lnTo>
                  <a:lnTo>
                    <a:pt x="2633" y="419"/>
                  </a:lnTo>
                  <a:lnTo>
                    <a:pt x="2484" y="479"/>
                  </a:lnTo>
                  <a:lnTo>
                    <a:pt x="2364" y="539"/>
                  </a:lnTo>
                  <a:lnTo>
                    <a:pt x="2244" y="658"/>
                  </a:lnTo>
                  <a:lnTo>
                    <a:pt x="2155" y="778"/>
                  </a:lnTo>
                  <a:lnTo>
                    <a:pt x="2065" y="898"/>
                  </a:lnTo>
                  <a:lnTo>
                    <a:pt x="2005" y="1047"/>
                  </a:lnTo>
                  <a:lnTo>
                    <a:pt x="1945" y="838"/>
                  </a:lnTo>
                  <a:lnTo>
                    <a:pt x="1885" y="629"/>
                  </a:lnTo>
                  <a:lnTo>
                    <a:pt x="1766" y="419"/>
                  </a:lnTo>
                  <a:lnTo>
                    <a:pt x="1646" y="269"/>
                  </a:lnTo>
                  <a:lnTo>
                    <a:pt x="1526" y="120"/>
                  </a:lnTo>
                  <a:lnTo>
                    <a:pt x="1347" y="30"/>
                  </a:lnTo>
                  <a:lnTo>
                    <a:pt x="1257" y="30"/>
                  </a:lnTo>
                  <a:lnTo>
                    <a:pt x="1167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0" name="Google Shape;5890;p43"/>
            <p:cNvSpPr/>
            <p:nvPr/>
          </p:nvSpPr>
          <p:spPr>
            <a:xfrm>
              <a:off x="6013850" y="3488750"/>
              <a:ext cx="27700" cy="27700"/>
            </a:xfrm>
            <a:custGeom>
              <a:avLst/>
              <a:gdLst/>
              <a:ahLst/>
              <a:cxnLst/>
              <a:rect l="l" t="t" r="r" b="b"/>
              <a:pathLst>
                <a:path w="1108" h="1108" extrusionOk="0">
                  <a:moveTo>
                    <a:pt x="449" y="0"/>
                  </a:moveTo>
                  <a:lnTo>
                    <a:pt x="329" y="30"/>
                  </a:lnTo>
                  <a:lnTo>
                    <a:pt x="240" y="90"/>
                  </a:lnTo>
                  <a:lnTo>
                    <a:pt x="150" y="150"/>
                  </a:lnTo>
                  <a:lnTo>
                    <a:pt x="90" y="270"/>
                  </a:lnTo>
                  <a:lnTo>
                    <a:pt x="30" y="359"/>
                  </a:lnTo>
                  <a:lnTo>
                    <a:pt x="0" y="479"/>
                  </a:lnTo>
                  <a:lnTo>
                    <a:pt x="0" y="599"/>
                  </a:lnTo>
                  <a:lnTo>
                    <a:pt x="30" y="718"/>
                  </a:lnTo>
                  <a:lnTo>
                    <a:pt x="90" y="838"/>
                  </a:lnTo>
                  <a:lnTo>
                    <a:pt x="150" y="928"/>
                  </a:lnTo>
                  <a:lnTo>
                    <a:pt x="240" y="1018"/>
                  </a:lnTo>
                  <a:lnTo>
                    <a:pt x="329" y="1077"/>
                  </a:lnTo>
                  <a:lnTo>
                    <a:pt x="479" y="1107"/>
                  </a:lnTo>
                  <a:lnTo>
                    <a:pt x="599" y="1107"/>
                  </a:lnTo>
                  <a:lnTo>
                    <a:pt x="748" y="1047"/>
                  </a:lnTo>
                  <a:lnTo>
                    <a:pt x="868" y="988"/>
                  </a:lnTo>
                  <a:lnTo>
                    <a:pt x="958" y="898"/>
                  </a:lnTo>
                  <a:lnTo>
                    <a:pt x="1048" y="778"/>
                  </a:lnTo>
                  <a:lnTo>
                    <a:pt x="1077" y="629"/>
                  </a:lnTo>
                  <a:lnTo>
                    <a:pt x="1107" y="509"/>
                  </a:lnTo>
                  <a:lnTo>
                    <a:pt x="1077" y="359"/>
                  </a:lnTo>
                  <a:lnTo>
                    <a:pt x="988" y="240"/>
                  </a:lnTo>
                  <a:lnTo>
                    <a:pt x="928" y="150"/>
                  </a:lnTo>
                  <a:lnTo>
                    <a:pt x="838" y="90"/>
                  </a:lnTo>
                  <a:lnTo>
                    <a:pt x="748" y="3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1" name="Google Shape;5891;p43"/>
            <p:cNvSpPr/>
            <p:nvPr/>
          </p:nvSpPr>
          <p:spPr>
            <a:xfrm>
              <a:off x="6439425" y="2652525"/>
              <a:ext cx="74825" cy="74825"/>
            </a:xfrm>
            <a:custGeom>
              <a:avLst/>
              <a:gdLst/>
              <a:ahLst/>
              <a:cxnLst/>
              <a:rect l="l" t="t" r="r" b="b"/>
              <a:pathLst>
                <a:path w="2993" h="2993" extrusionOk="0">
                  <a:moveTo>
                    <a:pt x="629" y="1"/>
                  </a:moveTo>
                  <a:lnTo>
                    <a:pt x="539" y="31"/>
                  </a:lnTo>
                  <a:lnTo>
                    <a:pt x="450" y="61"/>
                  </a:lnTo>
                  <a:lnTo>
                    <a:pt x="360" y="121"/>
                  </a:lnTo>
                  <a:lnTo>
                    <a:pt x="300" y="210"/>
                  </a:lnTo>
                  <a:lnTo>
                    <a:pt x="270" y="360"/>
                  </a:lnTo>
                  <a:lnTo>
                    <a:pt x="270" y="510"/>
                  </a:lnTo>
                  <a:lnTo>
                    <a:pt x="330" y="659"/>
                  </a:lnTo>
                  <a:lnTo>
                    <a:pt x="390" y="779"/>
                  </a:lnTo>
                  <a:lnTo>
                    <a:pt x="599" y="988"/>
                  </a:lnTo>
                  <a:lnTo>
                    <a:pt x="719" y="1078"/>
                  </a:lnTo>
                  <a:lnTo>
                    <a:pt x="839" y="1168"/>
                  </a:lnTo>
                  <a:lnTo>
                    <a:pt x="839" y="1168"/>
                  </a:lnTo>
                  <a:lnTo>
                    <a:pt x="689" y="1138"/>
                  </a:lnTo>
                  <a:lnTo>
                    <a:pt x="539" y="1138"/>
                  </a:lnTo>
                  <a:lnTo>
                    <a:pt x="360" y="1168"/>
                  </a:lnTo>
                  <a:lnTo>
                    <a:pt x="240" y="1228"/>
                  </a:lnTo>
                  <a:lnTo>
                    <a:pt x="121" y="1347"/>
                  </a:lnTo>
                  <a:lnTo>
                    <a:pt x="31" y="1467"/>
                  </a:lnTo>
                  <a:lnTo>
                    <a:pt x="1" y="1646"/>
                  </a:lnTo>
                  <a:lnTo>
                    <a:pt x="1" y="1796"/>
                  </a:lnTo>
                  <a:lnTo>
                    <a:pt x="61" y="1946"/>
                  </a:lnTo>
                  <a:lnTo>
                    <a:pt x="180" y="2065"/>
                  </a:lnTo>
                  <a:lnTo>
                    <a:pt x="300" y="2125"/>
                  </a:lnTo>
                  <a:lnTo>
                    <a:pt x="450" y="2185"/>
                  </a:lnTo>
                  <a:lnTo>
                    <a:pt x="599" y="2155"/>
                  </a:lnTo>
                  <a:lnTo>
                    <a:pt x="749" y="2095"/>
                  </a:lnTo>
                  <a:lnTo>
                    <a:pt x="869" y="2005"/>
                  </a:lnTo>
                  <a:lnTo>
                    <a:pt x="898" y="1946"/>
                  </a:lnTo>
                  <a:lnTo>
                    <a:pt x="928" y="1886"/>
                  </a:lnTo>
                  <a:lnTo>
                    <a:pt x="869" y="2035"/>
                  </a:lnTo>
                  <a:lnTo>
                    <a:pt x="839" y="2185"/>
                  </a:lnTo>
                  <a:lnTo>
                    <a:pt x="839" y="2335"/>
                  </a:lnTo>
                  <a:lnTo>
                    <a:pt x="869" y="2514"/>
                  </a:lnTo>
                  <a:lnTo>
                    <a:pt x="928" y="2664"/>
                  </a:lnTo>
                  <a:lnTo>
                    <a:pt x="1018" y="2783"/>
                  </a:lnTo>
                  <a:lnTo>
                    <a:pt x="1138" y="2903"/>
                  </a:lnTo>
                  <a:lnTo>
                    <a:pt x="1287" y="2963"/>
                  </a:lnTo>
                  <a:lnTo>
                    <a:pt x="1437" y="2993"/>
                  </a:lnTo>
                  <a:lnTo>
                    <a:pt x="1616" y="2963"/>
                  </a:lnTo>
                  <a:lnTo>
                    <a:pt x="1736" y="2873"/>
                  </a:lnTo>
                  <a:lnTo>
                    <a:pt x="1856" y="2753"/>
                  </a:lnTo>
                  <a:lnTo>
                    <a:pt x="1916" y="2604"/>
                  </a:lnTo>
                  <a:lnTo>
                    <a:pt x="1946" y="2454"/>
                  </a:lnTo>
                  <a:lnTo>
                    <a:pt x="1946" y="2275"/>
                  </a:lnTo>
                  <a:lnTo>
                    <a:pt x="1916" y="2125"/>
                  </a:lnTo>
                  <a:lnTo>
                    <a:pt x="2065" y="2305"/>
                  </a:lnTo>
                  <a:lnTo>
                    <a:pt x="2275" y="2454"/>
                  </a:lnTo>
                  <a:lnTo>
                    <a:pt x="2394" y="2514"/>
                  </a:lnTo>
                  <a:lnTo>
                    <a:pt x="2514" y="2544"/>
                  </a:lnTo>
                  <a:lnTo>
                    <a:pt x="2634" y="2544"/>
                  </a:lnTo>
                  <a:lnTo>
                    <a:pt x="2753" y="2514"/>
                  </a:lnTo>
                  <a:lnTo>
                    <a:pt x="2873" y="2424"/>
                  </a:lnTo>
                  <a:lnTo>
                    <a:pt x="2963" y="2305"/>
                  </a:lnTo>
                  <a:lnTo>
                    <a:pt x="2993" y="2155"/>
                  </a:lnTo>
                  <a:lnTo>
                    <a:pt x="2993" y="1976"/>
                  </a:lnTo>
                  <a:lnTo>
                    <a:pt x="2933" y="1856"/>
                  </a:lnTo>
                  <a:lnTo>
                    <a:pt x="2843" y="1706"/>
                  </a:lnTo>
                  <a:lnTo>
                    <a:pt x="2723" y="1617"/>
                  </a:lnTo>
                  <a:lnTo>
                    <a:pt x="2604" y="1557"/>
                  </a:lnTo>
                  <a:lnTo>
                    <a:pt x="2454" y="1497"/>
                  </a:lnTo>
                  <a:lnTo>
                    <a:pt x="2305" y="1467"/>
                  </a:lnTo>
                  <a:lnTo>
                    <a:pt x="2125" y="1467"/>
                  </a:lnTo>
                  <a:lnTo>
                    <a:pt x="1976" y="1497"/>
                  </a:lnTo>
                  <a:lnTo>
                    <a:pt x="2125" y="1347"/>
                  </a:lnTo>
                  <a:lnTo>
                    <a:pt x="2275" y="1168"/>
                  </a:lnTo>
                  <a:lnTo>
                    <a:pt x="2394" y="988"/>
                  </a:lnTo>
                  <a:lnTo>
                    <a:pt x="2484" y="809"/>
                  </a:lnTo>
                  <a:lnTo>
                    <a:pt x="2544" y="599"/>
                  </a:lnTo>
                  <a:lnTo>
                    <a:pt x="2514" y="420"/>
                  </a:lnTo>
                  <a:lnTo>
                    <a:pt x="2484" y="330"/>
                  </a:lnTo>
                  <a:lnTo>
                    <a:pt x="2454" y="240"/>
                  </a:lnTo>
                  <a:lnTo>
                    <a:pt x="2394" y="151"/>
                  </a:lnTo>
                  <a:lnTo>
                    <a:pt x="2305" y="121"/>
                  </a:lnTo>
                  <a:lnTo>
                    <a:pt x="2155" y="61"/>
                  </a:lnTo>
                  <a:lnTo>
                    <a:pt x="1976" y="61"/>
                  </a:lnTo>
                  <a:lnTo>
                    <a:pt x="1826" y="121"/>
                  </a:lnTo>
                  <a:lnTo>
                    <a:pt x="1706" y="210"/>
                  </a:lnTo>
                  <a:lnTo>
                    <a:pt x="1587" y="360"/>
                  </a:lnTo>
                  <a:lnTo>
                    <a:pt x="1467" y="510"/>
                  </a:lnTo>
                  <a:lnTo>
                    <a:pt x="1347" y="659"/>
                  </a:lnTo>
                  <a:lnTo>
                    <a:pt x="1287" y="839"/>
                  </a:lnTo>
                  <a:lnTo>
                    <a:pt x="1287" y="629"/>
                  </a:lnTo>
                  <a:lnTo>
                    <a:pt x="1228" y="420"/>
                  </a:lnTo>
                  <a:lnTo>
                    <a:pt x="1138" y="240"/>
                  </a:lnTo>
                  <a:lnTo>
                    <a:pt x="1018" y="91"/>
                  </a:lnTo>
                  <a:lnTo>
                    <a:pt x="928" y="61"/>
                  </a:lnTo>
                  <a:lnTo>
                    <a:pt x="839" y="31"/>
                  </a:lnTo>
                  <a:lnTo>
                    <a:pt x="719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2" name="Google Shape;5892;p43"/>
            <p:cNvSpPr/>
            <p:nvPr/>
          </p:nvSpPr>
          <p:spPr>
            <a:xfrm>
              <a:off x="6458875" y="2675725"/>
              <a:ext cx="27700" cy="27700"/>
            </a:xfrm>
            <a:custGeom>
              <a:avLst/>
              <a:gdLst/>
              <a:ahLst/>
              <a:cxnLst/>
              <a:rect l="l" t="t" r="r" b="b"/>
              <a:pathLst>
                <a:path w="1108" h="1108" extrusionOk="0">
                  <a:moveTo>
                    <a:pt x="569" y="0"/>
                  </a:moveTo>
                  <a:lnTo>
                    <a:pt x="450" y="30"/>
                  </a:lnTo>
                  <a:lnTo>
                    <a:pt x="360" y="60"/>
                  </a:lnTo>
                  <a:lnTo>
                    <a:pt x="240" y="120"/>
                  </a:lnTo>
                  <a:lnTo>
                    <a:pt x="150" y="210"/>
                  </a:lnTo>
                  <a:lnTo>
                    <a:pt x="91" y="300"/>
                  </a:lnTo>
                  <a:lnTo>
                    <a:pt x="31" y="419"/>
                  </a:lnTo>
                  <a:lnTo>
                    <a:pt x="1" y="539"/>
                  </a:lnTo>
                  <a:lnTo>
                    <a:pt x="1" y="659"/>
                  </a:lnTo>
                  <a:lnTo>
                    <a:pt x="61" y="778"/>
                  </a:lnTo>
                  <a:lnTo>
                    <a:pt x="120" y="898"/>
                  </a:lnTo>
                  <a:lnTo>
                    <a:pt x="240" y="988"/>
                  </a:lnTo>
                  <a:lnTo>
                    <a:pt x="360" y="1048"/>
                  </a:lnTo>
                  <a:lnTo>
                    <a:pt x="479" y="1107"/>
                  </a:lnTo>
                  <a:lnTo>
                    <a:pt x="629" y="1107"/>
                  </a:lnTo>
                  <a:lnTo>
                    <a:pt x="779" y="1077"/>
                  </a:lnTo>
                  <a:lnTo>
                    <a:pt x="898" y="1018"/>
                  </a:lnTo>
                  <a:lnTo>
                    <a:pt x="988" y="928"/>
                  </a:lnTo>
                  <a:lnTo>
                    <a:pt x="1078" y="808"/>
                  </a:lnTo>
                  <a:lnTo>
                    <a:pt x="1108" y="689"/>
                  </a:lnTo>
                  <a:lnTo>
                    <a:pt x="1108" y="599"/>
                  </a:lnTo>
                  <a:lnTo>
                    <a:pt x="1108" y="479"/>
                  </a:lnTo>
                  <a:lnTo>
                    <a:pt x="1078" y="389"/>
                  </a:lnTo>
                  <a:lnTo>
                    <a:pt x="1048" y="300"/>
                  </a:lnTo>
                  <a:lnTo>
                    <a:pt x="988" y="210"/>
                  </a:lnTo>
                  <a:lnTo>
                    <a:pt x="898" y="120"/>
                  </a:lnTo>
                  <a:lnTo>
                    <a:pt x="809" y="60"/>
                  </a:lnTo>
                  <a:lnTo>
                    <a:pt x="689" y="30"/>
                  </a:lnTo>
                  <a:lnTo>
                    <a:pt x="56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3" name="Google Shape;5893;p43"/>
            <p:cNvSpPr/>
            <p:nvPr/>
          </p:nvSpPr>
          <p:spPr>
            <a:xfrm>
              <a:off x="6244225" y="2818575"/>
              <a:ext cx="77800" cy="71825"/>
            </a:xfrm>
            <a:custGeom>
              <a:avLst/>
              <a:gdLst/>
              <a:ahLst/>
              <a:cxnLst/>
              <a:rect l="l" t="t" r="r" b="b"/>
              <a:pathLst>
                <a:path w="3112" h="2873" extrusionOk="0">
                  <a:moveTo>
                    <a:pt x="1496" y="1"/>
                  </a:moveTo>
                  <a:lnTo>
                    <a:pt x="1317" y="31"/>
                  </a:lnTo>
                  <a:lnTo>
                    <a:pt x="1197" y="91"/>
                  </a:lnTo>
                  <a:lnTo>
                    <a:pt x="1077" y="210"/>
                  </a:lnTo>
                  <a:lnTo>
                    <a:pt x="1017" y="360"/>
                  </a:lnTo>
                  <a:lnTo>
                    <a:pt x="988" y="509"/>
                  </a:lnTo>
                  <a:lnTo>
                    <a:pt x="1017" y="659"/>
                  </a:lnTo>
                  <a:lnTo>
                    <a:pt x="1107" y="779"/>
                  </a:lnTo>
                  <a:lnTo>
                    <a:pt x="1120" y="804"/>
                  </a:lnTo>
                  <a:lnTo>
                    <a:pt x="1120" y="804"/>
                  </a:lnTo>
                  <a:lnTo>
                    <a:pt x="1077" y="779"/>
                  </a:lnTo>
                  <a:lnTo>
                    <a:pt x="928" y="719"/>
                  </a:lnTo>
                  <a:lnTo>
                    <a:pt x="778" y="689"/>
                  </a:lnTo>
                  <a:lnTo>
                    <a:pt x="599" y="689"/>
                  </a:lnTo>
                  <a:lnTo>
                    <a:pt x="449" y="719"/>
                  </a:lnTo>
                  <a:lnTo>
                    <a:pt x="299" y="779"/>
                  </a:lnTo>
                  <a:lnTo>
                    <a:pt x="180" y="868"/>
                  </a:lnTo>
                  <a:lnTo>
                    <a:pt x="60" y="1018"/>
                  </a:lnTo>
                  <a:lnTo>
                    <a:pt x="30" y="1168"/>
                  </a:lnTo>
                  <a:lnTo>
                    <a:pt x="0" y="1317"/>
                  </a:lnTo>
                  <a:lnTo>
                    <a:pt x="60" y="1467"/>
                  </a:lnTo>
                  <a:lnTo>
                    <a:pt x="150" y="1586"/>
                  </a:lnTo>
                  <a:lnTo>
                    <a:pt x="299" y="1706"/>
                  </a:lnTo>
                  <a:lnTo>
                    <a:pt x="449" y="1766"/>
                  </a:lnTo>
                  <a:lnTo>
                    <a:pt x="599" y="1796"/>
                  </a:lnTo>
                  <a:lnTo>
                    <a:pt x="778" y="1766"/>
                  </a:lnTo>
                  <a:lnTo>
                    <a:pt x="569" y="1916"/>
                  </a:lnTo>
                  <a:lnTo>
                    <a:pt x="359" y="2065"/>
                  </a:lnTo>
                  <a:lnTo>
                    <a:pt x="299" y="2185"/>
                  </a:lnTo>
                  <a:lnTo>
                    <a:pt x="240" y="2275"/>
                  </a:lnTo>
                  <a:lnTo>
                    <a:pt x="210" y="2394"/>
                  </a:lnTo>
                  <a:lnTo>
                    <a:pt x="210" y="2544"/>
                  </a:lnTo>
                  <a:lnTo>
                    <a:pt x="269" y="2663"/>
                  </a:lnTo>
                  <a:lnTo>
                    <a:pt x="389" y="2783"/>
                  </a:lnTo>
                  <a:lnTo>
                    <a:pt x="539" y="2843"/>
                  </a:lnTo>
                  <a:lnTo>
                    <a:pt x="688" y="2873"/>
                  </a:lnTo>
                  <a:lnTo>
                    <a:pt x="838" y="2843"/>
                  </a:lnTo>
                  <a:lnTo>
                    <a:pt x="988" y="2783"/>
                  </a:lnTo>
                  <a:lnTo>
                    <a:pt x="1107" y="2693"/>
                  </a:lnTo>
                  <a:lnTo>
                    <a:pt x="1197" y="2574"/>
                  </a:lnTo>
                  <a:lnTo>
                    <a:pt x="1257" y="2424"/>
                  </a:lnTo>
                  <a:lnTo>
                    <a:pt x="1317" y="2275"/>
                  </a:lnTo>
                  <a:lnTo>
                    <a:pt x="1347" y="2125"/>
                  </a:lnTo>
                  <a:lnTo>
                    <a:pt x="1376" y="1975"/>
                  </a:lnTo>
                  <a:lnTo>
                    <a:pt x="1496" y="2155"/>
                  </a:lnTo>
                  <a:lnTo>
                    <a:pt x="1616" y="2334"/>
                  </a:lnTo>
                  <a:lnTo>
                    <a:pt x="1795" y="2484"/>
                  </a:lnTo>
                  <a:lnTo>
                    <a:pt x="1945" y="2634"/>
                  </a:lnTo>
                  <a:lnTo>
                    <a:pt x="2124" y="2693"/>
                  </a:lnTo>
                  <a:lnTo>
                    <a:pt x="2334" y="2723"/>
                  </a:lnTo>
                  <a:lnTo>
                    <a:pt x="2424" y="2723"/>
                  </a:lnTo>
                  <a:lnTo>
                    <a:pt x="2513" y="2693"/>
                  </a:lnTo>
                  <a:lnTo>
                    <a:pt x="2603" y="2634"/>
                  </a:lnTo>
                  <a:lnTo>
                    <a:pt x="2663" y="2574"/>
                  </a:lnTo>
                  <a:lnTo>
                    <a:pt x="2753" y="2454"/>
                  </a:lnTo>
                  <a:lnTo>
                    <a:pt x="2753" y="2275"/>
                  </a:lnTo>
                  <a:lnTo>
                    <a:pt x="2753" y="2125"/>
                  </a:lnTo>
                  <a:lnTo>
                    <a:pt x="2663" y="1945"/>
                  </a:lnTo>
                  <a:lnTo>
                    <a:pt x="2573" y="1826"/>
                  </a:lnTo>
                  <a:lnTo>
                    <a:pt x="2454" y="1676"/>
                  </a:lnTo>
                  <a:lnTo>
                    <a:pt x="2304" y="1527"/>
                  </a:lnTo>
                  <a:lnTo>
                    <a:pt x="2154" y="1437"/>
                  </a:lnTo>
                  <a:lnTo>
                    <a:pt x="2364" y="1467"/>
                  </a:lnTo>
                  <a:lnTo>
                    <a:pt x="2573" y="1467"/>
                  </a:lnTo>
                  <a:lnTo>
                    <a:pt x="2753" y="1407"/>
                  </a:lnTo>
                  <a:lnTo>
                    <a:pt x="2932" y="1317"/>
                  </a:lnTo>
                  <a:lnTo>
                    <a:pt x="2992" y="1227"/>
                  </a:lnTo>
                  <a:lnTo>
                    <a:pt x="3052" y="1168"/>
                  </a:lnTo>
                  <a:lnTo>
                    <a:pt x="3082" y="1048"/>
                  </a:lnTo>
                  <a:lnTo>
                    <a:pt x="3112" y="958"/>
                  </a:lnTo>
                  <a:lnTo>
                    <a:pt x="3112" y="868"/>
                  </a:lnTo>
                  <a:lnTo>
                    <a:pt x="3082" y="749"/>
                  </a:lnTo>
                  <a:lnTo>
                    <a:pt x="3022" y="689"/>
                  </a:lnTo>
                  <a:lnTo>
                    <a:pt x="2962" y="599"/>
                  </a:lnTo>
                  <a:lnTo>
                    <a:pt x="2842" y="539"/>
                  </a:lnTo>
                  <a:lnTo>
                    <a:pt x="2693" y="509"/>
                  </a:lnTo>
                  <a:lnTo>
                    <a:pt x="2543" y="509"/>
                  </a:lnTo>
                  <a:lnTo>
                    <a:pt x="2394" y="569"/>
                  </a:lnTo>
                  <a:lnTo>
                    <a:pt x="2154" y="719"/>
                  </a:lnTo>
                  <a:lnTo>
                    <a:pt x="2035" y="809"/>
                  </a:lnTo>
                  <a:lnTo>
                    <a:pt x="1915" y="928"/>
                  </a:lnTo>
                  <a:lnTo>
                    <a:pt x="2005" y="779"/>
                  </a:lnTo>
                  <a:lnTo>
                    <a:pt x="2035" y="629"/>
                  </a:lnTo>
                  <a:lnTo>
                    <a:pt x="2035" y="479"/>
                  </a:lnTo>
                  <a:lnTo>
                    <a:pt x="1975" y="330"/>
                  </a:lnTo>
                  <a:lnTo>
                    <a:pt x="1885" y="180"/>
                  </a:lnTo>
                  <a:lnTo>
                    <a:pt x="1765" y="91"/>
                  </a:lnTo>
                  <a:lnTo>
                    <a:pt x="1646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4" name="Google Shape;5894;p43"/>
            <p:cNvSpPr/>
            <p:nvPr/>
          </p:nvSpPr>
          <p:spPr>
            <a:xfrm>
              <a:off x="6268150" y="2838775"/>
              <a:ext cx="26950" cy="27700"/>
            </a:xfrm>
            <a:custGeom>
              <a:avLst/>
              <a:gdLst/>
              <a:ahLst/>
              <a:cxnLst/>
              <a:rect l="l" t="t" r="r" b="b"/>
              <a:pathLst>
                <a:path w="1078" h="1108" extrusionOk="0">
                  <a:moveTo>
                    <a:pt x="449" y="1"/>
                  </a:moveTo>
                  <a:lnTo>
                    <a:pt x="330" y="60"/>
                  </a:lnTo>
                  <a:lnTo>
                    <a:pt x="180" y="120"/>
                  </a:lnTo>
                  <a:lnTo>
                    <a:pt x="90" y="240"/>
                  </a:lnTo>
                  <a:lnTo>
                    <a:pt x="31" y="360"/>
                  </a:lnTo>
                  <a:lnTo>
                    <a:pt x="1" y="509"/>
                  </a:lnTo>
                  <a:lnTo>
                    <a:pt x="1" y="629"/>
                  </a:lnTo>
                  <a:lnTo>
                    <a:pt x="31" y="778"/>
                  </a:lnTo>
                  <a:lnTo>
                    <a:pt x="120" y="898"/>
                  </a:lnTo>
                  <a:lnTo>
                    <a:pt x="210" y="988"/>
                  </a:lnTo>
                  <a:lnTo>
                    <a:pt x="300" y="1048"/>
                  </a:lnTo>
                  <a:lnTo>
                    <a:pt x="419" y="1078"/>
                  </a:lnTo>
                  <a:lnTo>
                    <a:pt x="509" y="1108"/>
                  </a:lnTo>
                  <a:lnTo>
                    <a:pt x="629" y="1078"/>
                  </a:lnTo>
                  <a:lnTo>
                    <a:pt x="719" y="1078"/>
                  </a:lnTo>
                  <a:lnTo>
                    <a:pt x="808" y="1018"/>
                  </a:lnTo>
                  <a:lnTo>
                    <a:pt x="898" y="958"/>
                  </a:lnTo>
                  <a:lnTo>
                    <a:pt x="988" y="898"/>
                  </a:lnTo>
                  <a:lnTo>
                    <a:pt x="1048" y="778"/>
                  </a:lnTo>
                  <a:lnTo>
                    <a:pt x="1078" y="659"/>
                  </a:lnTo>
                  <a:lnTo>
                    <a:pt x="1078" y="539"/>
                  </a:lnTo>
                  <a:lnTo>
                    <a:pt x="1078" y="449"/>
                  </a:lnTo>
                  <a:lnTo>
                    <a:pt x="1048" y="330"/>
                  </a:lnTo>
                  <a:lnTo>
                    <a:pt x="988" y="210"/>
                  </a:lnTo>
                  <a:lnTo>
                    <a:pt x="898" y="120"/>
                  </a:lnTo>
                  <a:lnTo>
                    <a:pt x="808" y="60"/>
                  </a:lnTo>
                  <a:lnTo>
                    <a:pt x="68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5" name="Google Shape;5895;p43"/>
            <p:cNvSpPr/>
            <p:nvPr/>
          </p:nvSpPr>
          <p:spPr>
            <a:xfrm>
              <a:off x="6139500" y="3506700"/>
              <a:ext cx="754725" cy="496650"/>
            </a:xfrm>
            <a:custGeom>
              <a:avLst/>
              <a:gdLst/>
              <a:ahLst/>
              <a:cxnLst/>
              <a:rect l="l" t="t" r="r" b="b"/>
              <a:pathLst>
                <a:path w="30189" h="19866" extrusionOk="0">
                  <a:moveTo>
                    <a:pt x="14062" y="0"/>
                  </a:moveTo>
                  <a:lnTo>
                    <a:pt x="13165" y="30"/>
                  </a:lnTo>
                  <a:lnTo>
                    <a:pt x="12327" y="90"/>
                  </a:lnTo>
                  <a:lnTo>
                    <a:pt x="10652" y="240"/>
                  </a:lnTo>
                  <a:lnTo>
                    <a:pt x="9096" y="419"/>
                  </a:lnTo>
                  <a:lnTo>
                    <a:pt x="7630" y="659"/>
                  </a:lnTo>
                  <a:lnTo>
                    <a:pt x="6254" y="928"/>
                  </a:lnTo>
                  <a:lnTo>
                    <a:pt x="4997" y="1197"/>
                  </a:lnTo>
                  <a:lnTo>
                    <a:pt x="3830" y="1496"/>
                  </a:lnTo>
                  <a:lnTo>
                    <a:pt x="2813" y="1795"/>
                  </a:lnTo>
                  <a:lnTo>
                    <a:pt x="1915" y="2065"/>
                  </a:lnTo>
                  <a:lnTo>
                    <a:pt x="1676" y="2154"/>
                  </a:lnTo>
                  <a:lnTo>
                    <a:pt x="1467" y="2274"/>
                  </a:lnTo>
                  <a:lnTo>
                    <a:pt x="1227" y="2394"/>
                  </a:lnTo>
                  <a:lnTo>
                    <a:pt x="1048" y="2543"/>
                  </a:lnTo>
                  <a:lnTo>
                    <a:pt x="868" y="2723"/>
                  </a:lnTo>
                  <a:lnTo>
                    <a:pt x="689" y="2902"/>
                  </a:lnTo>
                  <a:lnTo>
                    <a:pt x="539" y="3082"/>
                  </a:lnTo>
                  <a:lnTo>
                    <a:pt x="390" y="3291"/>
                  </a:lnTo>
                  <a:lnTo>
                    <a:pt x="270" y="3501"/>
                  </a:lnTo>
                  <a:lnTo>
                    <a:pt x="180" y="3740"/>
                  </a:lnTo>
                  <a:lnTo>
                    <a:pt x="90" y="3950"/>
                  </a:lnTo>
                  <a:lnTo>
                    <a:pt x="31" y="4189"/>
                  </a:lnTo>
                  <a:lnTo>
                    <a:pt x="1" y="4458"/>
                  </a:lnTo>
                  <a:lnTo>
                    <a:pt x="1" y="4698"/>
                  </a:lnTo>
                  <a:lnTo>
                    <a:pt x="1" y="4967"/>
                  </a:lnTo>
                  <a:lnTo>
                    <a:pt x="31" y="5206"/>
                  </a:lnTo>
                  <a:lnTo>
                    <a:pt x="2454" y="19866"/>
                  </a:lnTo>
                  <a:lnTo>
                    <a:pt x="27705" y="19866"/>
                  </a:lnTo>
                  <a:lnTo>
                    <a:pt x="30188" y="5027"/>
                  </a:lnTo>
                  <a:lnTo>
                    <a:pt x="30188" y="4757"/>
                  </a:lnTo>
                  <a:lnTo>
                    <a:pt x="30188" y="4518"/>
                  </a:lnTo>
                  <a:lnTo>
                    <a:pt x="30158" y="4279"/>
                  </a:lnTo>
                  <a:lnTo>
                    <a:pt x="30099" y="4069"/>
                  </a:lnTo>
                  <a:lnTo>
                    <a:pt x="30009" y="3830"/>
                  </a:lnTo>
                  <a:lnTo>
                    <a:pt x="29889" y="3620"/>
                  </a:lnTo>
                  <a:lnTo>
                    <a:pt x="29769" y="3411"/>
                  </a:lnTo>
                  <a:lnTo>
                    <a:pt x="29620" y="3232"/>
                  </a:lnTo>
                  <a:lnTo>
                    <a:pt x="29440" y="3022"/>
                  </a:lnTo>
                  <a:lnTo>
                    <a:pt x="29261" y="2873"/>
                  </a:lnTo>
                  <a:lnTo>
                    <a:pt x="28842" y="2543"/>
                  </a:lnTo>
                  <a:lnTo>
                    <a:pt x="28393" y="2304"/>
                  </a:lnTo>
                  <a:lnTo>
                    <a:pt x="27944" y="2095"/>
                  </a:lnTo>
                  <a:lnTo>
                    <a:pt x="26867" y="1766"/>
                  </a:lnTo>
                  <a:lnTo>
                    <a:pt x="25820" y="1436"/>
                  </a:lnTo>
                  <a:lnTo>
                    <a:pt x="24773" y="1167"/>
                  </a:lnTo>
                  <a:lnTo>
                    <a:pt x="23726" y="928"/>
                  </a:lnTo>
                  <a:lnTo>
                    <a:pt x="22709" y="718"/>
                  </a:lnTo>
                  <a:lnTo>
                    <a:pt x="21691" y="539"/>
                  </a:lnTo>
                  <a:lnTo>
                    <a:pt x="20674" y="389"/>
                  </a:lnTo>
                  <a:lnTo>
                    <a:pt x="19687" y="240"/>
                  </a:lnTo>
                  <a:lnTo>
                    <a:pt x="18700" y="150"/>
                  </a:lnTo>
                  <a:lnTo>
                    <a:pt x="17742" y="90"/>
                  </a:lnTo>
                  <a:lnTo>
                    <a:pt x="16785" y="30"/>
                  </a:lnTo>
                  <a:lnTo>
                    <a:pt x="15857" y="0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6" name="Google Shape;5896;p43"/>
            <p:cNvSpPr/>
            <p:nvPr/>
          </p:nvSpPr>
          <p:spPr>
            <a:xfrm>
              <a:off x="6139500" y="3608425"/>
              <a:ext cx="700875" cy="394925"/>
            </a:xfrm>
            <a:custGeom>
              <a:avLst/>
              <a:gdLst/>
              <a:ahLst/>
              <a:cxnLst/>
              <a:rect l="l" t="t" r="r" b="b"/>
              <a:pathLst>
                <a:path w="28035" h="15797" extrusionOk="0">
                  <a:moveTo>
                    <a:pt x="60" y="0"/>
                  </a:moveTo>
                  <a:lnTo>
                    <a:pt x="31" y="270"/>
                  </a:lnTo>
                  <a:lnTo>
                    <a:pt x="1" y="569"/>
                  </a:lnTo>
                  <a:lnTo>
                    <a:pt x="1" y="838"/>
                  </a:lnTo>
                  <a:lnTo>
                    <a:pt x="31" y="1137"/>
                  </a:lnTo>
                  <a:lnTo>
                    <a:pt x="2454" y="15797"/>
                  </a:lnTo>
                  <a:lnTo>
                    <a:pt x="27705" y="15797"/>
                  </a:lnTo>
                  <a:lnTo>
                    <a:pt x="28034" y="13523"/>
                  </a:lnTo>
                  <a:lnTo>
                    <a:pt x="27526" y="13852"/>
                  </a:lnTo>
                  <a:lnTo>
                    <a:pt x="26987" y="14151"/>
                  </a:lnTo>
                  <a:lnTo>
                    <a:pt x="26448" y="14421"/>
                  </a:lnTo>
                  <a:lnTo>
                    <a:pt x="25910" y="14660"/>
                  </a:lnTo>
                  <a:lnTo>
                    <a:pt x="25341" y="14870"/>
                  </a:lnTo>
                  <a:lnTo>
                    <a:pt x="24773" y="15049"/>
                  </a:lnTo>
                  <a:lnTo>
                    <a:pt x="24205" y="15229"/>
                  </a:lnTo>
                  <a:lnTo>
                    <a:pt x="23606" y="15348"/>
                  </a:lnTo>
                  <a:lnTo>
                    <a:pt x="23008" y="15408"/>
                  </a:lnTo>
                  <a:lnTo>
                    <a:pt x="22409" y="15468"/>
                  </a:lnTo>
                  <a:lnTo>
                    <a:pt x="21781" y="15468"/>
                  </a:lnTo>
                  <a:lnTo>
                    <a:pt x="21153" y="15438"/>
                  </a:lnTo>
                  <a:lnTo>
                    <a:pt x="20495" y="15348"/>
                  </a:lnTo>
                  <a:lnTo>
                    <a:pt x="19837" y="15229"/>
                  </a:lnTo>
                  <a:lnTo>
                    <a:pt x="19178" y="15079"/>
                  </a:lnTo>
                  <a:lnTo>
                    <a:pt x="18490" y="14840"/>
                  </a:lnTo>
                  <a:lnTo>
                    <a:pt x="18311" y="14840"/>
                  </a:lnTo>
                  <a:lnTo>
                    <a:pt x="18071" y="14780"/>
                  </a:lnTo>
                  <a:lnTo>
                    <a:pt x="17503" y="14660"/>
                  </a:lnTo>
                  <a:lnTo>
                    <a:pt x="16934" y="14511"/>
                  </a:lnTo>
                  <a:lnTo>
                    <a:pt x="16725" y="14481"/>
                  </a:lnTo>
                  <a:lnTo>
                    <a:pt x="16545" y="14451"/>
                  </a:lnTo>
                  <a:lnTo>
                    <a:pt x="15648" y="14690"/>
                  </a:lnTo>
                  <a:lnTo>
                    <a:pt x="14780" y="14870"/>
                  </a:lnTo>
                  <a:lnTo>
                    <a:pt x="13943" y="14959"/>
                  </a:lnTo>
                  <a:lnTo>
                    <a:pt x="13105" y="14989"/>
                  </a:lnTo>
                  <a:lnTo>
                    <a:pt x="12297" y="14989"/>
                  </a:lnTo>
                  <a:lnTo>
                    <a:pt x="11519" y="14899"/>
                  </a:lnTo>
                  <a:lnTo>
                    <a:pt x="10741" y="14750"/>
                  </a:lnTo>
                  <a:lnTo>
                    <a:pt x="9993" y="14570"/>
                  </a:lnTo>
                  <a:lnTo>
                    <a:pt x="9275" y="14301"/>
                  </a:lnTo>
                  <a:lnTo>
                    <a:pt x="8587" y="14002"/>
                  </a:lnTo>
                  <a:lnTo>
                    <a:pt x="7899" y="13673"/>
                  </a:lnTo>
                  <a:lnTo>
                    <a:pt x="7271" y="13284"/>
                  </a:lnTo>
                  <a:lnTo>
                    <a:pt x="6643" y="12835"/>
                  </a:lnTo>
                  <a:lnTo>
                    <a:pt x="6014" y="12356"/>
                  </a:lnTo>
                  <a:lnTo>
                    <a:pt x="5446" y="11848"/>
                  </a:lnTo>
                  <a:lnTo>
                    <a:pt x="4907" y="11309"/>
                  </a:lnTo>
                  <a:lnTo>
                    <a:pt x="4369" y="10741"/>
                  </a:lnTo>
                  <a:lnTo>
                    <a:pt x="3890" y="10142"/>
                  </a:lnTo>
                  <a:lnTo>
                    <a:pt x="3411" y="9514"/>
                  </a:lnTo>
                  <a:lnTo>
                    <a:pt x="2963" y="8856"/>
                  </a:lnTo>
                  <a:lnTo>
                    <a:pt x="2574" y="8168"/>
                  </a:lnTo>
                  <a:lnTo>
                    <a:pt x="2185" y="7480"/>
                  </a:lnTo>
                  <a:lnTo>
                    <a:pt x="1826" y="6762"/>
                  </a:lnTo>
                  <a:lnTo>
                    <a:pt x="1497" y="6044"/>
                  </a:lnTo>
                  <a:lnTo>
                    <a:pt x="1197" y="5296"/>
                  </a:lnTo>
                  <a:lnTo>
                    <a:pt x="958" y="4548"/>
                  </a:lnTo>
                  <a:lnTo>
                    <a:pt x="719" y="3800"/>
                  </a:lnTo>
                  <a:lnTo>
                    <a:pt x="509" y="3022"/>
                  </a:lnTo>
                  <a:lnTo>
                    <a:pt x="360" y="2274"/>
                  </a:lnTo>
                  <a:lnTo>
                    <a:pt x="240" y="1526"/>
                  </a:lnTo>
                  <a:lnTo>
                    <a:pt x="120" y="748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7" name="Google Shape;5897;p43"/>
            <p:cNvSpPr/>
            <p:nvPr/>
          </p:nvSpPr>
          <p:spPr>
            <a:xfrm>
              <a:off x="6395300" y="3296525"/>
              <a:ext cx="238625" cy="405400"/>
            </a:xfrm>
            <a:custGeom>
              <a:avLst/>
              <a:gdLst/>
              <a:ahLst/>
              <a:cxnLst/>
              <a:rect l="l" t="t" r="r" b="b"/>
              <a:pathLst>
                <a:path w="9545" h="16216" extrusionOk="0">
                  <a:moveTo>
                    <a:pt x="1586" y="0"/>
                  </a:moveTo>
                  <a:lnTo>
                    <a:pt x="1586" y="8557"/>
                  </a:lnTo>
                  <a:lnTo>
                    <a:pt x="1586" y="9814"/>
                  </a:lnTo>
                  <a:lnTo>
                    <a:pt x="1227" y="10083"/>
                  </a:lnTo>
                  <a:lnTo>
                    <a:pt x="928" y="10382"/>
                  </a:lnTo>
                  <a:lnTo>
                    <a:pt x="659" y="10681"/>
                  </a:lnTo>
                  <a:lnTo>
                    <a:pt x="420" y="11040"/>
                  </a:lnTo>
                  <a:lnTo>
                    <a:pt x="240" y="11369"/>
                  </a:lnTo>
                  <a:lnTo>
                    <a:pt x="120" y="11758"/>
                  </a:lnTo>
                  <a:lnTo>
                    <a:pt x="31" y="12147"/>
                  </a:lnTo>
                  <a:lnTo>
                    <a:pt x="1" y="12536"/>
                  </a:lnTo>
                  <a:lnTo>
                    <a:pt x="31" y="12925"/>
                  </a:lnTo>
                  <a:lnTo>
                    <a:pt x="90" y="13284"/>
                  </a:lnTo>
                  <a:lnTo>
                    <a:pt x="210" y="13643"/>
                  </a:lnTo>
                  <a:lnTo>
                    <a:pt x="360" y="13972"/>
                  </a:lnTo>
                  <a:lnTo>
                    <a:pt x="569" y="14301"/>
                  </a:lnTo>
                  <a:lnTo>
                    <a:pt x="809" y="14600"/>
                  </a:lnTo>
                  <a:lnTo>
                    <a:pt x="1078" y="14870"/>
                  </a:lnTo>
                  <a:lnTo>
                    <a:pt x="1407" y="15139"/>
                  </a:lnTo>
                  <a:lnTo>
                    <a:pt x="1736" y="15378"/>
                  </a:lnTo>
                  <a:lnTo>
                    <a:pt x="2095" y="15588"/>
                  </a:lnTo>
                  <a:lnTo>
                    <a:pt x="2484" y="15767"/>
                  </a:lnTo>
                  <a:lnTo>
                    <a:pt x="2903" y="15917"/>
                  </a:lnTo>
                  <a:lnTo>
                    <a:pt x="3352" y="16036"/>
                  </a:lnTo>
                  <a:lnTo>
                    <a:pt x="3800" y="16126"/>
                  </a:lnTo>
                  <a:lnTo>
                    <a:pt x="4279" y="16186"/>
                  </a:lnTo>
                  <a:lnTo>
                    <a:pt x="4758" y="16216"/>
                  </a:lnTo>
                  <a:lnTo>
                    <a:pt x="5266" y="16186"/>
                  </a:lnTo>
                  <a:lnTo>
                    <a:pt x="5745" y="16126"/>
                  </a:lnTo>
                  <a:lnTo>
                    <a:pt x="6194" y="16036"/>
                  </a:lnTo>
                  <a:lnTo>
                    <a:pt x="6643" y="15917"/>
                  </a:lnTo>
                  <a:lnTo>
                    <a:pt x="7032" y="15767"/>
                  </a:lnTo>
                  <a:lnTo>
                    <a:pt x="7450" y="15588"/>
                  </a:lnTo>
                  <a:lnTo>
                    <a:pt x="7809" y="15378"/>
                  </a:lnTo>
                  <a:lnTo>
                    <a:pt x="8139" y="15139"/>
                  </a:lnTo>
                  <a:lnTo>
                    <a:pt x="8468" y="14870"/>
                  </a:lnTo>
                  <a:lnTo>
                    <a:pt x="8737" y="14600"/>
                  </a:lnTo>
                  <a:lnTo>
                    <a:pt x="8976" y="14301"/>
                  </a:lnTo>
                  <a:lnTo>
                    <a:pt x="9156" y="13972"/>
                  </a:lnTo>
                  <a:lnTo>
                    <a:pt x="9335" y="13643"/>
                  </a:lnTo>
                  <a:lnTo>
                    <a:pt x="9455" y="13284"/>
                  </a:lnTo>
                  <a:lnTo>
                    <a:pt x="9515" y="12925"/>
                  </a:lnTo>
                  <a:lnTo>
                    <a:pt x="9545" y="12536"/>
                  </a:lnTo>
                  <a:lnTo>
                    <a:pt x="9545" y="12327"/>
                  </a:lnTo>
                  <a:lnTo>
                    <a:pt x="9515" y="12087"/>
                  </a:lnTo>
                  <a:lnTo>
                    <a:pt x="9395" y="11639"/>
                  </a:lnTo>
                  <a:lnTo>
                    <a:pt x="9245" y="11250"/>
                  </a:lnTo>
                  <a:lnTo>
                    <a:pt x="9006" y="10831"/>
                  </a:lnTo>
                  <a:lnTo>
                    <a:pt x="8707" y="10472"/>
                  </a:lnTo>
                  <a:lnTo>
                    <a:pt x="8378" y="10143"/>
                  </a:lnTo>
                  <a:lnTo>
                    <a:pt x="7989" y="9843"/>
                  </a:lnTo>
                  <a:lnTo>
                    <a:pt x="7540" y="9574"/>
                  </a:lnTo>
                  <a:lnTo>
                    <a:pt x="7540" y="4757"/>
                  </a:lnTo>
                  <a:lnTo>
                    <a:pt x="7540" y="0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8" name="Google Shape;5898;p43"/>
            <p:cNvSpPr/>
            <p:nvPr/>
          </p:nvSpPr>
          <p:spPr>
            <a:xfrm>
              <a:off x="6434950" y="3374300"/>
              <a:ext cx="148875" cy="159350"/>
            </a:xfrm>
            <a:custGeom>
              <a:avLst/>
              <a:gdLst/>
              <a:ahLst/>
              <a:cxnLst/>
              <a:rect l="l" t="t" r="r" b="b"/>
              <a:pathLst>
                <a:path w="5955" h="6374" extrusionOk="0">
                  <a:moveTo>
                    <a:pt x="0" y="1"/>
                  </a:moveTo>
                  <a:lnTo>
                    <a:pt x="0" y="6373"/>
                  </a:lnTo>
                  <a:lnTo>
                    <a:pt x="449" y="6314"/>
                  </a:lnTo>
                  <a:lnTo>
                    <a:pt x="868" y="6254"/>
                  </a:lnTo>
                  <a:lnTo>
                    <a:pt x="1287" y="6164"/>
                  </a:lnTo>
                  <a:lnTo>
                    <a:pt x="1706" y="6044"/>
                  </a:lnTo>
                  <a:lnTo>
                    <a:pt x="2125" y="5925"/>
                  </a:lnTo>
                  <a:lnTo>
                    <a:pt x="2543" y="5775"/>
                  </a:lnTo>
                  <a:lnTo>
                    <a:pt x="2932" y="5625"/>
                  </a:lnTo>
                  <a:lnTo>
                    <a:pt x="3321" y="5446"/>
                  </a:lnTo>
                  <a:lnTo>
                    <a:pt x="3680" y="5266"/>
                  </a:lnTo>
                  <a:lnTo>
                    <a:pt x="4039" y="5057"/>
                  </a:lnTo>
                  <a:lnTo>
                    <a:pt x="4727" y="4578"/>
                  </a:lnTo>
                  <a:lnTo>
                    <a:pt x="5386" y="4070"/>
                  </a:lnTo>
                  <a:lnTo>
                    <a:pt x="5954" y="3531"/>
                  </a:lnTo>
                  <a:lnTo>
                    <a:pt x="5954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9" name="Google Shape;5899;p43"/>
            <p:cNvSpPr/>
            <p:nvPr/>
          </p:nvSpPr>
          <p:spPr>
            <a:xfrm>
              <a:off x="6226275" y="2898600"/>
              <a:ext cx="525075" cy="457025"/>
            </a:xfrm>
            <a:custGeom>
              <a:avLst/>
              <a:gdLst/>
              <a:ahLst/>
              <a:cxnLst/>
              <a:rect l="l" t="t" r="r" b="b"/>
              <a:pathLst>
                <a:path w="21003" h="18281" extrusionOk="0">
                  <a:moveTo>
                    <a:pt x="8916" y="1"/>
                  </a:moveTo>
                  <a:lnTo>
                    <a:pt x="8377" y="31"/>
                  </a:lnTo>
                  <a:lnTo>
                    <a:pt x="7869" y="121"/>
                  </a:lnTo>
                  <a:lnTo>
                    <a:pt x="7360" y="210"/>
                  </a:lnTo>
                  <a:lnTo>
                    <a:pt x="6881" y="360"/>
                  </a:lnTo>
                  <a:lnTo>
                    <a:pt x="6373" y="510"/>
                  </a:lnTo>
                  <a:lnTo>
                    <a:pt x="5894" y="719"/>
                  </a:lnTo>
                  <a:lnTo>
                    <a:pt x="5445" y="958"/>
                  </a:lnTo>
                  <a:lnTo>
                    <a:pt x="4997" y="1198"/>
                  </a:lnTo>
                  <a:lnTo>
                    <a:pt x="4578" y="1467"/>
                  </a:lnTo>
                  <a:lnTo>
                    <a:pt x="4159" y="1766"/>
                  </a:lnTo>
                  <a:lnTo>
                    <a:pt x="3770" y="2095"/>
                  </a:lnTo>
                  <a:lnTo>
                    <a:pt x="3411" y="2454"/>
                  </a:lnTo>
                  <a:lnTo>
                    <a:pt x="3022" y="2813"/>
                  </a:lnTo>
                  <a:lnTo>
                    <a:pt x="2693" y="3202"/>
                  </a:lnTo>
                  <a:lnTo>
                    <a:pt x="2364" y="3591"/>
                  </a:lnTo>
                  <a:lnTo>
                    <a:pt x="2065" y="4010"/>
                  </a:lnTo>
                  <a:lnTo>
                    <a:pt x="1765" y="4429"/>
                  </a:lnTo>
                  <a:lnTo>
                    <a:pt x="1496" y="4878"/>
                  </a:lnTo>
                  <a:lnTo>
                    <a:pt x="1227" y="5326"/>
                  </a:lnTo>
                  <a:lnTo>
                    <a:pt x="1017" y="5775"/>
                  </a:lnTo>
                  <a:lnTo>
                    <a:pt x="778" y="6254"/>
                  </a:lnTo>
                  <a:lnTo>
                    <a:pt x="599" y="6733"/>
                  </a:lnTo>
                  <a:lnTo>
                    <a:pt x="419" y="7151"/>
                  </a:lnTo>
                  <a:lnTo>
                    <a:pt x="299" y="7570"/>
                  </a:lnTo>
                  <a:lnTo>
                    <a:pt x="180" y="8019"/>
                  </a:lnTo>
                  <a:lnTo>
                    <a:pt x="90" y="8438"/>
                  </a:lnTo>
                  <a:lnTo>
                    <a:pt x="30" y="8887"/>
                  </a:lnTo>
                  <a:lnTo>
                    <a:pt x="0" y="9335"/>
                  </a:lnTo>
                  <a:lnTo>
                    <a:pt x="30" y="9784"/>
                  </a:lnTo>
                  <a:lnTo>
                    <a:pt x="90" y="10203"/>
                  </a:lnTo>
                  <a:lnTo>
                    <a:pt x="210" y="10652"/>
                  </a:lnTo>
                  <a:lnTo>
                    <a:pt x="359" y="11101"/>
                  </a:lnTo>
                  <a:lnTo>
                    <a:pt x="569" y="11519"/>
                  </a:lnTo>
                  <a:lnTo>
                    <a:pt x="808" y="11938"/>
                  </a:lnTo>
                  <a:lnTo>
                    <a:pt x="1077" y="12327"/>
                  </a:lnTo>
                  <a:lnTo>
                    <a:pt x="1347" y="12716"/>
                  </a:lnTo>
                  <a:lnTo>
                    <a:pt x="1945" y="13434"/>
                  </a:lnTo>
                  <a:lnTo>
                    <a:pt x="5206" y="17443"/>
                  </a:lnTo>
                  <a:lnTo>
                    <a:pt x="6492" y="17683"/>
                  </a:lnTo>
                  <a:lnTo>
                    <a:pt x="7809" y="17892"/>
                  </a:lnTo>
                  <a:lnTo>
                    <a:pt x="9155" y="18072"/>
                  </a:lnTo>
                  <a:lnTo>
                    <a:pt x="10531" y="18191"/>
                  </a:lnTo>
                  <a:lnTo>
                    <a:pt x="11878" y="18251"/>
                  </a:lnTo>
                  <a:lnTo>
                    <a:pt x="12566" y="18281"/>
                  </a:lnTo>
                  <a:lnTo>
                    <a:pt x="13224" y="18251"/>
                  </a:lnTo>
                  <a:lnTo>
                    <a:pt x="13882" y="18221"/>
                  </a:lnTo>
                  <a:lnTo>
                    <a:pt x="14541" y="18191"/>
                  </a:lnTo>
                  <a:lnTo>
                    <a:pt x="15199" y="18101"/>
                  </a:lnTo>
                  <a:lnTo>
                    <a:pt x="15827" y="18012"/>
                  </a:lnTo>
                  <a:lnTo>
                    <a:pt x="16246" y="17922"/>
                  </a:lnTo>
                  <a:lnTo>
                    <a:pt x="16635" y="17802"/>
                  </a:lnTo>
                  <a:lnTo>
                    <a:pt x="16844" y="17712"/>
                  </a:lnTo>
                  <a:lnTo>
                    <a:pt x="17024" y="17623"/>
                  </a:lnTo>
                  <a:lnTo>
                    <a:pt x="17173" y="17503"/>
                  </a:lnTo>
                  <a:lnTo>
                    <a:pt x="17323" y="17353"/>
                  </a:lnTo>
                  <a:lnTo>
                    <a:pt x="17502" y="17144"/>
                  </a:lnTo>
                  <a:lnTo>
                    <a:pt x="17592" y="16875"/>
                  </a:lnTo>
                  <a:lnTo>
                    <a:pt x="17682" y="16606"/>
                  </a:lnTo>
                  <a:lnTo>
                    <a:pt x="17742" y="16336"/>
                  </a:lnTo>
                  <a:lnTo>
                    <a:pt x="17832" y="15738"/>
                  </a:lnTo>
                  <a:lnTo>
                    <a:pt x="17891" y="15469"/>
                  </a:lnTo>
                  <a:lnTo>
                    <a:pt x="17951" y="15169"/>
                  </a:lnTo>
                  <a:lnTo>
                    <a:pt x="18101" y="14810"/>
                  </a:lnTo>
                  <a:lnTo>
                    <a:pt x="18280" y="14481"/>
                  </a:lnTo>
                  <a:lnTo>
                    <a:pt x="18490" y="14182"/>
                  </a:lnTo>
                  <a:lnTo>
                    <a:pt x="18759" y="13853"/>
                  </a:lnTo>
                  <a:lnTo>
                    <a:pt x="19268" y="13285"/>
                  </a:lnTo>
                  <a:lnTo>
                    <a:pt x="19537" y="12985"/>
                  </a:lnTo>
                  <a:lnTo>
                    <a:pt x="19776" y="12656"/>
                  </a:lnTo>
                  <a:lnTo>
                    <a:pt x="20075" y="12237"/>
                  </a:lnTo>
                  <a:lnTo>
                    <a:pt x="20345" y="11759"/>
                  </a:lnTo>
                  <a:lnTo>
                    <a:pt x="20554" y="11250"/>
                  </a:lnTo>
                  <a:lnTo>
                    <a:pt x="20704" y="10742"/>
                  </a:lnTo>
                  <a:lnTo>
                    <a:pt x="20853" y="10203"/>
                  </a:lnTo>
                  <a:lnTo>
                    <a:pt x="20943" y="9694"/>
                  </a:lnTo>
                  <a:lnTo>
                    <a:pt x="21003" y="9156"/>
                  </a:lnTo>
                  <a:lnTo>
                    <a:pt x="21003" y="8587"/>
                  </a:lnTo>
                  <a:lnTo>
                    <a:pt x="21003" y="8049"/>
                  </a:lnTo>
                  <a:lnTo>
                    <a:pt x="20943" y="7451"/>
                  </a:lnTo>
                  <a:lnTo>
                    <a:pt x="20883" y="6822"/>
                  </a:lnTo>
                  <a:lnTo>
                    <a:pt x="20734" y="6194"/>
                  </a:lnTo>
                  <a:lnTo>
                    <a:pt x="20584" y="5536"/>
                  </a:lnTo>
                  <a:lnTo>
                    <a:pt x="20375" y="4908"/>
                  </a:lnTo>
                  <a:lnTo>
                    <a:pt x="20105" y="4279"/>
                  </a:lnTo>
                  <a:lnTo>
                    <a:pt x="19806" y="3681"/>
                  </a:lnTo>
                  <a:lnTo>
                    <a:pt x="19477" y="3112"/>
                  </a:lnTo>
                  <a:lnTo>
                    <a:pt x="19298" y="2843"/>
                  </a:lnTo>
                  <a:lnTo>
                    <a:pt x="19088" y="2604"/>
                  </a:lnTo>
                  <a:lnTo>
                    <a:pt x="18879" y="2365"/>
                  </a:lnTo>
                  <a:lnTo>
                    <a:pt x="18639" y="2155"/>
                  </a:lnTo>
                  <a:lnTo>
                    <a:pt x="18400" y="1946"/>
                  </a:lnTo>
                  <a:lnTo>
                    <a:pt x="18131" y="1766"/>
                  </a:lnTo>
                  <a:lnTo>
                    <a:pt x="17861" y="1587"/>
                  </a:lnTo>
                  <a:lnTo>
                    <a:pt x="17592" y="1437"/>
                  </a:lnTo>
                  <a:lnTo>
                    <a:pt x="17293" y="1317"/>
                  </a:lnTo>
                  <a:lnTo>
                    <a:pt x="16994" y="1228"/>
                  </a:lnTo>
                  <a:lnTo>
                    <a:pt x="16665" y="1168"/>
                  </a:lnTo>
                  <a:lnTo>
                    <a:pt x="16306" y="1108"/>
                  </a:lnTo>
                  <a:lnTo>
                    <a:pt x="15977" y="1078"/>
                  </a:lnTo>
                  <a:lnTo>
                    <a:pt x="15588" y="1108"/>
                  </a:lnTo>
                  <a:lnTo>
                    <a:pt x="14989" y="1138"/>
                  </a:lnTo>
                  <a:lnTo>
                    <a:pt x="14570" y="1228"/>
                  </a:lnTo>
                  <a:lnTo>
                    <a:pt x="14361" y="1258"/>
                  </a:lnTo>
                  <a:lnTo>
                    <a:pt x="14152" y="1347"/>
                  </a:lnTo>
                  <a:lnTo>
                    <a:pt x="13613" y="1617"/>
                  </a:lnTo>
                  <a:lnTo>
                    <a:pt x="13224" y="1287"/>
                  </a:lnTo>
                  <a:lnTo>
                    <a:pt x="12805" y="988"/>
                  </a:lnTo>
                  <a:lnTo>
                    <a:pt x="12356" y="749"/>
                  </a:lnTo>
                  <a:lnTo>
                    <a:pt x="11908" y="540"/>
                  </a:lnTo>
                  <a:lnTo>
                    <a:pt x="11429" y="360"/>
                  </a:lnTo>
                  <a:lnTo>
                    <a:pt x="10950" y="210"/>
                  </a:lnTo>
                  <a:lnTo>
                    <a:pt x="10442" y="121"/>
                  </a:lnTo>
                  <a:lnTo>
                    <a:pt x="9933" y="61"/>
                  </a:lnTo>
                  <a:lnTo>
                    <a:pt x="9424" y="1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0" name="Google Shape;5900;p43"/>
            <p:cNvSpPr/>
            <p:nvPr/>
          </p:nvSpPr>
          <p:spPr>
            <a:xfrm>
              <a:off x="6244975" y="2931525"/>
              <a:ext cx="488425" cy="423375"/>
            </a:xfrm>
            <a:custGeom>
              <a:avLst/>
              <a:gdLst/>
              <a:ahLst/>
              <a:cxnLst/>
              <a:rect l="l" t="t" r="r" b="b"/>
              <a:pathLst>
                <a:path w="19537" h="16935" extrusionOk="0">
                  <a:moveTo>
                    <a:pt x="8258" y="0"/>
                  </a:moveTo>
                  <a:lnTo>
                    <a:pt x="7779" y="30"/>
                  </a:lnTo>
                  <a:lnTo>
                    <a:pt x="7300" y="90"/>
                  </a:lnTo>
                  <a:lnTo>
                    <a:pt x="6851" y="180"/>
                  </a:lnTo>
                  <a:lnTo>
                    <a:pt x="6373" y="329"/>
                  </a:lnTo>
                  <a:lnTo>
                    <a:pt x="5924" y="479"/>
                  </a:lnTo>
                  <a:lnTo>
                    <a:pt x="5475" y="659"/>
                  </a:lnTo>
                  <a:lnTo>
                    <a:pt x="5056" y="868"/>
                  </a:lnTo>
                  <a:lnTo>
                    <a:pt x="4637" y="1107"/>
                  </a:lnTo>
                  <a:lnTo>
                    <a:pt x="4249" y="1377"/>
                  </a:lnTo>
                  <a:lnTo>
                    <a:pt x="3860" y="1646"/>
                  </a:lnTo>
                  <a:lnTo>
                    <a:pt x="3501" y="1945"/>
                  </a:lnTo>
                  <a:lnTo>
                    <a:pt x="3142" y="2274"/>
                  </a:lnTo>
                  <a:lnTo>
                    <a:pt x="2812" y="2603"/>
                  </a:lnTo>
                  <a:lnTo>
                    <a:pt x="2483" y="2962"/>
                  </a:lnTo>
                  <a:lnTo>
                    <a:pt x="2184" y="3321"/>
                  </a:lnTo>
                  <a:lnTo>
                    <a:pt x="1915" y="3710"/>
                  </a:lnTo>
                  <a:lnTo>
                    <a:pt x="1616" y="4129"/>
                  </a:lnTo>
                  <a:lnTo>
                    <a:pt x="1376" y="4518"/>
                  </a:lnTo>
                  <a:lnTo>
                    <a:pt x="1137" y="4937"/>
                  </a:lnTo>
                  <a:lnTo>
                    <a:pt x="928" y="5356"/>
                  </a:lnTo>
                  <a:lnTo>
                    <a:pt x="718" y="5804"/>
                  </a:lnTo>
                  <a:lnTo>
                    <a:pt x="539" y="6253"/>
                  </a:lnTo>
                  <a:lnTo>
                    <a:pt x="389" y="6642"/>
                  </a:lnTo>
                  <a:lnTo>
                    <a:pt x="269" y="7031"/>
                  </a:lnTo>
                  <a:lnTo>
                    <a:pt x="150" y="7420"/>
                  </a:lnTo>
                  <a:lnTo>
                    <a:pt x="60" y="7839"/>
                  </a:lnTo>
                  <a:lnTo>
                    <a:pt x="0" y="8258"/>
                  </a:lnTo>
                  <a:lnTo>
                    <a:pt x="0" y="8647"/>
                  </a:lnTo>
                  <a:lnTo>
                    <a:pt x="0" y="9066"/>
                  </a:lnTo>
                  <a:lnTo>
                    <a:pt x="60" y="9484"/>
                  </a:lnTo>
                  <a:lnTo>
                    <a:pt x="180" y="9903"/>
                  </a:lnTo>
                  <a:lnTo>
                    <a:pt x="329" y="10292"/>
                  </a:lnTo>
                  <a:lnTo>
                    <a:pt x="509" y="10681"/>
                  </a:lnTo>
                  <a:lnTo>
                    <a:pt x="748" y="11070"/>
                  </a:lnTo>
                  <a:lnTo>
                    <a:pt x="987" y="11429"/>
                  </a:lnTo>
                  <a:lnTo>
                    <a:pt x="1257" y="11788"/>
                  </a:lnTo>
                  <a:lnTo>
                    <a:pt x="1795" y="12476"/>
                  </a:lnTo>
                  <a:lnTo>
                    <a:pt x="4817" y="16186"/>
                  </a:lnTo>
                  <a:lnTo>
                    <a:pt x="6014" y="16425"/>
                  </a:lnTo>
                  <a:lnTo>
                    <a:pt x="7240" y="16605"/>
                  </a:lnTo>
                  <a:lnTo>
                    <a:pt x="8497" y="16755"/>
                  </a:lnTo>
                  <a:lnTo>
                    <a:pt x="9754" y="16874"/>
                  </a:lnTo>
                  <a:lnTo>
                    <a:pt x="11040" y="16934"/>
                  </a:lnTo>
                  <a:lnTo>
                    <a:pt x="12297" y="16934"/>
                  </a:lnTo>
                  <a:lnTo>
                    <a:pt x="12895" y="16904"/>
                  </a:lnTo>
                  <a:lnTo>
                    <a:pt x="13523" y="16874"/>
                  </a:lnTo>
                  <a:lnTo>
                    <a:pt x="14122" y="16784"/>
                  </a:lnTo>
                  <a:lnTo>
                    <a:pt x="14720" y="16695"/>
                  </a:lnTo>
                  <a:lnTo>
                    <a:pt x="15109" y="16635"/>
                  </a:lnTo>
                  <a:lnTo>
                    <a:pt x="15468" y="16515"/>
                  </a:lnTo>
                  <a:lnTo>
                    <a:pt x="15647" y="16455"/>
                  </a:lnTo>
                  <a:lnTo>
                    <a:pt x="15827" y="16366"/>
                  </a:lnTo>
                  <a:lnTo>
                    <a:pt x="15977" y="16246"/>
                  </a:lnTo>
                  <a:lnTo>
                    <a:pt x="16096" y="16096"/>
                  </a:lnTo>
                  <a:lnTo>
                    <a:pt x="16246" y="15887"/>
                  </a:lnTo>
                  <a:lnTo>
                    <a:pt x="16365" y="15677"/>
                  </a:lnTo>
                  <a:lnTo>
                    <a:pt x="16425" y="15408"/>
                  </a:lnTo>
                  <a:lnTo>
                    <a:pt x="16485" y="15139"/>
                  </a:lnTo>
                  <a:lnTo>
                    <a:pt x="16575" y="14630"/>
                  </a:lnTo>
                  <a:lnTo>
                    <a:pt x="16605" y="14361"/>
                  </a:lnTo>
                  <a:lnTo>
                    <a:pt x="16695" y="14092"/>
                  </a:lnTo>
                  <a:lnTo>
                    <a:pt x="16814" y="13763"/>
                  </a:lnTo>
                  <a:lnTo>
                    <a:pt x="16994" y="13434"/>
                  </a:lnTo>
                  <a:lnTo>
                    <a:pt x="17203" y="13134"/>
                  </a:lnTo>
                  <a:lnTo>
                    <a:pt x="17413" y="12865"/>
                  </a:lnTo>
                  <a:lnTo>
                    <a:pt x="17921" y="12327"/>
                  </a:lnTo>
                  <a:lnTo>
                    <a:pt x="18161" y="12027"/>
                  </a:lnTo>
                  <a:lnTo>
                    <a:pt x="18400" y="11758"/>
                  </a:lnTo>
                  <a:lnTo>
                    <a:pt x="18669" y="11339"/>
                  </a:lnTo>
                  <a:lnTo>
                    <a:pt x="18909" y="10891"/>
                  </a:lnTo>
                  <a:lnTo>
                    <a:pt x="19088" y="10442"/>
                  </a:lnTo>
                  <a:lnTo>
                    <a:pt x="19268" y="9963"/>
                  </a:lnTo>
                  <a:lnTo>
                    <a:pt x="19387" y="9484"/>
                  </a:lnTo>
                  <a:lnTo>
                    <a:pt x="19447" y="8976"/>
                  </a:lnTo>
                  <a:lnTo>
                    <a:pt x="19507" y="8467"/>
                  </a:lnTo>
                  <a:lnTo>
                    <a:pt x="19537" y="7989"/>
                  </a:lnTo>
                  <a:lnTo>
                    <a:pt x="19507" y="7450"/>
                  </a:lnTo>
                  <a:lnTo>
                    <a:pt x="19477" y="6911"/>
                  </a:lnTo>
                  <a:lnTo>
                    <a:pt x="19387" y="6343"/>
                  </a:lnTo>
                  <a:lnTo>
                    <a:pt x="19268" y="5745"/>
                  </a:lnTo>
                  <a:lnTo>
                    <a:pt x="19118" y="5146"/>
                  </a:lnTo>
                  <a:lnTo>
                    <a:pt x="18938" y="4548"/>
                  </a:lnTo>
                  <a:lnTo>
                    <a:pt x="18699" y="3979"/>
                  </a:lnTo>
                  <a:lnTo>
                    <a:pt x="18430" y="3411"/>
                  </a:lnTo>
                  <a:lnTo>
                    <a:pt x="18101" y="2902"/>
                  </a:lnTo>
                  <a:lnTo>
                    <a:pt x="17742" y="2424"/>
                  </a:lnTo>
                  <a:lnTo>
                    <a:pt x="17532" y="2184"/>
                  </a:lnTo>
                  <a:lnTo>
                    <a:pt x="17323" y="2005"/>
                  </a:lnTo>
                  <a:lnTo>
                    <a:pt x="17084" y="1795"/>
                  </a:lnTo>
                  <a:lnTo>
                    <a:pt x="16844" y="1616"/>
                  </a:lnTo>
                  <a:lnTo>
                    <a:pt x="16605" y="1466"/>
                  </a:lnTo>
                  <a:lnTo>
                    <a:pt x="16336" y="1347"/>
                  </a:lnTo>
                  <a:lnTo>
                    <a:pt x="16066" y="1227"/>
                  </a:lnTo>
                  <a:lnTo>
                    <a:pt x="15767" y="1137"/>
                  </a:lnTo>
                  <a:lnTo>
                    <a:pt x="15468" y="1077"/>
                  </a:lnTo>
                  <a:lnTo>
                    <a:pt x="15169" y="1018"/>
                  </a:lnTo>
                  <a:lnTo>
                    <a:pt x="14481" y="1018"/>
                  </a:lnTo>
                  <a:lnTo>
                    <a:pt x="13942" y="1048"/>
                  </a:lnTo>
                  <a:lnTo>
                    <a:pt x="13523" y="1137"/>
                  </a:lnTo>
                  <a:lnTo>
                    <a:pt x="13164" y="1257"/>
                  </a:lnTo>
                  <a:lnTo>
                    <a:pt x="12656" y="1496"/>
                  </a:lnTo>
                  <a:lnTo>
                    <a:pt x="12297" y="1197"/>
                  </a:lnTo>
                  <a:lnTo>
                    <a:pt x="11908" y="928"/>
                  </a:lnTo>
                  <a:lnTo>
                    <a:pt x="11489" y="689"/>
                  </a:lnTo>
                  <a:lnTo>
                    <a:pt x="11070" y="509"/>
                  </a:lnTo>
                  <a:lnTo>
                    <a:pt x="10621" y="329"/>
                  </a:lnTo>
                  <a:lnTo>
                    <a:pt x="10172" y="210"/>
                  </a:lnTo>
                  <a:lnTo>
                    <a:pt x="9694" y="90"/>
                  </a:lnTo>
                  <a:lnTo>
                    <a:pt x="9215" y="30"/>
                  </a:lnTo>
                  <a:lnTo>
                    <a:pt x="873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1" name="Google Shape;5901;p43"/>
            <p:cNvSpPr/>
            <p:nvPr/>
          </p:nvSpPr>
          <p:spPr>
            <a:xfrm>
              <a:off x="6660075" y="3214250"/>
              <a:ext cx="50900" cy="104725"/>
            </a:xfrm>
            <a:custGeom>
              <a:avLst/>
              <a:gdLst/>
              <a:ahLst/>
              <a:cxnLst/>
              <a:rect l="l" t="t" r="r" b="b"/>
              <a:pathLst>
                <a:path w="2036" h="4189" extrusionOk="0">
                  <a:moveTo>
                    <a:pt x="749" y="0"/>
                  </a:moveTo>
                  <a:lnTo>
                    <a:pt x="599" y="60"/>
                  </a:lnTo>
                  <a:lnTo>
                    <a:pt x="450" y="120"/>
                  </a:lnTo>
                  <a:lnTo>
                    <a:pt x="300" y="240"/>
                  </a:lnTo>
                  <a:lnTo>
                    <a:pt x="1" y="4189"/>
                  </a:lnTo>
                  <a:lnTo>
                    <a:pt x="1" y="4189"/>
                  </a:lnTo>
                  <a:lnTo>
                    <a:pt x="210" y="4099"/>
                  </a:lnTo>
                  <a:lnTo>
                    <a:pt x="420" y="4009"/>
                  </a:lnTo>
                  <a:lnTo>
                    <a:pt x="809" y="3800"/>
                  </a:lnTo>
                  <a:lnTo>
                    <a:pt x="1138" y="3531"/>
                  </a:lnTo>
                  <a:lnTo>
                    <a:pt x="1437" y="3202"/>
                  </a:lnTo>
                  <a:lnTo>
                    <a:pt x="1676" y="2813"/>
                  </a:lnTo>
                  <a:lnTo>
                    <a:pt x="1856" y="2424"/>
                  </a:lnTo>
                  <a:lnTo>
                    <a:pt x="1975" y="2005"/>
                  </a:lnTo>
                  <a:lnTo>
                    <a:pt x="2005" y="1796"/>
                  </a:lnTo>
                  <a:lnTo>
                    <a:pt x="2035" y="1586"/>
                  </a:lnTo>
                  <a:lnTo>
                    <a:pt x="2005" y="1227"/>
                  </a:lnTo>
                  <a:lnTo>
                    <a:pt x="1946" y="868"/>
                  </a:lnTo>
                  <a:lnTo>
                    <a:pt x="1886" y="689"/>
                  </a:lnTo>
                  <a:lnTo>
                    <a:pt x="1796" y="539"/>
                  </a:lnTo>
                  <a:lnTo>
                    <a:pt x="1706" y="389"/>
                  </a:lnTo>
                  <a:lnTo>
                    <a:pt x="1586" y="270"/>
                  </a:lnTo>
                  <a:lnTo>
                    <a:pt x="1437" y="150"/>
                  </a:lnTo>
                  <a:lnTo>
                    <a:pt x="1287" y="90"/>
                  </a:lnTo>
                  <a:lnTo>
                    <a:pt x="1108" y="30"/>
                  </a:lnTo>
                  <a:lnTo>
                    <a:pt x="928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2" name="Google Shape;5902;p43"/>
            <p:cNvSpPr/>
            <p:nvPr/>
          </p:nvSpPr>
          <p:spPr>
            <a:xfrm>
              <a:off x="6283850" y="3214250"/>
              <a:ext cx="50150" cy="104725"/>
            </a:xfrm>
            <a:custGeom>
              <a:avLst/>
              <a:gdLst/>
              <a:ahLst/>
              <a:cxnLst/>
              <a:rect l="l" t="t" r="r" b="b"/>
              <a:pathLst>
                <a:path w="2006" h="4189" extrusionOk="0">
                  <a:moveTo>
                    <a:pt x="1108" y="0"/>
                  </a:moveTo>
                  <a:lnTo>
                    <a:pt x="928" y="30"/>
                  </a:lnTo>
                  <a:lnTo>
                    <a:pt x="749" y="90"/>
                  </a:lnTo>
                  <a:lnTo>
                    <a:pt x="599" y="150"/>
                  </a:lnTo>
                  <a:lnTo>
                    <a:pt x="450" y="270"/>
                  </a:lnTo>
                  <a:lnTo>
                    <a:pt x="330" y="389"/>
                  </a:lnTo>
                  <a:lnTo>
                    <a:pt x="240" y="539"/>
                  </a:lnTo>
                  <a:lnTo>
                    <a:pt x="150" y="689"/>
                  </a:lnTo>
                  <a:lnTo>
                    <a:pt x="91" y="868"/>
                  </a:lnTo>
                  <a:lnTo>
                    <a:pt x="1" y="1227"/>
                  </a:lnTo>
                  <a:lnTo>
                    <a:pt x="1" y="1586"/>
                  </a:lnTo>
                  <a:lnTo>
                    <a:pt x="31" y="1796"/>
                  </a:lnTo>
                  <a:lnTo>
                    <a:pt x="61" y="2005"/>
                  </a:lnTo>
                  <a:lnTo>
                    <a:pt x="180" y="2424"/>
                  </a:lnTo>
                  <a:lnTo>
                    <a:pt x="360" y="2813"/>
                  </a:lnTo>
                  <a:lnTo>
                    <a:pt x="599" y="3202"/>
                  </a:lnTo>
                  <a:lnTo>
                    <a:pt x="898" y="3531"/>
                  </a:lnTo>
                  <a:lnTo>
                    <a:pt x="1228" y="3800"/>
                  </a:lnTo>
                  <a:lnTo>
                    <a:pt x="1616" y="4009"/>
                  </a:lnTo>
                  <a:lnTo>
                    <a:pt x="1826" y="4099"/>
                  </a:lnTo>
                  <a:lnTo>
                    <a:pt x="2005" y="4189"/>
                  </a:lnTo>
                  <a:lnTo>
                    <a:pt x="1736" y="240"/>
                  </a:lnTo>
                  <a:lnTo>
                    <a:pt x="1587" y="120"/>
                  </a:lnTo>
                  <a:lnTo>
                    <a:pt x="1437" y="60"/>
                  </a:lnTo>
                  <a:lnTo>
                    <a:pt x="1287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3" name="Google Shape;5903;p43"/>
            <p:cNvSpPr/>
            <p:nvPr/>
          </p:nvSpPr>
          <p:spPr>
            <a:xfrm>
              <a:off x="6318275" y="3059425"/>
              <a:ext cx="362775" cy="438325"/>
            </a:xfrm>
            <a:custGeom>
              <a:avLst/>
              <a:gdLst/>
              <a:ahLst/>
              <a:cxnLst/>
              <a:rect l="l" t="t" r="r" b="b"/>
              <a:pathLst>
                <a:path w="14511" h="17533" extrusionOk="0">
                  <a:moveTo>
                    <a:pt x="9783" y="0"/>
                  </a:moveTo>
                  <a:lnTo>
                    <a:pt x="9604" y="329"/>
                  </a:lnTo>
                  <a:lnTo>
                    <a:pt x="9394" y="629"/>
                  </a:lnTo>
                  <a:lnTo>
                    <a:pt x="9125" y="898"/>
                  </a:lnTo>
                  <a:lnTo>
                    <a:pt x="8856" y="1137"/>
                  </a:lnTo>
                  <a:lnTo>
                    <a:pt x="8527" y="1347"/>
                  </a:lnTo>
                  <a:lnTo>
                    <a:pt x="8198" y="1556"/>
                  </a:lnTo>
                  <a:lnTo>
                    <a:pt x="7839" y="1736"/>
                  </a:lnTo>
                  <a:lnTo>
                    <a:pt x="7450" y="1885"/>
                  </a:lnTo>
                  <a:lnTo>
                    <a:pt x="6672" y="2184"/>
                  </a:lnTo>
                  <a:lnTo>
                    <a:pt x="5804" y="2424"/>
                  </a:lnTo>
                  <a:lnTo>
                    <a:pt x="4099" y="2843"/>
                  </a:lnTo>
                  <a:lnTo>
                    <a:pt x="3261" y="3052"/>
                  </a:lnTo>
                  <a:lnTo>
                    <a:pt x="2483" y="3291"/>
                  </a:lnTo>
                  <a:lnTo>
                    <a:pt x="2094" y="3441"/>
                  </a:lnTo>
                  <a:lnTo>
                    <a:pt x="1765" y="3591"/>
                  </a:lnTo>
                  <a:lnTo>
                    <a:pt x="1436" y="3740"/>
                  </a:lnTo>
                  <a:lnTo>
                    <a:pt x="1137" y="3920"/>
                  </a:lnTo>
                  <a:lnTo>
                    <a:pt x="868" y="4129"/>
                  </a:lnTo>
                  <a:lnTo>
                    <a:pt x="628" y="4368"/>
                  </a:lnTo>
                  <a:lnTo>
                    <a:pt x="419" y="4608"/>
                  </a:lnTo>
                  <a:lnTo>
                    <a:pt x="239" y="4877"/>
                  </a:lnTo>
                  <a:lnTo>
                    <a:pt x="120" y="5176"/>
                  </a:lnTo>
                  <a:lnTo>
                    <a:pt x="30" y="5505"/>
                  </a:lnTo>
                  <a:lnTo>
                    <a:pt x="0" y="5894"/>
                  </a:lnTo>
                  <a:lnTo>
                    <a:pt x="0" y="6283"/>
                  </a:lnTo>
                  <a:lnTo>
                    <a:pt x="0" y="7300"/>
                  </a:lnTo>
                  <a:lnTo>
                    <a:pt x="30" y="7809"/>
                  </a:lnTo>
                  <a:lnTo>
                    <a:pt x="60" y="8318"/>
                  </a:lnTo>
                  <a:lnTo>
                    <a:pt x="90" y="8826"/>
                  </a:lnTo>
                  <a:lnTo>
                    <a:pt x="180" y="9305"/>
                  </a:lnTo>
                  <a:lnTo>
                    <a:pt x="269" y="9814"/>
                  </a:lnTo>
                  <a:lnTo>
                    <a:pt x="389" y="10292"/>
                  </a:lnTo>
                  <a:lnTo>
                    <a:pt x="509" y="10771"/>
                  </a:lnTo>
                  <a:lnTo>
                    <a:pt x="688" y="11250"/>
                  </a:lnTo>
                  <a:lnTo>
                    <a:pt x="868" y="11728"/>
                  </a:lnTo>
                  <a:lnTo>
                    <a:pt x="1047" y="12177"/>
                  </a:lnTo>
                  <a:lnTo>
                    <a:pt x="1257" y="12626"/>
                  </a:lnTo>
                  <a:lnTo>
                    <a:pt x="1496" y="13075"/>
                  </a:lnTo>
                  <a:lnTo>
                    <a:pt x="1765" y="13493"/>
                  </a:lnTo>
                  <a:lnTo>
                    <a:pt x="2035" y="13912"/>
                  </a:lnTo>
                  <a:lnTo>
                    <a:pt x="2334" y="14301"/>
                  </a:lnTo>
                  <a:lnTo>
                    <a:pt x="2663" y="14690"/>
                  </a:lnTo>
                  <a:lnTo>
                    <a:pt x="3201" y="15318"/>
                  </a:lnTo>
                  <a:lnTo>
                    <a:pt x="3800" y="15887"/>
                  </a:lnTo>
                  <a:lnTo>
                    <a:pt x="4368" y="16366"/>
                  </a:lnTo>
                  <a:lnTo>
                    <a:pt x="4967" y="16755"/>
                  </a:lnTo>
                  <a:lnTo>
                    <a:pt x="5266" y="16934"/>
                  </a:lnTo>
                  <a:lnTo>
                    <a:pt x="5535" y="17084"/>
                  </a:lnTo>
                  <a:lnTo>
                    <a:pt x="5834" y="17203"/>
                  </a:lnTo>
                  <a:lnTo>
                    <a:pt x="6133" y="17323"/>
                  </a:lnTo>
                  <a:lnTo>
                    <a:pt x="6403" y="17413"/>
                  </a:lnTo>
                  <a:lnTo>
                    <a:pt x="6702" y="17473"/>
                  </a:lnTo>
                  <a:lnTo>
                    <a:pt x="6971" y="17502"/>
                  </a:lnTo>
                  <a:lnTo>
                    <a:pt x="7270" y="17532"/>
                  </a:lnTo>
                  <a:lnTo>
                    <a:pt x="7569" y="17502"/>
                  </a:lnTo>
                  <a:lnTo>
                    <a:pt x="7869" y="17473"/>
                  </a:lnTo>
                  <a:lnTo>
                    <a:pt x="8168" y="17413"/>
                  </a:lnTo>
                  <a:lnTo>
                    <a:pt x="8467" y="17353"/>
                  </a:lnTo>
                  <a:lnTo>
                    <a:pt x="8796" y="17263"/>
                  </a:lnTo>
                  <a:lnTo>
                    <a:pt x="9095" y="17143"/>
                  </a:lnTo>
                  <a:lnTo>
                    <a:pt x="9394" y="16994"/>
                  </a:lnTo>
                  <a:lnTo>
                    <a:pt x="9724" y="16844"/>
                  </a:lnTo>
                  <a:lnTo>
                    <a:pt x="10023" y="16635"/>
                  </a:lnTo>
                  <a:lnTo>
                    <a:pt x="10322" y="16425"/>
                  </a:lnTo>
                  <a:lnTo>
                    <a:pt x="10621" y="16216"/>
                  </a:lnTo>
                  <a:lnTo>
                    <a:pt x="10920" y="15947"/>
                  </a:lnTo>
                  <a:lnTo>
                    <a:pt x="11220" y="15677"/>
                  </a:lnTo>
                  <a:lnTo>
                    <a:pt x="11519" y="15378"/>
                  </a:lnTo>
                  <a:lnTo>
                    <a:pt x="11818" y="15079"/>
                  </a:lnTo>
                  <a:lnTo>
                    <a:pt x="12117" y="14720"/>
                  </a:lnTo>
                  <a:lnTo>
                    <a:pt x="12386" y="14331"/>
                  </a:lnTo>
                  <a:lnTo>
                    <a:pt x="12686" y="13942"/>
                  </a:lnTo>
                  <a:lnTo>
                    <a:pt x="12925" y="13553"/>
                  </a:lnTo>
                  <a:lnTo>
                    <a:pt x="13164" y="13134"/>
                  </a:lnTo>
                  <a:lnTo>
                    <a:pt x="13374" y="12716"/>
                  </a:lnTo>
                  <a:lnTo>
                    <a:pt x="13583" y="12267"/>
                  </a:lnTo>
                  <a:lnTo>
                    <a:pt x="13763" y="11848"/>
                  </a:lnTo>
                  <a:lnTo>
                    <a:pt x="13912" y="11399"/>
                  </a:lnTo>
                  <a:lnTo>
                    <a:pt x="14062" y="10950"/>
                  </a:lnTo>
                  <a:lnTo>
                    <a:pt x="14181" y="10472"/>
                  </a:lnTo>
                  <a:lnTo>
                    <a:pt x="14271" y="10023"/>
                  </a:lnTo>
                  <a:lnTo>
                    <a:pt x="14361" y="9544"/>
                  </a:lnTo>
                  <a:lnTo>
                    <a:pt x="14421" y="9066"/>
                  </a:lnTo>
                  <a:lnTo>
                    <a:pt x="14481" y="8587"/>
                  </a:lnTo>
                  <a:lnTo>
                    <a:pt x="14511" y="8108"/>
                  </a:lnTo>
                  <a:lnTo>
                    <a:pt x="14511" y="7629"/>
                  </a:lnTo>
                  <a:lnTo>
                    <a:pt x="14511" y="3381"/>
                  </a:lnTo>
                  <a:lnTo>
                    <a:pt x="13792" y="3142"/>
                  </a:lnTo>
                  <a:lnTo>
                    <a:pt x="13104" y="2873"/>
                  </a:lnTo>
                  <a:lnTo>
                    <a:pt x="12446" y="2543"/>
                  </a:lnTo>
                  <a:lnTo>
                    <a:pt x="11818" y="2154"/>
                  </a:lnTo>
                  <a:lnTo>
                    <a:pt x="11249" y="1706"/>
                  </a:lnTo>
                  <a:lnTo>
                    <a:pt x="10950" y="1466"/>
                  </a:lnTo>
                  <a:lnTo>
                    <a:pt x="10711" y="1197"/>
                  </a:lnTo>
                  <a:lnTo>
                    <a:pt x="10442" y="928"/>
                  </a:lnTo>
                  <a:lnTo>
                    <a:pt x="10202" y="629"/>
                  </a:lnTo>
                  <a:lnTo>
                    <a:pt x="9993" y="329"/>
                  </a:lnTo>
                  <a:lnTo>
                    <a:pt x="9783" y="0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4" name="Google Shape;5904;p43"/>
            <p:cNvSpPr/>
            <p:nvPr/>
          </p:nvSpPr>
          <p:spPr>
            <a:xfrm>
              <a:off x="6356400" y="3256125"/>
              <a:ext cx="100275" cy="37425"/>
            </a:xfrm>
            <a:custGeom>
              <a:avLst/>
              <a:gdLst/>
              <a:ahLst/>
              <a:cxnLst/>
              <a:rect l="l" t="t" r="r" b="b"/>
              <a:pathLst>
                <a:path w="4011" h="1497" extrusionOk="0">
                  <a:moveTo>
                    <a:pt x="3831" y="1"/>
                  </a:moveTo>
                  <a:lnTo>
                    <a:pt x="3771" y="31"/>
                  </a:lnTo>
                  <a:lnTo>
                    <a:pt x="3711" y="61"/>
                  </a:lnTo>
                  <a:lnTo>
                    <a:pt x="3651" y="121"/>
                  </a:lnTo>
                  <a:lnTo>
                    <a:pt x="3531" y="330"/>
                  </a:lnTo>
                  <a:lnTo>
                    <a:pt x="3382" y="509"/>
                  </a:lnTo>
                  <a:lnTo>
                    <a:pt x="3202" y="689"/>
                  </a:lnTo>
                  <a:lnTo>
                    <a:pt x="2993" y="839"/>
                  </a:lnTo>
                  <a:lnTo>
                    <a:pt x="2783" y="958"/>
                  </a:lnTo>
                  <a:lnTo>
                    <a:pt x="2544" y="1048"/>
                  </a:lnTo>
                  <a:lnTo>
                    <a:pt x="2305" y="1138"/>
                  </a:lnTo>
                  <a:lnTo>
                    <a:pt x="2035" y="1168"/>
                  </a:lnTo>
                  <a:lnTo>
                    <a:pt x="1796" y="1168"/>
                  </a:lnTo>
                  <a:lnTo>
                    <a:pt x="1527" y="1108"/>
                  </a:lnTo>
                  <a:lnTo>
                    <a:pt x="1287" y="1048"/>
                  </a:lnTo>
                  <a:lnTo>
                    <a:pt x="1048" y="928"/>
                  </a:lnTo>
                  <a:lnTo>
                    <a:pt x="839" y="809"/>
                  </a:lnTo>
                  <a:lnTo>
                    <a:pt x="629" y="629"/>
                  </a:lnTo>
                  <a:lnTo>
                    <a:pt x="450" y="450"/>
                  </a:lnTo>
                  <a:lnTo>
                    <a:pt x="300" y="240"/>
                  </a:lnTo>
                  <a:lnTo>
                    <a:pt x="240" y="180"/>
                  </a:lnTo>
                  <a:lnTo>
                    <a:pt x="121" y="180"/>
                  </a:lnTo>
                  <a:lnTo>
                    <a:pt x="61" y="210"/>
                  </a:lnTo>
                  <a:lnTo>
                    <a:pt x="31" y="270"/>
                  </a:lnTo>
                  <a:lnTo>
                    <a:pt x="1" y="330"/>
                  </a:lnTo>
                  <a:lnTo>
                    <a:pt x="1" y="390"/>
                  </a:lnTo>
                  <a:lnTo>
                    <a:pt x="31" y="450"/>
                  </a:lnTo>
                  <a:lnTo>
                    <a:pt x="210" y="719"/>
                  </a:lnTo>
                  <a:lnTo>
                    <a:pt x="420" y="928"/>
                  </a:lnTo>
                  <a:lnTo>
                    <a:pt x="659" y="1108"/>
                  </a:lnTo>
                  <a:lnTo>
                    <a:pt x="928" y="1257"/>
                  </a:lnTo>
                  <a:lnTo>
                    <a:pt x="1198" y="1377"/>
                  </a:lnTo>
                  <a:lnTo>
                    <a:pt x="1497" y="1467"/>
                  </a:lnTo>
                  <a:lnTo>
                    <a:pt x="1796" y="1497"/>
                  </a:lnTo>
                  <a:lnTo>
                    <a:pt x="2095" y="1497"/>
                  </a:lnTo>
                  <a:lnTo>
                    <a:pt x="2394" y="1467"/>
                  </a:lnTo>
                  <a:lnTo>
                    <a:pt x="2694" y="1377"/>
                  </a:lnTo>
                  <a:lnTo>
                    <a:pt x="2963" y="1257"/>
                  </a:lnTo>
                  <a:lnTo>
                    <a:pt x="3202" y="1108"/>
                  </a:lnTo>
                  <a:lnTo>
                    <a:pt x="3442" y="928"/>
                  </a:lnTo>
                  <a:lnTo>
                    <a:pt x="3651" y="719"/>
                  </a:lnTo>
                  <a:lnTo>
                    <a:pt x="3831" y="480"/>
                  </a:lnTo>
                  <a:lnTo>
                    <a:pt x="3980" y="240"/>
                  </a:lnTo>
                  <a:lnTo>
                    <a:pt x="4010" y="150"/>
                  </a:lnTo>
                  <a:lnTo>
                    <a:pt x="3980" y="91"/>
                  </a:lnTo>
                  <a:lnTo>
                    <a:pt x="3950" y="61"/>
                  </a:lnTo>
                  <a:lnTo>
                    <a:pt x="3890" y="31"/>
                  </a:lnTo>
                  <a:lnTo>
                    <a:pt x="383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5" name="Google Shape;5905;p43"/>
            <p:cNvSpPr/>
            <p:nvPr/>
          </p:nvSpPr>
          <p:spPr>
            <a:xfrm>
              <a:off x="6533675" y="3256125"/>
              <a:ext cx="100250" cy="37425"/>
            </a:xfrm>
            <a:custGeom>
              <a:avLst/>
              <a:gdLst/>
              <a:ahLst/>
              <a:cxnLst/>
              <a:rect l="l" t="t" r="r" b="b"/>
              <a:pathLst>
                <a:path w="4010" h="1497" extrusionOk="0">
                  <a:moveTo>
                    <a:pt x="150" y="1"/>
                  </a:moveTo>
                  <a:lnTo>
                    <a:pt x="90" y="31"/>
                  </a:lnTo>
                  <a:lnTo>
                    <a:pt x="60" y="61"/>
                  </a:lnTo>
                  <a:lnTo>
                    <a:pt x="1" y="91"/>
                  </a:lnTo>
                  <a:lnTo>
                    <a:pt x="1" y="150"/>
                  </a:lnTo>
                  <a:lnTo>
                    <a:pt x="31" y="240"/>
                  </a:lnTo>
                  <a:lnTo>
                    <a:pt x="180" y="480"/>
                  </a:lnTo>
                  <a:lnTo>
                    <a:pt x="360" y="719"/>
                  </a:lnTo>
                  <a:lnTo>
                    <a:pt x="569" y="928"/>
                  </a:lnTo>
                  <a:lnTo>
                    <a:pt x="808" y="1108"/>
                  </a:lnTo>
                  <a:lnTo>
                    <a:pt x="1048" y="1257"/>
                  </a:lnTo>
                  <a:lnTo>
                    <a:pt x="1317" y="1377"/>
                  </a:lnTo>
                  <a:lnTo>
                    <a:pt x="1616" y="1467"/>
                  </a:lnTo>
                  <a:lnTo>
                    <a:pt x="1915" y="1497"/>
                  </a:lnTo>
                  <a:lnTo>
                    <a:pt x="2215" y="1497"/>
                  </a:lnTo>
                  <a:lnTo>
                    <a:pt x="2514" y="1467"/>
                  </a:lnTo>
                  <a:lnTo>
                    <a:pt x="2813" y="1377"/>
                  </a:lnTo>
                  <a:lnTo>
                    <a:pt x="3082" y="1257"/>
                  </a:lnTo>
                  <a:lnTo>
                    <a:pt x="3351" y="1108"/>
                  </a:lnTo>
                  <a:lnTo>
                    <a:pt x="3591" y="928"/>
                  </a:lnTo>
                  <a:lnTo>
                    <a:pt x="3800" y="719"/>
                  </a:lnTo>
                  <a:lnTo>
                    <a:pt x="3980" y="450"/>
                  </a:lnTo>
                  <a:lnTo>
                    <a:pt x="4010" y="390"/>
                  </a:lnTo>
                  <a:lnTo>
                    <a:pt x="4010" y="330"/>
                  </a:lnTo>
                  <a:lnTo>
                    <a:pt x="3980" y="270"/>
                  </a:lnTo>
                  <a:lnTo>
                    <a:pt x="3950" y="210"/>
                  </a:lnTo>
                  <a:lnTo>
                    <a:pt x="3890" y="180"/>
                  </a:lnTo>
                  <a:lnTo>
                    <a:pt x="3770" y="180"/>
                  </a:lnTo>
                  <a:lnTo>
                    <a:pt x="3710" y="240"/>
                  </a:lnTo>
                  <a:lnTo>
                    <a:pt x="3561" y="450"/>
                  </a:lnTo>
                  <a:lnTo>
                    <a:pt x="3381" y="629"/>
                  </a:lnTo>
                  <a:lnTo>
                    <a:pt x="3172" y="809"/>
                  </a:lnTo>
                  <a:lnTo>
                    <a:pt x="2963" y="928"/>
                  </a:lnTo>
                  <a:lnTo>
                    <a:pt x="2723" y="1048"/>
                  </a:lnTo>
                  <a:lnTo>
                    <a:pt x="2484" y="1108"/>
                  </a:lnTo>
                  <a:lnTo>
                    <a:pt x="2215" y="1168"/>
                  </a:lnTo>
                  <a:lnTo>
                    <a:pt x="1945" y="1168"/>
                  </a:lnTo>
                  <a:lnTo>
                    <a:pt x="1706" y="1138"/>
                  </a:lnTo>
                  <a:lnTo>
                    <a:pt x="1467" y="1048"/>
                  </a:lnTo>
                  <a:lnTo>
                    <a:pt x="1227" y="958"/>
                  </a:lnTo>
                  <a:lnTo>
                    <a:pt x="1018" y="839"/>
                  </a:lnTo>
                  <a:lnTo>
                    <a:pt x="808" y="689"/>
                  </a:lnTo>
                  <a:lnTo>
                    <a:pt x="629" y="509"/>
                  </a:lnTo>
                  <a:lnTo>
                    <a:pt x="479" y="330"/>
                  </a:lnTo>
                  <a:lnTo>
                    <a:pt x="330" y="121"/>
                  </a:lnTo>
                  <a:lnTo>
                    <a:pt x="300" y="61"/>
                  </a:lnTo>
                  <a:lnTo>
                    <a:pt x="240" y="31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6" name="Google Shape;5906;p43"/>
            <p:cNvSpPr/>
            <p:nvPr/>
          </p:nvSpPr>
          <p:spPr>
            <a:xfrm>
              <a:off x="6525450" y="3164875"/>
              <a:ext cx="118200" cy="38175"/>
            </a:xfrm>
            <a:custGeom>
              <a:avLst/>
              <a:gdLst/>
              <a:ahLst/>
              <a:cxnLst/>
              <a:rect l="l" t="t" r="r" b="b"/>
              <a:pathLst>
                <a:path w="4728" h="1527" extrusionOk="0">
                  <a:moveTo>
                    <a:pt x="2603" y="1"/>
                  </a:moveTo>
                  <a:lnTo>
                    <a:pt x="2304" y="31"/>
                  </a:lnTo>
                  <a:lnTo>
                    <a:pt x="2005" y="61"/>
                  </a:lnTo>
                  <a:lnTo>
                    <a:pt x="1706" y="91"/>
                  </a:lnTo>
                  <a:lnTo>
                    <a:pt x="1437" y="180"/>
                  </a:lnTo>
                  <a:lnTo>
                    <a:pt x="1137" y="270"/>
                  </a:lnTo>
                  <a:lnTo>
                    <a:pt x="868" y="390"/>
                  </a:lnTo>
                  <a:lnTo>
                    <a:pt x="599" y="539"/>
                  </a:lnTo>
                  <a:lnTo>
                    <a:pt x="360" y="719"/>
                  </a:lnTo>
                  <a:lnTo>
                    <a:pt x="120" y="898"/>
                  </a:lnTo>
                  <a:lnTo>
                    <a:pt x="30" y="1018"/>
                  </a:lnTo>
                  <a:lnTo>
                    <a:pt x="1" y="1138"/>
                  </a:lnTo>
                  <a:lnTo>
                    <a:pt x="30" y="1287"/>
                  </a:lnTo>
                  <a:lnTo>
                    <a:pt x="90" y="1377"/>
                  </a:lnTo>
                  <a:lnTo>
                    <a:pt x="180" y="1467"/>
                  </a:lnTo>
                  <a:lnTo>
                    <a:pt x="300" y="1527"/>
                  </a:lnTo>
                  <a:lnTo>
                    <a:pt x="419" y="1497"/>
                  </a:lnTo>
                  <a:lnTo>
                    <a:pt x="569" y="1437"/>
                  </a:lnTo>
                  <a:lnTo>
                    <a:pt x="748" y="1287"/>
                  </a:lnTo>
                  <a:lnTo>
                    <a:pt x="958" y="1138"/>
                  </a:lnTo>
                  <a:lnTo>
                    <a:pt x="1167" y="1018"/>
                  </a:lnTo>
                  <a:lnTo>
                    <a:pt x="1377" y="928"/>
                  </a:lnTo>
                  <a:lnTo>
                    <a:pt x="1616" y="839"/>
                  </a:lnTo>
                  <a:lnTo>
                    <a:pt x="1855" y="779"/>
                  </a:lnTo>
                  <a:lnTo>
                    <a:pt x="2065" y="749"/>
                  </a:lnTo>
                  <a:lnTo>
                    <a:pt x="2334" y="719"/>
                  </a:lnTo>
                  <a:lnTo>
                    <a:pt x="2574" y="689"/>
                  </a:lnTo>
                  <a:lnTo>
                    <a:pt x="2813" y="719"/>
                  </a:lnTo>
                  <a:lnTo>
                    <a:pt x="3052" y="749"/>
                  </a:lnTo>
                  <a:lnTo>
                    <a:pt x="3292" y="779"/>
                  </a:lnTo>
                  <a:lnTo>
                    <a:pt x="3501" y="868"/>
                  </a:lnTo>
                  <a:lnTo>
                    <a:pt x="3740" y="958"/>
                  </a:lnTo>
                  <a:lnTo>
                    <a:pt x="3950" y="1048"/>
                  </a:lnTo>
                  <a:lnTo>
                    <a:pt x="4159" y="1168"/>
                  </a:lnTo>
                  <a:lnTo>
                    <a:pt x="4309" y="1227"/>
                  </a:lnTo>
                  <a:lnTo>
                    <a:pt x="4428" y="1227"/>
                  </a:lnTo>
                  <a:lnTo>
                    <a:pt x="4548" y="1168"/>
                  </a:lnTo>
                  <a:lnTo>
                    <a:pt x="4638" y="1078"/>
                  </a:lnTo>
                  <a:lnTo>
                    <a:pt x="4698" y="958"/>
                  </a:lnTo>
                  <a:lnTo>
                    <a:pt x="4728" y="839"/>
                  </a:lnTo>
                  <a:lnTo>
                    <a:pt x="4668" y="719"/>
                  </a:lnTo>
                  <a:lnTo>
                    <a:pt x="4578" y="629"/>
                  </a:lnTo>
                  <a:lnTo>
                    <a:pt x="4309" y="450"/>
                  </a:lnTo>
                  <a:lnTo>
                    <a:pt x="4039" y="330"/>
                  </a:lnTo>
                  <a:lnTo>
                    <a:pt x="3770" y="210"/>
                  </a:lnTo>
                  <a:lnTo>
                    <a:pt x="3471" y="121"/>
                  </a:lnTo>
                  <a:lnTo>
                    <a:pt x="3202" y="61"/>
                  </a:lnTo>
                  <a:lnTo>
                    <a:pt x="2903" y="31"/>
                  </a:lnTo>
                  <a:lnTo>
                    <a:pt x="260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7" name="Google Shape;5907;p43"/>
            <p:cNvSpPr/>
            <p:nvPr/>
          </p:nvSpPr>
          <p:spPr>
            <a:xfrm>
              <a:off x="6344450" y="3164875"/>
              <a:ext cx="118200" cy="38175"/>
            </a:xfrm>
            <a:custGeom>
              <a:avLst/>
              <a:gdLst/>
              <a:ahLst/>
              <a:cxnLst/>
              <a:rect l="l" t="t" r="r" b="b"/>
              <a:pathLst>
                <a:path w="4728" h="1527" extrusionOk="0">
                  <a:moveTo>
                    <a:pt x="2124" y="1"/>
                  </a:moveTo>
                  <a:lnTo>
                    <a:pt x="1825" y="31"/>
                  </a:lnTo>
                  <a:lnTo>
                    <a:pt x="1526" y="61"/>
                  </a:lnTo>
                  <a:lnTo>
                    <a:pt x="1227" y="121"/>
                  </a:lnTo>
                  <a:lnTo>
                    <a:pt x="958" y="210"/>
                  </a:lnTo>
                  <a:lnTo>
                    <a:pt x="658" y="330"/>
                  </a:lnTo>
                  <a:lnTo>
                    <a:pt x="389" y="450"/>
                  </a:lnTo>
                  <a:lnTo>
                    <a:pt x="150" y="629"/>
                  </a:lnTo>
                  <a:lnTo>
                    <a:pt x="30" y="719"/>
                  </a:lnTo>
                  <a:lnTo>
                    <a:pt x="0" y="839"/>
                  </a:lnTo>
                  <a:lnTo>
                    <a:pt x="0" y="958"/>
                  </a:lnTo>
                  <a:lnTo>
                    <a:pt x="60" y="1078"/>
                  </a:lnTo>
                  <a:lnTo>
                    <a:pt x="150" y="1168"/>
                  </a:lnTo>
                  <a:lnTo>
                    <a:pt x="270" y="1227"/>
                  </a:lnTo>
                  <a:lnTo>
                    <a:pt x="419" y="1227"/>
                  </a:lnTo>
                  <a:lnTo>
                    <a:pt x="539" y="1168"/>
                  </a:lnTo>
                  <a:lnTo>
                    <a:pt x="748" y="1048"/>
                  </a:lnTo>
                  <a:lnTo>
                    <a:pt x="988" y="958"/>
                  </a:lnTo>
                  <a:lnTo>
                    <a:pt x="1197" y="868"/>
                  </a:lnTo>
                  <a:lnTo>
                    <a:pt x="1436" y="779"/>
                  </a:lnTo>
                  <a:lnTo>
                    <a:pt x="1676" y="749"/>
                  </a:lnTo>
                  <a:lnTo>
                    <a:pt x="1915" y="719"/>
                  </a:lnTo>
                  <a:lnTo>
                    <a:pt x="2154" y="689"/>
                  </a:lnTo>
                  <a:lnTo>
                    <a:pt x="2394" y="719"/>
                  </a:lnTo>
                  <a:lnTo>
                    <a:pt x="2633" y="749"/>
                  </a:lnTo>
                  <a:lnTo>
                    <a:pt x="2872" y="779"/>
                  </a:lnTo>
                  <a:lnTo>
                    <a:pt x="3112" y="839"/>
                  </a:lnTo>
                  <a:lnTo>
                    <a:pt x="3351" y="928"/>
                  </a:lnTo>
                  <a:lnTo>
                    <a:pt x="3561" y="1018"/>
                  </a:lnTo>
                  <a:lnTo>
                    <a:pt x="3770" y="1138"/>
                  </a:lnTo>
                  <a:lnTo>
                    <a:pt x="3979" y="1287"/>
                  </a:lnTo>
                  <a:lnTo>
                    <a:pt x="4159" y="1437"/>
                  </a:lnTo>
                  <a:lnTo>
                    <a:pt x="4279" y="1497"/>
                  </a:lnTo>
                  <a:lnTo>
                    <a:pt x="4428" y="1527"/>
                  </a:lnTo>
                  <a:lnTo>
                    <a:pt x="4548" y="1467"/>
                  </a:lnTo>
                  <a:lnTo>
                    <a:pt x="4638" y="1377"/>
                  </a:lnTo>
                  <a:lnTo>
                    <a:pt x="4697" y="1287"/>
                  </a:lnTo>
                  <a:lnTo>
                    <a:pt x="4727" y="1138"/>
                  </a:lnTo>
                  <a:lnTo>
                    <a:pt x="4697" y="1018"/>
                  </a:lnTo>
                  <a:lnTo>
                    <a:pt x="4608" y="898"/>
                  </a:lnTo>
                  <a:lnTo>
                    <a:pt x="4368" y="719"/>
                  </a:lnTo>
                  <a:lnTo>
                    <a:pt x="4099" y="539"/>
                  </a:lnTo>
                  <a:lnTo>
                    <a:pt x="3860" y="390"/>
                  </a:lnTo>
                  <a:lnTo>
                    <a:pt x="3590" y="270"/>
                  </a:lnTo>
                  <a:lnTo>
                    <a:pt x="3291" y="180"/>
                  </a:lnTo>
                  <a:lnTo>
                    <a:pt x="3022" y="91"/>
                  </a:lnTo>
                  <a:lnTo>
                    <a:pt x="2723" y="61"/>
                  </a:lnTo>
                  <a:lnTo>
                    <a:pt x="2424" y="31"/>
                  </a:lnTo>
                  <a:lnTo>
                    <a:pt x="212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8" name="Google Shape;5908;p43"/>
            <p:cNvSpPr/>
            <p:nvPr/>
          </p:nvSpPr>
          <p:spPr>
            <a:xfrm>
              <a:off x="6446175" y="3425175"/>
              <a:ext cx="99500" cy="20225"/>
            </a:xfrm>
            <a:custGeom>
              <a:avLst/>
              <a:gdLst/>
              <a:ahLst/>
              <a:cxnLst/>
              <a:rect l="l" t="t" r="r" b="b"/>
              <a:pathLst>
                <a:path w="3980" h="809" extrusionOk="0">
                  <a:moveTo>
                    <a:pt x="150" y="0"/>
                  </a:moveTo>
                  <a:lnTo>
                    <a:pt x="90" y="30"/>
                  </a:lnTo>
                  <a:lnTo>
                    <a:pt x="30" y="60"/>
                  </a:lnTo>
                  <a:lnTo>
                    <a:pt x="0" y="120"/>
                  </a:lnTo>
                  <a:lnTo>
                    <a:pt x="0" y="210"/>
                  </a:lnTo>
                  <a:lnTo>
                    <a:pt x="0" y="270"/>
                  </a:lnTo>
                  <a:lnTo>
                    <a:pt x="30" y="329"/>
                  </a:lnTo>
                  <a:lnTo>
                    <a:pt x="90" y="389"/>
                  </a:lnTo>
                  <a:lnTo>
                    <a:pt x="569" y="569"/>
                  </a:lnTo>
                  <a:lnTo>
                    <a:pt x="1017" y="688"/>
                  </a:lnTo>
                  <a:lnTo>
                    <a:pt x="1496" y="778"/>
                  </a:lnTo>
                  <a:lnTo>
                    <a:pt x="1975" y="808"/>
                  </a:lnTo>
                  <a:lnTo>
                    <a:pt x="2483" y="778"/>
                  </a:lnTo>
                  <a:lnTo>
                    <a:pt x="2962" y="688"/>
                  </a:lnTo>
                  <a:lnTo>
                    <a:pt x="3411" y="569"/>
                  </a:lnTo>
                  <a:lnTo>
                    <a:pt x="3860" y="389"/>
                  </a:lnTo>
                  <a:lnTo>
                    <a:pt x="3949" y="329"/>
                  </a:lnTo>
                  <a:lnTo>
                    <a:pt x="3979" y="270"/>
                  </a:lnTo>
                  <a:lnTo>
                    <a:pt x="3979" y="210"/>
                  </a:lnTo>
                  <a:lnTo>
                    <a:pt x="3949" y="150"/>
                  </a:lnTo>
                  <a:lnTo>
                    <a:pt x="3919" y="90"/>
                  </a:lnTo>
                  <a:lnTo>
                    <a:pt x="3860" y="30"/>
                  </a:lnTo>
                  <a:lnTo>
                    <a:pt x="3800" y="30"/>
                  </a:lnTo>
                  <a:lnTo>
                    <a:pt x="3710" y="60"/>
                  </a:lnTo>
                  <a:lnTo>
                    <a:pt x="3291" y="210"/>
                  </a:lnTo>
                  <a:lnTo>
                    <a:pt x="2872" y="329"/>
                  </a:lnTo>
                  <a:lnTo>
                    <a:pt x="2424" y="419"/>
                  </a:lnTo>
                  <a:lnTo>
                    <a:pt x="1975" y="419"/>
                  </a:lnTo>
                  <a:lnTo>
                    <a:pt x="1526" y="389"/>
                  </a:lnTo>
                  <a:lnTo>
                    <a:pt x="1077" y="329"/>
                  </a:lnTo>
                  <a:lnTo>
                    <a:pt x="658" y="210"/>
                  </a:lnTo>
                  <a:lnTo>
                    <a:pt x="240" y="30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9" name="Google Shape;5909;p43"/>
            <p:cNvSpPr/>
            <p:nvPr/>
          </p:nvSpPr>
          <p:spPr>
            <a:xfrm>
              <a:off x="6452900" y="3330925"/>
              <a:ext cx="34425" cy="63600"/>
            </a:xfrm>
            <a:custGeom>
              <a:avLst/>
              <a:gdLst/>
              <a:ahLst/>
              <a:cxnLst/>
              <a:rect l="l" t="t" r="r" b="b"/>
              <a:pathLst>
                <a:path w="1377" h="2544" extrusionOk="0">
                  <a:moveTo>
                    <a:pt x="539" y="1"/>
                  </a:moveTo>
                  <a:lnTo>
                    <a:pt x="479" y="31"/>
                  </a:lnTo>
                  <a:lnTo>
                    <a:pt x="330" y="210"/>
                  </a:lnTo>
                  <a:lnTo>
                    <a:pt x="210" y="360"/>
                  </a:lnTo>
                  <a:lnTo>
                    <a:pt x="120" y="539"/>
                  </a:lnTo>
                  <a:lnTo>
                    <a:pt x="60" y="749"/>
                  </a:lnTo>
                  <a:lnTo>
                    <a:pt x="30" y="928"/>
                  </a:lnTo>
                  <a:lnTo>
                    <a:pt x="0" y="1138"/>
                  </a:lnTo>
                  <a:lnTo>
                    <a:pt x="30" y="1347"/>
                  </a:lnTo>
                  <a:lnTo>
                    <a:pt x="60" y="1526"/>
                  </a:lnTo>
                  <a:lnTo>
                    <a:pt x="120" y="1736"/>
                  </a:lnTo>
                  <a:lnTo>
                    <a:pt x="240" y="1885"/>
                  </a:lnTo>
                  <a:lnTo>
                    <a:pt x="330" y="2035"/>
                  </a:lnTo>
                  <a:lnTo>
                    <a:pt x="479" y="2185"/>
                  </a:lnTo>
                  <a:lnTo>
                    <a:pt x="629" y="2304"/>
                  </a:lnTo>
                  <a:lnTo>
                    <a:pt x="778" y="2424"/>
                  </a:lnTo>
                  <a:lnTo>
                    <a:pt x="958" y="2484"/>
                  </a:lnTo>
                  <a:lnTo>
                    <a:pt x="1167" y="2544"/>
                  </a:lnTo>
                  <a:lnTo>
                    <a:pt x="1227" y="2544"/>
                  </a:lnTo>
                  <a:lnTo>
                    <a:pt x="1287" y="2514"/>
                  </a:lnTo>
                  <a:lnTo>
                    <a:pt x="1347" y="2454"/>
                  </a:lnTo>
                  <a:lnTo>
                    <a:pt x="1377" y="2394"/>
                  </a:lnTo>
                  <a:lnTo>
                    <a:pt x="1347" y="2304"/>
                  </a:lnTo>
                  <a:lnTo>
                    <a:pt x="1317" y="2244"/>
                  </a:lnTo>
                  <a:lnTo>
                    <a:pt x="1257" y="2215"/>
                  </a:lnTo>
                  <a:lnTo>
                    <a:pt x="1197" y="2185"/>
                  </a:lnTo>
                  <a:lnTo>
                    <a:pt x="1077" y="2125"/>
                  </a:lnTo>
                  <a:lnTo>
                    <a:pt x="928" y="2065"/>
                  </a:lnTo>
                  <a:lnTo>
                    <a:pt x="718" y="1915"/>
                  </a:lnTo>
                  <a:lnTo>
                    <a:pt x="539" y="1676"/>
                  </a:lnTo>
                  <a:lnTo>
                    <a:pt x="479" y="1556"/>
                  </a:lnTo>
                  <a:lnTo>
                    <a:pt x="419" y="1437"/>
                  </a:lnTo>
                  <a:lnTo>
                    <a:pt x="389" y="1287"/>
                  </a:lnTo>
                  <a:lnTo>
                    <a:pt x="389" y="1138"/>
                  </a:lnTo>
                  <a:lnTo>
                    <a:pt x="389" y="988"/>
                  </a:lnTo>
                  <a:lnTo>
                    <a:pt x="419" y="838"/>
                  </a:lnTo>
                  <a:lnTo>
                    <a:pt x="449" y="689"/>
                  </a:lnTo>
                  <a:lnTo>
                    <a:pt x="509" y="569"/>
                  </a:lnTo>
                  <a:lnTo>
                    <a:pt x="599" y="449"/>
                  </a:lnTo>
                  <a:lnTo>
                    <a:pt x="689" y="330"/>
                  </a:lnTo>
                  <a:lnTo>
                    <a:pt x="748" y="270"/>
                  </a:lnTo>
                  <a:lnTo>
                    <a:pt x="778" y="210"/>
                  </a:lnTo>
                  <a:lnTo>
                    <a:pt x="778" y="150"/>
                  </a:lnTo>
                  <a:lnTo>
                    <a:pt x="718" y="60"/>
                  </a:lnTo>
                  <a:lnTo>
                    <a:pt x="689" y="31"/>
                  </a:lnTo>
                  <a:lnTo>
                    <a:pt x="599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0" name="Google Shape;5910;p43"/>
            <p:cNvSpPr/>
            <p:nvPr/>
          </p:nvSpPr>
          <p:spPr>
            <a:xfrm>
              <a:off x="6325750" y="3200775"/>
              <a:ext cx="139150" cy="139150"/>
            </a:xfrm>
            <a:custGeom>
              <a:avLst/>
              <a:gdLst/>
              <a:ahLst/>
              <a:cxnLst/>
              <a:rect l="l" t="t" r="r" b="b"/>
              <a:pathLst>
                <a:path w="5566" h="5566" extrusionOk="0">
                  <a:moveTo>
                    <a:pt x="2783" y="61"/>
                  </a:moveTo>
                  <a:lnTo>
                    <a:pt x="3052" y="91"/>
                  </a:lnTo>
                  <a:lnTo>
                    <a:pt x="3321" y="121"/>
                  </a:lnTo>
                  <a:lnTo>
                    <a:pt x="3591" y="180"/>
                  </a:lnTo>
                  <a:lnTo>
                    <a:pt x="3830" y="270"/>
                  </a:lnTo>
                  <a:lnTo>
                    <a:pt x="4069" y="390"/>
                  </a:lnTo>
                  <a:lnTo>
                    <a:pt x="4309" y="539"/>
                  </a:lnTo>
                  <a:lnTo>
                    <a:pt x="4518" y="689"/>
                  </a:lnTo>
                  <a:lnTo>
                    <a:pt x="4697" y="869"/>
                  </a:lnTo>
                  <a:lnTo>
                    <a:pt x="4877" y="1048"/>
                  </a:lnTo>
                  <a:lnTo>
                    <a:pt x="5027" y="1257"/>
                  </a:lnTo>
                  <a:lnTo>
                    <a:pt x="5176" y="1497"/>
                  </a:lnTo>
                  <a:lnTo>
                    <a:pt x="5296" y="1736"/>
                  </a:lnTo>
                  <a:lnTo>
                    <a:pt x="5386" y="1975"/>
                  </a:lnTo>
                  <a:lnTo>
                    <a:pt x="5445" y="2245"/>
                  </a:lnTo>
                  <a:lnTo>
                    <a:pt x="5475" y="2514"/>
                  </a:lnTo>
                  <a:lnTo>
                    <a:pt x="5505" y="2783"/>
                  </a:lnTo>
                  <a:lnTo>
                    <a:pt x="5475" y="3053"/>
                  </a:lnTo>
                  <a:lnTo>
                    <a:pt x="5445" y="3322"/>
                  </a:lnTo>
                  <a:lnTo>
                    <a:pt x="5386" y="3591"/>
                  </a:lnTo>
                  <a:lnTo>
                    <a:pt x="5296" y="3830"/>
                  </a:lnTo>
                  <a:lnTo>
                    <a:pt x="5176" y="4070"/>
                  </a:lnTo>
                  <a:lnTo>
                    <a:pt x="5027" y="4309"/>
                  </a:lnTo>
                  <a:lnTo>
                    <a:pt x="4877" y="4519"/>
                  </a:lnTo>
                  <a:lnTo>
                    <a:pt x="4697" y="4698"/>
                  </a:lnTo>
                  <a:lnTo>
                    <a:pt x="4518" y="4878"/>
                  </a:lnTo>
                  <a:lnTo>
                    <a:pt x="4309" y="5027"/>
                  </a:lnTo>
                  <a:lnTo>
                    <a:pt x="4069" y="5177"/>
                  </a:lnTo>
                  <a:lnTo>
                    <a:pt x="3830" y="5296"/>
                  </a:lnTo>
                  <a:lnTo>
                    <a:pt x="3591" y="5386"/>
                  </a:lnTo>
                  <a:lnTo>
                    <a:pt x="3321" y="5446"/>
                  </a:lnTo>
                  <a:lnTo>
                    <a:pt x="3052" y="5476"/>
                  </a:lnTo>
                  <a:lnTo>
                    <a:pt x="2783" y="5506"/>
                  </a:lnTo>
                  <a:lnTo>
                    <a:pt x="2513" y="5476"/>
                  </a:lnTo>
                  <a:lnTo>
                    <a:pt x="2214" y="5446"/>
                  </a:lnTo>
                  <a:lnTo>
                    <a:pt x="1975" y="5386"/>
                  </a:lnTo>
                  <a:lnTo>
                    <a:pt x="1706" y="5296"/>
                  </a:lnTo>
                  <a:lnTo>
                    <a:pt x="1466" y="5177"/>
                  </a:lnTo>
                  <a:lnTo>
                    <a:pt x="1257" y="5027"/>
                  </a:lnTo>
                  <a:lnTo>
                    <a:pt x="1047" y="4878"/>
                  </a:lnTo>
                  <a:lnTo>
                    <a:pt x="868" y="4698"/>
                  </a:lnTo>
                  <a:lnTo>
                    <a:pt x="688" y="4519"/>
                  </a:lnTo>
                  <a:lnTo>
                    <a:pt x="509" y="4309"/>
                  </a:lnTo>
                  <a:lnTo>
                    <a:pt x="389" y="4070"/>
                  </a:lnTo>
                  <a:lnTo>
                    <a:pt x="270" y="3830"/>
                  </a:lnTo>
                  <a:lnTo>
                    <a:pt x="180" y="3591"/>
                  </a:lnTo>
                  <a:lnTo>
                    <a:pt x="120" y="3322"/>
                  </a:lnTo>
                  <a:lnTo>
                    <a:pt x="60" y="3053"/>
                  </a:lnTo>
                  <a:lnTo>
                    <a:pt x="60" y="2783"/>
                  </a:lnTo>
                  <a:lnTo>
                    <a:pt x="60" y="2514"/>
                  </a:lnTo>
                  <a:lnTo>
                    <a:pt x="120" y="2245"/>
                  </a:lnTo>
                  <a:lnTo>
                    <a:pt x="180" y="1975"/>
                  </a:lnTo>
                  <a:lnTo>
                    <a:pt x="270" y="1736"/>
                  </a:lnTo>
                  <a:lnTo>
                    <a:pt x="389" y="1497"/>
                  </a:lnTo>
                  <a:lnTo>
                    <a:pt x="509" y="1257"/>
                  </a:lnTo>
                  <a:lnTo>
                    <a:pt x="688" y="1048"/>
                  </a:lnTo>
                  <a:lnTo>
                    <a:pt x="868" y="869"/>
                  </a:lnTo>
                  <a:lnTo>
                    <a:pt x="1047" y="689"/>
                  </a:lnTo>
                  <a:lnTo>
                    <a:pt x="1257" y="539"/>
                  </a:lnTo>
                  <a:lnTo>
                    <a:pt x="1466" y="390"/>
                  </a:lnTo>
                  <a:lnTo>
                    <a:pt x="1706" y="270"/>
                  </a:lnTo>
                  <a:lnTo>
                    <a:pt x="1975" y="180"/>
                  </a:lnTo>
                  <a:lnTo>
                    <a:pt x="2214" y="121"/>
                  </a:lnTo>
                  <a:lnTo>
                    <a:pt x="2513" y="91"/>
                  </a:lnTo>
                  <a:lnTo>
                    <a:pt x="2783" y="61"/>
                  </a:lnTo>
                  <a:close/>
                  <a:moveTo>
                    <a:pt x="2783" y="1"/>
                  </a:moveTo>
                  <a:lnTo>
                    <a:pt x="2484" y="31"/>
                  </a:lnTo>
                  <a:lnTo>
                    <a:pt x="2214" y="61"/>
                  </a:lnTo>
                  <a:lnTo>
                    <a:pt x="1945" y="121"/>
                  </a:lnTo>
                  <a:lnTo>
                    <a:pt x="1706" y="210"/>
                  </a:lnTo>
                  <a:lnTo>
                    <a:pt x="1466" y="330"/>
                  </a:lnTo>
                  <a:lnTo>
                    <a:pt x="1227" y="480"/>
                  </a:lnTo>
                  <a:lnTo>
                    <a:pt x="1018" y="629"/>
                  </a:lnTo>
                  <a:lnTo>
                    <a:pt x="808" y="809"/>
                  </a:lnTo>
                  <a:lnTo>
                    <a:pt x="629" y="1018"/>
                  </a:lnTo>
                  <a:lnTo>
                    <a:pt x="479" y="1228"/>
                  </a:lnTo>
                  <a:lnTo>
                    <a:pt x="329" y="1467"/>
                  </a:lnTo>
                  <a:lnTo>
                    <a:pt x="210" y="1706"/>
                  </a:lnTo>
                  <a:lnTo>
                    <a:pt x="120" y="1946"/>
                  </a:lnTo>
                  <a:lnTo>
                    <a:pt x="60" y="2215"/>
                  </a:lnTo>
                  <a:lnTo>
                    <a:pt x="0" y="2514"/>
                  </a:lnTo>
                  <a:lnTo>
                    <a:pt x="0" y="2783"/>
                  </a:lnTo>
                  <a:lnTo>
                    <a:pt x="0" y="3082"/>
                  </a:lnTo>
                  <a:lnTo>
                    <a:pt x="60" y="3352"/>
                  </a:lnTo>
                  <a:lnTo>
                    <a:pt x="120" y="3621"/>
                  </a:lnTo>
                  <a:lnTo>
                    <a:pt x="210" y="3860"/>
                  </a:lnTo>
                  <a:lnTo>
                    <a:pt x="329" y="4100"/>
                  </a:lnTo>
                  <a:lnTo>
                    <a:pt x="479" y="4339"/>
                  </a:lnTo>
                  <a:lnTo>
                    <a:pt x="629" y="4548"/>
                  </a:lnTo>
                  <a:lnTo>
                    <a:pt x="808" y="4758"/>
                  </a:lnTo>
                  <a:lnTo>
                    <a:pt x="1018" y="4937"/>
                  </a:lnTo>
                  <a:lnTo>
                    <a:pt x="1227" y="5087"/>
                  </a:lnTo>
                  <a:lnTo>
                    <a:pt x="1466" y="5237"/>
                  </a:lnTo>
                  <a:lnTo>
                    <a:pt x="1706" y="5356"/>
                  </a:lnTo>
                  <a:lnTo>
                    <a:pt x="1945" y="5446"/>
                  </a:lnTo>
                  <a:lnTo>
                    <a:pt x="2214" y="5506"/>
                  </a:lnTo>
                  <a:lnTo>
                    <a:pt x="2484" y="5536"/>
                  </a:lnTo>
                  <a:lnTo>
                    <a:pt x="2783" y="5566"/>
                  </a:lnTo>
                  <a:lnTo>
                    <a:pt x="3052" y="5536"/>
                  </a:lnTo>
                  <a:lnTo>
                    <a:pt x="3351" y="5506"/>
                  </a:lnTo>
                  <a:lnTo>
                    <a:pt x="3591" y="5446"/>
                  </a:lnTo>
                  <a:lnTo>
                    <a:pt x="3860" y="5356"/>
                  </a:lnTo>
                  <a:lnTo>
                    <a:pt x="4099" y="5237"/>
                  </a:lnTo>
                  <a:lnTo>
                    <a:pt x="4338" y="5087"/>
                  </a:lnTo>
                  <a:lnTo>
                    <a:pt x="4548" y="4937"/>
                  </a:lnTo>
                  <a:lnTo>
                    <a:pt x="4727" y="4758"/>
                  </a:lnTo>
                  <a:lnTo>
                    <a:pt x="4907" y="4548"/>
                  </a:lnTo>
                  <a:lnTo>
                    <a:pt x="5086" y="4339"/>
                  </a:lnTo>
                  <a:lnTo>
                    <a:pt x="5206" y="4100"/>
                  </a:lnTo>
                  <a:lnTo>
                    <a:pt x="5326" y="3860"/>
                  </a:lnTo>
                  <a:lnTo>
                    <a:pt x="5445" y="3621"/>
                  </a:lnTo>
                  <a:lnTo>
                    <a:pt x="5505" y="3352"/>
                  </a:lnTo>
                  <a:lnTo>
                    <a:pt x="5535" y="3082"/>
                  </a:lnTo>
                  <a:lnTo>
                    <a:pt x="5565" y="2783"/>
                  </a:lnTo>
                  <a:lnTo>
                    <a:pt x="5535" y="2514"/>
                  </a:lnTo>
                  <a:lnTo>
                    <a:pt x="5505" y="2215"/>
                  </a:lnTo>
                  <a:lnTo>
                    <a:pt x="5445" y="1946"/>
                  </a:lnTo>
                  <a:lnTo>
                    <a:pt x="5326" y="1706"/>
                  </a:lnTo>
                  <a:lnTo>
                    <a:pt x="5206" y="1467"/>
                  </a:lnTo>
                  <a:lnTo>
                    <a:pt x="5086" y="1228"/>
                  </a:lnTo>
                  <a:lnTo>
                    <a:pt x="4907" y="1018"/>
                  </a:lnTo>
                  <a:lnTo>
                    <a:pt x="4727" y="809"/>
                  </a:lnTo>
                  <a:lnTo>
                    <a:pt x="4548" y="629"/>
                  </a:lnTo>
                  <a:lnTo>
                    <a:pt x="4338" y="480"/>
                  </a:lnTo>
                  <a:lnTo>
                    <a:pt x="4099" y="330"/>
                  </a:lnTo>
                  <a:lnTo>
                    <a:pt x="3860" y="210"/>
                  </a:lnTo>
                  <a:lnTo>
                    <a:pt x="3591" y="121"/>
                  </a:lnTo>
                  <a:lnTo>
                    <a:pt x="3351" y="61"/>
                  </a:lnTo>
                  <a:lnTo>
                    <a:pt x="3052" y="31"/>
                  </a:lnTo>
                  <a:lnTo>
                    <a:pt x="2783" y="1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1" name="Google Shape;5911;p43"/>
            <p:cNvSpPr/>
            <p:nvPr/>
          </p:nvSpPr>
          <p:spPr>
            <a:xfrm>
              <a:off x="6514225" y="3200775"/>
              <a:ext cx="139150" cy="139150"/>
            </a:xfrm>
            <a:custGeom>
              <a:avLst/>
              <a:gdLst/>
              <a:ahLst/>
              <a:cxnLst/>
              <a:rect l="l" t="t" r="r" b="b"/>
              <a:pathLst>
                <a:path w="5566" h="5566" extrusionOk="0">
                  <a:moveTo>
                    <a:pt x="2783" y="61"/>
                  </a:moveTo>
                  <a:lnTo>
                    <a:pt x="3052" y="91"/>
                  </a:lnTo>
                  <a:lnTo>
                    <a:pt x="3322" y="121"/>
                  </a:lnTo>
                  <a:lnTo>
                    <a:pt x="3591" y="180"/>
                  </a:lnTo>
                  <a:lnTo>
                    <a:pt x="3830" y="270"/>
                  </a:lnTo>
                  <a:lnTo>
                    <a:pt x="4070" y="390"/>
                  </a:lnTo>
                  <a:lnTo>
                    <a:pt x="4309" y="539"/>
                  </a:lnTo>
                  <a:lnTo>
                    <a:pt x="4518" y="689"/>
                  </a:lnTo>
                  <a:lnTo>
                    <a:pt x="4698" y="869"/>
                  </a:lnTo>
                  <a:lnTo>
                    <a:pt x="4877" y="1048"/>
                  </a:lnTo>
                  <a:lnTo>
                    <a:pt x="5027" y="1257"/>
                  </a:lnTo>
                  <a:lnTo>
                    <a:pt x="5177" y="1497"/>
                  </a:lnTo>
                  <a:lnTo>
                    <a:pt x="5296" y="1736"/>
                  </a:lnTo>
                  <a:lnTo>
                    <a:pt x="5386" y="1975"/>
                  </a:lnTo>
                  <a:lnTo>
                    <a:pt x="5446" y="2245"/>
                  </a:lnTo>
                  <a:lnTo>
                    <a:pt x="5476" y="2514"/>
                  </a:lnTo>
                  <a:lnTo>
                    <a:pt x="5506" y="2783"/>
                  </a:lnTo>
                  <a:lnTo>
                    <a:pt x="5476" y="3053"/>
                  </a:lnTo>
                  <a:lnTo>
                    <a:pt x="5446" y="3322"/>
                  </a:lnTo>
                  <a:lnTo>
                    <a:pt x="5386" y="3591"/>
                  </a:lnTo>
                  <a:lnTo>
                    <a:pt x="5296" y="3830"/>
                  </a:lnTo>
                  <a:lnTo>
                    <a:pt x="5177" y="4070"/>
                  </a:lnTo>
                  <a:lnTo>
                    <a:pt x="5027" y="4309"/>
                  </a:lnTo>
                  <a:lnTo>
                    <a:pt x="4877" y="4519"/>
                  </a:lnTo>
                  <a:lnTo>
                    <a:pt x="4698" y="4698"/>
                  </a:lnTo>
                  <a:lnTo>
                    <a:pt x="4518" y="4878"/>
                  </a:lnTo>
                  <a:lnTo>
                    <a:pt x="4309" y="5027"/>
                  </a:lnTo>
                  <a:lnTo>
                    <a:pt x="4070" y="5177"/>
                  </a:lnTo>
                  <a:lnTo>
                    <a:pt x="3830" y="5296"/>
                  </a:lnTo>
                  <a:lnTo>
                    <a:pt x="3591" y="5386"/>
                  </a:lnTo>
                  <a:lnTo>
                    <a:pt x="3322" y="5446"/>
                  </a:lnTo>
                  <a:lnTo>
                    <a:pt x="3052" y="5476"/>
                  </a:lnTo>
                  <a:lnTo>
                    <a:pt x="2783" y="5506"/>
                  </a:lnTo>
                  <a:lnTo>
                    <a:pt x="2514" y="5476"/>
                  </a:lnTo>
                  <a:lnTo>
                    <a:pt x="2245" y="5446"/>
                  </a:lnTo>
                  <a:lnTo>
                    <a:pt x="1975" y="5386"/>
                  </a:lnTo>
                  <a:lnTo>
                    <a:pt x="1736" y="5296"/>
                  </a:lnTo>
                  <a:lnTo>
                    <a:pt x="1497" y="5177"/>
                  </a:lnTo>
                  <a:lnTo>
                    <a:pt x="1257" y="5027"/>
                  </a:lnTo>
                  <a:lnTo>
                    <a:pt x="1048" y="4878"/>
                  </a:lnTo>
                  <a:lnTo>
                    <a:pt x="868" y="4698"/>
                  </a:lnTo>
                  <a:lnTo>
                    <a:pt x="689" y="4519"/>
                  </a:lnTo>
                  <a:lnTo>
                    <a:pt x="539" y="4309"/>
                  </a:lnTo>
                  <a:lnTo>
                    <a:pt x="390" y="4070"/>
                  </a:lnTo>
                  <a:lnTo>
                    <a:pt x="270" y="3830"/>
                  </a:lnTo>
                  <a:lnTo>
                    <a:pt x="180" y="3591"/>
                  </a:lnTo>
                  <a:lnTo>
                    <a:pt x="120" y="3322"/>
                  </a:lnTo>
                  <a:lnTo>
                    <a:pt x="61" y="3053"/>
                  </a:lnTo>
                  <a:lnTo>
                    <a:pt x="61" y="2783"/>
                  </a:lnTo>
                  <a:lnTo>
                    <a:pt x="61" y="2514"/>
                  </a:lnTo>
                  <a:lnTo>
                    <a:pt x="120" y="2245"/>
                  </a:lnTo>
                  <a:lnTo>
                    <a:pt x="180" y="1975"/>
                  </a:lnTo>
                  <a:lnTo>
                    <a:pt x="270" y="1736"/>
                  </a:lnTo>
                  <a:lnTo>
                    <a:pt x="390" y="1497"/>
                  </a:lnTo>
                  <a:lnTo>
                    <a:pt x="539" y="1257"/>
                  </a:lnTo>
                  <a:lnTo>
                    <a:pt x="689" y="1048"/>
                  </a:lnTo>
                  <a:lnTo>
                    <a:pt x="868" y="869"/>
                  </a:lnTo>
                  <a:lnTo>
                    <a:pt x="1048" y="689"/>
                  </a:lnTo>
                  <a:lnTo>
                    <a:pt x="1257" y="539"/>
                  </a:lnTo>
                  <a:lnTo>
                    <a:pt x="1497" y="390"/>
                  </a:lnTo>
                  <a:lnTo>
                    <a:pt x="1736" y="270"/>
                  </a:lnTo>
                  <a:lnTo>
                    <a:pt x="1975" y="180"/>
                  </a:lnTo>
                  <a:lnTo>
                    <a:pt x="2245" y="121"/>
                  </a:lnTo>
                  <a:lnTo>
                    <a:pt x="2514" y="91"/>
                  </a:lnTo>
                  <a:lnTo>
                    <a:pt x="2783" y="61"/>
                  </a:lnTo>
                  <a:close/>
                  <a:moveTo>
                    <a:pt x="2783" y="1"/>
                  </a:moveTo>
                  <a:lnTo>
                    <a:pt x="2484" y="31"/>
                  </a:lnTo>
                  <a:lnTo>
                    <a:pt x="2215" y="61"/>
                  </a:lnTo>
                  <a:lnTo>
                    <a:pt x="1945" y="121"/>
                  </a:lnTo>
                  <a:lnTo>
                    <a:pt x="1706" y="210"/>
                  </a:lnTo>
                  <a:lnTo>
                    <a:pt x="1467" y="330"/>
                  </a:lnTo>
                  <a:lnTo>
                    <a:pt x="1227" y="480"/>
                  </a:lnTo>
                  <a:lnTo>
                    <a:pt x="1018" y="629"/>
                  </a:lnTo>
                  <a:lnTo>
                    <a:pt x="809" y="809"/>
                  </a:lnTo>
                  <a:lnTo>
                    <a:pt x="629" y="1018"/>
                  </a:lnTo>
                  <a:lnTo>
                    <a:pt x="479" y="1228"/>
                  </a:lnTo>
                  <a:lnTo>
                    <a:pt x="330" y="1467"/>
                  </a:lnTo>
                  <a:lnTo>
                    <a:pt x="210" y="1706"/>
                  </a:lnTo>
                  <a:lnTo>
                    <a:pt x="120" y="1946"/>
                  </a:lnTo>
                  <a:lnTo>
                    <a:pt x="61" y="2215"/>
                  </a:lnTo>
                  <a:lnTo>
                    <a:pt x="31" y="2514"/>
                  </a:lnTo>
                  <a:lnTo>
                    <a:pt x="1" y="2783"/>
                  </a:lnTo>
                  <a:lnTo>
                    <a:pt x="31" y="3082"/>
                  </a:lnTo>
                  <a:lnTo>
                    <a:pt x="61" y="3352"/>
                  </a:lnTo>
                  <a:lnTo>
                    <a:pt x="120" y="3621"/>
                  </a:lnTo>
                  <a:lnTo>
                    <a:pt x="210" y="3860"/>
                  </a:lnTo>
                  <a:lnTo>
                    <a:pt x="330" y="4100"/>
                  </a:lnTo>
                  <a:lnTo>
                    <a:pt x="479" y="4339"/>
                  </a:lnTo>
                  <a:lnTo>
                    <a:pt x="629" y="4548"/>
                  </a:lnTo>
                  <a:lnTo>
                    <a:pt x="809" y="4758"/>
                  </a:lnTo>
                  <a:lnTo>
                    <a:pt x="1018" y="4937"/>
                  </a:lnTo>
                  <a:lnTo>
                    <a:pt x="1227" y="5087"/>
                  </a:lnTo>
                  <a:lnTo>
                    <a:pt x="1467" y="5237"/>
                  </a:lnTo>
                  <a:lnTo>
                    <a:pt x="1706" y="5356"/>
                  </a:lnTo>
                  <a:lnTo>
                    <a:pt x="1945" y="5446"/>
                  </a:lnTo>
                  <a:lnTo>
                    <a:pt x="2215" y="5506"/>
                  </a:lnTo>
                  <a:lnTo>
                    <a:pt x="2484" y="5536"/>
                  </a:lnTo>
                  <a:lnTo>
                    <a:pt x="2783" y="5566"/>
                  </a:lnTo>
                  <a:lnTo>
                    <a:pt x="3052" y="5536"/>
                  </a:lnTo>
                  <a:lnTo>
                    <a:pt x="3352" y="5506"/>
                  </a:lnTo>
                  <a:lnTo>
                    <a:pt x="3621" y="5446"/>
                  </a:lnTo>
                  <a:lnTo>
                    <a:pt x="3860" y="5356"/>
                  </a:lnTo>
                  <a:lnTo>
                    <a:pt x="4100" y="5237"/>
                  </a:lnTo>
                  <a:lnTo>
                    <a:pt x="4339" y="5087"/>
                  </a:lnTo>
                  <a:lnTo>
                    <a:pt x="4548" y="4937"/>
                  </a:lnTo>
                  <a:lnTo>
                    <a:pt x="4758" y="4758"/>
                  </a:lnTo>
                  <a:lnTo>
                    <a:pt x="4937" y="4548"/>
                  </a:lnTo>
                  <a:lnTo>
                    <a:pt x="5087" y="4339"/>
                  </a:lnTo>
                  <a:lnTo>
                    <a:pt x="5236" y="4100"/>
                  </a:lnTo>
                  <a:lnTo>
                    <a:pt x="5356" y="3860"/>
                  </a:lnTo>
                  <a:lnTo>
                    <a:pt x="5446" y="3621"/>
                  </a:lnTo>
                  <a:lnTo>
                    <a:pt x="5506" y="3352"/>
                  </a:lnTo>
                  <a:lnTo>
                    <a:pt x="5536" y="3082"/>
                  </a:lnTo>
                  <a:lnTo>
                    <a:pt x="5566" y="2783"/>
                  </a:lnTo>
                  <a:lnTo>
                    <a:pt x="5536" y="2514"/>
                  </a:lnTo>
                  <a:lnTo>
                    <a:pt x="5506" y="2215"/>
                  </a:lnTo>
                  <a:lnTo>
                    <a:pt x="5446" y="1946"/>
                  </a:lnTo>
                  <a:lnTo>
                    <a:pt x="5356" y="1706"/>
                  </a:lnTo>
                  <a:lnTo>
                    <a:pt x="5236" y="1467"/>
                  </a:lnTo>
                  <a:lnTo>
                    <a:pt x="5087" y="1228"/>
                  </a:lnTo>
                  <a:lnTo>
                    <a:pt x="4937" y="1018"/>
                  </a:lnTo>
                  <a:lnTo>
                    <a:pt x="4758" y="809"/>
                  </a:lnTo>
                  <a:lnTo>
                    <a:pt x="4548" y="629"/>
                  </a:lnTo>
                  <a:lnTo>
                    <a:pt x="4339" y="480"/>
                  </a:lnTo>
                  <a:lnTo>
                    <a:pt x="4100" y="330"/>
                  </a:lnTo>
                  <a:lnTo>
                    <a:pt x="3860" y="210"/>
                  </a:lnTo>
                  <a:lnTo>
                    <a:pt x="3621" y="121"/>
                  </a:lnTo>
                  <a:lnTo>
                    <a:pt x="3352" y="61"/>
                  </a:lnTo>
                  <a:lnTo>
                    <a:pt x="3052" y="31"/>
                  </a:lnTo>
                  <a:lnTo>
                    <a:pt x="2783" y="1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2" name="Google Shape;5912;p43"/>
            <p:cNvSpPr/>
            <p:nvPr/>
          </p:nvSpPr>
          <p:spPr>
            <a:xfrm>
              <a:off x="6463375" y="3258375"/>
              <a:ext cx="52375" cy="11250"/>
            </a:xfrm>
            <a:custGeom>
              <a:avLst/>
              <a:gdLst/>
              <a:ahLst/>
              <a:cxnLst/>
              <a:rect l="l" t="t" r="r" b="b"/>
              <a:pathLst>
                <a:path w="2095" h="450" extrusionOk="0">
                  <a:moveTo>
                    <a:pt x="898" y="1"/>
                  </a:moveTo>
                  <a:lnTo>
                    <a:pt x="658" y="31"/>
                  </a:lnTo>
                  <a:lnTo>
                    <a:pt x="449" y="60"/>
                  </a:lnTo>
                  <a:lnTo>
                    <a:pt x="210" y="120"/>
                  </a:lnTo>
                  <a:lnTo>
                    <a:pt x="0" y="210"/>
                  </a:lnTo>
                  <a:lnTo>
                    <a:pt x="30" y="270"/>
                  </a:lnTo>
                  <a:lnTo>
                    <a:pt x="240" y="180"/>
                  </a:lnTo>
                  <a:lnTo>
                    <a:pt x="449" y="120"/>
                  </a:lnTo>
                  <a:lnTo>
                    <a:pt x="658" y="90"/>
                  </a:lnTo>
                  <a:lnTo>
                    <a:pt x="898" y="60"/>
                  </a:lnTo>
                  <a:lnTo>
                    <a:pt x="1197" y="90"/>
                  </a:lnTo>
                  <a:lnTo>
                    <a:pt x="1526" y="180"/>
                  </a:lnTo>
                  <a:lnTo>
                    <a:pt x="1795" y="300"/>
                  </a:lnTo>
                  <a:lnTo>
                    <a:pt x="2065" y="449"/>
                  </a:lnTo>
                  <a:lnTo>
                    <a:pt x="2095" y="419"/>
                  </a:lnTo>
                  <a:lnTo>
                    <a:pt x="1825" y="240"/>
                  </a:lnTo>
                  <a:lnTo>
                    <a:pt x="1526" y="120"/>
                  </a:lnTo>
                  <a:lnTo>
                    <a:pt x="1227" y="31"/>
                  </a:lnTo>
                  <a:lnTo>
                    <a:pt x="898" y="1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3" name="Google Shape;5913;p43"/>
            <p:cNvSpPr/>
            <p:nvPr/>
          </p:nvSpPr>
          <p:spPr>
            <a:xfrm>
              <a:off x="5755050" y="3693675"/>
              <a:ext cx="236375" cy="141400"/>
            </a:xfrm>
            <a:custGeom>
              <a:avLst/>
              <a:gdLst/>
              <a:ahLst/>
              <a:cxnLst/>
              <a:rect l="l" t="t" r="r" b="b"/>
              <a:pathLst>
                <a:path w="9455" h="5656" extrusionOk="0">
                  <a:moveTo>
                    <a:pt x="6583" y="1"/>
                  </a:moveTo>
                  <a:lnTo>
                    <a:pt x="6224" y="31"/>
                  </a:lnTo>
                  <a:lnTo>
                    <a:pt x="5865" y="91"/>
                  </a:lnTo>
                  <a:lnTo>
                    <a:pt x="5206" y="210"/>
                  </a:lnTo>
                  <a:lnTo>
                    <a:pt x="4548" y="360"/>
                  </a:lnTo>
                  <a:lnTo>
                    <a:pt x="3890" y="510"/>
                  </a:lnTo>
                  <a:lnTo>
                    <a:pt x="3232" y="599"/>
                  </a:lnTo>
                  <a:lnTo>
                    <a:pt x="2903" y="629"/>
                  </a:lnTo>
                  <a:lnTo>
                    <a:pt x="2544" y="629"/>
                  </a:lnTo>
                  <a:lnTo>
                    <a:pt x="2394" y="659"/>
                  </a:lnTo>
                  <a:lnTo>
                    <a:pt x="2185" y="689"/>
                  </a:lnTo>
                  <a:lnTo>
                    <a:pt x="1975" y="779"/>
                  </a:lnTo>
                  <a:lnTo>
                    <a:pt x="1766" y="898"/>
                  </a:lnTo>
                  <a:lnTo>
                    <a:pt x="1287" y="1198"/>
                  </a:lnTo>
                  <a:lnTo>
                    <a:pt x="838" y="1557"/>
                  </a:lnTo>
                  <a:lnTo>
                    <a:pt x="629" y="1766"/>
                  </a:lnTo>
                  <a:lnTo>
                    <a:pt x="419" y="1975"/>
                  </a:lnTo>
                  <a:lnTo>
                    <a:pt x="270" y="2185"/>
                  </a:lnTo>
                  <a:lnTo>
                    <a:pt x="150" y="2364"/>
                  </a:lnTo>
                  <a:lnTo>
                    <a:pt x="60" y="2574"/>
                  </a:lnTo>
                  <a:lnTo>
                    <a:pt x="1" y="2753"/>
                  </a:lnTo>
                  <a:lnTo>
                    <a:pt x="1" y="2903"/>
                  </a:lnTo>
                  <a:lnTo>
                    <a:pt x="90" y="3053"/>
                  </a:lnTo>
                  <a:lnTo>
                    <a:pt x="180" y="3142"/>
                  </a:lnTo>
                  <a:lnTo>
                    <a:pt x="390" y="3292"/>
                  </a:lnTo>
                  <a:lnTo>
                    <a:pt x="1078" y="3651"/>
                  </a:lnTo>
                  <a:lnTo>
                    <a:pt x="2035" y="4100"/>
                  </a:lnTo>
                  <a:lnTo>
                    <a:pt x="3112" y="4548"/>
                  </a:lnTo>
                  <a:lnTo>
                    <a:pt x="4249" y="4997"/>
                  </a:lnTo>
                  <a:lnTo>
                    <a:pt x="5296" y="5356"/>
                  </a:lnTo>
                  <a:lnTo>
                    <a:pt x="5745" y="5506"/>
                  </a:lnTo>
                  <a:lnTo>
                    <a:pt x="6164" y="5596"/>
                  </a:lnTo>
                  <a:lnTo>
                    <a:pt x="6493" y="5655"/>
                  </a:lnTo>
                  <a:lnTo>
                    <a:pt x="6732" y="5655"/>
                  </a:lnTo>
                  <a:lnTo>
                    <a:pt x="6972" y="5626"/>
                  </a:lnTo>
                  <a:lnTo>
                    <a:pt x="7211" y="5566"/>
                  </a:lnTo>
                  <a:lnTo>
                    <a:pt x="7660" y="5416"/>
                  </a:lnTo>
                  <a:lnTo>
                    <a:pt x="7869" y="5326"/>
                  </a:lnTo>
                  <a:lnTo>
                    <a:pt x="8079" y="5207"/>
                  </a:lnTo>
                  <a:lnTo>
                    <a:pt x="8288" y="5057"/>
                  </a:lnTo>
                  <a:lnTo>
                    <a:pt x="8468" y="4907"/>
                  </a:lnTo>
                  <a:lnTo>
                    <a:pt x="8647" y="4758"/>
                  </a:lnTo>
                  <a:lnTo>
                    <a:pt x="8797" y="4578"/>
                  </a:lnTo>
                  <a:lnTo>
                    <a:pt x="8946" y="4369"/>
                  </a:lnTo>
                  <a:lnTo>
                    <a:pt x="9066" y="4160"/>
                  </a:lnTo>
                  <a:lnTo>
                    <a:pt x="9156" y="3950"/>
                  </a:lnTo>
                  <a:lnTo>
                    <a:pt x="9245" y="3741"/>
                  </a:lnTo>
                  <a:lnTo>
                    <a:pt x="9305" y="3501"/>
                  </a:lnTo>
                  <a:lnTo>
                    <a:pt x="9335" y="3232"/>
                  </a:lnTo>
                  <a:lnTo>
                    <a:pt x="9425" y="2514"/>
                  </a:lnTo>
                  <a:lnTo>
                    <a:pt x="9455" y="2065"/>
                  </a:lnTo>
                  <a:lnTo>
                    <a:pt x="9455" y="1826"/>
                  </a:lnTo>
                  <a:lnTo>
                    <a:pt x="9455" y="1616"/>
                  </a:lnTo>
                  <a:lnTo>
                    <a:pt x="9395" y="1407"/>
                  </a:lnTo>
                  <a:lnTo>
                    <a:pt x="9335" y="1168"/>
                  </a:lnTo>
                  <a:lnTo>
                    <a:pt x="9245" y="958"/>
                  </a:lnTo>
                  <a:lnTo>
                    <a:pt x="9096" y="779"/>
                  </a:lnTo>
                  <a:lnTo>
                    <a:pt x="8916" y="599"/>
                  </a:lnTo>
                  <a:lnTo>
                    <a:pt x="8707" y="450"/>
                  </a:lnTo>
                  <a:lnTo>
                    <a:pt x="8438" y="300"/>
                  </a:lnTo>
                  <a:lnTo>
                    <a:pt x="8109" y="180"/>
                  </a:lnTo>
                  <a:lnTo>
                    <a:pt x="7690" y="91"/>
                  </a:lnTo>
                  <a:lnTo>
                    <a:pt x="7301" y="31"/>
                  </a:lnTo>
                  <a:lnTo>
                    <a:pt x="6942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4" name="Google Shape;5914;p43"/>
            <p:cNvSpPr/>
            <p:nvPr/>
          </p:nvSpPr>
          <p:spPr>
            <a:xfrm>
              <a:off x="5668300" y="3645075"/>
              <a:ext cx="124175" cy="128675"/>
            </a:xfrm>
            <a:custGeom>
              <a:avLst/>
              <a:gdLst/>
              <a:ahLst/>
              <a:cxnLst/>
              <a:rect l="l" t="t" r="r" b="b"/>
              <a:pathLst>
                <a:path w="4967" h="5147" extrusionOk="0">
                  <a:moveTo>
                    <a:pt x="0" y="0"/>
                  </a:moveTo>
                  <a:lnTo>
                    <a:pt x="1017" y="3501"/>
                  </a:lnTo>
                  <a:lnTo>
                    <a:pt x="3560" y="4997"/>
                  </a:lnTo>
                  <a:lnTo>
                    <a:pt x="3830" y="5086"/>
                  </a:lnTo>
                  <a:lnTo>
                    <a:pt x="4069" y="5146"/>
                  </a:lnTo>
                  <a:lnTo>
                    <a:pt x="4458" y="5146"/>
                  </a:lnTo>
                  <a:lnTo>
                    <a:pt x="4608" y="5086"/>
                  </a:lnTo>
                  <a:lnTo>
                    <a:pt x="4727" y="4997"/>
                  </a:lnTo>
                  <a:lnTo>
                    <a:pt x="4787" y="4907"/>
                  </a:lnTo>
                  <a:lnTo>
                    <a:pt x="4877" y="4817"/>
                  </a:lnTo>
                  <a:lnTo>
                    <a:pt x="4937" y="4578"/>
                  </a:lnTo>
                  <a:lnTo>
                    <a:pt x="4967" y="4338"/>
                  </a:lnTo>
                  <a:lnTo>
                    <a:pt x="4937" y="4129"/>
                  </a:lnTo>
                  <a:lnTo>
                    <a:pt x="1765" y="2483"/>
                  </a:lnTo>
                  <a:lnTo>
                    <a:pt x="1586" y="1915"/>
                  </a:lnTo>
                  <a:lnTo>
                    <a:pt x="1197" y="688"/>
                  </a:lnTo>
                  <a:lnTo>
                    <a:pt x="1137" y="539"/>
                  </a:lnTo>
                  <a:lnTo>
                    <a:pt x="1047" y="419"/>
                  </a:lnTo>
                  <a:lnTo>
                    <a:pt x="987" y="299"/>
                  </a:lnTo>
                  <a:lnTo>
                    <a:pt x="898" y="210"/>
                  </a:lnTo>
                  <a:lnTo>
                    <a:pt x="688" y="90"/>
                  </a:lnTo>
                  <a:lnTo>
                    <a:pt x="479" y="30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5" name="Google Shape;5915;p43"/>
            <p:cNvSpPr/>
            <p:nvPr/>
          </p:nvSpPr>
          <p:spPr>
            <a:xfrm>
              <a:off x="5659325" y="3721350"/>
              <a:ext cx="137650" cy="67350"/>
            </a:xfrm>
            <a:custGeom>
              <a:avLst/>
              <a:gdLst/>
              <a:ahLst/>
              <a:cxnLst/>
              <a:rect l="l" t="t" r="r" b="b"/>
              <a:pathLst>
                <a:path w="5506" h="2694" extrusionOk="0">
                  <a:moveTo>
                    <a:pt x="539" y="1"/>
                  </a:moveTo>
                  <a:lnTo>
                    <a:pt x="359" y="31"/>
                  </a:lnTo>
                  <a:lnTo>
                    <a:pt x="210" y="91"/>
                  </a:lnTo>
                  <a:lnTo>
                    <a:pt x="90" y="121"/>
                  </a:lnTo>
                  <a:lnTo>
                    <a:pt x="0" y="210"/>
                  </a:lnTo>
                  <a:lnTo>
                    <a:pt x="2035" y="2454"/>
                  </a:lnTo>
                  <a:lnTo>
                    <a:pt x="5236" y="2693"/>
                  </a:lnTo>
                  <a:lnTo>
                    <a:pt x="5355" y="2634"/>
                  </a:lnTo>
                  <a:lnTo>
                    <a:pt x="5415" y="2574"/>
                  </a:lnTo>
                  <a:lnTo>
                    <a:pt x="5475" y="2484"/>
                  </a:lnTo>
                  <a:lnTo>
                    <a:pt x="5505" y="2394"/>
                  </a:lnTo>
                  <a:lnTo>
                    <a:pt x="5505" y="2215"/>
                  </a:lnTo>
                  <a:lnTo>
                    <a:pt x="5475" y="2005"/>
                  </a:lnTo>
                  <a:lnTo>
                    <a:pt x="5385" y="1826"/>
                  </a:lnTo>
                  <a:lnTo>
                    <a:pt x="5326" y="1676"/>
                  </a:lnTo>
                  <a:lnTo>
                    <a:pt x="5236" y="1527"/>
                  </a:lnTo>
                  <a:lnTo>
                    <a:pt x="2244" y="1437"/>
                  </a:lnTo>
                  <a:lnTo>
                    <a:pt x="1885" y="1078"/>
                  </a:lnTo>
                  <a:lnTo>
                    <a:pt x="1137" y="300"/>
                  </a:lnTo>
                  <a:lnTo>
                    <a:pt x="1047" y="180"/>
                  </a:lnTo>
                  <a:lnTo>
                    <a:pt x="928" y="121"/>
                  </a:lnTo>
                  <a:lnTo>
                    <a:pt x="748" y="31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6" name="Google Shape;5916;p43"/>
            <p:cNvSpPr/>
            <p:nvPr/>
          </p:nvSpPr>
          <p:spPr>
            <a:xfrm>
              <a:off x="5701200" y="3621125"/>
              <a:ext cx="124175" cy="129425"/>
            </a:xfrm>
            <a:custGeom>
              <a:avLst/>
              <a:gdLst/>
              <a:ahLst/>
              <a:cxnLst/>
              <a:rect l="l" t="t" r="r" b="b"/>
              <a:pathLst>
                <a:path w="4967" h="5177" extrusionOk="0">
                  <a:moveTo>
                    <a:pt x="150" y="1"/>
                  </a:moveTo>
                  <a:lnTo>
                    <a:pt x="1" y="31"/>
                  </a:lnTo>
                  <a:lnTo>
                    <a:pt x="1048" y="3501"/>
                  </a:lnTo>
                  <a:lnTo>
                    <a:pt x="3561" y="5027"/>
                  </a:lnTo>
                  <a:lnTo>
                    <a:pt x="3860" y="5117"/>
                  </a:lnTo>
                  <a:lnTo>
                    <a:pt x="4099" y="5177"/>
                  </a:lnTo>
                  <a:lnTo>
                    <a:pt x="4309" y="5177"/>
                  </a:lnTo>
                  <a:lnTo>
                    <a:pt x="4488" y="5147"/>
                  </a:lnTo>
                  <a:lnTo>
                    <a:pt x="4608" y="5087"/>
                  </a:lnTo>
                  <a:lnTo>
                    <a:pt x="4728" y="5027"/>
                  </a:lnTo>
                  <a:lnTo>
                    <a:pt x="4817" y="4937"/>
                  </a:lnTo>
                  <a:lnTo>
                    <a:pt x="4877" y="4818"/>
                  </a:lnTo>
                  <a:lnTo>
                    <a:pt x="4937" y="4578"/>
                  </a:lnTo>
                  <a:lnTo>
                    <a:pt x="4967" y="4369"/>
                  </a:lnTo>
                  <a:lnTo>
                    <a:pt x="4967" y="4130"/>
                  </a:lnTo>
                  <a:lnTo>
                    <a:pt x="1796" y="2514"/>
                  </a:lnTo>
                  <a:lnTo>
                    <a:pt x="1586" y="1946"/>
                  </a:lnTo>
                  <a:lnTo>
                    <a:pt x="1197" y="719"/>
                  </a:lnTo>
                  <a:lnTo>
                    <a:pt x="1137" y="539"/>
                  </a:lnTo>
                  <a:lnTo>
                    <a:pt x="1078" y="420"/>
                  </a:lnTo>
                  <a:lnTo>
                    <a:pt x="988" y="300"/>
                  </a:lnTo>
                  <a:lnTo>
                    <a:pt x="898" y="210"/>
                  </a:lnTo>
                  <a:lnTo>
                    <a:pt x="719" y="91"/>
                  </a:lnTo>
                  <a:lnTo>
                    <a:pt x="509" y="31"/>
                  </a:lnTo>
                  <a:lnTo>
                    <a:pt x="330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7" name="Google Shape;5917;p43"/>
            <p:cNvSpPr/>
            <p:nvPr/>
          </p:nvSpPr>
          <p:spPr>
            <a:xfrm>
              <a:off x="5796950" y="3738550"/>
              <a:ext cx="190750" cy="266300"/>
            </a:xfrm>
            <a:custGeom>
              <a:avLst/>
              <a:gdLst/>
              <a:ahLst/>
              <a:cxnLst/>
              <a:rect l="l" t="t" r="r" b="b"/>
              <a:pathLst>
                <a:path w="7630" h="10652" extrusionOk="0">
                  <a:moveTo>
                    <a:pt x="4129" y="1"/>
                  </a:moveTo>
                  <a:lnTo>
                    <a:pt x="0" y="10652"/>
                  </a:lnTo>
                  <a:lnTo>
                    <a:pt x="6492" y="10652"/>
                  </a:lnTo>
                  <a:lnTo>
                    <a:pt x="7629" y="1676"/>
                  </a:lnTo>
                  <a:lnTo>
                    <a:pt x="4129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8" name="Google Shape;5918;p43"/>
            <p:cNvSpPr/>
            <p:nvPr/>
          </p:nvSpPr>
          <p:spPr>
            <a:xfrm>
              <a:off x="5825350" y="3581500"/>
              <a:ext cx="159350" cy="187750"/>
            </a:xfrm>
            <a:custGeom>
              <a:avLst/>
              <a:gdLst/>
              <a:ahLst/>
              <a:cxnLst/>
              <a:rect l="l" t="t" r="r" b="b"/>
              <a:pathLst>
                <a:path w="6374" h="7510" extrusionOk="0">
                  <a:moveTo>
                    <a:pt x="180" y="0"/>
                  </a:moveTo>
                  <a:lnTo>
                    <a:pt x="91" y="210"/>
                  </a:lnTo>
                  <a:lnTo>
                    <a:pt x="1" y="449"/>
                  </a:lnTo>
                  <a:lnTo>
                    <a:pt x="1" y="658"/>
                  </a:lnTo>
                  <a:lnTo>
                    <a:pt x="31" y="898"/>
                  </a:lnTo>
                  <a:lnTo>
                    <a:pt x="121" y="1137"/>
                  </a:lnTo>
                  <a:lnTo>
                    <a:pt x="210" y="1376"/>
                  </a:lnTo>
                  <a:lnTo>
                    <a:pt x="360" y="1616"/>
                  </a:lnTo>
                  <a:lnTo>
                    <a:pt x="510" y="1825"/>
                  </a:lnTo>
                  <a:lnTo>
                    <a:pt x="869" y="2274"/>
                  </a:lnTo>
                  <a:lnTo>
                    <a:pt x="1287" y="2693"/>
                  </a:lnTo>
                  <a:lnTo>
                    <a:pt x="1706" y="3052"/>
                  </a:lnTo>
                  <a:lnTo>
                    <a:pt x="2095" y="3321"/>
                  </a:lnTo>
                  <a:lnTo>
                    <a:pt x="2005" y="3860"/>
                  </a:lnTo>
                  <a:lnTo>
                    <a:pt x="1976" y="4368"/>
                  </a:lnTo>
                  <a:lnTo>
                    <a:pt x="2005" y="4847"/>
                  </a:lnTo>
                  <a:lnTo>
                    <a:pt x="2095" y="5326"/>
                  </a:lnTo>
                  <a:lnTo>
                    <a:pt x="2215" y="5744"/>
                  </a:lnTo>
                  <a:lnTo>
                    <a:pt x="2394" y="6133"/>
                  </a:lnTo>
                  <a:lnTo>
                    <a:pt x="2604" y="6492"/>
                  </a:lnTo>
                  <a:lnTo>
                    <a:pt x="2873" y="6792"/>
                  </a:lnTo>
                  <a:lnTo>
                    <a:pt x="3142" y="7061"/>
                  </a:lnTo>
                  <a:lnTo>
                    <a:pt x="3471" y="7240"/>
                  </a:lnTo>
                  <a:lnTo>
                    <a:pt x="3831" y="7390"/>
                  </a:lnTo>
                  <a:lnTo>
                    <a:pt x="4190" y="7480"/>
                  </a:lnTo>
                  <a:lnTo>
                    <a:pt x="4578" y="7510"/>
                  </a:lnTo>
                  <a:lnTo>
                    <a:pt x="4967" y="7480"/>
                  </a:lnTo>
                  <a:lnTo>
                    <a:pt x="5386" y="7360"/>
                  </a:lnTo>
                  <a:lnTo>
                    <a:pt x="5805" y="7151"/>
                  </a:lnTo>
                  <a:lnTo>
                    <a:pt x="5955" y="7061"/>
                  </a:lnTo>
                  <a:lnTo>
                    <a:pt x="6104" y="6911"/>
                  </a:lnTo>
                  <a:lnTo>
                    <a:pt x="6224" y="6762"/>
                  </a:lnTo>
                  <a:lnTo>
                    <a:pt x="6284" y="6582"/>
                  </a:lnTo>
                  <a:lnTo>
                    <a:pt x="6344" y="6373"/>
                  </a:lnTo>
                  <a:lnTo>
                    <a:pt x="6374" y="6103"/>
                  </a:lnTo>
                  <a:lnTo>
                    <a:pt x="6374" y="5864"/>
                  </a:lnTo>
                  <a:lnTo>
                    <a:pt x="6374" y="5625"/>
                  </a:lnTo>
                  <a:lnTo>
                    <a:pt x="6284" y="5326"/>
                  </a:lnTo>
                  <a:lnTo>
                    <a:pt x="6134" y="5026"/>
                  </a:lnTo>
                  <a:lnTo>
                    <a:pt x="5955" y="4787"/>
                  </a:lnTo>
                  <a:lnTo>
                    <a:pt x="5745" y="4548"/>
                  </a:lnTo>
                  <a:lnTo>
                    <a:pt x="5476" y="4308"/>
                  </a:lnTo>
                  <a:lnTo>
                    <a:pt x="5237" y="4099"/>
                  </a:lnTo>
                  <a:lnTo>
                    <a:pt x="4698" y="3710"/>
                  </a:lnTo>
                  <a:lnTo>
                    <a:pt x="3531" y="2902"/>
                  </a:lnTo>
                  <a:lnTo>
                    <a:pt x="2305" y="2005"/>
                  </a:lnTo>
                  <a:lnTo>
                    <a:pt x="1706" y="1526"/>
                  </a:lnTo>
                  <a:lnTo>
                    <a:pt x="1138" y="1047"/>
                  </a:lnTo>
                  <a:lnTo>
                    <a:pt x="629" y="539"/>
                  </a:lnTo>
                  <a:lnTo>
                    <a:pt x="390" y="269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9" name="Google Shape;5919;p43"/>
            <p:cNvSpPr/>
            <p:nvPr/>
          </p:nvSpPr>
          <p:spPr>
            <a:xfrm>
              <a:off x="5767025" y="3568025"/>
              <a:ext cx="60600" cy="170550"/>
            </a:xfrm>
            <a:custGeom>
              <a:avLst/>
              <a:gdLst/>
              <a:ahLst/>
              <a:cxnLst/>
              <a:rect l="l" t="t" r="r" b="b"/>
              <a:pathLst>
                <a:path w="2424" h="6822" extrusionOk="0">
                  <a:moveTo>
                    <a:pt x="1975" y="1"/>
                  </a:moveTo>
                  <a:lnTo>
                    <a:pt x="0" y="3022"/>
                  </a:lnTo>
                  <a:lnTo>
                    <a:pt x="479" y="5924"/>
                  </a:lnTo>
                  <a:lnTo>
                    <a:pt x="569" y="6224"/>
                  </a:lnTo>
                  <a:lnTo>
                    <a:pt x="688" y="6433"/>
                  </a:lnTo>
                  <a:lnTo>
                    <a:pt x="838" y="6613"/>
                  </a:lnTo>
                  <a:lnTo>
                    <a:pt x="958" y="6702"/>
                  </a:lnTo>
                  <a:lnTo>
                    <a:pt x="1077" y="6792"/>
                  </a:lnTo>
                  <a:lnTo>
                    <a:pt x="1227" y="6822"/>
                  </a:lnTo>
                  <a:lnTo>
                    <a:pt x="1347" y="6822"/>
                  </a:lnTo>
                  <a:lnTo>
                    <a:pt x="1466" y="6792"/>
                  </a:lnTo>
                  <a:lnTo>
                    <a:pt x="1706" y="6702"/>
                  </a:lnTo>
                  <a:lnTo>
                    <a:pt x="1885" y="6583"/>
                  </a:lnTo>
                  <a:lnTo>
                    <a:pt x="2035" y="6433"/>
                  </a:lnTo>
                  <a:lnTo>
                    <a:pt x="1227" y="2963"/>
                  </a:lnTo>
                  <a:lnTo>
                    <a:pt x="1556" y="2454"/>
                  </a:lnTo>
                  <a:lnTo>
                    <a:pt x="2244" y="1347"/>
                  </a:lnTo>
                  <a:lnTo>
                    <a:pt x="2304" y="1197"/>
                  </a:lnTo>
                  <a:lnTo>
                    <a:pt x="2364" y="1048"/>
                  </a:lnTo>
                  <a:lnTo>
                    <a:pt x="2394" y="928"/>
                  </a:lnTo>
                  <a:lnTo>
                    <a:pt x="2424" y="808"/>
                  </a:lnTo>
                  <a:lnTo>
                    <a:pt x="2364" y="569"/>
                  </a:lnTo>
                  <a:lnTo>
                    <a:pt x="2304" y="390"/>
                  </a:lnTo>
                  <a:lnTo>
                    <a:pt x="2184" y="210"/>
                  </a:lnTo>
                  <a:lnTo>
                    <a:pt x="2095" y="90"/>
                  </a:lnTo>
                  <a:lnTo>
                    <a:pt x="1975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0" name="Google Shape;5920;p43"/>
            <p:cNvSpPr/>
            <p:nvPr/>
          </p:nvSpPr>
          <p:spPr>
            <a:xfrm>
              <a:off x="5873975" y="3678725"/>
              <a:ext cx="86800" cy="80800"/>
            </a:xfrm>
            <a:custGeom>
              <a:avLst/>
              <a:gdLst/>
              <a:ahLst/>
              <a:cxnLst/>
              <a:rect l="l" t="t" r="r" b="b"/>
              <a:pathLst>
                <a:path w="3472" h="3232" extrusionOk="0">
                  <a:moveTo>
                    <a:pt x="120" y="1"/>
                  </a:moveTo>
                  <a:lnTo>
                    <a:pt x="60" y="30"/>
                  </a:lnTo>
                  <a:lnTo>
                    <a:pt x="31" y="90"/>
                  </a:lnTo>
                  <a:lnTo>
                    <a:pt x="1" y="150"/>
                  </a:lnTo>
                  <a:lnTo>
                    <a:pt x="1" y="479"/>
                  </a:lnTo>
                  <a:lnTo>
                    <a:pt x="60" y="808"/>
                  </a:lnTo>
                  <a:lnTo>
                    <a:pt x="120" y="1108"/>
                  </a:lnTo>
                  <a:lnTo>
                    <a:pt x="210" y="1407"/>
                  </a:lnTo>
                  <a:lnTo>
                    <a:pt x="360" y="1706"/>
                  </a:lnTo>
                  <a:lnTo>
                    <a:pt x="509" y="1975"/>
                  </a:lnTo>
                  <a:lnTo>
                    <a:pt x="719" y="2214"/>
                  </a:lnTo>
                  <a:lnTo>
                    <a:pt x="928" y="2454"/>
                  </a:lnTo>
                  <a:lnTo>
                    <a:pt x="1197" y="2663"/>
                  </a:lnTo>
                  <a:lnTo>
                    <a:pt x="1467" y="2843"/>
                  </a:lnTo>
                  <a:lnTo>
                    <a:pt x="1736" y="2962"/>
                  </a:lnTo>
                  <a:lnTo>
                    <a:pt x="2035" y="3082"/>
                  </a:lnTo>
                  <a:lnTo>
                    <a:pt x="2364" y="3172"/>
                  </a:lnTo>
                  <a:lnTo>
                    <a:pt x="2663" y="3202"/>
                  </a:lnTo>
                  <a:lnTo>
                    <a:pt x="2992" y="3232"/>
                  </a:lnTo>
                  <a:lnTo>
                    <a:pt x="3322" y="3202"/>
                  </a:lnTo>
                  <a:lnTo>
                    <a:pt x="3381" y="3172"/>
                  </a:lnTo>
                  <a:lnTo>
                    <a:pt x="3441" y="3142"/>
                  </a:lnTo>
                  <a:lnTo>
                    <a:pt x="3471" y="3082"/>
                  </a:lnTo>
                  <a:lnTo>
                    <a:pt x="3471" y="2992"/>
                  </a:lnTo>
                  <a:lnTo>
                    <a:pt x="3441" y="2933"/>
                  </a:lnTo>
                  <a:lnTo>
                    <a:pt x="3411" y="2873"/>
                  </a:lnTo>
                  <a:lnTo>
                    <a:pt x="3322" y="2843"/>
                  </a:lnTo>
                  <a:lnTo>
                    <a:pt x="2693" y="2843"/>
                  </a:lnTo>
                  <a:lnTo>
                    <a:pt x="2424" y="2813"/>
                  </a:lnTo>
                  <a:lnTo>
                    <a:pt x="2155" y="2723"/>
                  </a:lnTo>
                  <a:lnTo>
                    <a:pt x="1886" y="2633"/>
                  </a:lnTo>
                  <a:lnTo>
                    <a:pt x="1646" y="2514"/>
                  </a:lnTo>
                  <a:lnTo>
                    <a:pt x="1407" y="2364"/>
                  </a:lnTo>
                  <a:lnTo>
                    <a:pt x="1197" y="2185"/>
                  </a:lnTo>
                  <a:lnTo>
                    <a:pt x="1018" y="1975"/>
                  </a:lnTo>
                  <a:lnTo>
                    <a:pt x="838" y="1766"/>
                  </a:lnTo>
                  <a:lnTo>
                    <a:pt x="689" y="1526"/>
                  </a:lnTo>
                  <a:lnTo>
                    <a:pt x="569" y="1287"/>
                  </a:lnTo>
                  <a:lnTo>
                    <a:pt x="479" y="1018"/>
                  </a:lnTo>
                  <a:lnTo>
                    <a:pt x="420" y="748"/>
                  </a:lnTo>
                  <a:lnTo>
                    <a:pt x="390" y="479"/>
                  </a:lnTo>
                  <a:lnTo>
                    <a:pt x="390" y="210"/>
                  </a:lnTo>
                  <a:lnTo>
                    <a:pt x="360" y="120"/>
                  </a:lnTo>
                  <a:lnTo>
                    <a:pt x="330" y="60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1" name="Google Shape;5921;p43"/>
            <p:cNvSpPr/>
            <p:nvPr/>
          </p:nvSpPr>
          <p:spPr>
            <a:xfrm>
              <a:off x="5805925" y="3758000"/>
              <a:ext cx="127175" cy="48650"/>
            </a:xfrm>
            <a:custGeom>
              <a:avLst/>
              <a:gdLst/>
              <a:ahLst/>
              <a:cxnLst/>
              <a:rect l="l" t="t" r="r" b="b"/>
              <a:pathLst>
                <a:path w="5087" h="1946" extrusionOk="0">
                  <a:moveTo>
                    <a:pt x="180" y="1"/>
                  </a:moveTo>
                  <a:lnTo>
                    <a:pt x="120" y="31"/>
                  </a:lnTo>
                  <a:lnTo>
                    <a:pt x="60" y="61"/>
                  </a:lnTo>
                  <a:lnTo>
                    <a:pt x="0" y="121"/>
                  </a:lnTo>
                  <a:lnTo>
                    <a:pt x="0" y="180"/>
                  </a:lnTo>
                  <a:lnTo>
                    <a:pt x="0" y="240"/>
                  </a:lnTo>
                  <a:lnTo>
                    <a:pt x="30" y="300"/>
                  </a:lnTo>
                  <a:lnTo>
                    <a:pt x="60" y="360"/>
                  </a:lnTo>
                  <a:lnTo>
                    <a:pt x="150" y="390"/>
                  </a:lnTo>
                  <a:lnTo>
                    <a:pt x="2902" y="599"/>
                  </a:lnTo>
                  <a:lnTo>
                    <a:pt x="3171" y="629"/>
                  </a:lnTo>
                  <a:lnTo>
                    <a:pt x="3471" y="659"/>
                  </a:lnTo>
                  <a:lnTo>
                    <a:pt x="3800" y="749"/>
                  </a:lnTo>
                  <a:lnTo>
                    <a:pt x="4069" y="839"/>
                  </a:lnTo>
                  <a:lnTo>
                    <a:pt x="4338" y="988"/>
                  </a:lnTo>
                  <a:lnTo>
                    <a:pt x="4458" y="1078"/>
                  </a:lnTo>
                  <a:lnTo>
                    <a:pt x="4548" y="1198"/>
                  </a:lnTo>
                  <a:lnTo>
                    <a:pt x="4608" y="1317"/>
                  </a:lnTo>
                  <a:lnTo>
                    <a:pt x="4667" y="1437"/>
                  </a:lnTo>
                  <a:lnTo>
                    <a:pt x="4727" y="1587"/>
                  </a:lnTo>
                  <a:lnTo>
                    <a:pt x="4727" y="1736"/>
                  </a:lnTo>
                  <a:lnTo>
                    <a:pt x="4727" y="1826"/>
                  </a:lnTo>
                  <a:lnTo>
                    <a:pt x="4787" y="1886"/>
                  </a:lnTo>
                  <a:lnTo>
                    <a:pt x="4847" y="1916"/>
                  </a:lnTo>
                  <a:lnTo>
                    <a:pt x="4907" y="1946"/>
                  </a:lnTo>
                  <a:lnTo>
                    <a:pt x="4967" y="1946"/>
                  </a:lnTo>
                  <a:lnTo>
                    <a:pt x="5026" y="1916"/>
                  </a:lnTo>
                  <a:lnTo>
                    <a:pt x="5086" y="1856"/>
                  </a:lnTo>
                  <a:lnTo>
                    <a:pt x="5086" y="1796"/>
                  </a:lnTo>
                  <a:lnTo>
                    <a:pt x="5086" y="1616"/>
                  </a:lnTo>
                  <a:lnTo>
                    <a:pt x="5056" y="1467"/>
                  </a:lnTo>
                  <a:lnTo>
                    <a:pt x="5026" y="1317"/>
                  </a:lnTo>
                  <a:lnTo>
                    <a:pt x="4967" y="1168"/>
                  </a:lnTo>
                  <a:lnTo>
                    <a:pt x="4787" y="928"/>
                  </a:lnTo>
                  <a:lnTo>
                    <a:pt x="4578" y="719"/>
                  </a:lnTo>
                  <a:lnTo>
                    <a:pt x="4308" y="569"/>
                  </a:lnTo>
                  <a:lnTo>
                    <a:pt x="4039" y="420"/>
                  </a:lnTo>
                  <a:lnTo>
                    <a:pt x="3740" y="330"/>
                  </a:lnTo>
                  <a:lnTo>
                    <a:pt x="3441" y="270"/>
                  </a:lnTo>
                  <a:lnTo>
                    <a:pt x="2663" y="210"/>
                  </a:lnTo>
                  <a:lnTo>
                    <a:pt x="1885" y="150"/>
                  </a:lnTo>
                  <a:lnTo>
                    <a:pt x="180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2" name="Google Shape;5922;p43"/>
            <p:cNvSpPr/>
            <p:nvPr/>
          </p:nvSpPr>
          <p:spPr>
            <a:xfrm>
              <a:off x="5978700" y="3601675"/>
              <a:ext cx="258075" cy="401675"/>
            </a:xfrm>
            <a:custGeom>
              <a:avLst/>
              <a:gdLst/>
              <a:ahLst/>
              <a:cxnLst/>
              <a:rect l="l" t="t" r="r" b="b"/>
              <a:pathLst>
                <a:path w="10323" h="16067" extrusionOk="0">
                  <a:moveTo>
                    <a:pt x="6582" y="1"/>
                  </a:moveTo>
                  <a:lnTo>
                    <a:pt x="0" y="16067"/>
                  </a:lnTo>
                  <a:lnTo>
                    <a:pt x="7869" y="16067"/>
                  </a:lnTo>
                  <a:lnTo>
                    <a:pt x="8736" y="15080"/>
                  </a:lnTo>
                  <a:lnTo>
                    <a:pt x="8886" y="16067"/>
                  </a:lnTo>
                  <a:lnTo>
                    <a:pt x="9065" y="15828"/>
                  </a:lnTo>
                  <a:lnTo>
                    <a:pt x="9245" y="15499"/>
                  </a:lnTo>
                  <a:lnTo>
                    <a:pt x="9484" y="15050"/>
                  </a:lnTo>
                  <a:lnTo>
                    <a:pt x="9724" y="14481"/>
                  </a:lnTo>
                  <a:lnTo>
                    <a:pt x="9933" y="13763"/>
                  </a:lnTo>
                  <a:lnTo>
                    <a:pt x="10053" y="13374"/>
                  </a:lnTo>
                  <a:lnTo>
                    <a:pt x="10143" y="12926"/>
                  </a:lnTo>
                  <a:lnTo>
                    <a:pt x="10202" y="12477"/>
                  </a:lnTo>
                  <a:lnTo>
                    <a:pt x="10262" y="11998"/>
                  </a:lnTo>
                  <a:lnTo>
                    <a:pt x="10322" y="11460"/>
                  </a:lnTo>
                  <a:lnTo>
                    <a:pt x="10322" y="10921"/>
                  </a:lnTo>
                  <a:lnTo>
                    <a:pt x="10322" y="10323"/>
                  </a:lnTo>
                  <a:lnTo>
                    <a:pt x="10292" y="9724"/>
                  </a:lnTo>
                  <a:lnTo>
                    <a:pt x="10202" y="9066"/>
                  </a:lnTo>
                  <a:lnTo>
                    <a:pt x="10113" y="8378"/>
                  </a:lnTo>
                  <a:lnTo>
                    <a:pt x="9963" y="7690"/>
                  </a:lnTo>
                  <a:lnTo>
                    <a:pt x="9784" y="6942"/>
                  </a:lnTo>
                  <a:lnTo>
                    <a:pt x="9574" y="6194"/>
                  </a:lnTo>
                  <a:lnTo>
                    <a:pt x="9305" y="5386"/>
                  </a:lnTo>
                  <a:lnTo>
                    <a:pt x="9006" y="4578"/>
                  </a:lnTo>
                  <a:lnTo>
                    <a:pt x="8617" y="3711"/>
                  </a:lnTo>
                  <a:lnTo>
                    <a:pt x="8198" y="2843"/>
                  </a:lnTo>
                  <a:lnTo>
                    <a:pt x="7719" y="1916"/>
                  </a:lnTo>
                  <a:lnTo>
                    <a:pt x="7181" y="988"/>
                  </a:lnTo>
                  <a:lnTo>
                    <a:pt x="6582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3" name="Google Shape;5923;p43"/>
            <p:cNvSpPr/>
            <p:nvPr/>
          </p:nvSpPr>
          <p:spPr>
            <a:xfrm>
              <a:off x="6139500" y="3601675"/>
              <a:ext cx="97275" cy="401675"/>
            </a:xfrm>
            <a:custGeom>
              <a:avLst/>
              <a:gdLst/>
              <a:ahLst/>
              <a:cxnLst/>
              <a:rect l="l" t="t" r="r" b="b"/>
              <a:pathLst>
                <a:path w="3891" h="16067" extrusionOk="0">
                  <a:moveTo>
                    <a:pt x="150" y="1"/>
                  </a:moveTo>
                  <a:lnTo>
                    <a:pt x="1" y="390"/>
                  </a:lnTo>
                  <a:lnTo>
                    <a:pt x="479" y="1587"/>
                  </a:lnTo>
                  <a:lnTo>
                    <a:pt x="988" y="2753"/>
                  </a:lnTo>
                  <a:lnTo>
                    <a:pt x="1497" y="3950"/>
                  </a:lnTo>
                  <a:lnTo>
                    <a:pt x="1945" y="5147"/>
                  </a:lnTo>
                  <a:lnTo>
                    <a:pt x="2155" y="5715"/>
                  </a:lnTo>
                  <a:lnTo>
                    <a:pt x="2364" y="6314"/>
                  </a:lnTo>
                  <a:lnTo>
                    <a:pt x="2514" y="6912"/>
                  </a:lnTo>
                  <a:lnTo>
                    <a:pt x="2663" y="7510"/>
                  </a:lnTo>
                  <a:lnTo>
                    <a:pt x="2753" y="8079"/>
                  </a:lnTo>
                  <a:lnTo>
                    <a:pt x="2813" y="8677"/>
                  </a:lnTo>
                  <a:lnTo>
                    <a:pt x="2813" y="9276"/>
                  </a:lnTo>
                  <a:lnTo>
                    <a:pt x="2783" y="9874"/>
                  </a:lnTo>
                  <a:lnTo>
                    <a:pt x="2454" y="11549"/>
                  </a:lnTo>
                  <a:lnTo>
                    <a:pt x="2245" y="12357"/>
                  </a:lnTo>
                  <a:lnTo>
                    <a:pt x="2035" y="13165"/>
                  </a:lnTo>
                  <a:lnTo>
                    <a:pt x="1915" y="13554"/>
                  </a:lnTo>
                  <a:lnTo>
                    <a:pt x="1736" y="13913"/>
                  </a:lnTo>
                  <a:lnTo>
                    <a:pt x="1586" y="14302"/>
                  </a:lnTo>
                  <a:lnTo>
                    <a:pt x="1377" y="14661"/>
                  </a:lnTo>
                  <a:lnTo>
                    <a:pt x="1167" y="15020"/>
                  </a:lnTo>
                  <a:lnTo>
                    <a:pt x="928" y="15379"/>
                  </a:lnTo>
                  <a:lnTo>
                    <a:pt x="629" y="15738"/>
                  </a:lnTo>
                  <a:lnTo>
                    <a:pt x="330" y="16067"/>
                  </a:lnTo>
                  <a:lnTo>
                    <a:pt x="1437" y="16067"/>
                  </a:lnTo>
                  <a:lnTo>
                    <a:pt x="2304" y="15080"/>
                  </a:lnTo>
                  <a:lnTo>
                    <a:pt x="2454" y="16067"/>
                  </a:lnTo>
                  <a:lnTo>
                    <a:pt x="2633" y="15828"/>
                  </a:lnTo>
                  <a:lnTo>
                    <a:pt x="2813" y="15499"/>
                  </a:lnTo>
                  <a:lnTo>
                    <a:pt x="3052" y="15050"/>
                  </a:lnTo>
                  <a:lnTo>
                    <a:pt x="3292" y="14481"/>
                  </a:lnTo>
                  <a:lnTo>
                    <a:pt x="3501" y="13763"/>
                  </a:lnTo>
                  <a:lnTo>
                    <a:pt x="3621" y="13374"/>
                  </a:lnTo>
                  <a:lnTo>
                    <a:pt x="3711" y="12926"/>
                  </a:lnTo>
                  <a:lnTo>
                    <a:pt x="3770" y="12477"/>
                  </a:lnTo>
                  <a:lnTo>
                    <a:pt x="3830" y="11998"/>
                  </a:lnTo>
                  <a:lnTo>
                    <a:pt x="3890" y="11460"/>
                  </a:lnTo>
                  <a:lnTo>
                    <a:pt x="3890" y="10921"/>
                  </a:lnTo>
                  <a:lnTo>
                    <a:pt x="3890" y="10323"/>
                  </a:lnTo>
                  <a:lnTo>
                    <a:pt x="3860" y="9724"/>
                  </a:lnTo>
                  <a:lnTo>
                    <a:pt x="3770" y="9066"/>
                  </a:lnTo>
                  <a:lnTo>
                    <a:pt x="3681" y="8378"/>
                  </a:lnTo>
                  <a:lnTo>
                    <a:pt x="3531" y="7690"/>
                  </a:lnTo>
                  <a:lnTo>
                    <a:pt x="3352" y="6942"/>
                  </a:lnTo>
                  <a:lnTo>
                    <a:pt x="3142" y="6194"/>
                  </a:lnTo>
                  <a:lnTo>
                    <a:pt x="2873" y="5386"/>
                  </a:lnTo>
                  <a:lnTo>
                    <a:pt x="2574" y="4578"/>
                  </a:lnTo>
                  <a:lnTo>
                    <a:pt x="2185" y="3711"/>
                  </a:lnTo>
                  <a:lnTo>
                    <a:pt x="1766" y="2843"/>
                  </a:lnTo>
                  <a:lnTo>
                    <a:pt x="1287" y="1916"/>
                  </a:lnTo>
                  <a:lnTo>
                    <a:pt x="749" y="988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4" name="Google Shape;5924;p43"/>
            <p:cNvSpPr/>
            <p:nvPr/>
          </p:nvSpPr>
          <p:spPr>
            <a:xfrm>
              <a:off x="7041550" y="3693675"/>
              <a:ext cx="237125" cy="141400"/>
            </a:xfrm>
            <a:custGeom>
              <a:avLst/>
              <a:gdLst/>
              <a:ahLst/>
              <a:cxnLst/>
              <a:rect l="l" t="t" r="r" b="b"/>
              <a:pathLst>
                <a:path w="9485" h="5656" extrusionOk="0">
                  <a:moveTo>
                    <a:pt x="2543" y="1"/>
                  </a:moveTo>
                  <a:lnTo>
                    <a:pt x="2154" y="31"/>
                  </a:lnTo>
                  <a:lnTo>
                    <a:pt x="1765" y="91"/>
                  </a:lnTo>
                  <a:lnTo>
                    <a:pt x="1376" y="180"/>
                  </a:lnTo>
                  <a:lnTo>
                    <a:pt x="1047" y="300"/>
                  </a:lnTo>
                  <a:lnTo>
                    <a:pt x="778" y="450"/>
                  </a:lnTo>
                  <a:lnTo>
                    <a:pt x="539" y="599"/>
                  </a:lnTo>
                  <a:lnTo>
                    <a:pt x="389" y="779"/>
                  </a:lnTo>
                  <a:lnTo>
                    <a:pt x="240" y="958"/>
                  </a:lnTo>
                  <a:lnTo>
                    <a:pt x="150" y="1168"/>
                  </a:lnTo>
                  <a:lnTo>
                    <a:pt x="60" y="1407"/>
                  </a:lnTo>
                  <a:lnTo>
                    <a:pt x="30" y="1616"/>
                  </a:lnTo>
                  <a:lnTo>
                    <a:pt x="0" y="1826"/>
                  </a:lnTo>
                  <a:lnTo>
                    <a:pt x="0" y="2065"/>
                  </a:lnTo>
                  <a:lnTo>
                    <a:pt x="60" y="2514"/>
                  </a:lnTo>
                  <a:lnTo>
                    <a:pt x="150" y="3232"/>
                  </a:lnTo>
                  <a:lnTo>
                    <a:pt x="180" y="3501"/>
                  </a:lnTo>
                  <a:lnTo>
                    <a:pt x="240" y="3741"/>
                  </a:lnTo>
                  <a:lnTo>
                    <a:pt x="329" y="3950"/>
                  </a:lnTo>
                  <a:lnTo>
                    <a:pt x="419" y="4160"/>
                  </a:lnTo>
                  <a:lnTo>
                    <a:pt x="539" y="4369"/>
                  </a:lnTo>
                  <a:lnTo>
                    <a:pt x="688" y="4578"/>
                  </a:lnTo>
                  <a:lnTo>
                    <a:pt x="838" y="4758"/>
                  </a:lnTo>
                  <a:lnTo>
                    <a:pt x="1017" y="4907"/>
                  </a:lnTo>
                  <a:lnTo>
                    <a:pt x="1197" y="5057"/>
                  </a:lnTo>
                  <a:lnTo>
                    <a:pt x="1406" y="5207"/>
                  </a:lnTo>
                  <a:lnTo>
                    <a:pt x="1586" y="5326"/>
                  </a:lnTo>
                  <a:lnTo>
                    <a:pt x="1825" y="5416"/>
                  </a:lnTo>
                  <a:lnTo>
                    <a:pt x="2274" y="5566"/>
                  </a:lnTo>
                  <a:lnTo>
                    <a:pt x="2513" y="5626"/>
                  </a:lnTo>
                  <a:lnTo>
                    <a:pt x="2753" y="5655"/>
                  </a:lnTo>
                  <a:lnTo>
                    <a:pt x="2992" y="5655"/>
                  </a:lnTo>
                  <a:lnTo>
                    <a:pt x="3321" y="5596"/>
                  </a:lnTo>
                  <a:lnTo>
                    <a:pt x="3710" y="5506"/>
                  </a:lnTo>
                  <a:lnTo>
                    <a:pt x="4189" y="5356"/>
                  </a:lnTo>
                  <a:lnTo>
                    <a:pt x="5236" y="4997"/>
                  </a:lnTo>
                  <a:lnTo>
                    <a:pt x="6343" y="4548"/>
                  </a:lnTo>
                  <a:lnTo>
                    <a:pt x="7450" y="4100"/>
                  </a:lnTo>
                  <a:lnTo>
                    <a:pt x="8377" y="3651"/>
                  </a:lnTo>
                  <a:lnTo>
                    <a:pt x="9065" y="3292"/>
                  </a:lnTo>
                  <a:lnTo>
                    <a:pt x="9305" y="3142"/>
                  </a:lnTo>
                  <a:lnTo>
                    <a:pt x="9395" y="3053"/>
                  </a:lnTo>
                  <a:lnTo>
                    <a:pt x="9454" y="2903"/>
                  </a:lnTo>
                  <a:lnTo>
                    <a:pt x="9484" y="2753"/>
                  </a:lnTo>
                  <a:lnTo>
                    <a:pt x="9424" y="2574"/>
                  </a:lnTo>
                  <a:lnTo>
                    <a:pt x="9335" y="2364"/>
                  </a:lnTo>
                  <a:lnTo>
                    <a:pt x="9215" y="2185"/>
                  </a:lnTo>
                  <a:lnTo>
                    <a:pt x="9036" y="1975"/>
                  </a:lnTo>
                  <a:lnTo>
                    <a:pt x="8856" y="1766"/>
                  </a:lnTo>
                  <a:lnTo>
                    <a:pt x="8647" y="1557"/>
                  </a:lnTo>
                  <a:lnTo>
                    <a:pt x="8198" y="1198"/>
                  </a:lnTo>
                  <a:lnTo>
                    <a:pt x="7719" y="898"/>
                  </a:lnTo>
                  <a:lnTo>
                    <a:pt x="7480" y="779"/>
                  </a:lnTo>
                  <a:lnTo>
                    <a:pt x="7270" y="689"/>
                  </a:lnTo>
                  <a:lnTo>
                    <a:pt x="7091" y="659"/>
                  </a:lnTo>
                  <a:lnTo>
                    <a:pt x="6941" y="629"/>
                  </a:lnTo>
                  <a:lnTo>
                    <a:pt x="6582" y="629"/>
                  </a:lnTo>
                  <a:lnTo>
                    <a:pt x="6253" y="599"/>
                  </a:lnTo>
                  <a:lnTo>
                    <a:pt x="5595" y="510"/>
                  </a:lnTo>
                  <a:lnTo>
                    <a:pt x="4937" y="360"/>
                  </a:lnTo>
                  <a:lnTo>
                    <a:pt x="4278" y="210"/>
                  </a:lnTo>
                  <a:lnTo>
                    <a:pt x="3590" y="91"/>
                  </a:lnTo>
                  <a:lnTo>
                    <a:pt x="3261" y="31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5" name="Google Shape;5925;p43"/>
            <p:cNvSpPr/>
            <p:nvPr/>
          </p:nvSpPr>
          <p:spPr>
            <a:xfrm>
              <a:off x="7241250" y="3645075"/>
              <a:ext cx="124175" cy="128675"/>
            </a:xfrm>
            <a:custGeom>
              <a:avLst/>
              <a:gdLst/>
              <a:ahLst/>
              <a:cxnLst/>
              <a:rect l="l" t="t" r="r" b="b"/>
              <a:pathLst>
                <a:path w="4967" h="5147" extrusionOk="0">
                  <a:moveTo>
                    <a:pt x="4668" y="0"/>
                  </a:moveTo>
                  <a:lnTo>
                    <a:pt x="4458" y="30"/>
                  </a:lnTo>
                  <a:lnTo>
                    <a:pt x="4279" y="90"/>
                  </a:lnTo>
                  <a:lnTo>
                    <a:pt x="4069" y="210"/>
                  </a:lnTo>
                  <a:lnTo>
                    <a:pt x="3980" y="299"/>
                  </a:lnTo>
                  <a:lnTo>
                    <a:pt x="3890" y="419"/>
                  </a:lnTo>
                  <a:lnTo>
                    <a:pt x="3830" y="539"/>
                  </a:lnTo>
                  <a:lnTo>
                    <a:pt x="3770" y="688"/>
                  </a:lnTo>
                  <a:lnTo>
                    <a:pt x="3381" y="1915"/>
                  </a:lnTo>
                  <a:lnTo>
                    <a:pt x="3172" y="2483"/>
                  </a:lnTo>
                  <a:lnTo>
                    <a:pt x="30" y="4129"/>
                  </a:lnTo>
                  <a:lnTo>
                    <a:pt x="0" y="4338"/>
                  </a:lnTo>
                  <a:lnTo>
                    <a:pt x="30" y="4578"/>
                  </a:lnTo>
                  <a:lnTo>
                    <a:pt x="90" y="4817"/>
                  </a:lnTo>
                  <a:lnTo>
                    <a:pt x="150" y="4907"/>
                  </a:lnTo>
                  <a:lnTo>
                    <a:pt x="240" y="4997"/>
                  </a:lnTo>
                  <a:lnTo>
                    <a:pt x="359" y="5086"/>
                  </a:lnTo>
                  <a:lnTo>
                    <a:pt x="509" y="5146"/>
                  </a:lnTo>
                  <a:lnTo>
                    <a:pt x="868" y="5146"/>
                  </a:lnTo>
                  <a:lnTo>
                    <a:pt x="1137" y="5086"/>
                  </a:lnTo>
                  <a:lnTo>
                    <a:pt x="1407" y="4997"/>
                  </a:lnTo>
                  <a:lnTo>
                    <a:pt x="3920" y="3501"/>
                  </a:lnTo>
                  <a:lnTo>
                    <a:pt x="4967" y="0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6" name="Google Shape;5926;p43"/>
            <p:cNvSpPr/>
            <p:nvPr/>
          </p:nvSpPr>
          <p:spPr>
            <a:xfrm>
              <a:off x="7236000" y="3721350"/>
              <a:ext cx="138400" cy="67350"/>
            </a:xfrm>
            <a:custGeom>
              <a:avLst/>
              <a:gdLst/>
              <a:ahLst/>
              <a:cxnLst/>
              <a:rect l="l" t="t" r="r" b="b"/>
              <a:pathLst>
                <a:path w="5536" h="2694" extrusionOk="0">
                  <a:moveTo>
                    <a:pt x="4997" y="1"/>
                  </a:moveTo>
                  <a:lnTo>
                    <a:pt x="4788" y="31"/>
                  </a:lnTo>
                  <a:lnTo>
                    <a:pt x="4578" y="121"/>
                  </a:lnTo>
                  <a:lnTo>
                    <a:pt x="4489" y="180"/>
                  </a:lnTo>
                  <a:lnTo>
                    <a:pt x="4399" y="300"/>
                  </a:lnTo>
                  <a:lnTo>
                    <a:pt x="3651" y="1078"/>
                  </a:lnTo>
                  <a:lnTo>
                    <a:pt x="3292" y="1437"/>
                  </a:lnTo>
                  <a:lnTo>
                    <a:pt x="300" y="1527"/>
                  </a:lnTo>
                  <a:lnTo>
                    <a:pt x="210" y="1676"/>
                  </a:lnTo>
                  <a:lnTo>
                    <a:pt x="121" y="1826"/>
                  </a:lnTo>
                  <a:lnTo>
                    <a:pt x="61" y="2005"/>
                  </a:lnTo>
                  <a:lnTo>
                    <a:pt x="1" y="2215"/>
                  </a:lnTo>
                  <a:lnTo>
                    <a:pt x="31" y="2394"/>
                  </a:lnTo>
                  <a:lnTo>
                    <a:pt x="61" y="2484"/>
                  </a:lnTo>
                  <a:lnTo>
                    <a:pt x="91" y="2574"/>
                  </a:lnTo>
                  <a:lnTo>
                    <a:pt x="180" y="2634"/>
                  </a:lnTo>
                  <a:lnTo>
                    <a:pt x="300" y="2693"/>
                  </a:lnTo>
                  <a:lnTo>
                    <a:pt x="3501" y="2454"/>
                  </a:lnTo>
                  <a:lnTo>
                    <a:pt x="5536" y="210"/>
                  </a:lnTo>
                  <a:lnTo>
                    <a:pt x="5446" y="121"/>
                  </a:lnTo>
                  <a:lnTo>
                    <a:pt x="5326" y="91"/>
                  </a:lnTo>
                  <a:lnTo>
                    <a:pt x="5147" y="31"/>
                  </a:lnTo>
                  <a:lnTo>
                    <a:pt x="4997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7" name="Google Shape;5927;p43"/>
            <p:cNvSpPr/>
            <p:nvPr/>
          </p:nvSpPr>
          <p:spPr>
            <a:xfrm>
              <a:off x="7208325" y="3621125"/>
              <a:ext cx="123450" cy="129425"/>
            </a:xfrm>
            <a:custGeom>
              <a:avLst/>
              <a:gdLst/>
              <a:ahLst/>
              <a:cxnLst/>
              <a:rect l="l" t="t" r="r" b="b"/>
              <a:pathLst>
                <a:path w="4938" h="5177" extrusionOk="0">
                  <a:moveTo>
                    <a:pt x="4638" y="1"/>
                  </a:moveTo>
                  <a:lnTo>
                    <a:pt x="4459" y="31"/>
                  </a:lnTo>
                  <a:lnTo>
                    <a:pt x="4249" y="91"/>
                  </a:lnTo>
                  <a:lnTo>
                    <a:pt x="4070" y="210"/>
                  </a:lnTo>
                  <a:lnTo>
                    <a:pt x="3980" y="300"/>
                  </a:lnTo>
                  <a:lnTo>
                    <a:pt x="3890" y="420"/>
                  </a:lnTo>
                  <a:lnTo>
                    <a:pt x="3831" y="539"/>
                  </a:lnTo>
                  <a:lnTo>
                    <a:pt x="3771" y="719"/>
                  </a:lnTo>
                  <a:lnTo>
                    <a:pt x="3352" y="1946"/>
                  </a:lnTo>
                  <a:lnTo>
                    <a:pt x="3172" y="2514"/>
                  </a:lnTo>
                  <a:lnTo>
                    <a:pt x="1" y="4130"/>
                  </a:lnTo>
                  <a:lnTo>
                    <a:pt x="1" y="4369"/>
                  </a:lnTo>
                  <a:lnTo>
                    <a:pt x="1" y="4578"/>
                  </a:lnTo>
                  <a:lnTo>
                    <a:pt x="91" y="4818"/>
                  </a:lnTo>
                  <a:lnTo>
                    <a:pt x="151" y="4937"/>
                  </a:lnTo>
                  <a:lnTo>
                    <a:pt x="240" y="5027"/>
                  </a:lnTo>
                  <a:lnTo>
                    <a:pt x="330" y="5087"/>
                  </a:lnTo>
                  <a:lnTo>
                    <a:pt x="480" y="5147"/>
                  </a:lnTo>
                  <a:lnTo>
                    <a:pt x="659" y="5177"/>
                  </a:lnTo>
                  <a:lnTo>
                    <a:pt x="869" y="5177"/>
                  </a:lnTo>
                  <a:lnTo>
                    <a:pt x="1108" y="5117"/>
                  </a:lnTo>
                  <a:lnTo>
                    <a:pt x="1407" y="5027"/>
                  </a:lnTo>
                  <a:lnTo>
                    <a:pt x="3920" y="3501"/>
                  </a:lnTo>
                  <a:lnTo>
                    <a:pt x="4937" y="31"/>
                  </a:lnTo>
                  <a:lnTo>
                    <a:pt x="4788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8" name="Google Shape;5928;p43"/>
            <p:cNvSpPr/>
            <p:nvPr/>
          </p:nvSpPr>
          <p:spPr>
            <a:xfrm>
              <a:off x="7046025" y="3738550"/>
              <a:ext cx="190750" cy="266300"/>
            </a:xfrm>
            <a:custGeom>
              <a:avLst/>
              <a:gdLst/>
              <a:ahLst/>
              <a:cxnLst/>
              <a:rect l="l" t="t" r="r" b="b"/>
              <a:pathLst>
                <a:path w="7630" h="10652" extrusionOk="0">
                  <a:moveTo>
                    <a:pt x="3501" y="1"/>
                  </a:moveTo>
                  <a:lnTo>
                    <a:pt x="1" y="1676"/>
                  </a:lnTo>
                  <a:lnTo>
                    <a:pt x="1138" y="10652"/>
                  </a:lnTo>
                  <a:lnTo>
                    <a:pt x="7630" y="10652"/>
                  </a:lnTo>
                  <a:lnTo>
                    <a:pt x="3501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9" name="Google Shape;5929;p43"/>
            <p:cNvSpPr/>
            <p:nvPr/>
          </p:nvSpPr>
          <p:spPr>
            <a:xfrm>
              <a:off x="7049025" y="3581500"/>
              <a:ext cx="159325" cy="187750"/>
            </a:xfrm>
            <a:custGeom>
              <a:avLst/>
              <a:gdLst/>
              <a:ahLst/>
              <a:cxnLst/>
              <a:rect l="l" t="t" r="r" b="b"/>
              <a:pathLst>
                <a:path w="6373" h="7510" extrusionOk="0">
                  <a:moveTo>
                    <a:pt x="6164" y="0"/>
                  </a:moveTo>
                  <a:lnTo>
                    <a:pt x="5984" y="269"/>
                  </a:lnTo>
                  <a:lnTo>
                    <a:pt x="5745" y="539"/>
                  </a:lnTo>
                  <a:lnTo>
                    <a:pt x="5236" y="1047"/>
                  </a:lnTo>
                  <a:lnTo>
                    <a:pt x="4668" y="1526"/>
                  </a:lnTo>
                  <a:lnTo>
                    <a:pt x="4069" y="2005"/>
                  </a:lnTo>
                  <a:lnTo>
                    <a:pt x="2843" y="2902"/>
                  </a:lnTo>
                  <a:lnTo>
                    <a:pt x="1676" y="3710"/>
                  </a:lnTo>
                  <a:lnTo>
                    <a:pt x="1137" y="4099"/>
                  </a:lnTo>
                  <a:lnTo>
                    <a:pt x="868" y="4308"/>
                  </a:lnTo>
                  <a:lnTo>
                    <a:pt x="629" y="4548"/>
                  </a:lnTo>
                  <a:lnTo>
                    <a:pt x="419" y="4787"/>
                  </a:lnTo>
                  <a:lnTo>
                    <a:pt x="240" y="5026"/>
                  </a:lnTo>
                  <a:lnTo>
                    <a:pt x="90" y="5326"/>
                  </a:lnTo>
                  <a:lnTo>
                    <a:pt x="0" y="5625"/>
                  </a:lnTo>
                  <a:lnTo>
                    <a:pt x="0" y="5864"/>
                  </a:lnTo>
                  <a:lnTo>
                    <a:pt x="0" y="6103"/>
                  </a:lnTo>
                  <a:lnTo>
                    <a:pt x="30" y="6373"/>
                  </a:lnTo>
                  <a:lnTo>
                    <a:pt x="90" y="6582"/>
                  </a:lnTo>
                  <a:lnTo>
                    <a:pt x="150" y="6762"/>
                  </a:lnTo>
                  <a:lnTo>
                    <a:pt x="270" y="6911"/>
                  </a:lnTo>
                  <a:lnTo>
                    <a:pt x="389" y="7061"/>
                  </a:lnTo>
                  <a:lnTo>
                    <a:pt x="569" y="7151"/>
                  </a:lnTo>
                  <a:lnTo>
                    <a:pt x="988" y="7360"/>
                  </a:lnTo>
                  <a:lnTo>
                    <a:pt x="1407" y="7480"/>
                  </a:lnTo>
                  <a:lnTo>
                    <a:pt x="1795" y="7510"/>
                  </a:lnTo>
                  <a:lnTo>
                    <a:pt x="2184" y="7480"/>
                  </a:lnTo>
                  <a:lnTo>
                    <a:pt x="2543" y="7390"/>
                  </a:lnTo>
                  <a:lnTo>
                    <a:pt x="2902" y="7240"/>
                  </a:lnTo>
                  <a:lnTo>
                    <a:pt x="3202" y="7061"/>
                  </a:lnTo>
                  <a:lnTo>
                    <a:pt x="3501" y="6792"/>
                  </a:lnTo>
                  <a:lnTo>
                    <a:pt x="3740" y="6492"/>
                  </a:lnTo>
                  <a:lnTo>
                    <a:pt x="3979" y="6133"/>
                  </a:lnTo>
                  <a:lnTo>
                    <a:pt x="4129" y="5744"/>
                  </a:lnTo>
                  <a:lnTo>
                    <a:pt x="4279" y="5326"/>
                  </a:lnTo>
                  <a:lnTo>
                    <a:pt x="4339" y="4847"/>
                  </a:lnTo>
                  <a:lnTo>
                    <a:pt x="4368" y="4368"/>
                  </a:lnTo>
                  <a:lnTo>
                    <a:pt x="4368" y="3860"/>
                  </a:lnTo>
                  <a:lnTo>
                    <a:pt x="4279" y="3321"/>
                  </a:lnTo>
                  <a:lnTo>
                    <a:pt x="4638" y="3052"/>
                  </a:lnTo>
                  <a:lnTo>
                    <a:pt x="5057" y="2693"/>
                  </a:lnTo>
                  <a:lnTo>
                    <a:pt x="5475" y="2274"/>
                  </a:lnTo>
                  <a:lnTo>
                    <a:pt x="5864" y="1825"/>
                  </a:lnTo>
                  <a:lnTo>
                    <a:pt x="6014" y="1616"/>
                  </a:lnTo>
                  <a:lnTo>
                    <a:pt x="6164" y="1376"/>
                  </a:lnTo>
                  <a:lnTo>
                    <a:pt x="6253" y="1137"/>
                  </a:lnTo>
                  <a:lnTo>
                    <a:pt x="6343" y="898"/>
                  </a:lnTo>
                  <a:lnTo>
                    <a:pt x="6373" y="658"/>
                  </a:lnTo>
                  <a:lnTo>
                    <a:pt x="6343" y="449"/>
                  </a:lnTo>
                  <a:lnTo>
                    <a:pt x="6283" y="210"/>
                  </a:lnTo>
                  <a:lnTo>
                    <a:pt x="6164" y="0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0" name="Google Shape;5930;p43"/>
            <p:cNvSpPr/>
            <p:nvPr/>
          </p:nvSpPr>
          <p:spPr>
            <a:xfrm>
              <a:off x="7206100" y="3568025"/>
              <a:ext cx="60600" cy="170550"/>
            </a:xfrm>
            <a:custGeom>
              <a:avLst/>
              <a:gdLst/>
              <a:ahLst/>
              <a:cxnLst/>
              <a:rect l="l" t="t" r="r" b="b"/>
              <a:pathLst>
                <a:path w="2424" h="6822" extrusionOk="0">
                  <a:moveTo>
                    <a:pt x="419" y="1"/>
                  </a:moveTo>
                  <a:lnTo>
                    <a:pt x="329" y="90"/>
                  </a:lnTo>
                  <a:lnTo>
                    <a:pt x="210" y="210"/>
                  </a:lnTo>
                  <a:lnTo>
                    <a:pt x="120" y="390"/>
                  </a:lnTo>
                  <a:lnTo>
                    <a:pt x="30" y="569"/>
                  </a:lnTo>
                  <a:lnTo>
                    <a:pt x="0" y="808"/>
                  </a:lnTo>
                  <a:lnTo>
                    <a:pt x="30" y="928"/>
                  </a:lnTo>
                  <a:lnTo>
                    <a:pt x="60" y="1048"/>
                  </a:lnTo>
                  <a:lnTo>
                    <a:pt x="90" y="1197"/>
                  </a:lnTo>
                  <a:lnTo>
                    <a:pt x="180" y="1347"/>
                  </a:lnTo>
                  <a:lnTo>
                    <a:pt x="868" y="2454"/>
                  </a:lnTo>
                  <a:lnTo>
                    <a:pt x="1167" y="2963"/>
                  </a:lnTo>
                  <a:lnTo>
                    <a:pt x="389" y="6433"/>
                  </a:lnTo>
                  <a:lnTo>
                    <a:pt x="539" y="6583"/>
                  </a:lnTo>
                  <a:lnTo>
                    <a:pt x="718" y="6702"/>
                  </a:lnTo>
                  <a:lnTo>
                    <a:pt x="958" y="6792"/>
                  </a:lnTo>
                  <a:lnTo>
                    <a:pt x="1077" y="6822"/>
                  </a:lnTo>
                  <a:lnTo>
                    <a:pt x="1197" y="6822"/>
                  </a:lnTo>
                  <a:lnTo>
                    <a:pt x="1317" y="6792"/>
                  </a:lnTo>
                  <a:lnTo>
                    <a:pt x="1466" y="6702"/>
                  </a:lnTo>
                  <a:lnTo>
                    <a:pt x="1586" y="6613"/>
                  </a:lnTo>
                  <a:lnTo>
                    <a:pt x="1706" y="6433"/>
                  </a:lnTo>
                  <a:lnTo>
                    <a:pt x="1825" y="6224"/>
                  </a:lnTo>
                  <a:lnTo>
                    <a:pt x="1945" y="5924"/>
                  </a:lnTo>
                  <a:lnTo>
                    <a:pt x="2424" y="3022"/>
                  </a:lnTo>
                  <a:lnTo>
                    <a:pt x="419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1" name="Google Shape;5931;p43"/>
            <p:cNvSpPr/>
            <p:nvPr/>
          </p:nvSpPr>
          <p:spPr>
            <a:xfrm>
              <a:off x="7072950" y="3678725"/>
              <a:ext cx="86800" cy="80800"/>
            </a:xfrm>
            <a:custGeom>
              <a:avLst/>
              <a:gdLst/>
              <a:ahLst/>
              <a:cxnLst/>
              <a:rect l="l" t="t" r="r" b="b"/>
              <a:pathLst>
                <a:path w="3472" h="3232" extrusionOk="0">
                  <a:moveTo>
                    <a:pt x="3202" y="1"/>
                  </a:moveTo>
                  <a:lnTo>
                    <a:pt x="3142" y="60"/>
                  </a:lnTo>
                  <a:lnTo>
                    <a:pt x="3112" y="120"/>
                  </a:lnTo>
                  <a:lnTo>
                    <a:pt x="3082" y="210"/>
                  </a:lnTo>
                  <a:lnTo>
                    <a:pt x="3082" y="479"/>
                  </a:lnTo>
                  <a:lnTo>
                    <a:pt x="3052" y="748"/>
                  </a:lnTo>
                  <a:lnTo>
                    <a:pt x="2993" y="1018"/>
                  </a:lnTo>
                  <a:lnTo>
                    <a:pt x="2903" y="1287"/>
                  </a:lnTo>
                  <a:lnTo>
                    <a:pt x="2783" y="1526"/>
                  </a:lnTo>
                  <a:lnTo>
                    <a:pt x="2634" y="1766"/>
                  </a:lnTo>
                  <a:lnTo>
                    <a:pt x="2454" y="1975"/>
                  </a:lnTo>
                  <a:lnTo>
                    <a:pt x="2275" y="2185"/>
                  </a:lnTo>
                  <a:lnTo>
                    <a:pt x="2035" y="2364"/>
                  </a:lnTo>
                  <a:lnTo>
                    <a:pt x="1826" y="2514"/>
                  </a:lnTo>
                  <a:lnTo>
                    <a:pt x="1556" y="2633"/>
                  </a:lnTo>
                  <a:lnTo>
                    <a:pt x="1317" y="2723"/>
                  </a:lnTo>
                  <a:lnTo>
                    <a:pt x="1048" y="2813"/>
                  </a:lnTo>
                  <a:lnTo>
                    <a:pt x="779" y="2843"/>
                  </a:lnTo>
                  <a:lnTo>
                    <a:pt x="120" y="2843"/>
                  </a:lnTo>
                  <a:lnTo>
                    <a:pt x="61" y="2873"/>
                  </a:lnTo>
                  <a:lnTo>
                    <a:pt x="31" y="2933"/>
                  </a:lnTo>
                  <a:lnTo>
                    <a:pt x="1" y="2992"/>
                  </a:lnTo>
                  <a:lnTo>
                    <a:pt x="1" y="3082"/>
                  </a:lnTo>
                  <a:lnTo>
                    <a:pt x="31" y="3142"/>
                  </a:lnTo>
                  <a:lnTo>
                    <a:pt x="90" y="3172"/>
                  </a:lnTo>
                  <a:lnTo>
                    <a:pt x="150" y="3202"/>
                  </a:lnTo>
                  <a:lnTo>
                    <a:pt x="479" y="3232"/>
                  </a:lnTo>
                  <a:lnTo>
                    <a:pt x="809" y="3202"/>
                  </a:lnTo>
                  <a:lnTo>
                    <a:pt x="1108" y="3172"/>
                  </a:lnTo>
                  <a:lnTo>
                    <a:pt x="1407" y="3082"/>
                  </a:lnTo>
                  <a:lnTo>
                    <a:pt x="1706" y="2962"/>
                  </a:lnTo>
                  <a:lnTo>
                    <a:pt x="2005" y="2843"/>
                  </a:lnTo>
                  <a:lnTo>
                    <a:pt x="2275" y="2663"/>
                  </a:lnTo>
                  <a:lnTo>
                    <a:pt x="2514" y="2454"/>
                  </a:lnTo>
                  <a:lnTo>
                    <a:pt x="2753" y="2214"/>
                  </a:lnTo>
                  <a:lnTo>
                    <a:pt x="2933" y="1975"/>
                  </a:lnTo>
                  <a:lnTo>
                    <a:pt x="3112" y="1706"/>
                  </a:lnTo>
                  <a:lnTo>
                    <a:pt x="3232" y="1407"/>
                  </a:lnTo>
                  <a:lnTo>
                    <a:pt x="3352" y="1108"/>
                  </a:lnTo>
                  <a:lnTo>
                    <a:pt x="3411" y="808"/>
                  </a:lnTo>
                  <a:lnTo>
                    <a:pt x="3441" y="479"/>
                  </a:lnTo>
                  <a:lnTo>
                    <a:pt x="3471" y="150"/>
                  </a:lnTo>
                  <a:lnTo>
                    <a:pt x="3441" y="90"/>
                  </a:lnTo>
                  <a:lnTo>
                    <a:pt x="3411" y="30"/>
                  </a:lnTo>
                  <a:lnTo>
                    <a:pt x="3352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2" name="Google Shape;5932;p43"/>
            <p:cNvSpPr/>
            <p:nvPr/>
          </p:nvSpPr>
          <p:spPr>
            <a:xfrm>
              <a:off x="7099875" y="3758000"/>
              <a:ext cx="127925" cy="48650"/>
            </a:xfrm>
            <a:custGeom>
              <a:avLst/>
              <a:gdLst/>
              <a:ahLst/>
              <a:cxnLst/>
              <a:rect l="l" t="t" r="r" b="b"/>
              <a:pathLst>
                <a:path w="5117" h="1946" extrusionOk="0">
                  <a:moveTo>
                    <a:pt x="4907" y="1"/>
                  </a:moveTo>
                  <a:lnTo>
                    <a:pt x="3202" y="150"/>
                  </a:lnTo>
                  <a:lnTo>
                    <a:pt x="2454" y="210"/>
                  </a:lnTo>
                  <a:lnTo>
                    <a:pt x="1676" y="270"/>
                  </a:lnTo>
                  <a:lnTo>
                    <a:pt x="1377" y="330"/>
                  </a:lnTo>
                  <a:lnTo>
                    <a:pt x="1078" y="420"/>
                  </a:lnTo>
                  <a:lnTo>
                    <a:pt x="779" y="569"/>
                  </a:lnTo>
                  <a:lnTo>
                    <a:pt x="539" y="719"/>
                  </a:lnTo>
                  <a:lnTo>
                    <a:pt x="330" y="928"/>
                  </a:lnTo>
                  <a:lnTo>
                    <a:pt x="150" y="1168"/>
                  </a:lnTo>
                  <a:lnTo>
                    <a:pt x="91" y="1317"/>
                  </a:lnTo>
                  <a:lnTo>
                    <a:pt x="61" y="1467"/>
                  </a:lnTo>
                  <a:lnTo>
                    <a:pt x="31" y="1616"/>
                  </a:lnTo>
                  <a:lnTo>
                    <a:pt x="1" y="1796"/>
                  </a:lnTo>
                  <a:lnTo>
                    <a:pt x="31" y="1856"/>
                  </a:lnTo>
                  <a:lnTo>
                    <a:pt x="91" y="1916"/>
                  </a:lnTo>
                  <a:lnTo>
                    <a:pt x="150" y="1946"/>
                  </a:lnTo>
                  <a:lnTo>
                    <a:pt x="210" y="1946"/>
                  </a:lnTo>
                  <a:lnTo>
                    <a:pt x="270" y="1916"/>
                  </a:lnTo>
                  <a:lnTo>
                    <a:pt x="330" y="1886"/>
                  </a:lnTo>
                  <a:lnTo>
                    <a:pt x="360" y="1826"/>
                  </a:lnTo>
                  <a:lnTo>
                    <a:pt x="390" y="1736"/>
                  </a:lnTo>
                  <a:lnTo>
                    <a:pt x="390" y="1587"/>
                  </a:lnTo>
                  <a:lnTo>
                    <a:pt x="420" y="1437"/>
                  </a:lnTo>
                  <a:lnTo>
                    <a:pt x="479" y="1317"/>
                  </a:lnTo>
                  <a:lnTo>
                    <a:pt x="569" y="1198"/>
                  </a:lnTo>
                  <a:lnTo>
                    <a:pt x="659" y="1078"/>
                  </a:lnTo>
                  <a:lnTo>
                    <a:pt x="779" y="988"/>
                  </a:lnTo>
                  <a:lnTo>
                    <a:pt x="1018" y="839"/>
                  </a:lnTo>
                  <a:lnTo>
                    <a:pt x="1317" y="749"/>
                  </a:lnTo>
                  <a:lnTo>
                    <a:pt x="1616" y="659"/>
                  </a:lnTo>
                  <a:lnTo>
                    <a:pt x="1916" y="629"/>
                  </a:lnTo>
                  <a:lnTo>
                    <a:pt x="2215" y="599"/>
                  </a:lnTo>
                  <a:lnTo>
                    <a:pt x="4967" y="390"/>
                  </a:lnTo>
                  <a:lnTo>
                    <a:pt x="5027" y="360"/>
                  </a:lnTo>
                  <a:lnTo>
                    <a:pt x="5087" y="300"/>
                  </a:lnTo>
                  <a:lnTo>
                    <a:pt x="5117" y="240"/>
                  </a:lnTo>
                  <a:lnTo>
                    <a:pt x="5117" y="180"/>
                  </a:lnTo>
                  <a:lnTo>
                    <a:pt x="5087" y="121"/>
                  </a:lnTo>
                  <a:lnTo>
                    <a:pt x="5057" y="61"/>
                  </a:lnTo>
                  <a:lnTo>
                    <a:pt x="4997" y="31"/>
                  </a:lnTo>
                  <a:lnTo>
                    <a:pt x="4907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3" name="Google Shape;5933;p43"/>
            <p:cNvSpPr/>
            <p:nvPr/>
          </p:nvSpPr>
          <p:spPr>
            <a:xfrm>
              <a:off x="6796950" y="3601675"/>
              <a:ext cx="258075" cy="401675"/>
            </a:xfrm>
            <a:custGeom>
              <a:avLst/>
              <a:gdLst/>
              <a:ahLst/>
              <a:cxnLst/>
              <a:rect l="l" t="t" r="r" b="b"/>
              <a:pathLst>
                <a:path w="10323" h="16067" extrusionOk="0">
                  <a:moveTo>
                    <a:pt x="3711" y="1"/>
                  </a:moveTo>
                  <a:lnTo>
                    <a:pt x="3112" y="988"/>
                  </a:lnTo>
                  <a:lnTo>
                    <a:pt x="2574" y="1916"/>
                  </a:lnTo>
                  <a:lnTo>
                    <a:pt x="2095" y="2843"/>
                  </a:lnTo>
                  <a:lnTo>
                    <a:pt x="1676" y="3711"/>
                  </a:lnTo>
                  <a:lnTo>
                    <a:pt x="1317" y="4578"/>
                  </a:lnTo>
                  <a:lnTo>
                    <a:pt x="1018" y="5386"/>
                  </a:lnTo>
                  <a:lnTo>
                    <a:pt x="749" y="6194"/>
                  </a:lnTo>
                  <a:lnTo>
                    <a:pt x="509" y="6942"/>
                  </a:lnTo>
                  <a:lnTo>
                    <a:pt x="330" y="7690"/>
                  </a:lnTo>
                  <a:lnTo>
                    <a:pt x="210" y="8378"/>
                  </a:lnTo>
                  <a:lnTo>
                    <a:pt x="91" y="9066"/>
                  </a:lnTo>
                  <a:lnTo>
                    <a:pt x="31" y="9724"/>
                  </a:lnTo>
                  <a:lnTo>
                    <a:pt x="1" y="10323"/>
                  </a:lnTo>
                  <a:lnTo>
                    <a:pt x="1" y="10921"/>
                  </a:lnTo>
                  <a:lnTo>
                    <a:pt x="1" y="11460"/>
                  </a:lnTo>
                  <a:lnTo>
                    <a:pt x="61" y="11998"/>
                  </a:lnTo>
                  <a:lnTo>
                    <a:pt x="121" y="12477"/>
                  </a:lnTo>
                  <a:lnTo>
                    <a:pt x="180" y="12926"/>
                  </a:lnTo>
                  <a:lnTo>
                    <a:pt x="270" y="13374"/>
                  </a:lnTo>
                  <a:lnTo>
                    <a:pt x="360" y="13763"/>
                  </a:lnTo>
                  <a:lnTo>
                    <a:pt x="599" y="14481"/>
                  </a:lnTo>
                  <a:lnTo>
                    <a:pt x="839" y="15050"/>
                  </a:lnTo>
                  <a:lnTo>
                    <a:pt x="1048" y="15499"/>
                  </a:lnTo>
                  <a:lnTo>
                    <a:pt x="1257" y="15828"/>
                  </a:lnTo>
                  <a:lnTo>
                    <a:pt x="1407" y="16067"/>
                  </a:lnTo>
                  <a:lnTo>
                    <a:pt x="1557" y="15080"/>
                  </a:lnTo>
                  <a:lnTo>
                    <a:pt x="2454" y="16067"/>
                  </a:lnTo>
                  <a:lnTo>
                    <a:pt x="10323" y="16067"/>
                  </a:lnTo>
                  <a:lnTo>
                    <a:pt x="3711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4" name="Google Shape;5934;p43"/>
            <p:cNvSpPr/>
            <p:nvPr/>
          </p:nvSpPr>
          <p:spPr>
            <a:xfrm>
              <a:off x="6796950" y="3601675"/>
              <a:ext cx="97275" cy="401675"/>
            </a:xfrm>
            <a:custGeom>
              <a:avLst/>
              <a:gdLst/>
              <a:ahLst/>
              <a:cxnLst/>
              <a:rect l="l" t="t" r="r" b="b"/>
              <a:pathLst>
                <a:path w="3891" h="16067" extrusionOk="0">
                  <a:moveTo>
                    <a:pt x="3711" y="1"/>
                  </a:moveTo>
                  <a:lnTo>
                    <a:pt x="3112" y="988"/>
                  </a:lnTo>
                  <a:lnTo>
                    <a:pt x="2574" y="1916"/>
                  </a:lnTo>
                  <a:lnTo>
                    <a:pt x="2095" y="2843"/>
                  </a:lnTo>
                  <a:lnTo>
                    <a:pt x="1676" y="3711"/>
                  </a:lnTo>
                  <a:lnTo>
                    <a:pt x="1317" y="4578"/>
                  </a:lnTo>
                  <a:lnTo>
                    <a:pt x="1018" y="5386"/>
                  </a:lnTo>
                  <a:lnTo>
                    <a:pt x="749" y="6194"/>
                  </a:lnTo>
                  <a:lnTo>
                    <a:pt x="509" y="6942"/>
                  </a:lnTo>
                  <a:lnTo>
                    <a:pt x="330" y="7690"/>
                  </a:lnTo>
                  <a:lnTo>
                    <a:pt x="210" y="8378"/>
                  </a:lnTo>
                  <a:lnTo>
                    <a:pt x="91" y="9066"/>
                  </a:lnTo>
                  <a:lnTo>
                    <a:pt x="31" y="9724"/>
                  </a:lnTo>
                  <a:lnTo>
                    <a:pt x="1" y="10323"/>
                  </a:lnTo>
                  <a:lnTo>
                    <a:pt x="1" y="10921"/>
                  </a:lnTo>
                  <a:lnTo>
                    <a:pt x="1" y="11460"/>
                  </a:lnTo>
                  <a:lnTo>
                    <a:pt x="61" y="11998"/>
                  </a:lnTo>
                  <a:lnTo>
                    <a:pt x="121" y="12477"/>
                  </a:lnTo>
                  <a:lnTo>
                    <a:pt x="180" y="12926"/>
                  </a:lnTo>
                  <a:lnTo>
                    <a:pt x="270" y="13374"/>
                  </a:lnTo>
                  <a:lnTo>
                    <a:pt x="360" y="13763"/>
                  </a:lnTo>
                  <a:lnTo>
                    <a:pt x="599" y="14481"/>
                  </a:lnTo>
                  <a:lnTo>
                    <a:pt x="839" y="15050"/>
                  </a:lnTo>
                  <a:lnTo>
                    <a:pt x="1048" y="15499"/>
                  </a:lnTo>
                  <a:lnTo>
                    <a:pt x="1257" y="15828"/>
                  </a:lnTo>
                  <a:lnTo>
                    <a:pt x="1407" y="16067"/>
                  </a:lnTo>
                  <a:lnTo>
                    <a:pt x="1557" y="15080"/>
                  </a:lnTo>
                  <a:lnTo>
                    <a:pt x="2454" y="16067"/>
                  </a:lnTo>
                  <a:lnTo>
                    <a:pt x="3561" y="16067"/>
                  </a:lnTo>
                  <a:lnTo>
                    <a:pt x="3232" y="15738"/>
                  </a:lnTo>
                  <a:lnTo>
                    <a:pt x="2963" y="15379"/>
                  </a:lnTo>
                  <a:lnTo>
                    <a:pt x="2723" y="15020"/>
                  </a:lnTo>
                  <a:lnTo>
                    <a:pt x="2484" y="14661"/>
                  </a:lnTo>
                  <a:lnTo>
                    <a:pt x="2305" y="14302"/>
                  </a:lnTo>
                  <a:lnTo>
                    <a:pt x="2125" y="13913"/>
                  </a:lnTo>
                  <a:lnTo>
                    <a:pt x="1975" y="13554"/>
                  </a:lnTo>
                  <a:lnTo>
                    <a:pt x="1856" y="13165"/>
                  </a:lnTo>
                  <a:lnTo>
                    <a:pt x="1616" y="12357"/>
                  </a:lnTo>
                  <a:lnTo>
                    <a:pt x="1437" y="11549"/>
                  </a:lnTo>
                  <a:lnTo>
                    <a:pt x="1108" y="9874"/>
                  </a:lnTo>
                  <a:lnTo>
                    <a:pt x="1078" y="9276"/>
                  </a:lnTo>
                  <a:lnTo>
                    <a:pt x="1078" y="8677"/>
                  </a:lnTo>
                  <a:lnTo>
                    <a:pt x="1138" y="8079"/>
                  </a:lnTo>
                  <a:lnTo>
                    <a:pt x="1228" y="7510"/>
                  </a:lnTo>
                  <a:lnTo>
                    <a:pt x="1377" y="6912"/>
                  </a:lnTo>
                  <a:lnTo>
                    <a:pt x="1527" y="6314"/>
                  </a:lnTo>
                  <a:lnTo>
                    <a:pt x="1706" y="5715"/>
                  </a:lnTo>
                  <a:lnTo>
                    <a:pt x="1916" y="5147"/>
                  </a:lnTo>
                  <a:lnTo>
                    <a:pt x="2394" y="3950"/>
                  </a:lnTo>
                  <a:lnTo>
                    <a:pt x="2903" y="2753"/>
                  </a:lnTo>
                  <a:lnTo>
                    <a:pt x="3412" y="1587"/>
                  </a:lnTo>
                  <a:lnTo>
                    <a:pt x="3890" y="390"/>
                  </a:lnTo>
                  <a:lnTo>
                    <a:pt x="3711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5" name="Google Shape;5935;p43"/>
            <p:cNvSpPr/>
            <p:nvPr/>
          </p:nvSpPr>
          <p:spPr>
            <a:xfrm>
              <a:off x="6372125" y="3645825"/>
              <a:ext cx="209450" cy="92025"/>
            </a:xfrm>
            <a:custGeom>
              <a:avLst/>
              <a:gdLst/>
              <a:ahLst/>
              <a:cxnLst/>
              <a:rect l="l" t="t" r="r" b="b"/>
              <a:pathLst>
                <a:path w="8378" h="3681" extrusionOk="0">
                  <a:moveTo>
                    <a:pt x="120" y="0"/>
                  </a:moveTo>
                  <a:lnTo>
                    <a:pt x="60" y="60"/>
                  </a:lnTo>
                  <a:lnTo>
                    <a:pt x="30" y="120"/>
                  </a:lnTo>
                  <a:lnTo>
                    <a:pt x="0" y="180"/>
                  </a:lnTo>
                  <a:lnTo>
                    <a:pt x="30" y="269"/>
                  </a:lnTo>
                  <a:lnTo>
                    <a:pt x="240" y="748"/>
                  </a:lnTo>
                  <a:lnTo>
                    <a:pt x="509" y="1227"/>
                  </a:lnTo>
                  <a:lnTo>
                    <a:pt x="838" y="1646"/>
                  </a:lnTo>
                  <a:lnTo>
                    <a:pt x="1227" y="2035"/>
                  </a:lnTo>
                  <a:lnTo>
                    <a:pt x="1646" y="2394"/>
                  </a:lnTo>
                  <a:lnTo>
                    <a:pt x="2065" y="2723"/>
                  </a:lnTo>
                  <a:lnTo>
                    <a:pt x="2543" y="2992"/>
                  </a:lnTo>
                  <a:lnTo>
                    <a:pt x="3052" y="3201"/>
                  </a:lnTo>
                  <a:lnTo>
                    <a:pt x="3351" y="3321"/>
                  </a:lnTo>
                  <a:lnTo>
                    <a:pt x="3680" y="3411"/>
                  </a:lnTo>
                  <a:lnTo>
                    <a:pt x="4308" y="3560"/>
                  </a:lnTo>
                  <a:lnTo>
                    <a:pt x="4967" y="3650"/>
                  </a:lnTo>
                  <a:lnTo>
                    <a:pt x="5625" y="3680"/>
                  </a:lnTo>
                  <a:lnTo>
                    <a:pt x="6283" y="3650"/>
                  </a:lnTo>
                  <a:lnTo>
                    <a:pt x="6941" y="3590"/>
                  </a:lnTo>
                  <a:lnTo>
                    <a:pt x="7600" y="3471"/>
                  </a:lnTo>
                  <a:lnTo>
                    <a:pt x="8228" y="3321"/>
                  </a:lnTo>
                  <a:lnTo>
                    <a:pt x="8318" y="3291"/>
                  </a:lnTo>
                  <a:lnTo>
                    <a:pt x="8347" y="3231"/>
                  </a:lnTo>
                  <a:lnTo>
                    <a:pt x="8377" y="3171"/>
                  </a:lnTo>
                  <a:lnTo>
                    <a:pt x="8377" y="3082"/>
                  </a:lnTo>
                  <a:lnTo>
                    <a:pt x="8347" y="3022"/>
                  </a:lnTo>
                  <a:lnTo>
                    <a:pt x="8318" y="2962"/>
                  </a:lnTo>
                  <a:lnTo>
                    <a:pt x="8258" y="2932"/>
                  </a:lnTo>
                  <a:lnTo>
                    <a:pt x="8168" y="2962"/>
                  </a:lnTo>
                  <a:lnTo>
                    <a:pt x="7570" y="3082"/>
                  </a:lnTo>
                  <a:lnTo>
                    <a:pt x="6941" y="3201"/>
                  </a:lnTo>
                  <a:lnTo>
                    <a:pt x="6313" y="3261"/>
                  </a:lnTo>
                  <a:lnTo>
                    <a:pt x="5715" y="3291"/>
                  </a:lnTo>
                  <a:lnTo>
                    <a:pt x="5086" y="3291"/>
                  </a:lnTo>
                  <a:lnTo>
                    <a:pt x="4458" y="3201"/>
                  </a:lnTo>
                  <a:lnTo>
                    <a:pt x="3860" y="3082"/>
                  </a:lnTo>
                  <a:lnTo>
                    <a:pt x="3261" y="2872"/>
                  </a:lnTo>
                  <a:lnTo>
                    <a:pt x="2783" y="2663"/>
                  </a:lnTo>
                  <a:lnTo>
                    <a:pt x="2334" y="2424"/>
                  </a:lnTo>
                  <a:lnTo>
                    <a:pt x="1885" y="2124"/>
                  </a:lnTo>
                  <a:lnTo>
                    <a:pt x="1496" y="1795"/>
                  </a:lnTo>
                  <a:lnTo>
                    <a:pt x="1137" y="1436"/>
                  </a:lnTo>
                  <a:lnTo>
                    <a:pt x="838" y="1017"/>
                  </a:lnTo>
                  <a:lnTo>
                    <a:pt x="569" y="569"/>
                  </a:lnTo>
                  <a:lnTo>
                    <a:pt x="359" y="90"/>
                  </a:lnTo>
                  <a:lnTo>
                    <a:pt x="329" y="30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36" name="Google Shape;5936;p43"/>
          <p:cNvSpPr txBox="1">
            <a:spLocks noGrp="1"/>
          </p:cNvSpPr>
          <p:nvPr>
            <p:ph type="title"/>
          </p:nvPr>
        </p:nvSpPr>
        <p:spPr>
          <a:xfrm>
            <a:off x="264110" y="2088072"/>
            <a:ext cx="4280253" cy="19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/>
              <a:t>1. ¿Que es IE?</a:t>
            </a:r>
            <a:endParaRPr dirty="0"/>
          </a:p>
        </p:txBody>
      </p:sp>
      <p:sp>
        <p:nvSpPr>
          <p:cNvPr id="5937" name="Google Shape;5937;p43"/>
          <p:cNvSpPr txBox="1">
            <a:spLocks noGrp="1"/>
          </p:cNvSpPr>
          <p:nvPr>
            <p:ph type="title" idx="2"/>
          </p:nvPr>
        </p:nvSpPr>
        <p:spPr>
          <a:xfrm>
            <a:off x="1952073" y="1456382"/>
            <a:ext cx="1056900" cy="106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5938" name="Google Shape;5938;p43"/>
          <p:cNvSpPr txBox="1">
            <a:spLocks noGrp="1"/>
          </p:cNvSpPr>
          <p:nvPr>
            <p:ph type="subTitle" idx="1"/>
          </p:nvPr>
        </p:nvSpPr>
        <p:spPr>
          <a:xfrm>
            <a:off x="859407" y="3543866"/>
            <a:ext cx="2728669" cy="5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/>
            <a:r>
              <a:rPr lang="es-ES" sz="1400" dirty="0"/>
              <a:t>Capacidad de tu mente para percibir, gestionar, expresar y regular las emociones de forma eficaz.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5939" name="Google Shape;5939;p43"/>
          <p:cNvGrpSpPr/>
          <p:nvPr/>
        </p:nvGrpSpPr>
        <p:grpSpPr>
          <a:xfrm>
            <a:off x="3429008" y="1405063"/>
            <a:ext cx="359096" cy="317833"/>
            <a:chOff x="2626350" y="1752000"/>
            <a:chExt cx="169050" cy="149625"/>
          </a:xfrm>
        </p:grpSpPr>
        <p:sp>
          <p:nvSpPr>
            <p:cNvPr id="5940" name="Google Shape;5940;p43"/>
            <p:cNvSpPr/>
            <p:nvPr/>
          </p:nvSpPr>
          <p:spPr>
            <a:xfrm>
              <a:off x="2626350" y="1752000"/>
              <a:ext cx="169050" cy="149625"/>
            </a:xfrm>
            <a:custGeom>
              <a:avLst/>
              <a:gdLst/>
              <a:ahLst/>
              <a:cxnLst/>
              <a:rect l="l" t="t" r="r" b="b"/>
              <a:pathLst>
                <a:path w="6762" h="5985" extrusionOk="0">
                  <a:moveTo>
                    <a:pt x="2364" y="1"/>
                  </a:moveTo>
                  <a:lnTo>
                    <a:pt x="2184" y="31"/>
                  </a:lnTo>
                  <a:lnTo>
                    <a:pt x="2005" y="90"/>
                  </a:lnTo>
                  <a:lnTo>
                    <a:pt x="1855" y="210"/>
                  </a:lnTo>
                  <a:lnTo>
                    <a:pt x="1765" y="330"/>
                  </a:lnTo>
                  <a:lnTo>
                    <a:pt x="1676" y="479"/>
                  </a:lnTo>
                  <a:lnTo>
                    <a:pt x="1616" y="629"/>
                  </a:lnTo>
                  <a:lnTo>
                    <a:pt x="1556" y="808"/>
                  </a:lnTo>
                  <a:lnTo>
                    <a:pt x="1526" y="958"/>
                  </a:lnTo>
                  <a:lnTo>
                    <a:pt x="1556" y="1137"/>
                  </a:lnTo>
                  <a:lnTo>
                    <a:pt x="1556" y="1317"/>
                  </a:lnTo>
                  <a:lnTo>
                    <a:pt x="1676" y="1676"/>
                  </a:lnTo>
                  <a:lnTo>
                    <a:pt x="1825" y="2035"/>
                  </a:lnTo>
                  <a:lnTo>
                    <a:pt x="2005" y="2364"/>
                  </a:lnTo>
                  <a:lnTo>
                    <a:pt x="2214" y="2663"/>
                  </a:lnTo>
                  <a:lnTo>
                    <a:pt x="2035" y="2574"/>
                  </a:lnTo>
                  <a:lnTo>
                    <a:pt x="1855" y="2484"/>
                  </a:lnTo>
                  <a:lnTo>
                    <a:pt x="1676" y="2394"/>
                  </a:lnTo>
                  <a:lnTo>
                    <a:pt x="1466" y="2334"/>
                  </a:lnTo>
                  <a:lnTo>
                    <a:pt x="1257" y="2304"/>
                  </a:lnTo>
                  <a:lnTo>
                    <a:pt x="1047" y="2304"/>
                  </a:lnTo>
                  <a:lnTo>
                    <a:pt x="838" y="2334"/>
                  </a:lnTo>
                  <a:lnTo>
                    <a:pt x="658" y="2394"/>
                  </a:lnTo>
                  <a:lnTo>
                    <a:pt x="479" y="2514"/>
                  </a:lnTo>
                  <a:lnTo>
                    <a:pt x="299" y="2633"/>
                  </a:lnTo>
                  <a:lnTo>
                    <a:pt x="180" y="2813"/>
                  </a:lnTo>
                  <a:lnTo>
                    <a:pt x="90" y="2992"/>
                  </a:lnTo>
                  <a:lnTo>
                    <a:pt x="30" y="3202"/>
                  </a:lnTo>
                  <a:lnTo>
                    <a:pt x="0" y="3381"/>
                  </a:lnTo>
                  <a:lnTo>
                    <a:pt x="30" y="3591"/>
                  </a:lnTo>
                  <a:lnTo>
                    <a:pt x="120" y="3770"/>
                  </a:lnTo>
                  <a:lnTo>
                    <a:pt x="210" y="3890"/>
                  </a:lnTo>
                  <a:lnTo>
                    <a:pt x="299" y="4010"/>
                  </a:lnTo>
                  <a:lnTo>
                    <a:pt x="449" y="4069"/>
                  </a:lnTo>
                  <a:lnTo>
                    <a:pt x="599" y="4159"/>
                  </a:lnTo>
                  <a:lnTo>
                    <a:pt x="748" y="4189"/>
                  </a:lnTo>
                  <a:lnTo>
                    <a:pt x="898" y="4219"/>
                  </a:lnTo>
                  <a:lnTo>
                    <a:pt x="1047" y="4219"/>
                  </a:lnTo>
                  <a:lnTo>
                    <a:pt x="1227" y="4189"/>
                  </a:lnTo>
                  <a:lnTo>
                    <a:pt x="1526" y="4159"/>
                  </a:lnTo>
                  <a:lnTo>
                    <a:pt x="1795" y="4069"/>
                  </a:lnTo>
                  <a:lnTo>
                    <a:pt x="2095" y="3950"/>
                  </a:lnTo>
                  <a:lnTo>
                    <a:pt x="2364" y="3830"/>
                  </a:lnTo>
                  <a:lnTo>
                    <a:pt x="2364" y="3830"/>
                  </a:lnTo>
                  <a:lnTo>
                    <a:pt x="2244" y="3920"/>
                  </a:lnTo>
                  <a:lnTo>
                    <a:pt x="2124" y="4069"/>
                  </a:lnTo>
                  <a:lnTo>
                    <a:pt x="2035" y="4189"/>
                  </a:lnTo>
                  <a:lnTo>
                    <a:pt x="1975" y="4339"/>
                  </a:lnTo>
                  <a:lnTo>
                    <a:pt x="1915" y="4488"/>
                  </a:lnTo>
                  <a:lnTo>
                    <a:pt x="1885" y="4638"/>
                  </a:lnTo>
                  <a:lnTo>
                    <a:pt x="1855" y="4817"/>
                  </a:lnTo>
                  <a:lnTo>
                    <a:pt x="1855" y="4967"/>
                  </a:lnTo>
                  <a:lnTo>
                    <a:pt x="1885" y="5117"/>
                  </a:lnTo>
                  <a:lnTo>
                    <a:pt x="1945" y="5296"/>
                  </a:lnTo>
                  <a:lnTo>
                    <a:pt x="2005" y="5446"/>
                  </a:lnTo>
                  <a:lnTo>
                    <a:pt x="2095" y="5565"/>
                  </a:lnTo>
                  <a:lnTo>
                    <a:pt x="2214" y="5685"/>
                  </a:lnTo>
                  <a:lnTo>
                    <a:pt x="2334" y="5805"/>
                  </a:lnTo>
                  <a:lnTo>
                    <a:pt x="2454" y="5894"/>
                  </a:lnTo>
                  <a:lnTo>
                    <a:pt x="2603" y="5954"/>
                  </a:lnTo>
                  <a:lnTo>
                    <a:pt x="2753" y="5984"/>
                  </a:lnTo>
                  <a:lnTo>
                    <a:pt x="3082" y="5984"/>
                  </a:lnTo>
                  <a:lnTo>
                    <a:pt x="3261" y="5954"/>
                  </a:lnTo>
                  <a:lnTo>
                    <a:pt x="3411" y="5865"/>
                  </a:lnTo>
                  <a:lnTo>
                    <a:pt x="3531" y="5805"/>
                  </a:lnTo>
                  <a:lnTo>
                    <a:pt x="3650" y="5685"/>
                  </a:lnTo>
                  <a:lnTo>
                    <a:pt x="3740" y="5565"/>
                  </a:lnTo>
                  <a:lnTo>
                    <a:pt x="3830" y="5416"/>
                  </a:lnTo>
                  <a:lnTo>
                    <a:pt x="3890" y="5266"/>
                  </a:lnTo>
                  <a:lnTo>
                    <a:pt x="3920" y="5087"/>
                  </a:lnTo>
                  <a:lnTo>
                    <a:pt x="3949" y="4937"/>
                  </a:lnTo>
                  <a:lnTo>
                    <a:pt x="3949" y="4787"/>
                  </a:lnTo>
                  <a:lnTo>
                    <a:pt x="3890" y="4638"/>
                  </a:lnTo>
                  <a:lnTo>
                    <a:pt x="3830" y="4518"/>
                  </a:lnTo>
                  <a:lnTo>
                    <a:pt x="3949" y="4638"/>
                  </a:lnTo>
                  <a:lnTo>
                    <a:pt x="4189" y="4877"/>
                  </a:lnTo>
                  <a:lnTo>
                    <a:pt x="4488" y="5027"/>
                  </a:lnTo>
                  <a:lnTo>
                    <a:pt x="4787" y="5147"/>
                  </a:lnTo>
                  <a:lnTo>
                    <a:pt x="4967" y="5176"/>
                  </a:lnTo>
                  <a:lnTo>
                    <a:pt x="5116" y="5206"/>
                  </a:lnTo>
                  <a:lnTo>
                    <a:pt x="5296" y="5206"/>
                  </a:lnTo>
                  <a:lnTo>
                    <a:pt x="5445" y="5176"/>
                  </a:lnTo>
                  <a:lnTo>
                    <a:pt x="5625" y="5147"/>
                  </a:lnTo>
                  <a:lnTo>
                    <a:pt x="5774" y="5087"/>
                  </a:lnTo>
                  <a:lnTo>
                    <a:pt x="5924" y="4997"/>
                  </a:lnTo>
                  <a:lnTo>
                    <a:pt x="6044" y="4877"/>
                  </a:lnTo>
                  <a:lnTo>
                    <a:pt x="6163" y="4758"/>
                  </a:lnTo>
                  <a:lnTo>
                    <a:pt x="6253" y="4638"/>
                  </a:lnTo>
                  <a:lnTo>
                    <a:pt x="6313" y="4488"/>
                  </a:lnTo>
                  <a:lnTo>
                    <a:pt x="6373" y="4309"/>
                  </a:lnTo>
                  <a:lnTo>
                    <a:pt x="6373" y="4159"/>
                  </a:lnTo>
                  <a:lnTo>
                    <a:pt x="6373" y="3980"/>
                  </a:lnTo>
                  <a:lnTo>
                    <a:pt x="6343" y="3830"/>
                  </a:lnTo>
                  <a:lnTo>
                    <a:pt x="6253" y="3681"/>
                  </a:lnTo>
                  <a:lnTo>
                    <a:pt x="6044" y="3381"/>
                  </a:lnTo>
                  <a:lnTo>
                    <a:pt x="5924" y="3262"/>
                  </a:lnTo>
                  <a:lnTo>
                    <a:pt x="5804" y="3172"/>
                  </a:lnTo>
                  <a:lnTo>
                    <a:pt x="5655" y="3082"/>
                  </a:lnTo>
                  <a:lnTo>
                    <a:pt x="5505" y="3022"/>
                  </a:lnTo>
                  <a:lnTo>
                    <a:pt x="5356" y="2962"/>
                  </a:lnTo>
                  <a:lnTo>
                    <a:pt x="5176" y="2933"/>
                  </a:lnTo>
                  <a:lnTo>
                    <a:pt x="5685" y="2813"/>
                  </a:lnTo>
                  <a:lnTo>
                    <a:pt x="5924" y="2723"/>
                  </a:lnTo>
                  <a:lnTo>
                    <a:pt x="6163" y="2603"/>
                  </a:lnTo>
                  <a:lnTo>
                    <a:pt x="6373" y="2454"/>
                  </a:lnTo>
                  <a:lnTo>
                    <a:pt x="6552" y="2274"/>
                  </a:lnTo>
                  <a:lnTo>
                    <a:pt x="6702" y="2065"/>
                  </a:lnTo>
                  <a:lnTo>
                    <a:pt x="6732" y="1945"/>
                  </a:lnTo>
                  <a:lnTo>
                    <a:pt x="6762" y="1796"/>
                  </a:lnTo>
                  <a:lnTo>
                    <a:pt x="6762" y="1646"/>
                  </a:lnTo>
                  <a:lnTo>
                    <a:pt x="6732" y="1497"/>
                  </a:lnTo>
                  <a:lnTo>
                    <a:pt x="6672" y="1347"/>
                  </a:lnTo>
                  <a:lnTo>
                    <a:pt x="6582" y="1197"/>
                  </a:lnTo>
                  <a:lnTo>
                    <a:pt x="6493" y="1078"/>
                  </a:lnTo>
                  <a:lnTo>
                    <a:pt x="6343" y="988"/>
                  </a:lnTo>
                  <a:lnTo>
                    <a:pt x="6223" y="898"/>
                  </a:lnTo>
                  <a:lnTo>
                    <a:pt x="6074" y="838"/>
                  </a:lnTo>
                  <a:lnTo>
                    <a:pt x="5924" y="808"/>
                  </a:lnTo>
                  <a:lnTo>
                    <a:pt x="5745" y="778"/>
                  </a:lnTo>
                  <a:lnTo>
                    <a:pt x="5595" y="808"/>
                  </a:lnTo>
                  <a:lnTo>
                    <a:pt x="5445" y="808"/>
                  </a:lnTo>
                  <a:lnTo>
                    <a:pt x="5146" y="928"/>
                  </a:lnTo>
                  <a:lnTo>
                    <a:pt x="4877" y="1108"/>
                  </a:lnTo>
                  <a:lnTo>
                    <a:pt x="4638" y="1317"/>
                  </a:lnTo>
                  <a:lnTo>
                    <a:pt x="4428" y="1556"/>
                  </a:lnTo>
                  <a:lnTo>
                    <a:pt x="4279" y="1826"/>
                  </a:lnTo>
                  <a:lnTo>
                    <a:pt x="4129" y="2125"/>
                  </a:lnTo>
                  <a:lnTo>
                    <a:pt x="4039" y="1706"/>
                  </a:lnTo>
                  <a:lnTo>
                    <a:pt x="3860" y="1287"/>
                  </a:lnTo>
                  <a:lnTo>
                    <a:pt x="3650" y="868"/>
                  </a:lnTo>
                  <a:lnTo>
                    <a:pt x="3411" y="479"/>
                  </a:lnTo>
                  <a:lnTo>
                    <a:pt x="3291" y="360"/>
                  </a:lnTo>
                  <a:lnTo>
                    <a:pt x="3112" y="210"/>
                  </a:lnTo>
                  <a:lnTo>
                    <a:pt x="2962" y="120"/>
                  </a:lnTo>
                  <a:lnTo>
                    <a:pt x="2753" y="31"/>
                  </a:lnTo>
                  <a:lnTo>
                    <a:pt x="2573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1" name="Google Shape;5941;p43"/>
            <p:cNvSpPr/>
            <p:nvPr/>
          </p:nvSpPr>
          <p:spPr>
            <a:xfrm>
              <a:off x="2685425" y="1805100"/>
              <a:ext cx="56125" cy="56875"/>
            </a:xfrm>
            <a:custGeom>
              <a:avLst/>
              <a:gdLst/>
              <a:ahLst/>
              <a:cxnLst/>
              <a:rect l="l" t="t" r="r" b="b"/>
              <a:pathLst>
                <a:path w="2245" h="2275" extrusionOk="0">
                  <a:moveTo>
                    <a:pt x="1108" y="1"/>
                  </a:moveTo>
                  <a:lnTo>
                    <a:pt x="898" y="31"/>
                  </a:lnTo>
                  <a:lnTo>
                    <a:pt x="689" y="61"/>
                  </a:lnTo>
                  <a:lnTo>
                    <a:pt x="479" y="180"/>
                  </a:lnTo>
                  <a:lnTo>
                    <a:pt x="270" y="330"/>
                  </a:lnTo>
                  <a:lnTo>
                    <a:pt x="150" y="539"/>
                  </a:lnTo>
                  <a:lnTo>
                    <a:pt x="31" y="779"/>
                  </a:lnTo>
                  <a:lnTo>
                    <a:pt x="1" y="1018"/>
                  </a:lnTo>
                  <a:lnTo>
                    <a:pt x="1" y="1257"/>
                  </a:lnTo>
                  <a:lnTo>
                    <a:pt x="61" y="1497"/>
                  </a:lnTo>
                  <a:lnTo>
                    <a:pt x="150" y="1706"/>
                  </a:lnTo>
                  <a:lnTo>
                    <a:pt x="270" y="1916"/>
                  </a:lnTo>
                  <a:lnTo>
                    <a:pt x="450" y="2095"/>
                  </a:lnTo>
                  <a:lnTo>
                    <a:pt x="689" y="2215"/>
                  </a:lnTo>
                  <a:lnTo>
                    <a:pt x="809" y="2245"/>
                  </a:lnTo>
                  <a:lnTo>
                    <a:pt x="928" y="2275"/>
                  </a:lnTo>
                  <a:lnTo>
                    <a:pt x="1227" y="2275"/>
                  </a:lnTo>
                  <a:lnTo>
                    <a:pt x="1377" y="2245"/>
                  </a:lnTo>
                  <a:lnTo>
                    <a:pt x="1527" y="2185"/>
                  </a:lnTo>
                  <a:lnTo>
                    <a:pt x="1646" y="2125"/>
                  </a:lnTo>
                  <a:lnTo>
                    <a:pt x="1766" y="2035"/>
                  </a:lnTo>
                  <a:lnTo>
                    <a:pt x="1975" y="1826"/>
                  </a:lnTo>
                  <a:lnTo>
                    <a:pt x="2125" y="1586"/>
                  </a:lnTo>
                  <a:lnTo>
                    <a:pt x="2215" y="1317"/>
                  </a:lnTo>
                  <a:lnTo>
                    <a:pt x="2245" y="1168"/>
                  </a:lnTo>
                  <a:lnTo>
                    <a:pt x="2245" y="1048"/>
                  </a:lnTo>
                  <a:lnTo>
                    <a:pt x="2215" y="898"/>
                  </a:lnTo>
                  <a:lnTo>
                    <a:pt x="2185" y="749"/>
                  </a:lnTo>
                  <a:lnTo>
                    <a:pt x="2125" y="599"/>
                  </a:lnTo>
                  <a:lnTo>
                    <a:pt x="2035" y="479"/>
                  </a:lnTo>
                  <a:lnTo>
                    <a:pt x="1916" y="300"/>
                  </a:lnTo>
                  <a:lnTo>
                    <a:pt x="1736" y="180"/>
                  </a:lnTo>
                  <a:lnTo>
                    <a:pt x="1527" y="91"/>
                  </a:lnTo>
                  <a:lnTo>
                    <a:pt x="1317" y="31"/>
                  </a:lnTo>
                  <a:lnTo>
                    <a:pt x="110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42" name="Google Shape;5942;p43"/>
          <p:cNvGrpSpPr/>
          <p:nvPr/>
        </p:nvGrpSpPr>
        <p:grpSpPr>
          <a:xfrm>
            <a:off x="4070900" y="630011"/>
            <a:ext cx="252777" cy="251609"/>
            <a:chOff x="1898575" y="1639050"/>
            <a:chExt cx="154850" cy="154125"/>
          </a:xfrm>
        </p:grpSpPr>
        <p:sp>
          <p:nvSpPr>
            <p:cNvPr id="5943" name="Google Shape;5943;p43"/>
            <p:cNvSpPr/>
            <p:nvPr/>
          </p:nvSpPr>
          <p:spPr>
            <a:xfrm>
              <a:off x="1898575" y="1639050"/>
              <a:ext cx="154850" cy="154125"/>
            </a:xfrm>
            <a:custGeom>
              <a:avLst/>
              <a:gdLst/>
              <a:ahLst/>
              <a:cxnLst/>
              <a:rect l="l" t="t" r="r" b="b"/>
              <a:pathLst>
                <a:path w="6194" h="6165" extrusionOk="0">
                  <a:moveTo>
                    <a:pt x="1497" y="1"/>
                  </a:moveTo>
                  <a:lnTo>
                    <a:pt x="1317" y="31"/>
                  </a:lnTo>
                  <a:lnTo>
                    <a:pt x="1108" y="61"/>
                  </a:lnTo>
                  <a:lnTo>
                    <a:pt x="928" y="151"/>
                  </a:lnTo>
                  <a:lnTo>
                    <a:pt x="779" y="270"/>
                  </a:lnTo>
                  <a:lnTo>
                    <a:pt x="629" y="450"/>
                  </a:lnTo>
                  <a:lnTo>
                    <a:pt x="569" y="569"/>
                  </a:lnTo>
                  <a:lnTo>
                    <a:pt x="539" y="719"/>
                  </a:lnTo>
                  <a:lnTo>
                    <a:pt x="539" y="899"/>
                  </a:lnTo>
                  <a:lnTo>
                    <a:pt x="569" y="1048"/>
                  </a:lnTo>
                  <a:lnTo>
                    <a:pt x="599" y="1198"/>
                  </a:lnTo>
                  <a:lnTo>
                    <a:pt x="659" y="1347"/>
                  </a:lnTo>
                  <a:lnTo>
                    <a:pt x="749" y="1497"/>
                  </a:lnTo>
                  <a:lnTo>
                    <a:pt x="838" y="1617"/>
                  </a:lnTo>
                  <a:lnTo>
                    <a:pt x="1018" y="1856"/>
                  </a:lnTo>
                  <a:lnTo>
                    <a:pt x="1257" y="2065"/>
                  </a:lnTo>
                  <a:lnTo>
                    <a:pt x="1467" y="2245"/>
                  </a:lnTo>
                  <a:lnTo>
                    <a:pt x="1736" y="2394"/>
                  </a:lnTo>
                  <a:lnTo>
                    <a:pt x="1586" y="2365"/>
                  </a:lnTo>
                  <a:lnTo>
                    <a:pt x="1407" y="2335"/>
                  </a:lnTo>
                  <a:lnTo>
                    <a:pt x="1257" y="2305"/>
                  </a:lnTo>
                  <a:lnTo>
                    <a:pt x="1108" y="2335"/>
                  </a:lnTo>
                  <a:lnTo>
                    <a:pt x="928" y="2365"/>
                  </a:lnTo>
                  <a:lnTo>
                    <a:pt x="779" y="2394"/>
                  </a:lnTo>
                  <a:lnTo>
                    <a:pt x="629" y="2484"/>
                  </a:lnTo>
                  <a:lnTo>
                    <a:pt x="479" y="2544"/>
                  </a:lnTo>
                  <a:lnTo>
                    <a:pt x="360" y="2664"/>
                  </a:lnTo>
                  <a:lnTo>
                    <a:pt x="270" y="2783"/>
                  </a:lnTo>
                  <a:lnTo>
                    <a:pt x="180" y="2903"/>
                  </a:lnTo>
                  <a:lnTo>
                    <a:pt x="90" y="3053"/>
                  </a:lnTo>
                  <a:lnTo>
                    <a:pt x="31" y="3202"/>
                  </a:lnTo>
                  <a:lnTo>
                    <a:pt x="1" y="3382"/>
                  </a:lnTo>
                  <a:lnTo>
                    <a:pt x="1" y="3531"/>
                  </a:lnTo>
                  <a:lnTo>
                    <a:pt x="31" y="3711"/>
                  </a:lnTo>
                  <a:lnTo>
                    <a:pt x="61" y="3860"/>
                  </a:lnTo>
                  <a:lnTo>
                    <a:pt x="150" y="4010"/>
                  </a:lnTo>
                  <a:lnTo>
                    <a:pt x="240" y="4130"/>
                  </a:lnTo>
                  <a:lnTo>
                    <a:pt x="360" y="4249"/>
                  </a:lnTo>
                  <a:lnTo>
                    <a:pt x="479" y="4339"/>
                  </a:lnTo>
                  <a:lnTo>
                    <a:pt x="629" y="4429"/>
                  </a:lnTo>
                  <a:lnTo>
                    <a:pt x="779" y="4459"/>
                  </a:lnTo>
                  <a:lnTo>
                    <a:pt x="928" y="4489"/>
                  </a:lnTo>
                  <a:lnTo>
                    <a:pt x="1108" y="4489"/>
                  </a:lnTo>
                  <a:lnTo>
                    <a:pt x="1257" y="4459"/>
                  </a:lnTo>
                  <a:lnTo>
                    <a:pt x="1437" y="4399"/>
                  </a:lnTo>
                  <a:lnTo>
                    <a:pt x="1586" y="4339"/>
                  </a:lnTo>
                  <a:lnTo>
                    <a:pt x="1706" y="4249"/>
                  </a:lnTo>
                  <a:lnTo>
                    <a:pt x="1796" y="4160"/>
                  </a:lnTo>
                  <a:lnTo>
                    <a:pt x="1866" y="4043"/>
                  </a:lnTo>
                  <a:lnTo>
                    <a:pt x="1826" y="4190"/>
                  </a:lnTo>
                  <a:lnTo>
                    <a:pt x="1766" y="4519"/>
                  </a:lnTo>
                  <a:lnTo>
                    <a:pt x="1766" y="4848"/>
                  </a:lnTo>
                  <a:lnTo>
                    <a:pt x="1826" y="5177"/>
                  </a:lnTo>
                  <a:lnTo>
                    <a:pt x="1856" y="5326"/>
                  </a:lnTo>
                  <a:lnTo>
                    <a:pt x="1945" y="5476"/>
                  </a:lnTo>
                  <a:lnTo>
                    <a:pt x="2035" y="5626"/>
                  </a:lnTo>
                  <a:lnTo>
                    <a:pt x="2125" y="5775"/>
                  </a:lnTo>
                  <a:lnTo>
                    <a:pt x="2245" y="5895"/>
                  </a:lnTo>
                  <a:lnTo>
                    <a:pt x="2364" y="5985"/>
                  </a:lnTo>
                  <a:lnTo>
                    <a:pt x="2514" y="6074"/>
                  </a:lnTo>
                  <a:lnTo>
                    <a:pt x="2663" y="6134"/>
                  </a:lnTo>
                  <a:lnTo>
                    <a:pt x="2843" y="6164"/>
                  </a:lnTo>
                  <a:lnTo>
                    <a:pt x="3172" y="6164"/>
                  </a:lnTo>
                  <a:lnTo>
                    <a:pt x="3322" y="6104"/>
                  </a:lnTo>
                  <a:lnTo>
                    <a:pt x="3471" y="6044"/>
                  </a:lnTo>
                  <a:lnTo>
                    <a:pt x="3621" y="5955"/>
                  </a:lnTo>
                  <a:lnTo>
                    <a:pt x="3740" y="5835"/>
                  </a:lnTo>
                  <a:lnTo>
                    <a:pt x="3830" y="5715"/>
                  </a:lnTo>
                  <a:lnTo>
                    <a:pt x="3980" y="5386"/>
                  </a:lnTo>
                  <a:lnTo>
                    <a:pt x="4010" y="5207"/>
                  </a:lnTo>
                  <a:lnTo>
                    <a:pt x="4040" y="5057"/>
                  </a:lnTo>
                  <a:lnTo>
                    <a:pt x="4040" y="4908"/>
                  </a:lnTo>
                  <a:lnTo>
                    <a:pt x="4040" y="4728"/>
                  </a:lnTo>
                  <a:lnTo>
                    <a:pt x="3980" y="4549"/>
                  </a:lnTo>
                  <a:lnTo>
                    <a:pt x="3920" y="4399"/>
                  </a:lnTo>
                  <a:lnTo>
                    <a:pt x="4279" y="4758"/>
                  </a:lnTo>
                  <a:lnTo>
                    <a:pt x="4488" y="4937"/>
                  </a:lnTo>
                  <a:lnTo>
                    <a:pt x="4698" y="5087"/>
                  </a:lnTo>
                  <a:lnTo>
                    <a:pt x="4937" y="5207"/>
                  </a:lnTo>
                  <a:lnTo>
                    <a:pt x="5206" y="5267"/>
                  </a:lnTo>
                  <a:lnTo>
                    <a:pt x="5446" y="5267"/>
                  </a:lnTo>
                  <a:lnTo>
                    <a:pt x="5566" y="5237"/>
                  </a:lnTo>
                  <a:lnTo>
                    <a:pt x="5685" y="5177"/>
                  </a:lnTo>
                  <a:lnTo>
                    <a:pt x="5835" y="5117"/>
                  </a:lnTo>
                  <a:lnTo>
                    <a:pt x="5954" y="4997"/>
                  </a:lnTo>
                  <a:lnTo>
                    <a:pt x="6044" y="4878"/>
                  </a:lnTo>
                  <a:lnTo>
                    <a:pt x="6134" y="4728"/>
                  </a:lnTo>
                  <a:lnTo>
                    <a:pt x="6164" y="4578"/>
                  </a:lnTo>
                  <a:lnTo>
                    <a:pt x="6194" y="4429"/>
                  </a:lnTo>
                  <a:lnTo>
                    <a:pt x="6194" y="4279"/>
                  </a:lnTo>
                  <a:lnTo>
                    <a:pt x="6194" y="4100"/>
                  </a:lnTo>
                  <a:lnTo>
                    <a:pt x="6134" y="3950"/>
                  </a:lnTo>
                  <a:lnTo>
                    <a:pt x="6074" y="3801"/>
                  </a:lnTo>
                  <a:lnTo>
                    <a:pt x="5984" y="3681"/>
                  </a:lnTo>
                  <a:lnTo>
                    <a:pt x="5895" y="3561"/>
                  </a:lnTo>
                  <a:lnTo>
                    <a:pt x="5625" y="3352"/>
                  </a:lnTo>
                  <a:lnTo>
                    <a:pt x="5356" y="3202"/>
                  </a:lnTo>
                  <a:lnTo>
                    <a:pt x="5057" y="3112"/>
                  </a:lnTo>
                  <a:lnTo>
                    <a:pt x="4728" y="3053"/>
                  </a:lnTo>
                  <a:lnTo>
                    <a:pt x="4399" y="3053"/>
                  </a:lnTo>
                  <a:lnTo>
                    <a:pt x="4100" y="3083"/>
                  </a:lnTo>
                  <a:lnTo>
                    <a:pt x="4399" y="2783"/>
                  </a:lnTo>
                  <a:lnTo>
                    <a:pt x="4698" y="2424"/>
                  </a:lnTo>
                  <a:lnTo>
                    <a:pt x="4967" y="2035"/>
                  </a:lnTo>
                  <a:lnTo>
                    <a:pt x="5147" y="1646"/>
                  </a:lnTo>
                  <a:lnTo>
                    <a:pt x="5206" y="1467"/>
                  </a:lnTo>
                  <a:lnTo>
                    <a:pt x="5236" y="1258"/>
                  </a:lnTo>
                  <a:lnTo>
                    <a:pt x="5236" y="1048"/>
                  </a:lnTo>
                  <a:lnTo>
                    <a:pt x="5206" y="839"/>
                  </a:lnTo>
                  <a:lnTo>
                    <a:pt x="5147" y="659"/>
                  </a:lnTo>
                  <a:lnTo>
                    <a:pt x="5057" y="480"/>
                  </a:lnTo>
                  <a:lnTo>
                    <a:pt x="4937" y="330"/>
                  </a:lnTo>
                  <a:lnTo>
                    <a:pt x="4758" y="240"/>
                  </a:lnTo>
                  <a:lnTo>
                    <a:pt x="4608" y="151"/>
                  </a:lnTo>
                  <a:lnTo>
                    <a:pt x="4459" y="121"/>
                  </a:lnTo>
                  <a:lnTo>
                    <a:pt x="4279" y="121"/>
                  </a:lnTo>
                  <a:lnTo>
                    <a:pt x="4100" y="151"/>
                  </a:lnTo>
                  <a:lnTo>
                    <a:pt x="3950" y="180"/>
                  </a:lnTo>
                  <a:lnTo>
                    <a:pt x="3770" y="270"/>
                  </a:lnTo>
                  <a:lnTo>
                    <a:pt x="3621" y="360"/>
                  </a:lnTo>
                  <a:lnTo>
                    <a:pt x="3501" y="450"/>
                  </a:lnTo>
                  <a:lnTo>
                    <a:pt x="3262" y="719"/>
                  </a:lnTo>
                  <a:lnTo>
                    <a:pt x="3022" y="1048"/>
                  </a:lnTo>
                  <a:lnTo>
                    <a:pt x="2813" y="1377"/>
                  </a:lnTo>
                  <a:lnTo>
                    <a:pt x="2663" y="1706"/>
                  </a:lnTo>
                  <a:lnTo>
                    <a:pt x="2663" y="1497"/>
                  </a:lnTo>
                  <a:lnTo>
                    <a:pt x="2663" y="1287"/>
                  </a:lnTo>
                  <a:lnTo>
                    <a:pt x="2604" y="1078"/>
                  </a:lnTo>
                  <a:lnTo>
                    <a:pt x="2544" y="899"/>
                  </a:lnTo>
                  <a:lnTo>
                    <a:pt x="2484" y="689"/>
                  </a:lnTo>
                  <a:lnTo>
                    <a:pt x="2364" y="510"/>
                  </a:lnTo>
                  <a:lnTo>
                    <a:pt x="2245" y="360"/>
                  </a:lnTo>
                  <a:lnTo>
                    <a:pt x="2095" y="210"/>
                  </a:lnTo>
                  <a:lnTo>
                    <a:pt x="1915" y="121"/>
                  </a:lnTo>
                  <a:lnTo>
                    <a:pt x="1706" y="31"/>
                  </a:lnTo>
                  <a:lnTo>
                    <a:pt x="1497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4" name="Google Shape;5944;p43"/>
            <p:cNvSpPr/>
            <p:nvPr/>
          </p:nvSpPr>
          <p:spPr>
            <a:xfrm>
              <a:off x="1939725" y="1687675"/>
              <a:ext cx="56850" cy="56125"/>
            </a:xfrm>
            <a:custGeom>
              <a:avLst/>
              <a:gdLst/>
              <a:ahLst/>
              <a:cxnLst/>
              <a:rect l="l" t="t" r="r" b="b"/>
              <a:pathLst>
                <a:path w="2274" h="2245" extrusionOk="0">
                  <a:moveTo>
                    <a:pt x="1167" y="1"/>
                  </a:moveTo>
                  <a:lnTo>
                    <a:pt x="928" y="31"/>
                  </a:lnTo>
                  <a:lnTo>
                    <a:pt x="688" y="120"/>
                  </a:lnTo>
                  <a:lnTo>
                    <a:pt x="479" y="240"/>
                  </a:lnTo>
                  <a:lnTo>
                    <a:pt x="299" y="420"/>
                  </a:lnTo>
                  <a:lnTo>
                    <a:pt x="150" y="599"/>
                  </a:lnTo>
                  <a:lnTo>
                    <a:pt x="60" y="808"/>
                  </a:lnTo>
                  <a:lnTo>
                    <a:pt x="0" y="1078"/>
                  </a:lnTo>
                  <a:lnTo>
                    <a:pt x="0" y="1317"/>
                  </a:lnTo>
                  <a:lnTo>
                    <a:pt x="30" y="1437"/>
                  </a:lnTo>
                  <a:lnTo>
                    <a:pt x="60" y="1586"/>
                  </a:lnTo>
                  <a:lnTo>
                    <a:pt x="120" y="1706"/>
                  </a:lnTo>
                  <a:lnTo>
                    <a:pt x="210" y="1826"/>
                  </a:lnTo>
                  <a:lnTo>
                    <a:pt x="329" y="1915"/>
                  </a:lnTo>
                  <a:lnTo>
                    <a:pt x="449" y="2035"/>
                  </a:lnTo>
                  <a:lnTo>
                    <a:pt x="569" y="2095"/>
                  </a:lnTo>
                  <a:lnTo>
                    <a:pt x="688" y="2155"/>
                  </a:lnTo>
                  <a:lnTo>
                    <a:pt x="988" y="2245"/>
                  </a:lnTo>
                  <a:lnTo>
                    <a:pt x="1257" y="2245"/>
                  </a:lnTo>
                  <a:lnTo>
                    <a:pt x="1556" y="2185"/>
                  </a:lnTo>
                  <a:lnTo>
                    <a:pt x="1676" y="2155"/>
                  </a:lnTo>
                  <a:lnTo>
                    <a:pt x="1795" y="2065"/>
                  </a:lnTo>
                  <a:lnTo>
                    <a:pt x="1915" y="1975"/>
                  </a:lnTo>
                  <a:lnTo>
                    <a:pt x="2005" y="1885"/>
                  </a:lnTo>
                  <a:lnTo>
                    <a:pt x="2094" y="1766"/>
                  </a:lnTo>
                  <a:lnTo>
                    <a:pt x="2184" y="1616"/>
                  </a:lnTo>
                  <a:lnTo>
                    <a:pt x="2244" y="1407"/>
                  </a:lnTo>
                  <a:lnTo>
                    <a:pt x="2274" y="1197"/>
                  </a:lnTo>
                  <a:lnTo>
                    <a:pt x="2244" y="988"/>
                  </a:lnTo>
                  <a:lnTo>
                    <a:pt x="2214" y="779"/>
                  </a:lnTo>
                  <a:lnTo>
                    <a:pt x="2124" y="569"/>
                  </a:lnTo>
                  <a:lnTo>
                    <a:pt x="2005" y="390"/>
                  </a:lnTo>
                  <a:lnTo>
                    <a:pt x="1825" y="240"/>
                  </a:lnTo>
                  <a:lnTo>
                    <a:pt x="1646" y="120"/>
                  </a:lnTo>
                  <a:lnTo>
                    <a:pt x="1406" y="31"/>
                  </a:lnTo>
                  <a:lnTo>
                    <a:pt x="116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45" name="Google Shape;5945;p43"/>
          <p:cNvGrpSpPr/>
          <p:nvPr/>
        </p:nvGrpSpPr>
        <p:grpSpPr>
          <a:xfrm>
            <a:off x="7734043" y="1281035"/>
            <a:ext cx="252769" cy="234961"/>
            <a:chOff x="996550" y="1565775"/>
            <a:chExt cx="159325" cy="148100"/>
          </a:xfrm>
        </p:grpSpPr>
        <p:sp>
          <p:nvSpPr>
            <p:cNvPr id="5946" name="Google Shape;5946;p43"/>
            <p:cNvSpPr/>
            <p:nvPr/>
          </p:nvSpPr>
          <p:spPr>
            <a:xfrm>
              <a:off x="996550" y="1565775"/>
              <a:ext cx="159325" cy="148100"/>
            </a:xfrm>
            <a:custGeom>
              <a:avLst/>
              <a:gdLst/>
              <a:ahLst/>
              <a:cxnLst/>
              <a:rect l="l" t="t" r="r" b="b"/>
              <a:pathLst>
                <a:path w="6373" h="5924" extrusionOk="0">
                  <a:moveTo>
                    <a:pt x="2872" y="0"/>
                  </a:moveTo>
                  <a:lnTo>
                    <a:pt x="2723" y="60"/>
                  </a:lnTo>
                  <a:lnTo>
                    <a:pt x="2573" y="120"/>
                  </a:lnTo>
                  <a:lnTo>
                    <a:pt x="2453" y="209"/>
                  </a:lnTo>
                  <a:lnTo>
                    <a:pt x="2334" y="299"/>
                  </a:lnTo>
                  <a:lnTo>
                    <a:pt x="2214" y="419"/>
                  </a:lnTo>
                  <a:lnTo>
                    <a:pt x="2154" y="568"/>
                  </a:lnTo>
                  <a:lnTo>
                    <a:pt x="2094" y="718"/>
                  </a:lnTo>
                  <a:lnTo>
                    <a:pt x="2065" y="898"/>
                  </a:lnTo>
                  <a:lnTo>
                    <a:pt x="2065" y="1047"/>
                  </a:lnTo>
                  <a:lnTo>
                    <a:pt x="2065" y="1227"/>
                  </a:lnTo>
                  <a:lnTo>
                    <a:pt x="2094" y="1376"/>
                  </a:lnTo>
                  <a:lnTo>
                    <a:pt x="2154" y="1526"/>
                  </a:lnTo>
                  <a:lnTo>
                    <a:pt x="2244" y="1645"/>
                  </a:lnTo>
                  <a:lnTo>
                    <a:pt x="2330" y="1710"/>
                  </a:lnTo>
                  <a:lnTo>
                    <a:pt x="2214" y="1645"/>
                  </a:lnTo>
                  <a:lnTo>
                    <a:pt x="1885" y="1526"/>
                  </a:lnTo>
                  <a:lnTo>
                    <a:pt x="1556" y="1436"/>
                  </a:lnTo>
                  <a:lnTo>
                    <a:pt x="1227" y="1436"/>
                  </a:lnTo>
                  <a:lnTo>
                    <a:pt x="1077" y="1466"/>
                  </a:lnTo>
                  <a:lnTo>
                    <a:pt x="898" y="1496"/>
                  </a:lnTo>
                  <a:lnTo>
                    <a:pt x="748" y="1556"/>
                  </a:lnTo>
                  <a:lnTo>
                    <a:pt x="599" y="1616"/>
                  </a:lnTo>
                  <a:lnTo>
                    <a:pt x="449" y="1705"/>
                  </a:lnTo>
                  <a:lnTo>
                    <a:pt x="329" y="1825"/>
                  </a:lnTo>
                  <a:lnTo>
                    <a:pt x="210" y="1945"/>
                  </a:lnTo>
                  <a:lnTo>
                    <a:pt x="120" y="2094"/>
                  </a:lnTo>
                  <a:lnTo>
                    <a:pt x="60" y="2244"/>
                  </a:lnTo>
                  <a:lnTo>
                    <a:pt x="30" y="2393"/>
                  </a:lnTo>
                  <a:lnTo>
                    <a:pt x="0" y="2573"/>
                  </a:lnTo>
                  <a:lnTo>
                    <a:pt x="0" y="2723"/>
                  </a:lnTo>
                  <a:lnTo>
                    <a:pt x="30" y="2902"/>
                  </a:lnTo>
                  <a:lnTo>
                    <a:pt x="90" y="3052"/>
                  </a:lnTo>
                  <a:lnTo>
                    <a:pt x="180" y="3171"/>
                  </a:lnTo>
                  <a:lnTo>
                    <a:pt x="299" y="3291"/>
                  </a:lnTo>
                  <a:lnTo>
                    <a:pt x="599" y="3500"/>
                  </a:lnTo>
                  <a:lnTo>
                    <a:pt x="748" y="3590"/>
                  </a:lnTo>
                  <a:lnTo>
                    <a:pt x="898" y="3650"/>
                  </a:lnTo>
                  <a:lnTo>
                    <a:pt x="1047" y="3680"/>
                  </a:lnTo>
                  <a:lnTo>
                    <a:pt x="1227" y="3710"/>
                  </a:lnTo>
                  <a:lnTo>
                    <a:pt x="1406" y="3680"/>
                  </a:lnTo>
                  <a:lnTo>
                    <a:pt x="1586" y="3680"/>
                  </a:lnTo>
                  <a:lnTo>
                    <a:pt x="1137" y="3949"/>
                  </a:lnTo>
                  <a:lnTo>
                    <a:pt x="928" y="4099"/>
                  </a:lnTo>
                  <a:lnTo>
                    <a:pt x="748" y="4278"/>
                  </a:lnTo>
                  <a:lnTo>
                    <a:pt x="569" y="4488"/>
                  </a:lnTo>
                  <a:lnTo>
                    <a:pt x="479" y="4727"/>
                  </a:lnTo>
                  <a:lnTo>
                    <a:pt x="419" y="4996"/>
                  </a:lnTo>
                  <a:lnTo>
                    <a:pt x="419" y="5116"/>
                  </a:lnTo>
                  <a:lnTo>
                    <a:pt x="419" y="5236"/>
                  </a:lnTo>
                  <a:lnTo>
                    <a:pt x="479" y="5385"/>
                  </a:lnTo>
                  <a:lnTo>
                    <a:pt x="569" y="5535"/>
                  </a:lnTo>
                  <a:lnTo>
                    <a:pt x="658" y="5655"/>
                  </a:lnTo>
                  <a:lnTo>
                    <a:pt x="778" y="5744"/>
                  </a:lnTo>
                  <a:lnTo>
                    <a:pt x="928" y="5834"/>
                  </a:lnTo>
                  <a:lnTo>
                    <a:pt x="1077" y="5894"/>
                  </a:lnTo>
                  <a:lnTo>
                    <a:pt x="1227" y="5924"/>
                  </a:lnTo>
                  <a:lnTo>
                    <a:pt x="1556" y="5924"/>
                  </a:lnTo>
                  <a:lnTo>
                    <a:pt x="1706" y="5894"/>
                  </a:lnTo>
                  <a:lnTo>
                    <a:pt x="1855" y="5834"/>
                  </a:lnTo>
                  <a:lnTo>
                    <a:pt x="2005" y="5744"/>
                  </a:lnTo>
                  <a:lnTo>
                    <a:pt x="2244" y="5565"/>
                  </a:lnTo>
                  <a:lnTo>
                    <a:pt x="2453" y="5296"/>
                  </a:lnTo>
                  <a:lnTo>
                    <a:pt x="2603" y="5026"/>
                  </a:lnTo>
                  <a:lnTo>
                    <a:pt x="2723" y="4727"/>
                  </a:lnTo>
                  <a:lnTo>
                    <a:pt x="2783" y="4428"/>
                  </a:lnTo>
                  <a:lnTo>
                    <a:pt x="2813" y="4099"/>
                  </a:lnTo>
                  <a:lnTo>
                    <a:pt x="3052" y="4458"/>
                  </a:lnTo>
                  <a:lnTo>
                    <a:pt x="3351" y="4817"/>
                  </a:lnTo>
                  <a:lnTo>
                    <a:pt x="3680" y="5146"/>
                  </a:lnTo>
                  <a:lnTo>
                    <a:pt x="4009" y="5415"/>
                  </a:lnTo>
                  <a:lnTo>
                    <a:pt x="4189" y="5505"/>
                  </a:lnTo>
                  <a:lnTo>
                    <a:pt x="4368" y="5595"/>
                  </a:lnTo>
                  <a:lnTo>
                    <a:pt x="4578" y="5625"/>
                  </a:lnTo>
                  <a:lnTo>
                    <a:pt x="4787" y="5655"/>
                  </a:lnTo>
                  <a:lnTo>
                    <a:pt x="4967" y="5625"/>
                  </a:lnTo>
                  <a:lnTo>
                    <a:pt x="5176" y="5565"/>
                  </a:lnTo>
                  <a:lnTo>
                    <a:pt x="5326" y="5475"/>
                  </a:lnTo>
                  <a:lnTo>
                    <a:pt x="5475" y="5325"/>
                  </a:lnTo>
                  <a:lnTo>
                    <a:pt x="5565" y="5206"/>
                  </a:lnTo>
                  <a:lnTo>
                    <a:pt x="5655" y="5056"/>
                  </a:lnTo>
                  <a:lnTo>
                    <a:pt x="5685" y="4877"/>
                  </a:lnTo>
                  <a:lnTo>
                    <a:pt x="5685" y="4727"/>
                  </a:lnTo>
                  <a:lnTo>
                    <a:pt x="5685" y="4548"/>
                  </a:lnTo>
                  <a:lnTo>
                    <a:pt x="5655" y="4368"/>
                  </a:lnTo>
                  <a:lnTo>
                    <a:pt x="5595" y="4218"/>
                  </a:lnTo>
                  <a:lnTo>
                    <a:pt x="5505" y="4039"/>
                  </a:lnTo>
                  <a:lnTo>
                    <a:pt x="5296" y="3740"/>
                  </a:lnTo>
                  <a:lnTo>
                    <a:pt x="5026" y="3441"/>
                  </a:lnTo>
                  <a:lnTo>
                    <a:pt x="4757" y="3171"/>
                  </a:lnTo>
                  <a:lnTo>
                    <a:pt x="4458" y="2962"/>
                  </a:lnTo>
                  <a:lnTo>
                    <a:pt x="4667" y="3022"/>
                  </a:lnTo>
                  <a:lnTo>
                    <a:pt x="4877" y="3052"/>
                  </a:lnTo>
                  <a:lnTo>
                    <a:pt x="5296" y="3052"/>
                  </a:lnTo>
                  <a:lnTo>
                    <a:pt x="5475" y="2992"/>
                  </a:lnTo>
                  <a:lnTo>
                    <a:pt x="5685" y="2932"/>
                  </a:lnTo>
                  <a:lnTo>
                    <a:pt x="5864" y="2842"/>
                  </a:lnTo>
                  <a:lnTo>
                    <a:pt x="6044" y="2723"/>
                  </a:lnTo>
                  <a:lnTo>
                    <a:pt x="6163" y="2573"/>
                  </a:lnTo>
                  <a:lnTo>
                    <a:pt x="6283" y="2393"/>
                  </a:lnTo>
                  <a:lnTo>
                    <a:pt x="6343" y="2184"/>
                  </a:lnTo>
                  <a:lnTo>
                    <a:pt x="6373" y="1975"/>
                  </a:lnTo>
                  <a:lnTo>
                    <a:pt x="6373" y="1795"/>
                  </a:lnTo>
                  <a:lnTo>
                    <a:pt x="6343" y="1586"/>
                  </a:lnTo>
                  <a:lnTo>
                    <a:pt x="6253" y="1406"/>
                  </a:lnTo>
                  <a:lnTo>
                    <a:pt x="6104" y="1257"/>
                  </a:lnTo>
                  <a:lnTo>
                    <a:pt x="5984" y="1167"/>
                  </a:lnTo>
                  <a:lnTo>
                    <a:pt x="5834" y="1107"/>
                  </a:lnTo>
                  <a:lnTo>
                    <a:pt x="5685" y="1077"/>
                  </a:lnTo>
                  <a:lnTo>
                    <a:pt x="5535" y="1047"/>
                  </a:lnTo>
                  <a:lnTo>
                    <a:pt x="5385" y="1077"/>
                  </a:lnTo>
                  <a:lnTo>
                    <a:pt x="5206" y="1107"/>
                  </a:lnTo>
                  <a:lnTo>
                    <a:pt x="5056" y="1137"/>
                  </a:lnTo>
                  <a:lnTo>
                    <a:pt x="4937" y="1197"/>
                  </a:lnTo>
                  <a:lnTo>
                    <a:pt x="4667" y="1346"/>
                  </a:lnTo>
                  <a:lnTo>
                    <a:pt x="4398" y="1526"/>
                  </a:lnTo>
                  <a:lnTo>
                    <a:pt x="4189" y="1705"/>
                  </a:lnTo>
                  <a:lnTo>
                    <a:pt x="3979" y="1915"/>
                  </a:lnTo>
                  <a:lnTo>
                    <a:pt x="3979" y="1915"/>
                  </a:lnTo>
                  <a:lnTo>
                    <a:pt x="4039" y="1795"/>
                  </a:lnTo>
                  <a:lnTo>
                    <a:pt x="4099" y="1645"/>
                  </a:lnTo>
                  <a:lnTo>
                    <a:pt x="4159" y="1466"/>
                  </a:lnTo>
                  <a:lnTo>
                    <a:pt x="4159" y="1316"/>
                  </a:lnTo>
                  <a:lnTo>
                    <a:pt x="4189" y="1167"/>
                  </a:lnTo>
                  <a:lnTo>
                    <a:pt x="4159" y="987"/>
                  </a:lnTo>
                  <a:lnTo>
                    <a:pt x="4129" y="838"/>
                  </a:lnTo>
                  <a:lnTo>
                    <a:pt x="4069" y="688"/>
                  </a:lnTo>
                  <a:lnTo>
                    <a:pt x="3979" y="539"/>
                  </a:lnTo>
                  <a:lnTo>
                    <a:pt x="3890" y="419"/>
                  </a:lnTo>
                  <a:lnTo>
                    <a:pt x="3770" y="299"/>
                  </a:lnTo>
                  <a:lnTo>
                    <a:pt x="3650" y="180"/>
                  </a:lnTo>
                  <a:lnTo>
                    <a:pt x="3531" y="90"/>
                  </a:lnTo>
                  <a:lnTo>
                    <a:pt x="3381" y="30"/>
                  </a:lnTo>
                  <a:lnTo>
                    <a:pt x="3201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7" name="Google Shape;5947;p43"/>
            <p:cNvSpPr/>
            <p:nvPr/>
          </p:nvSpPr>
          <p:spPr>
            <a:xfrm>
              <a:off x="1045900" y="1606900"/>
              <a:ext cx="56125" cy="57625"/>
            </a:xfrm>
            <a:custGeom>
              <a:avLst/>
              <a:gdLst/>
              <a:ahLst/>
              <a:cxnLst/>
              <a:rect l="l" t="t" r="r" b="b"/>
              <a:pathLst>
                <a:path w="2245" h="2305" extrusionOk="0">
                  <a:moveTo>
                    <a:pt x="1048" y="0"/>
                  </a:moveTo>
                  <a:lnTo>
                    <a:pt x="898" y="30"/>
                  </a:lnTo>
                  <a:lnTo>
                    <a:pt x="779" y="60"/>
                  </a:lnTo>
                  <a:lnTo>
                    <a:pt x="629" y="120"/>
                  </a:lnTo>
                  <a:lnTo>
                    <a:pt x="509" y="210"/>
                  </a:lnTo>
                  <a:lnTo>
                    <a:pt x="390" y="300"/>
                  </a:lnTo>
                  <a:lnTo>
                    <a:pt x="270" y="419"/>
                  </a:lnTo>
                  <a:lnTo>
                    <a:pt x="180" y="539"/>
                  </a:lnTo>
                  <a:lnTo>
                    <a:pt x="61" y="778"/>
                  </a:lnTo>
                  <a:lnTo>
                    <a:pt x="1" y="1078"/>
                  </a:lnTo>
                  <a:lnTo>
                    <a:pt x="1" y="1347"/>
                  </a:lnTo>
                  <a:lnTo>
                    <a:pt x="31" y="1496"/>
                  </a:lnTo>
                  <a:lnTo>
                    <a:pt x="61" y="1616"/>
                  </a:lnTo>
                  <a:lnTo>
                    <a:pt x="120" y="1766"/>
                  </a:lnTo>
                  <a:lnTo>
                    <a:pt x="210" y="1885"/>
                  </a:lnTo>
                  <a:lnTo>
                    <a:pt x="300" y="2005"/>
                  </a:lnTo>
                  <a:lnTo>
                    <a:pt x="420" y="2095"/>
                  </a:lnTo>
                  <a:lnTo>
                    <a:pt x="629" y="2214"/>
                  </a:lnTo>
                  <a:lnTo>
                    <a:pt x="839" y="2274"/>
                  </a:lnTo>
                  <a:lnTo>
                    <a:pt x="1048" y="2304"/>
                  </a:lnTo>
                  <a:lnTo>
                    <a:pt x="1257" y="2304"/>
                  </a:lnTo>
                  <a:lnTo>
                    <a:pt x="1467" y="2244"/>
                  </a:lnTo>
                  <a:lnTo>
                    <a:pt x="1676" y="2155"/>
                  </a:lnTo>
                  <a:lnTo>
                    <a:pt x="1856" y="2035"/>
                  </a:lnTo>
                  <a:lnTo>
                    <a:pt x="2005" y="1885"/>
                  </a:lnTo>
                  <a:lnTo>
                    <a:pt x="2155" y="1646"/>
                  </a:lnTo>
                  <a:lnTo>
                    <a:pt x="2215" y="1437"/>
                  </a:lnTo>
                  <a:lnTo>
                    <a:pt x="2245" y="1167"/>
                  </a:lnTo>
                  <a:lnTo>
                    <a:pt x="2215" y="928"/>
                  </a:lnTo>
                  <a:lnTo>
                    <a:pt x="2125" y="719"/>
                  </a:lnTo>
                  <a:lnTo>
                    <a:pt x="2005" y="509"/>
                  </a:lnTo>
                  <a:lnTo>
                    <a:pt x="1826" y="300"/>
                  </a:lnTo>
                  <a:lnTo>
                    <a:pt x="1646" y="180"/>
                  </a:lnTo>
                  <a:lnTo>
                    <a:pt x="1407" y="60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" name="Imagen 101" descr="Texto&#10;&#10;Descripción generada automáticamente">
            <a:extLst>
              <a:ext uri="{FF2B5EF4-FFF2-40B4-BE49-F238E27FC236}">
                <a16:creationId xmlns:a16="http://schemas.microsoft.com/office/drawing/2014/main" xmlns="" id="{0C50DFE1-B499-47C9-BE53-01F3622F8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834" y="464213"/>
            <a:ext cx="2556118" cy="50953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8" name="Google Shape;6638;p74"/>
          <p:cNvSpPr txBox="1">
            <a:spLocks noGrp="1"/>
          </p:cNvSpPr>
          <p:nvPr>
            <p:ph type="title"/>
          </p:nvPr>
        </p:nvSpPr>
        <p:spPr>
          <a:xfrm>
            <a:off x="2274300" y="1879135"/>
            <a:ext cx="4595400" cy="59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GRACIAS</a:t>
            </a:r>
            <a:endParaRPr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CFAF9D6F-1630-4096-B570-35689B3BF6D6}"/>
              </a:ext>
            </a:extLst>
          </p:cNvPr>
          <p:cNvSpPr/>
          <p:nvPr/>
        </p:nvSpPr>
        <p:spPr>
          <a:xfrm>
            <a:off x="1590675" y="3629025"/>
            <a:ext cx="6734175" cy="390525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teligencia emocional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85775" y="390525"/>
            <a:ext cx="8286750" cy="46315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52" name="Google Shape;5952;p44"/>
          <p:cNvGrpSpPr/>
          <p:nvPr/>
        </p:nvGrpSpPr>
        <p:grpSpPr>
          <a:xfrm flipH="1">
            <a:off x="226750" y="1436816"/>
            <a:ext cx="3901015" cy="3698870"/>
            <a:chOff x="3588975" y="2582225"/>
            <a:chExt cx="1515375" cy="1436850"/>
          </a:xfrm>
        </p:grpSpPr>
        <p:sp>
          <p:nvSpPr>
            <p:cNvPr id="5953" name="Google Shape;5953;p44"/>
            <p:cNvSpPr/>
            <p:nvPr/>
          </p:nvSpPr>
          <p:spPr>
            <a:xfrm>
              <a:off x="4388525" y="2582225"/>
              <a:ext cx="458525" cy="1044925"/>
            </a:xfrm>
            <a:custGeom>
              <a:avLst/>
              <a:gdLst/>
              <a:ahLst/>
              <a:cxnLst/>
              <a:rect l="l" t="t" r="r" b="b"/>
              <a:pathLst>
                <a:path w="18341" h="41797" extrusionOk="0">
                  <a:moveTo>
                    <a:pt x="4878" y="1"/>
                  </a:moveTo>
                  <a:lnTo>
                    <a:pt x="4459" y="60"/>
                  </a:lnTo>
                  <a:lnTo>
                    <a:pt x="4070" y="180"/>
                  </a:lnTo>
                  <a:lnTo>
                    <a:pt x="3681" y="300"/>
                  </a:lnTo>
                  <a:lnTo>
                    <a:pt x="3292" y="449"/>
                  </a:lnTo>
                  <a:lnTo>
                    <a:pt x="2933" y="629"/>
                  </a:lnTo>
                  <a:lnTo>
                    <a:pt x="2574" y="838"/>
                  </a:lnTo>
                  <a:lnTo>
                    <a:pt x="2245" y="1078"/>
                  </a:lnTo>
                  <a:lnTo>
                    <a:pt x="1916" y="1347"/>
                  </a:lnTo>
                  <a:lnTo>
                    <a:pt x="1646" y="1646"/>
                  </a:lnTo>
                  <a:lnTo>
                    <a:pt x="1347" y="1945"/>
                  </a:lnTo>
                  <a:lnTo>
                    <a:pt x="1108" y="2274"/>
                  </a:lnTo>
                  <a:lnTo>
                    <a:pt x="868" y="2604"/>
                  </a:lnTo>
                  <a:lnTo>
                    <a:pt x="659" y="2963"/>
                  </a:lnTo>
                  <a:lnTo>
                    <a:pt x="480" y="3322"/>
                  </a:lnTo>
                  <a:lnTo>
                    <a:pt x="330" y="3710"/>
                  </a:lnTo>
                  <a:lnTo>
                    <a:pt x="210" y="4099"/>
                  </a:lnTo>
                  <a:lnTo>
                    <a:pt x="91" y="4518"/>
                  </a:lnTo>
                  <a:lnTo>
                    <a:pt x="31" y="4907"/>
                  </a:lnTo>
                  <a:lnTo>
                    <a:pt x="1" y="5326"/>
                  </a:lnTo>
                  <a:lnTo>
                    <a:pt x="31" y="5506"/>
                  </a:lnTo>
                  <a:lnTo>
                    <a:pt x="61" y="5595"/>
                  </a:lnTo>
                  <a:lnTo>
                    <a:pt x="91" y="5625"/>
                  </a:lnTo>
                  <a:lnTo>
                    <a:pt x="210" y="5715"/>
                  </a:lnTo>
                  <a:lnTo>
                    <a:pt x="390" y="5835"/>
                  </a:lnTo>
                  <a:lnTo>
                    <a:pt x="779" y="6044"/>
                  </a:lnTo>
                  <a:lnTo>
                    <a:pt x="1168" y="6254"/>
                  </a:lnTo>
                  <a:lnTo>
                    <a:pt x="1527" y="6523"/>
                  </a:lnTo>
                  <a:lnTo>
                    <a:pt x="1886" y="6762"/>
                  </a:lnTo>
                  <a:lnTo>
                    <a:pt x="2215" y="7061"/>
                  </a:lnTo>
                  <a:lnTo>
                    <a:pt x="2574" y="7331"/>
                  </a:lnTo>
                  <a:lnTo>
                    <a:pt x="3202" y="7959"/>
                  </a:lnTo>
                  <a:lnTo>
                    <a:pt x="3771" y="8617"/>
                  </a:lnTo>
                  <a:lnTo>
                    <a:pt x="4309" y="9335"/>
                  </a:lnTo>
                  <a:lnTo>
                    <a:pt x="4758" y="10083"/>
                  </a:lnTo>
                  <a:lnTo>
                    <a:pt x="5177" y="10861"/>
                  </a:lnTo>
                  <a:lnTo>
                    <a:pt x="5356" y="11250"/>
                  </a:lnTo>
                  <a:lnTo>
                    <a:pt x="5506" y="11669"/>
                  </a:lnTo>
                  <a:lnTo>
                    <a:pt x="5655" y="12088"/>
                  </a:lnTo>
                  <a:lnTo>
                    <a:pt x="5775" y="12506"/>
                  </a:lnTo>
                  <a:lnTo>
                    <a:pt x="5925" y="13045"/>
                  </a:lnTo>
                  <a:lnTo>
                    <a:pt x="6014" y="13613"/>
                  </a:lnTo>
                  <a:lnTo>
                    <a:pt x="6104" y="14182"/>
                  </a:lnTo>
                  <a:lnTo>
                    <a:pt x="6134" y="14780"/>
                  </a:lnTo>
                  <a:lnTo>
                    <a:pt x="6164" y="15349"/>
                  </a:lnTo>
                  <a:lnTo>
                    <a:pt x="6134" y="15917"/>
                  </a:lnTo>
                  <a:lnTo>
                    <a:pt x="6104" y="16486"/>
                  </a:lnTo>
                  <a:lnTo>
                    <a:pt x="6014" y="17054"/>
                  </a:lnTo>
                  <a:lnTo>
                    <a:pt x="5925" y="17622"/>
                  </a:lnTo>
                  <a:lnTo>
                    <a:pt x="5775" y="18191"/>
                  </a:lnTo>
                  <a:lnTo>
                    <a:pt x="5625" y="18729"/>
                  </a:lnTo>
                  <a:lnTo>
                    <a:pt x="5446" y="19268"/>
                  </a:lnTo>
                  <a:lnTo>
                    <a:pt x="5207" y="19806"/>
                  </a:lnTo>
                  <a:lnTo>
                    <a:pt x="4967" y="20345"/>
                  </a:lnTo>
                  <a:lnTo>
                    <a:pt x="4698" y="20854"/>
                  </a:lnTo>
                  <a:lnTo>
                    <a:pt x="4399" y="21332"/>
                  </a:lnTo>
                  <a:lnTo>
                    <a:pt x="3621" y="22439"/>
                  </a:lnTo>
                  <a:lnTo>
                    <a:pt x="3262" y="22978"/>
                  </a:lnTo>
                  <a:lnTo>
                    <a:pt x="2933" y="23576"/>
                  </a:lnTo>
                  <a:lnTo>
                    <a:pt x="2783" y="23845"/>
                  </a:lnTo>
                  <a:lnTo>
                    <a:pt x="2634" y="24145"/>
                  </a:lnTo>
                  <a:lnTo>
                    <a:pt x="2544" y="24444"/>
                  </a:lnTo>
                  <a:lnTo>
                    <a:pt x="2454" y="24743"/>
                  </a:lnTo>
                  <a:lnTo>
                    <a:pt x="2394" y="25042"/>
                  </a:lnTo>
                  <a:lnTo>
                    <a:pt x="2394" y="25341"/>
                  </a:lnTo>
                  <a:lnTo>
                    <a:pt x="2394" y="25670"/>
                  </a:lnTo>
                  <a:lnTo>
                    <a:pt x="2454" y="25970"/>
                  </a:lnTo>
                  <a:lnTo>
                    <a:pt x="2574" y="26388"/>
                  </a:lnTo>
                  <a:lnTo>
                    <a:pt x="2753" y="26747"/>
                  </a:lnTo>
                  <a:lnTo>
                    <a:pt x="2963" y="27106"/>
                  </a:lnTo>
                  <a:lnTo>
                    <a:pt x="3232" y="27465"/>
                  </a:lnTo>
                  <a:lnTo>
                    <a:pt x="3531" y="27765"/>
                  </a:lnTo>
                  <a:lnTo>
                    <a:pt x="3860" y="28094"/>
                  </a:lnTo>
                  <a:lnTo>
                    <a:pt x="4519" y="28692"/>
                  </a:lnTo>
                  <a:lnTo>
                    <a:pt x="5177" y="29290"/>
                  </a:lnTo>
                  <a:lnTo>
                    <a:pt x="5476" y="29620"/>
                  </a:lnTo>
                  <a:lnTo>
                    <a:pt x="5745" y="29949"/>
                  </a:lnTo>
                  <a:lnTo>
                    <a:pt x="5955" y="30278"/>
                  </a:lnTo>
                  <a:lnTo>
                    <a:pt x="6134" y="30637"/>
                  </a:lnTo>
                  <a:lnTo>
                    <a:pt x="6254" y="31026"/>
                  </a:lnTo>
                  <a:lnTo>
                    <a:pt x="6284" y="31235"/>
                  </a:lnTo>
                  <a:lnTo>
                    <a:pt x="6284" y="31445"/>
                  </a:lnTo>
                  <a:lnTo>
                    <a:pt x="6284" y="31714"/>
                  </a:lnTo>
                  <a:lnTo>
                    <a:pt x="6254" y="31953"/>
                  </a:lnTo>
                  <a:lnTo>
                    <a:pt x="6194" y="32222"/>
                  </a:lnTo>
                  <a:lnTo>
                    <a:pt x="6104" y="32462"/>
                  </a:lnTo>
                  <a:lnTo>
                    <a:pt x="5985" y="32671"/>
                  </a:lnTo>
                  <a:lnTo>
                    <a:pt x="5865" y="32911"/>
                  </a:lnTo>
                  <a:lnTo>
                    <a:pt x="5685" y="33120"/>
                  </a:lnTo>
                  <a:lnTo>
                    <a:pt x="5536" y="33329"/>
                  </a:lnTo>
                  <a:lnTo>
                    <a:pt x="5147" y="33718"/>
                  </a:lnTo>
                  <a:lnTo>
                    <a:pt x="4728" y="34077"/>
                  </a:lnTo>
                  <a:lnTo>
                    <a:pt x="4279" y="34406"/>
                  </a:lnTo>
                  <a:lnTo>
                    <a:pt x="3830" y="34706"/>
                  </a:lnTo>
                  <a:lnTo>
                    <a:pt x="2933" y="35304"/>
                  </a:lnTo>
                  <a:lnTo>
                    <a:pt x="2484" y="35633"/>
                  </a:lnTo>
                  <a:lnTo>
                    <a:pt x="2065" y="35992"/>
                  </a:lnTo>
                  <a:lnTo>
                    <a:pt x="1706" y="36381"/>
                  </a:lnTo>
                  <a:lnTo>
                    <a:pt x="1527" y="36590"/>
                  </a:lnTo>
                  <a:lnTo>
                    <a:pt x="1377" y="36800"/>
                  </a:lnTo>
                  <a:lnTo>
                    <a:pt x="1257" y="37009"/>
                  </a:lnTo>
                  <a:lnTo>
                    <a:pt x="1138" y="37249"/>
                  </a:lnTo>
                  <a:lnTo>
                    <a:pt x="1048" y="37488"/>
                  </a:lnTo>
                  <a:lnTo>
                    <a:pt x="988" y="37757"/>
                  </a:lnTo>
                  <a:lnTo>
                    <a:pt x="958" y="38027"/>
                  </a:lnTo>
                  <a:lnTo>
                    <a:pt x="928" y="38296"/>
                  </a:lnTo>
                  <a:lnTo>
                    <a:pt x="958" y="38535"/>
                  </a:lnTo>
                  <a:lnTo>
                    <a:pt x="1018" y="38804"/>
                  </a:lnTo>
                  <a:lnTo>
                    <a:pt x="1078" y="39074"/>
                  </a:lnTo>
                  <a:lnTo>
                    <a:pt x="1168" y="39313"/>
                  </a:lnTo>
                  <a:lnTo>
                    <a:pt x="1287" y="39552"/>
                  </a:lnTo>
                  <a:lnTo>
                    <a:pt x="1437" y="39792"/>
                  </a:lnTo>
                  <a:lnTo>
                    <a:pt x="1587" y="40031"/>
                  </a:lnTo>
                  <a:lnTo>
                    <a:pt x="1766" y="40240"/>
                  </a:lnTo>
                  <a:lnTo>
                    <a:pt x="1946" y="40450"/>
                  </a:lnTo>
                  <a:lnTo>
                    <a:pt x="2155" y="40629"/>
                  </a:lnTo>
                  <a:lnTo>
                    <a:pt x="2394" y="40809"/>
                  </a:lnTo>
                  <a:lnTo>
                    <a:pt x="2604" y="40958"/>
                  </a:lnTo>
                  <a:lnTo>
                    <a:pt x="2843" y="41108"/>
                  </a:lnTo>
                  <a:lnTo>
                    <a:pt x="3082" y="41228"/>
                  </a:lnTo>
                  <a:lnTo>
                    <a:pt x="3591" y="41437"/>
                  </a:lnTo>
                  <a:lnTo>
                    <a:pt x="4130" y="41587"/>
                  </a:lnTo>
                  <a:lnTo>
                    <a:pt x="4668" y="41706"/>
                  </a:lnTo>
                  <a:lnTo>
                    <a:pt x="5207" y="41766"/>
                  </a:lnTo>
                  <a:lnTo>
                    <a:pt x="5745" y="41796"/>
                  </a:lnTo>
                  <a:lnTo>
                    <a:pt x="7421" y="41796"/>
                  </a:lnTo>
                  <a:lnTo>
                    <a:pt x="8647" y="41736"/>
                  </a:lnTo>
                  <a:lnTo>
                    <a:pt x="9276" y="41677"/>
                  </a:lnTo>
                  <a:lnTo>
                    <a:pt x="9874" y="41587"/>
                  </a:lnTo>
                  <a:lnTo>
                    <a:pt x="10472" y="41437"/>
                  </a:lnTo>
                  <a:lnTo>
                    <a:pt x="11071" y="41288"/>
                  </a:lnTo>
                  <a:lnTo>
                    <a:pt x="11639" y="41048"/>
                  </a:lnTo>
                  <a:lnTo>
                    <a:pt x="11908" y="40929"/>
                  </a:lnTo>
                  <a:lnTo>
                    <a:pt x="12178" y="40779"/>
                  </a:lnTo>
                  <a:lnTo>
                    <a:pt x="12417" y="40599"/>
                  </a:lnTo>
                  <a:lnTo>
                    <a:pt x="12686" y="40390"/>
                  </a:lnTo>
                  <a:lnTo>
                    <a:pt x="12896" y="40181"/>
                  </a:lnTo>
                  <a:lnTo>
                    <a:pt x="13105" y="39941"/>
                  </a:lnTo>
                  <a:lnTo>
                    <a:pt x="13314" y="39702"/>
                  </a:lnTo>
                  <a:lnTo>
                    <a:pt x="13494" y="39463"/>
                  </a:lnTo>
                  <a:lnTo>
                    <a:pt x="13644" y="39193"/>
                  </a:lnTo>
                  <a:lnTo>
                    <a:pt x="13763" y="38894"/>
                  </a:lnTo>
                  <a:lnTo>
                    <a:pt x="13883" y="38625"/>
                  </a:lnTo>
                  <a:lnTo>
                    <a:pt x="13943" y="38326"/>
                  </a:lnTo>
                  <a:lnTo>
                    <a:pt x="14003" y="38027"/>
                  </a:lnTo>
                  <a:lnTo>
                    <a:pt x="14033" y="37727"/>
                  </a:lnTo>
                  <a:lnTo>
                    <a:pt x="14033" y="37428"/>
                  </a:lnTo>
                  <a:lnTo>
                    <a:pt x="13973" y="37159"/>
                  </a:lnTo>
                  <a:lnTo>
                    <a:pt x="13913" y="36860"/>
                  </a:lnTo>
                  <a:lnTo>
                    <a:pt x="13793" y="36590"/>
                  </a:lnTo>
                  <a:lnTo>
                    <a:pt x="13584" y="36231"/>
                  </a:lnTo>
                  <a:lnTo>
                    <a:pt x="13344" y="35902"/>
                  </a:lnTo>
                  <a:lnTo>
                    <a:pt x="12866" y="35274"/>
                  </a:lnTo>
                  <a:lnTo>
                    <a:pt x="12626" y="34945"/>
                  </a:lnTo>
                  <a:lnTo>
                    <a:pt x="12447" y="34586"/>
                  </a:lnTo>
                  <a:lnTo>
                    <a:pt x="12387" y="34436"/>
                  </a:lnTo>
                  <a:lnTo>
                    <a:pt x="12327" y="34257"/>
                  </a:lnTo>
                  <a:lnTo>
                    <a:pt x="12297" y="34047"/>
                  </a:lnTo>
                  <a:lnTo>
                    <a:pt x="12297" y="33868"/>
                  </a:lnTo>
                  <a:lnTo>
                    <a:pt x="12327" y="33569"/>
                  </a:lnTo>
                  <a:lnTo>
                    <a:pt x="12387" y="33299"/>
                  </a:lnTo>
                  <a:lnTo>
                    <a:pt x="12537" y="33060"/>
                  </a:lnTo>
                  <a:lnTo>
                    <a:pt x="12686" y="32821"/>
                  </a:lnTo>
                  <a:lnTo>
                    <a:pt x="12896" y="32581"/>
                  </a:lnTo>
                  <a:lnTo>
                    <a:pt x="13135" y="32402"/>
                  </a:lnTo>
                  <a:lnTo>
                    <a:pt x="13374" y="32222"/>
                  </a:lnTo>
                  <a:lnTo>
                    <a:pt x="13644" y="32073"/>
                  </a:lnTo>
                  <a:lnTo>
                    <a:pt x="14182" y="31833"/>
                  </a:lnTo>
                  <a:lnTo>
                    <a:pt x="14721" y="31654"/>
                  </a:lnTo>
                  <a:lnTo>
                    <a:pt x="15289" y="31445"/>
                  </a:lnTo>
                  <a:lnTo>
                    <a:pt x="15828" y="31205"/>
                  </a:lnTo>
                  <a:lnTo>
                    <a:pt x="16306" y="30936"/>
                  </a:lnTo>
                  <a:lnTo>
                    <a:pt x="16725" y="30607"/>
                  </a:lnTo>
                  <a:lnTo>
                    <a:pt x="17144" y="30218"/>
                  </a:lnTo>
                  <a:lnTo>
                    <a:pt x="17473" y="29799"/>
                  </a:lnTo>
                  <a:lnTo>
                    <a:pt x="17772" y="29320"/>
                  </a:lnTo>
                  <a:lnTo>
                    <a:pt x="18012" y="28842"/>
                  </a:lnTo>
                  <a:lnTo>
                    <a:pt x="18191" y="28303"/>
                  </a:lnTo>
                  <a:lnTo>
                    <a:pt x="18311" y="27765"/>
                  </a:lnTo>
                  <a:lnTo>
                    <a:pt x="18341" y="27226"/>
                  </a:lnTo>
                  <a:lnTo>
                    <a:pt x="18311" y="26658"/>
                  </a:lnTo>
                  <a:lnTo>
                    <a:pt x="18221" y="26119"/>
                  </a:lnTo>
                  <a:lnTo>
                    <a:pt x="18072" y="25581"/>
                  </a:lnTo>
                  <a:lnTo>
                    <a:pt x="17862" y="25072"/>
                  </a:lnTo>
                  <a:lnTo>
                    <a:pt x="17563" y="24593"/>
                  </a:lnTo>
                  <a:lnTo>
                    <a:pt x="17234" y="24174"/>
                  </a:lnTo>
                  <a:lnTo>
                    <a:pt x="16845" y="23756"/>
                  </a:lnTo>
                  <a:lnTo>
                    <a:pt x="16456" y="23456"/>
                  </a:lnTo>
                  <a:lnTo>
                    <a:pt x="16037" y="23127"/>
                  </a:lnTo>
                  <a:lnTo>
                    <a:pt x="15169" y="22559"/>
                  </a:lnTo>
                  <a:lnTo>
                    <a:pt x="14780" y="22230"/>
                  </a:lnTo>
                  <a:lnTo>
                    <a:pt x="14421" y="21901"/>
                  </a:lnTo>
                  <a:lnTo>
                    <a:pt x="14272" y="21721"/>
                  </a:lnTo>
                  <a:lnTo>
                    <a:pt x="14122" y="21512"/>
                  </a:lnTo>
                  <a:lnTo>
                    <a:pt x="14003" y="21302"/>
                  </a:lnTo>
                  <a:lnTo>
                    <a:pt x="13883" y="21063"/>
                  </a:lnTo>
                  <a:lnTo>
                    <a:pt x="13823" y="20854"/>
                  </a:lnTo>
                  <a:lnTo>
                    <a:pt x="13763" y="20614"/>
                  </a:lnTo>
                  <a:lnTo>
                    <a:pt x="13733" y="20375"/>
                  </a:lnTo>
                  <a:lnTo>
                    <a:pt x="13733" y="20165"/>
                  </a:lnTo>
                  <a:lnTo>
                    <a:pt x="13733" y="19926"/>
                  </a:lnTo>
                  <a:lnTo>
                    <a:pt x="13793" y="19687"/>
                  </a:lnTo>
                  <a:lnTo>
                    <a:pt x="13883" y="19208"/>
                  </a:lnTo>
                  <a:lnTo>
                    <a:pt x="14062" y="18759"/>
                  </a:lnTo>
                  <a:lnTo>
                    <a:pt x="14272" y="18311"/>
                  </a:lnTo>
                  <a:lnTo>
                    <a:pt x="14511" y="17862"/>
                  </a:lnTo>
                  <a:lnTo>
                    <a:pt x="14751" y="17443"/>
                  </a:lnTo>
                  <a:lnTo>
                    <a:pt x="15289" y="16635"/>
                  </a:lnTo>
                  <a:lnTo>
                    <a:pt x="15528" y="16186"/>
                  </a:lnTo>
                  <a:lnTo>
                    <a:pt x="15738" y="15767"/>
                  </a:lnTo>
                  <a:lnTo>
                    <a:pt x="15947" y="15319"/>
                  </a:lnTo>
                  <a:lnTo>
                    <a:pt x="16067" y="14870"/>
                  </a:lnTo>
                  <a:lnTo>
                    <a:pt x="16157" y="14391"/>
                  </a:lnTo>
                  <a:lnTo>
                    <a:pt x="16157" y="14182"/>
                  </a:lnTo>
                  <a:lnTo>
                    <a:pt x="16157" y="13942"/>
                  </a:lnTo>
                  <a:lnTo>
                    <a:pt x="16127" y="13673"/>
                  </a:lnTo>
                  <a:lnTo>
                    <a:pt x="16067" y="13434"/>
                  </a:lnTo>
                  <a:lnTo>
                    <a:pt x="15977" y="13195"/>
                  </a:lnTo>
                  <a:lnTo>
                    <a:pt x="15887" y="12985"/>
                  </a:lnTo>
                  <a:lnTo>
                    <a:pt x="15648" y="12536"/>
                  </a:lnTo>
                  <a:lnTo>
                    <a:pt x="15379" y="12117"/>
                  </a:lnTo>
                  <a:lnTo>
                    <a:pt x="15020" y="11729"/>
                  </a:lnTo>
                  <a:lnTo>
                    <a:pt x="14661" y="11370"/>
                  </a:lnTo>
                  <a:lnTo>
                    <a:pt x="14272" y="11040"/>
                  </a:lnTo>
                  <a:lnTo>
                    <a:pt x="13883" y="10711"/>
                  </a:lnTo>
                  <a:lnTo>
                    <a:pt x="13045" y="10083"/>
                  </a:lnTo>
                  <a:lnTo>
                    <a:pt x="12656" y="9754"/>
                  </a:lnTo>
                  <a:lnTo>
                    <a:pt x="12297" y="9395"/>
                  </a:lnTo>
                  <a:lnTo>
                    <a:pt x="11938" y="9036"/>
                  </a:lnTo>
                  <a:lnTo>
                    <a:pt x="11609" y="8647"/>
                  </a:lnTo>
                  <a:lnTo>
                    <a:pt x="11370" y="8228"/>
                  </a:lnTo>
                  <a:lnTo>
                    <a:pt x="11250" y="8019"/>
                  </a:lnTo>
                  <a:lnTo>
                    <a:pt x="11160" y="7779"/>
                  </a:lnTo>
                  <a:lnTo>
                    <a:pt x="11041" y="7390"/>
                  </a:lnTo>
                  <a:lnTo>
                    <a:pt x="10951" y="7001"/>
                  </a:lnTo>
                  <a:lnTo>
                    <a:pt x="10921" y="6613"/>
                  </a:lnTo>
                  <a:lnTo>
                    <a:pt x="10891" y="6194"/>
                  </a:lnTo>
                  <a:lnTo>
                    <a:pt x="10831" y="5386"/>
                  </a:lnTo>
                  <a:lnTo>
                    <a:pt x="10831" y="4967"/>
                  </a:lnTo>
                  <a:lnTo>
                    <a:pt x="10771" y="4578"/>
                  </a:lnTo>
                  <a:lnTo>
                    <a:pt x="10652" y="4070"/>
                  </a:lnTo>
                  <a:lnTo>
                    <a:pt x="10502" y="3591"/>
                  </a:lnTo>
                  <a:lnTo>
                    <a:pt x="10293" y="3112"/>
                  </a:lnTo>
                  <a:lnTo>
                    <a:pt x="10053" y="2693"/>
                  </a:lnTo>
                  <a:lnTo>
                    <a:pt x="9754" y="2274"/>
                  </a:lnTo>
                  <a:lnTo>
                    <a:pt x="9425" y="1856"/>
                  </a:lnTo>
                  <a:lnTo>
                    <a:pt x="9066" y="1497"/>
                  </a:lnTo>
                  <a:lnTo>
                    <a:pt x="8677" y="1167"/>
                  </a:lnTo>
                  <a:lnTo>
                    <a:pt x="8258" y="868"/>
                  </a:lnTo>
                  <a:lnTo>
                    <a:pt x="7810" y="629"/>
                  </a:lnTo>
                  <a:lnTo>
                    <a:pt x="7361" y="390"/>
                  </a:lnTo>
                  <a:lnTo>
                    <a:pt x="6882" y="240"/>
                  </a:lnTo>
                  <a:lnTo>
                    <a:pt x="6373" y="90"/>
                  </a:lnTo>
                  <a:lnTo>
                    <a:pt x="5895" y="31"/>
                  </a:lnTo>
                  <a:lnTo>
                    <a:pt x="538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4" name="Google Shape;5954;p44"/>
            <p:cNvSpPr/>
            <p:nvPr/>
          </p:nvSpPr>
          <p:spPr>
            <a:xfrm>
              <a:off x="4388525" y="2582225"/>
              <a:ext cx="458525" cy="1043425"/>
            </a:xfrm>
            <a:custGeom>
              <a:avLst/>
              <a:gdLst/>
              <a:ahLst/>
              <a:cxnLst/>
              <a:rect l="l" t="t" r="r" b="b"/>
              <a:pathLst>
                <a:path w="18341" h="41737" extrusionOk="0">
                  <a:moveTo>
                    <a:pt x="4878" y="1"/>
                  </a:moveTo>
                  <a:lnTo>
                    <a:pt x="4459" y="60"/>
                  </a:lnTo>
                  <a:lnTo>
                    <a:pt x="4070" y="180"/>
                  </a:lnTo>
                  <a:lnTo>
                    <a:pt x="3681" y="300"/>
                  </a:lnTo>
                  <a:lnTo>
                    <a:pt x="3292" y="449"/>
                  </a:lnTo>
                  <a:lnTo>
                    <a:pt x="2933" y="629"/>
                  </a:lnTo>
                  <a:lnTo>
                    <a:pt x="2574" y="838"/>
                  </a:lnTo>
                  <a:lnTo>
                    <a:pt x="2245" y="1078"/>
                  </a:lnTo>
                  <a:lnTo>
                    <a:pt x="1916" y="1347"/>
                  </a:lnTo>
                  <a:lnTo>
                    <a:pt x="1646" y="1646"/>
                  </a:lnTo>
                  <a:lnTo>
                    <a:pt x="1347" y="1945"/>
                  </a:lnTo>
                  <a:lnTo>
                    <a:pt x="1108" y="2274"/>
                  </a:lnTo>
                  <a:lnTo>
                    <a:pt x="868" y="2604"/>
                  </a:lnTo>
                  <a:lnTo>
                    <a:pt x="659" y="2963"/>
                  </a:lnTo>
                  <a:lnTo>
                    <a:pt x="480" y="3322"/>
                  </a:lnTo>
                  <a:lnTo>
                    <a:pt x="330" y="3710"/>
                  </a:lnTo>
                  <a:lnTo>
                    <a:pt x="210" y="4099"/>
                  </a:lnTo>
                  <a:lnTo>
                    <a:pt x="91" y="4518"/>
                  </a:lnTo>
                  <a:lnTo>
                    <a:pt x="31" y="4907"/>
                  </a:lnTo>
                  <a:lnTo>
                    <a:pt x="1" y="5326"/>
                  </a:lnTo>
                  <a:lnTo>
                    <a:pt x="31" y="5506"/>
                  </a:lnTo>
                  <a:lnTo>
                    <a:pt x="91" y="5625"/>
                  </a:lnTo>
                  <a:lnTo>
                    <a:pt x="180" y="5685"/>
                  </a:lnTo>
                  <a:lnTo>
                    <a:pt x="300" y="5775"/>
                  </a:lnTo>
                  <a:lnTo>
                    <a:pt x="420" y="5206"/>
                  </a:lnTo>
                  <a:lnTo>
                    <a:pt x="569" y="4668"/>
                  </a:lnTo>
                  <a:lnTo>
                    <a:pt x="779" y="4159"/>
                  </a:lnTo>
                  <a:lnTo>
                    <a:pt x="988" y="3651"/>
                  </a:lnTo>
                  <a:lnTo>
                    <a:pt x="1227" y="3172"/>
                  </a:lnTo>
                  <a:lnTo>
                    <a:pt x="1497" y="2753"/>
                  </a:lnTo>
                  <a:lnTo>
                    <a:pt x="1796" y="2364"/>
                  </a:lnTo>
                  <a:lnTo>
                    <a:pt x="2155" y="2005"/>
                  </a:lnTo>
                  <a:lnTo>
                    <a:pt x="2514" y="1706"/>
                  </a:lnTo>
                  <a:lnTo>
                    <a:pt x="2903" y="1467"/>
                  </a:lnTo>
                  <a:lnTo>
                    <a:pt x="3322" y="1287"/>
                  </a:lnTo>
                  <a:lnTo>
                    <a:pt x="3531" y="1227"/>
                  </a:lnTo>
                  <a:lnTo>
                    <a:pt x="3771" y="1197"/>
                  </a:lnTo>
                  <a:lnTo>
                    <a:pt x="4010" y="1167"/>
                  </a:lnTo>
                  <a:lnTo>
                    <a:pt x="4249" y="1138"/>
                  </a:lnTo>
                  <a:lnTo>
                    <a:pt x="4489" y="1167"/>
                  </a:lnTo>
                  <a:lnTo>
                    <a:pt x="4758" y="1197"/>
                  </a:lnTo>
                  <a:lnTo>
                    <a:pt x="4997" y="1227"/>
                  </a:lnTo>
                  <a:lnTo>
                    <a:pt x="5266" y="1317"/>
                  </a:lnTo>
                  <a:lnTo>
                    <a:pt x="5566" y="1407"/>
                  </a:lnTo>
                  <a:lnTo>
                    <a:pt x="5835" y="1526"/>
                  </a:lnTo>
                  <a:lnTo>
                    <a:pt x="6373" y="1766"/>
                  </a:lnTo>
                  <a:lnTo>
                    <a:pt x="6852" y="2065"/>
                  </a:lnTo>
                  <a:lnTo>
                    <a:pt x="7301" y="2364"/>
                  </a:lnTo>
                  <a:lnTo>
                    <a:pt x="7720" y="2723"/>
                  </a:lnTo>
                  <a:lnTo>
                    <a:pt x="8109" y="3112"/>
                  </a:lnTo>
                  <a:lnTo>
                    <a:pt x="8438" y="3531"/>
                  </a:lnTo>
                  <a:lnTo>
                    <a:pt x="8737" y="3950"/>
                  </a:lnTo>
                  <a:lnTo>
                    <a:pt x="9006" y="4429"/>
                  </a:lnTo>
                  <a:lnTo>
                    <a:pt x="9216" y="4907"/>
                  </a:lnTo>
                  <a:lnTo>
                    <a:pt x="9365" y="5416"/>
                  </a:lnTo>
                  <a:lnTo>
                    <a:pt x="9455" y="5954"/>
                  </a:lnTo>
                  <a:lnTo>
                    <a:pt x="9515" y="6493"/>
                  </a:lnTo>
                  <a:lnTo>
                    <a:pt x="9485" y="7061"/>
                  </a:lnTo>
                  <a:lnTo>
                    <a:pt x="9425" y="7660"/>
                  </a:lnTo>
                  <a:lnTo>
                    <a:pt x="9305" y="8258"/>
                  </a:lnTo>
                  <a:lnTo>
                    <a:pt x="9096" y="8856"/>
                  </a:lnTo>
                  <a:lnTo>
                    <a:pt x="9694" y="9096"/>
                  </a:lnTo>
                  <a:lnTo>
                    <a:pt x="10233" y="9335"/>
                  </a:lnTo>
                  <a:lnTo>
                    <a:pt x="10712" y="9604"/>
                  </a:lnTo>
                  <a:lnTo>
                    <a:pt x="11130" y="9904"/>
                  </a:lnTo>
                  <a:lnTo>
                    <a:pt x="11549" y="10203"/>
                  </a:lnTo>
                  <a:lnTo>
                    <a:pt x="11878" y="10502"/>
                  </a:lnTo>
                  <a:lnTo>
                    <a:pt x="12208" y="10831"/>
                  </a:lnTo>
                  <a:lnTo>
                    <a:pt x="12477" y="11190"/>
                  </a:lnTo>
                  <a:lnTo>
                    <a:pt x="12716" y="11519"/>
                  </a:lnTo>
                  <a:lnTo>
                    <a:pt x="12926" y="11908"/>
                  </a:lnTo>
                  <a:lnTo>
                    <a:pt x="13075" y="12267"/>
                  </a:lnTo>
                  <a:lnTo>
                    <a:pt x="13225" y="12656"/>
                  </a:lnTo>
                  <a:lnTo>
                    <a:pt x="13344" y="13045"/>
                  </a:lnTo>
                  <a:lnTo>
                    <a:pt x="13434" y="13464"/>
                  </a:lnTo>
                  <a:lnTo>
                    <a:pt x="13494" y="13883"/>
                  </a:lnTo>
                  <a:lnTo>
                    <a:pt x="13524" y="14301"/>
                  </a:lnTo>
                  <a:lnTo>
                    <a:pt x="13554" y="14750"/>
                  </a:lnTo>
                  <a:lnTo>
                    <a:pt x="13554" y="15169"/>
                  </a:lnTo>
                  <a:lnTo>
                    <a:pt x="13494" y="16097"/>
                  </a:lnTo>
                  <a:lnTo>
                    <a:pt x="13404" y="17024"/>
                  </a:lnTo>
                  <a:lnTo>
                    <a:pt x="13285" y="17951"/>
                  </a:lnTo>
                  <a:lnTo>
                    <a:pt x="12985" y="19896"/>
                  </a:lnTo>
                  <a:lnTo>
                    <a:pt x="12866" y="20883"/>
                  </a:lnTo>
                  <a:lnTo>
                    <a:pt x="12776" y="21901"/>
                  </a:lnTo>
                  <a:lnTo>
                    <a:pt x="12776" y="22110"/>
                  </a:lnTo>
                  <a:lnTo>
                    <a:pt x="12866" y="22379"/>
                  </a:lnTo>
                  <a:lnTo>
                    <a:pt x="12955" y="22619"/>
                  </a:lnTo>
                  <a:lnTo>
                    <a:pt x="13105" y="22858"/>
                  </a:lnTo>
                  <a:lnTo>
                    <a:pt x="13285" y="23127"/>
                  </a:lnTo>
                  <a:lnTo>
                    <a:pt x="13494" y="23397"/>
                  </a:lnTo>
                  <a:lnTo>
                    <a:pt x="13973" y="23935"/>
                  </a:lnTo>
                  <a:lnTo>
                    <a:pt x="14541" y="24474"/>
                  </a:lnTo>
                  <a:lnTo>
                    <a:pt x="15169" y="24982"/>
                  </a:lnTo>
                  <a:lnTo>
                    <a:pt x="15798" y="25491"/>
                  </a:lnTo>
                  <a:lnTo>
                    <a:pt x="16426" y="25970"/>
                  </a:lnTo>
                  <a:lnTo>
                    <a:pt x="16576" y="26149"/>
                  </a:lnTo>
                  <a:lnTo>
                    <a:pt x="16665" y="26388"/>
                  </a:lnTo>
                  <a:lnTo>
                    <a:pt x="16725" y="26688"/>
                  </a:lnTo>
                  <a:lnTo>
                    <a:pt x="16725" y="26987"/>
                  </a:lnTo>
                  <a:lnTo>
                    <a:pt x="16725" y="27286"/>
                  </a:lnTo>
                  <a:lnTo>
                    <a:pt x="16665" y="27555"/>
                  </a:lnTo>
                  <a:lnTo>
                    <a:pt x="16576" y="27824"/>
                  </a:lnTo>
                  <a:lnTo>
                    <a:pt x="16426" y="28004"/>
                  </a:lnTo>
                  <a:lnTo>
                    <a:pt x="16007" y="28303"/>
                  </a:lnTo>
                  <a:lnTo>
                    <a:pt x="15558" y="28542"/>
                  </a:lnTo>
                  <a:lnTo>
                    <a:pt x="15050" y="28782"/>
                  </a:lnTo>
                  <a:lnTo>
                    <a:pt x="14511" y="28991"/>
                  </a:lnTo>
                  <a:lnTo>
                    <a:pt x="13404" y="29410"/>
                  </a:lnTo>
                  <a:lnTo>
                    <a:pt x="12866" y="29620"/>
                  </a:lnTo>
                  <a:lnTo>
                    <a:pt x="12357" y="29829"/>
                  </a:lnTo>
                  <a:lnTo>
                    <a:pt x="11878" y="30068"/>
                  </a:lnTo>
                  <a:lnTo>
                    <a:pt x="11460" y="30338"/>
                  </a:lnTo>
                  <a:lnTo>
                    <a:pt x="11280" y="30487"/>
                  </a:lnTo>
                  <a:lnTo>
                    <a:pt x="11101" y="30637"/>
                  </a:lnTo>
                  <a:lnTo>
                    <a:pt x="10951" y="30816"/>
                  </a:lnTo>
                  <a:lnTo>
                    <a:pt x="10831" y="30966"/>
                  </a:lnTo>
                  <a:lnTo>
                    <a:pt x="10712" y="31175"/>
                  </a:lnTo>
                  <a:lnTo>
                    <a:pt x="10622" y="31355"/>
                  </a:lnTo>
                  <a:lnTo>
                    <a:pt x="10562" y="31594"/>
                  </a:lnTo>
                  <a:lnTo>
                    <a:pt x="10532" y="31804"/>
                  </a:lnTo>
                  <a:lnTo>
                    <a:pt x="10532" y="32043"/>
                  </a:lnTo>
                  <a:lnTo>
                    <a:pt x="10562" y="32312"/>
                  </a:lnTo>
                  <a:lnTo>
                    <a:pt x="10622" y="32581"/>
                  </a:lnTo>
                  <a:lnTo>
                    <a:pt x="10742" y="32881"/>
                  </a:lnTo>
                  <a:lnTo>
                    <a:pt x="11430" y="34257"/>
                  </a:lnTo>
                  <a:lnTo>
                    <a:pt x="11789" y="35005"/>
                  </a:lnTo>
                  <a:lnTo>
                    <a:pt x="11968" y="35394"/>
                  </a:lnTo>
                  <a:lnTo>
                    <a:pt x="12118" y="35783"/>
                  </a:lnTo>
                  <a:lnTo>
                    <a:pt x="12237" y="36202"/>
                  </a:lnTo>
                  <a:lnTo>
                    <a:pt x="12327" y="36590"/>
                  </a:lnTo>
                  <a:lnTo>
                    <a:pt x="12387" y="37009"/>
                  </a:lnTo>
                  <a:lnTo>
                    <a:pt x="12387" y="37428"/>
                  </a:lnTo>
                  <a:lnTo>
                    <a:pt x="12357" y="37817"/>
                  </a:lnTo>
                  <a:lnTo>
                    <a:pt x="12267" y="38206"/>
                  </a:lnTo>
                  <a:lnTo>
                    <a:pt x="12148" y="38625"/>
                  </a:lnTo>
                  <a:lnTo>
                    <a:pt x="11938" y="39014"/>
                  </a:lnTo>
                  <a:lnTo>
                    <a:pt x="11160" y="39762"/>
                  </a:lnTo>
                  <a:lnTo>
                    <a:pt x="10353" y="40480"/>
                  </a:lnTo>
                  <a:lnTo>
                    <a:pt x="9934" y="40809"/>
                  </a:lnTo>
                  <a:lnTo>
                    <a:pt x="9515" y="41138"/>
                  </a:lnTo>
                  <a:lnTo>
                    <a:pt x="9066" y="41437"/>
                  </a:lnTo>
                  <a:lnTo>
                    <a:pt x="8617" y="41736"/>
                  </a:lnTo>
                  <a:lnTo>
                    <a:pt x="9545" y="41617"/>
                  </a:lnTo>
                  <a:lnTo>
                    <a:pt x="10023" y="41557"/>
                  </a:lnTo>
                  <a:lnTo>
                    <a:pt x="10472" y="41467"/>
                  </a:lnTo>
                  <a:lnTo>
                    <a:pt x="10921" y="41318"/>
                  </a:lnTo>
                  <a:lnTo>
                    <a:pt x="11340" y="41168"/>
                  </a:lnTo>
                  <a:lnTo>
                    <a:pt x="11759" y="40988"/>
                  </a:lnTo>
                  <a:lnTo>
                    <a:pt x="12178" y="40779"/>
                  </a:lnTo>
                  <a:lnTo>
                    <a:pt x="12417" y="40599"/>
                  </a:lnTo>
                  <a:lnTo>
                    <a:pt x="12686" y="40390"/>
                  </a:lnTo>
                  <a:lnTo>
                    <a:pt x="12896" y="40181"/>
                  </a:lnTo>
                  <a:lnTo>
                    <a:pt x="13105" y="39941"/>
                  </a:lnTo>
                  <a:lnTo>
                    <a:pt x="13314" y="39702"/>
                  </a:lnTo>
                  <a:lnTo>
                    <a:pt x="13494" y="39463"/>
                  </a:lnTo>
                  <a:lnTo>
                    <a:pt x="13644" y="39193"/>
                  </a:lnTo>
                  <a:lnTo>
                    <a:pt x="13763" y="38894"/>
                  </a:lnTo>
                  <a:lnTo>
                    <a:pt x="13883" y="38625"/>
                  </a:lnTo>
                  <a:lnTo>
                    <a:pt x="13943" y="38326"/>
                  </a:lnTo>
                  <a:lnTo>
                    <a:pt x="14003" y="38027"/>
                  </a:lnTo>
                  <a:lnTo>
                    <a:pt x="14033" y="37727"/>
                  </a:lnTo>
                  <a:lnTo>
                    <a:pt x="14033" y="37428"/>
                  </a:lnTo>
                  <a:lnTo>
                    <a:pt x="13973" y="37159"/>
                  </a:lnTo>
                  <a:lnTo>
                    <a:pt x="13913" y="36860"/>
                  </a:lnTo>
                  <a:lnTo>
                    <a:pt x="13793" y="36590"/>
                  </a:lnTo>
                  <a:lnTo>
                    <a:pt x="13584" y="36231"/>
                  </a:lnTo>
                  <a:lnTo>
                    <a:pt x="13344" y="35902"/>
                  </a:lnTo>
                  <a:lnTo>
                    <a:pt x="12866" y="35274"/>
                  </a:lnTo>
                  <a:lnTo>
                    <a:pt x="12626" y="34945"/>
                  </a:lnTo>
                  <a:lnTo>
                    <a:pt x="12447" y="34586"/>
                  </a:lnTo>
                  <a:lnTo>
                    <a:pt x="12387" y="34436"/>
                  </a:lnTo>
                  <a:lnTo>
                    <a:pt x="12327" y="34257"/>
                  </a:lnTo>
                  <a:lnTo>
                    <a:pt x="12297" y="34047"/>
                  </a:lnTo>
                  <a:lnTo>
                    <a:pt x="12297" y="33868"/>
                  </a:lnTo>
                  <a:lnTo>
                    <a:pt x="12327" y="33569"/>
                  </a:lnTo>
                  <a:lnTo>
                    <a:pt x="12387" y="33299"/>
                  </a:lnTo>
                  <a:lnTo>
                    <a:pt x="12537" y="33060"/>
                  </a:lnTo>
                  <a:lnTo>
                    <a:pt x="12686" y="32821"/>
                  </a:lnTo>
                  <a:lnTo>
                    <a:pt x="12896" y="32581"/>
                  </a:lnTo>
                  <a:lnTo>
                    <a:pt x="13135" y="32402"/>
                  </a:lnTo>
                  <a:lnTo>
                    <a:pt x="13374" y="32222"/>
                  </a:lnTo>
                  <a:lnTo>
                    <a:pt x="13644" y="32073"/>
                  </a:lnTo>
                  <a:lnTo>
                    <a:pt x="14182" y="31833"/>
                  </a:lnTo>
                  <a:lnTo>
                    <a:pt x="14721" y="31654"/>
                  </a:lnTo>
                  <a:lnTo>
                    <a:pt x="15289" y="31445"/>
                  </a:lnTo>
                  <a:lnTo>
                    <a:pt x="15828" y="31205"/>
                  </a:lnTo>
                  <a:lnTo>
                    <a:pt x="16306" y="30936"/>
                  </a:lnTo>
                  <a:lnTo>
                    <a:pt x="16725" y="30607"/>
                  </a:lnTo>
                  <a:lnTo>
                    <a:pt x="17144" y="30218"/>
                  </a:lnTo>
                  <a:lnTo>
                    <a:pt x="17473" y="29799"/>
                  </a:lnTo>
                  <a:lnTo>
                    <a:pt x="17772" y="29320"/>
                  </a:lnTo>
                  <a:lnTo>
                    <a:pt x="18012" y="28842"/>
                  </a:lnTo>
                  <a:lnTo>
                    <a:pt x="18191" y="28303"/>
                  </a:lnTo>
                  <a:lnTo>
                    <a:pt x="18311" y="27765"/>
                  </a:lnTo>
                  <a:lnTo>
                    <a:pt x="18341" y="27226"/>
                  </a:lnTo>
                  <a:lnTo>
                    <a:pt x="18311" y="26658"/>
                  </a:lnTo>
                  <a:lnTo>
                    <a:pt x="18221" y="26119"/>
                  </a:lnTo>
                  <a:lnTo>
                    <a:pt x="18072" y="25581"/>
                  </a:lnTo>
                  <a:lnTo>
                    <a:pt x="17862" y="25072"/>
                  </a:lnTo>
                  <a:lnTo>
                    <a:pt x="17563" y="24593"/>
                  </a:lnTo>
                  <a:lnTo>
                    <a:pt x="17234" y="24174"/>
                  </a:lnTo>
                  <a:lnTo>
                    <a:pt x="16845" y="23756"/>
                  </a:lnTo>
                  <a:lnTo>
                    <a:pt x="16456" y="23456"/>
                  </a:lnTo>
                  <a:lnTo>
                    <a:pt x="16037" y="23127"/>
                  </a:lnTo>
                  <a:lnTo>
                    <a:pt x="15169" y="22559"/>
                  </a:lnTo>
                  <a:lnTo>
                    <a:pt x="14780" y="22230"/>
                  </a:lnTo>
                  <a:lnTo>
                    <a:pt x="14421" y="21901"/>
                  </a:lnTo>
                  <a:lnTo>
                    <a:pt x="14272" y="21721"/>
                  </a:lnTo>
                  <a:lnTo>
                    <a:pt x="14122" y="21512"/>
                  </a:lnTo>
                  <a:lnTo>
                    <a:pt x="14003" y="21302"/>
                  </a:lnTo>
                  <a:lnTo>
                    <a:pt x="13883" y="21063"/>
                  </a:lnTo>
                  <a:lnTo>
                    <a:pt x="13823" y="20854"/>
                  </a:lnTo>
                  <a:lnTo>
                    <a:pt x="13763" y="20614"/>
                  </a:lnTo>
                  <a:lnTo>
                    <a:pt x="13733" y="20375"/>
                  </a:lnTo>
                  <a:lnTo>
                    <a:pt x="13733" y="20165"/>
                  </a:lnTo>
                  <a:lnTo>
                    <a:pt x="13733" y="19926"/>
                  </a:lnTo>
                  <a:lnTo>
                    <a:pt x="13793" y="19687"/>
                  </a:lnTo>
                  <a:lnTo>
                    <a:pt x="13883" y="19208"/>
                  </a:lnTo>
                  <a:lnTo>
                    <a:pt x="14062" y="18759"/>
                  </a:lnTo>
                  <a:lnTo>
                    <a:pt x="14272" y="18311"/>
                  </a:lnTo>
                  <a:lnTo>
                    <a:pt x="14511" y="17862"/>
                  </a:lnTo>
                  <a:lnTo>
                    <a:pt x="14751" y="17443"/>
                  </a:lnTo>
                  <a:lnTo>
                    <a:pt x="15289" y="16635"/>
                  </a:lnTo>
                  <a:lnTo>
                    <a:pt x="15528" y="16186"/>
                  </a:lnTo>
                  <a:lnTo>
                    <a:pt x="15738" y="15767"/>
                  </a:lnTo>
                  <a:lnTo>
                    <a:pt x="15947" y="15319"/>
                  </a:lnTo>
                  <a:lnTo>
                    <a:pt x="16067" y="14870"/>
                  </a:lnTo>
                  <a:lnTo>
                    <a:pt x="16157" y="14391"/>
                  </a:lnTo>
                  <a:lnTo>
                    <a:pt x="16157" y="14182"/>
                  </a:lnTo>
                  <a:lnTo>
                    <a:pt x="16157" y="13942"/>
                  </a:lnTo>
                  <a:lnTo>
                    <a:pt x="16127" y="13673"/>
                  </a:lnTo>
                  <a:lnTo>
                    <a:pt x="16067" y="13434"/>
                  </a:lnTo>
                  <a:lnTo>
                    <a:pt x="15977" y="13195"/>
                  </a:lnTo>
                  <a:lnTo>
                    <a:pt x="15887" y="12985"/>
                  </a:lnTo>
                  <a:lnTo>
                    <a:pt x="15648" y="12536"/>
                  </a:lnTo>
                  <a:lnTo>
                    <a:pt x="15379" y="12117"/>
                  </a:lnTo>
                  <a:lnTo>
                    <a:pt x="15020" y="11729"/>
                  </a:lnTo>
                  <a:lnTo>
                    <a:pt x="14661" y="11370"/>
                  </a:lnTo>
                  <a:lnTo>
                    <a:pt x="14272" y="11040"/>
                  </a:lnTo>
                  <a:lnTo>
                    <a:pt x="13883" y="10711"/>
                  </a:lnTo>
                  <a:lnTo>
                    <a:pt x="13045" y="10083"/>
                  </a:lnTo>
                  <a:lnTo>
                    <a:pt x="12656" y="9754"/>
                  </a:lnTo>
                  <a:lnTo>
                    <a:pt x="12297" y="9395"/>
                  </a:lnTo>
                  <a:lnTo>
                    <a:pt x="11938" y="9036"/>
                  </a:lnTo>
                  <a:lnTo>
                    <a:pt x="11609" y="8647"/>
                  </a:lnTo>
                  <a:lnTo>
                    <a:pt x="11370" y="8228"/>
                  </a:lnTo>
                  <a:lnTo>
                    <a:pt x="11250" y="8019"/>
                  </a:lnTo>
                  <a:lnTo>
                    <a:pt x="11160" y="7779"/>
                  </a:lnTo>
                  <a:lnTo>
                    <a:pt x="11041" y="7390"/>
                  </a:lnTo>
                  <a:lnTo>
                    <a:pt x="10951" y="7001"/>
                  </a:lnTo>
                  <a:lnTo>
                    <a:pt x="10921" y="6613"/>
                  </a:lnTo>
                  <a:lnTo>
                    <a:pt x="10891" y="6194"/>
                  </a:lnTo>
                  <a:lnTo>
                    <a:pt x="10831" y="5386"/>
                  </a:lnTo>
                  <a:lnTo>
                    <a:pt x="10831" y="4967"/>
                  </a:lnTo>
                  <a:lnTo>
                    <a:pt x="10771" y="4578"/>
                  </a:lnTo>
                  <a:lnTo>
                    <a:pt x="10652" y="4070"/>
                  </a:lnTo>
                  <a:lnTo>
                    <a:pt x="10502" y="3591"/>
                  </a:lnTo>
                  <a:lnTo>
                    <a:pt x="10293" y="3112"/>
                  </a:lnTo>
                  <a:lnTo>
                    <a:pt x="10053" y="2693"/>
                  </a:lnTo>
                  <a:lnTo>
                    <a:pt x="9754" y="2274"/>
                  </a:lnTo>
                  <a:lnTo>
                    <a:pt x="9425" y="1856"/>
                  </a:lnTo>
                  <a:lnTo>
                    <a:pt x="9066" y="1497"/>
                  </a:lnTo>
                  <a:lnTo>
                    <a:pt x="8677" y="1167"/>
                  </a:lnTo>
                  <a:lnTo>
                    <a:pt x="8258" y="868"/>
                  </a:lnTo>
                  <a:lnTo>
                    <a:pt x="7810" y="629"/>
                  </a:lnTo>
                  <a:lnTo>
                    <a:pt x="7361" y="390"/>
                  </a:lnTo>
                  <a:lnTo>
                    <a:pt x="6882" y="240"/>
                  </a:lnTo>
                  <a:lnTo>
                    <a:pt x="6373" y="90"/>
                  </a:lnTo>
                  <a:lnTo>
                    <a:pt x="5895" y="31"/>
                  </a:lnTo>
                  <a:lnTo>
                    <a:pt x="5386" y="1"/>
                  </a:lnTo>
                  <a:close/>
                </a:path>
              </a:pathLst>
            </a:custGeom>
            <a:solidFill>
              <a:srgbClr val="2B4F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5" name="Google Shape;5955;p44"/>
            <p:cNvSpPr/>
            <p:nvPr/>
          </p:nvSpPr>
          <p:spPr>
            <a:xfrm>
              <a:off x="4099825" y="2712375"/>
              <a:ext cx="577450" cy="577450"/>
            </a:xfrm>
            <a:custGeom>
              <a:avLst/>
              <a:gdLst/>
              <a:ahLst/>
              <a:cxnLst/>
              <a:rect l="l" t="t" r="r" b="b"/>
              <a:pathLst>
                <a:path w="23098" h="23098" extrusionOk="0">
                  <a:moveTo>
                    <a:pt x="10950" y="0"/>
                  </a:moveTo>
                  <a:lnTo>
                    <a:pt x="10382" y="60"/>
                  </a:lnTo>
                  <a:lnTo>
                    <a:pt x="9784" y="120"/>
                  </a:lnTo>
                  <a:lnTo>
                    <a:pt x="9215" y="210"/>
                  </a:lnTo>
                  <a:lnTo>
                    <a:pt x="8677" y="359"/>
                  </a:lnTo>
                  <a:lnTo>
                    <a:pt x="8108" y="509"/>
                  </a:lnTo>
                  <a:lnTo>
                    <a:pt x="7570" y="689"/>
                  </a:lnTo>
                  <a:lnTo>
                    <a:pt x="7061" y="898"/>
                  </a:lnTo>
                  <a:lnTo>
                    <a:pt x="6552" y="1137"/>
                  </a:lnTo>
                  <a:lnTo>
                    <a:pt x="6044" y="1377"/>
                  </a:lnTo>
                  <a:lnTo>
                    <a:pt x="5565" y="1646"/>
                  </a:lnTo>
                  <a:lnTo>
                    <a:pt x="5086" y="1945"/>
                  </a:lnTo>
                  <a:lnTo>
                    <a:pt x="4638" y="2274"/>
                  </a:lnTo>
                  <a:lnTo>
                    <a:pt x="4189" y="2633"/>
                  </a:lnTo>
                  <a:lnTo>
                    <a:pt x="3770" y="2992"/>
                  </a:lnTo>
                  <a:lnTo>
                    <a:pt x="3381" y="3381"/>
                  </a:lnTo>
                  <a:lnTo>
                    <a:pt x="2992" y="3770"/>
                  </a:lnTo>
                  <a:lnTo>
                    <a:pt x="2633" y="4189"/>
                  </a:lnTo>
                  <a:lnTo>
                    <a:pt x="2304" y="4638"/>
                  </a:lnTo>
                  <a:lnTo>
                    <a:pt x="1975" y="5086"/>
                  </a:lnTo>
                  <a:lnTo>
                    <a:pt x="1676" y="5535"/>
                  </a:lnTo>
                  <a:lnTo>
                    <a:pt x="1407" y="6044"/>
                  </a:lnTo>
                  <a:lnTo>
                    <a:pt x="1137" y="6523"/>
                  </a:lnTo>
                  <a:lnTo>
                    <a:pt x="898" y="7031"/>
                  </a:lnTo>
                  <a:lnTo>
                    <a:pt x="688" y="7570"/>
                  </a:lnTo>
                  <a:lnTo>
                    <a:pt x="509" y="8108"/>
                  </a:lnTo>
                  <a:lnTo>
                    <a:pt x="359" y="8647"/>
                  </a:lnTo>
                  <a:lnTo>
                    <a:pt x="240" y="9215"/>
                  </a:lnTo>
                  <a:lnTo>
                    <a:pt x="120" y="9784"/>
                  </a:lnTo>
                  <a:lnTo>
                    <a:pt x="60" y="10352"/>
                  </a:lnTo>
                  <a:lnTo>
                    <a:pt x="0" y="10950"/>
                  </a:lnTo>
                  <a:lnTo>
                    <a:pt x="0" y="11549"/>
                  </a:lnTo>
                  <a:lnTo>
                    <a:pt x="0" y="12147"/>
                  </a:lnTo>
                  <a:lnTo>
                    <a:pt x="60" y="12716"/>
                  </a:lnTo>
                  <a:lnTo>
                    <a:pt x="120" y="13314"/>
                  </a:lnTo>
                  <a:lnTo>
                    <a:pt x="240" y="13882"/>
                  </a:lnTo>
                  <a:lnTo>
                    <a:pt x="359" y="14421"/>
                  </a:lnTo>
                  <a:lnTo>
                    <a:pt x="509" y="14989"/>
                  </a:lnTo>
                  <a:lnTo>
                    <a:pt x="688" y="15498"/>
                  </a:lnTo>
                  <a:lnTo>
                    <a:pt x="898" y="16036"/>
                  </a:lnTo>
                  <a:lnTo>
                    <a:pt x="1137" y="16545"/>
                  </a:lnTo>
                  <a:lnTo>
                    <a:pt x="1407" y="17054"/>
                  </a:lnTo>
                  <a:lnTo>
                    <a:pt x="1676" y="17532"/>
                  </a:lnTo>
                  <a:lnTo>
                    <a:pt x="1975" y="18011"/>
                  </a:lnTo>
                  <a:lnTo>
                    <a:pt x="2304" y="18460"/>
                  </a:lnTo>
                  <a:lnTo>
                    <a:pt x="2633" y="18879"/>
                  </a:lnTo>
                  <a:lnTo>
                    <a:pt x="2992" y="19298"/>
                  </a:lnTo>
                  <a:lnTo>
                    <a:pt x="3381" y="19716"/>
                  </a:lnTo>
                  <a:lnTo>
                    <a:pt x="3770" y="20105"/>
                  </a:lnTo>
                  <a:lnTo>
                    <a:pt x="4189" y="20464"/>
                  </a:lnTo>
                  <a:lnTo>
                    <a:pt x="4638" y="20793"/>
                  </a:lnTo>
                  <a:lnTo>
                    <a:pt x="5086" y="21123"/>
                  </a:lnTo>
                  <a:lnTo>
                    <a:pt x="5565" y="21422"/>
                  </a:lnTo>
                  <a:lnTo>
                    <a:pt x="6044" y="21691"/>
                  </a:lnTo>
                  <a:lnTo>
                    <a:pt x="6552" y="21960"/>
                  </a:lnTo>
                  <a:lnTo>
                    <a:pt x="7061" y="22200"/>
                  </a:lnTo>
                  <a:lnTo>
                    <a:pt x="7570" y="22379"/>
                  </a:lnTo>
                  <a:lnTo>
                    <a:pt x="8108" y="22589"/>
                  </a:lnTo>
                  <a:lnTo>
                    <a:pt x="8677" y="22738"/>
                  </a:lnTo>
                  <a:lnTo>
                    <a:pt x="9215" y="22858"/>
                  </a:lnTo>
                  <a:lnTo>
                    <a:pt x="9784" y="22948"/>
                  </a:lnTo>
                  <a:lnTo>
                    <a:pt x="10382" y="23037"/>
                  </a:lnTo>
                  <a:lnTo>
                    <a:pt x="10950" y="23067"/>
                  </a:lnTo>
                  <a:lnTo>
                    <a:pt x="11549" y="23097"/>
                  </a:lnTo>
                  <a:lnTo>
                    <a:pt x="12147" y="23067"/>
                  </a:lnTo>
                  <a:lnTo>
                    <a:pt x="12746" y="23037"/>
                  </a:lnTo>
                  <a:lnTo>
                    <a:pt x="13314" y="22948"/>
                  </a:lnTo>
                  <a:lnTo>
                    <a:pt x="13882" y="22858"/>
                  </a:lnTo>
                  <a:lnTo>
                    <a:pt x="14451" y="22738"/>
                  </a:lnTo>
                  <a:lnTo>
                    <a:pt x="14989" y="22589"/>
                  </a:lnTo>
                  <a:lnTo>
                    <a:pt x="15528" y="22379"/>
                  </a:lnTo>
                  <a:lnTo>
                    <a:pt x="16037" y="22200"/>
                  </a:lnTo>
                  <a:lnTo>
                    <a:pt x="16575" y="21960"/>
                  </a:lnTo>
                  <a:lnTo>
                    <a:pt x="17054" y="21691"/>
                  </a:lnTo>
                  <a:lnTo>
                    <a:pt x="17533" y="21422"/>
                  </a:lnTo>
                  <a:lnTo>
                    <a:pt x="18011" y="21123"/>
                  </a:lnTo>
                  <a:lnTo>
                    <a:pt x="18460" y="20793"/>
                  </a:lnTo>
                  <a:lnTo>
                    <a:pt x="18909" y="20464"/>
                  </a:lnTo>
                  <a:lnTo>
                    <a:pt x="19328" y="20105"/>
                  </a:lnTo>
                  <a:lnTo>
                    <a:pt x="19717" y="19716"/>
                  </a:lnTo>
                  <a:lnTo>
                    <a:pt x="20105" y="19298"/>
                  </a:lnTo>
                  <a:lnTo>
                    <a:pt x="20465" y="18879"/>
                  </a:lnTo>
                  <a:lnTo>
                    <a:pt x="20824" y="18460"/>
                  </a:lnTo>
                  <a:lnTo>
                    <a:pt x="21123" y="18011"/>
                  </a:lnTo>
                  <a:lnTo>
                    <a:pt x="21422" y="17532"/>
                  </a:lnTo>
                  <a:lnTo>
                    <a:pt x="21721" y="17054"/>
                  </a:lnTo>
                  <a:lnTo>
                    <a:pt x="21960" y="16545"/>
                  </a:lnTo>
                  <a:lnTo>
                    <a:pt x="22200" y="16036"/>
                  </a:lnTo>
                  <a:lnTo>
                    <a:pt x="22409" y="15498"/>
                  </a:lnTo>
                  <a:lnTo>
                    <a:pt x="22589" y="14989"/>
                  </a:lnTo>
                  <a:lnTo>
                    <a:pt x="22738" y="14421"/>
                  </a:lnTo>
                  <a:lnTo>
                    <a:pt x="22858" y="13882"/>
                  </a:lnTo>
                  <a:lnTo>
                    <a:pt x="22978" y="13314"/>
                  </a:lnTo>
                  <a:lnTo>
                    <a:pt x="23037" y="12716"/>
                  </a:lnTo>
                  <a:lnTo>
                    <a:pt x="23097" y="12147"/>
                  </a:lnTo>
                  <a:lnTo>
                    <a:pt x="23097" y="11549"/>
                  </a:lnTo>
                  <a:lnTo>
                    <a:pt x="23097" y="10950"/>
                  </a:lnTo>
                  <a:lnTo>
                    <a:pt x="23037" y="10352"/>
                  </a:lnTo>
                  <a:lnTo>
                    <a:pt x="22978" y="9784"/>
                  </a:lnTo>
                  <a:lnTo>
                    <a:pt x="22858" y="9215"/>
                  </a:lnTo>
                  <a:lnTo>
                    <a:pt x="22738" y="8647"/>
                  </a:lnTo>
                  <a:lnTo>
                    <a:pt x="22589" y="8108"/>
                  </a:lnTo>
                  <a:lnTo>
                    <a:pt x="22409" y="7570"/>
                  </a:lnTo>
                  <a:lnTo>
                    <a:pt x="22200" y="7031"/>
                  </a:lnTo>
                  <a:lnTo>
                    <a:pt x="21960" y="6523"/>
                  </a:lnTo>
                  <a:lnTo>
                    <a:pt x="21721" y="6044"/>
                  </a:lnTo>
                  <a:lnTo>
                    <a:pt x="21422" y="5535"/>
                  </a:lnTo>
                  <a:lnTo>
                    <a:pt x="21123" y="5086"/>
                  </a:lnTo>
                  <a:lnTo>
                    <a:pt x="20824" y="4638"/>
                  </a:lnTo>
                  <a:lnTo>
                    <a:pt x="20465" y="4189"/>
                  </a:lnTo>
                  <a:lnTo>
                    <a:pt x="20105" y="3770"/>
                  </a:lnTo>
                  <a:lnTo>
                    <a:pt x="19717" y="3381"/>
                  </a:lnTo>
                  <a:lnTo>
                    <a:pt x="19328" y="2992"/>
                  </a:lnTo>
                  <a:lnTo>
                    <a:pt x="18909" y="2633"/>
                  </a:lnTo>
                  <a:lnTo>
                    <a:pt x="18460" y="2274"/>
                  </a:lnTo>
                  <a:lnTo>
                    <a:pt x="18011" y="1945"/>
                  </a:lnTo>
                  <a:lnTo>
                    <a:pt x="17533" y="1646"/>
                  </a:lnTo>
                  <a:lnTo>
                    <a:pt x="17054" y="1377"/>
                  </a:lnTo>
                  <a:lnTo>
                    <a:pt x="16575" y="1137"/>
                  </a:lnTo>
                  <a:lnTo>
                    <a:pt x="16037" y="898"/>
                  </a:lnTo>
                  <a:lnTo>
                    <a:pt x="15528" y="689"/>
                  </a:lnTo>
                  <a:lnTo>
                    <a:pt x="14989" y="509"/>
                  </a:lnTo>
                  <a:lnTo>
                    <a:pt x="14451" y="359"/>
                  </a:lnTo>
                  <a:lnTo>
                    <a:pt x="13882" y="210"/>
                  </a:lnTo>
                  <a:lnTo>
                    <a:pt x="13314" y="120"/>
                  </a:lnTo>
                  <a:lnTo>
                    <a:pt x="12746" y="60"/>
                  </a:lnTo>
                  <a:lnTo>
                    <a:pt x="12147" y="0"/>
                  </a:lnTo>
                  <a:close/>
                </a:path>
              </a:pathLst>
            </a:custGeom>
            <a:solidFill>
              <a:srgbClr val="2B4F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6" name="Google Shape;5956;p44"/>
            <p:cNvSpPr/>
            <p:nvPr/>
          </p:nvSpPr>
          <p:spPr>
            <a:xfrm>
              <a:off x="4099825" y="2740050"/>
              <a:ext cx="549775" cy="549775"/>
            </a:xfrm>
            <a:custGeom>
              <a:avLst/>
              <a:gdLst/>
              <a:ahLst/>
              <a:cxnLst/>
              <a:rect l="l" t="t" r="r" b="b"/>
              <a:pathLst>
                <a:path w="21991" h="21991" extrusionOk="0">
                  <a:moveTo>
                    <a:pt x="10412" y="0"/>
                  </a:moveTo>
                  <a:lnTo>
                    <a:pt x="9873" y="60"/>
                  </a:lnTo>
                  <a:lnTo>
                    <a:pt x="9305" y="120"/>
                  </a:lnTo>
                  <a:lnTo>
                    <a:pt x="8766" y="210"/>
                  </a:lnTo>
                  <a:lnTo>
                    <a:pt x="8258" y="359"/>
                  </a:lnTo>
                  <a:lnTo>
                    <a:pt x="7719" y="509"/>
                  </a:lnTo>
                  <a:lnTo>
                    <a:pt x="7211" y="659"/>
                  </a:lnTo>
                  <a:lnTo>
                    <a:pt x="6702" y="868"/>
                  </a:lnTo>
                  <a:lnTo>
                    <a:pt x="6223" y="1077"/>
                  </a:lnTo>
                  <a:lnTo>
                    <a:pt x="5745" y="1317"/>
                  </a:lnTo>
                  <a:lnTo>
                    <a:pt x="5296" y="1586"/>
                  </a:lnTo>
                  <a:lnTo>
                    <a:pt x="4847" y="1885"/>
                  </a:lnTo>
                  <a:lnTo>
                    <a:pt x="4428" y="2184"/>
                  </a:lnTo>
                  <a:lnTo>
                    <a:pt x="4009" y="2513"/>
                  </a:lnTo>
                  <a:lnTo>
                    <a:pt x="3591" y="2843"/>
                  </a:lnTo>
                  <a:lnTo>
                    <a:pt x="3232" y="3232"/>
                  </a:lnTo>
                  <a:lnTo>
                    <a:pt x="2843" y="3591"/>
                  </a:lnTo>
                  <a:lnTo>
                    <a:pt x="2514" y="4009"/>
                  </a:lnTo>
                  <a:lnTo>
                    <a:pt x="2184" y="4428"/>
                  </a:lnTo>
                  <a:lnTo>
                    <a:pt x="1885" y="4847"/>
                  </a:lnTo>
                  <a:lnTo>
                    <a:pt x="1586" y="5296"/>
                  </a:lnTo>
                  <a:lnTo>
                    <a:pt x="1317" y="5745"/>
                  </a:lnTo>
                  <a:lnTo>
                    <a:pt x="1077" y="6223"/>
                  </a:lnTo>
                  <a:lnTo>
                    <a:pt x="868" y="6702"/>
                  </a:lnTo>
                  <a:lnTo>
                    <a:pt x="659" y="7211"/>
                  </a:lnTo>
                  <a:lnTo>
                    <a:pt x="479" y="7719"/>
                  </a:lnTo>
                  <a:lnTo>
                    <a:pt x="329" y="8258"/>
                  </a:lnTo>
                  <a:lnTo>
                    <a:pt x="210" y="8766"/>
                  </a:lnTo>
                  <a:lnTo>
                    <a:pt x="120" y="9305"/>
                  </a:lnTo>
                  <a:lnTo>
                    <a:pt x="60" y="9873"/>
                  </a:lnTo>
                  <a:lnTo>
                    <a:pt x="0" y="10442"/>
                  </a:lnTo>
                  <a:lnTo>
                    <a:pt x="0" y="10980"/>
                  </a:lnTo>
                  <a:lnTo>
                    <a:pt x="0" y="11549"/>
                  </a:lnTo>
                  <a:lnTo>
                    <a:pt x="60" y="12117"/>
                  </a:lnTo>
                  <a:lnTo>
                    <a:pt x="120" y="12656"/>
                  </a:lnTo>
                  <a:lnTo>
                    <a:pt x="210" y="13194"/>
                  </a:lnTo>
                  <a:lnTo>
                    <a:pt x="329" y="13733"/>
                  </a:lnTo>
                  <a:lnTo>
                    <a:pt x="479" y="14271"/>
                  </a:lnTo>
                  <a:lnTo>
                    <a:pt x="659" y="14780"/>
                  </a:lnTo>
                  <a:lnTo>
                    <a:pt x="868" y="15259"/>
                  </a:lnTo>
                  <a:lnTo>
                    <a:pt x="1077" y="15767"/>
                  </a:lnTo>
                  <a:lnTo>
                    <a:pt x="1317" y="16246"/>
                  </a:lnTo>
                  <a:lnTo>
                    <a:pt x="1586" y="16695"/>
                  </a:lnTo>
                  <a:lnTo>
                    <a:pt x="1885" y="17143"/>
                  </a:lnTo>
                  <a:lnTo>
                    <a:pt x="2184" y="17562"/>
                  </a:lnTo>
                  <a:lnTo>
                    <a:pt x="2514" y="17981"/>
                  </a:lnTo>
                  <a:lnTo>
                    <a:pt x="2843" y="18370"/>
                  </a:lnTo>
                  <a:lnTo>
                    <a:pt x="3232" y="18759"/>
                  </a:lnTo>
                  <a:lnTo>
                    <a:pt x="3591" y="19118"/>
                  </a:lnTo>
                  <a:lnTo>
                    <a:pt x="4009" y="19477"/>
                  </a:lnTo>
                  <a:lnTo>
                    <a:pt x="4428" y="19806"/>
                  </a:lnTo>
                  <a:lnTo>
                    <a:pt x="4847" y="20105"/>
                  </a:lnTo>
                  <a:lnTo>
                    <a:pt x="5296" y="20404"/>
                  </a:lnTo>
                  <a:lnTo>
                    <a:pt x="5745" y="20674"/>
                  </a:lnTo>
                  <a:lnTo>
                    <a:pt x="6223" y="20913"/>
                  </a:lnTo>
                  <a:lnTo>
                    <a:pt x="6702" y="21123"/>
                  </a:lnTo>
                  <a:lnTo>
                    <a:pt x="7211" y="21332"/>
                  </a:lnTo>
                  <a:lnTo>
                    <a:pt x="7719" y="21482"/>
                  </a:lnTo>
                  <a:lnTo>
                    <a:pt x="8258" y="21631"/>
                  </a:lnTo>
                  <a:lnTo>
                    <a:pt x="8766" y="21751"/>
                  </a:lnTo>
                  <a:lnTo>
                    <a:pt x="9305" y="21870"/>
                  </a:lnTo>
                  <a:lnTo>
                    <a:pt x="9873" y="21930"/>
                  </a:lnTo>
                  <a:lnTo>
                    <a:pt x="10412" y="21960"/>
                  </a:lnTo>
                  <a:lnTo>
                    <a:pt x="10980" y="21990"/>
                  </a:lnTo>
                  <a:lnTo>
                    <a:pt x="11549" y="21960"/>
                  </a:lnTo>
                  <a:lnTo>
                    <a:pt x="12117" y="21930"/>
                  </a:lnTo>
                  <a:lnTo>
                    <a:pt x="12656" y="21870"/>
                  </a:lnTo>
                  <a:lnTo>
                    <a:pt x="13194" y="21751"/>
                  </a:lnTo>
                  <a:lnTo>
                    <a:pt x="13733" y="21631"/>
                  </a:lnTo>
                  <a:lnTo>
                    <a:pt x="14271" y="21482"/>
                  </a:lnTo>
                  <a:lnTo>
                    <a:pt x="14780" y="21332"/>
                  </a:lnTo>
                  <a:lnTo>
                    <a:pt x="15259" y="21123"/>
                  </a:lnTo>
                  <a:lnTo>
                    <a:pt x="15767" y="20913"/>
                  </a:lnTo>
                  <a:lnTo>
                    <a:pt x="16246" y="20674"/>
                  </a:lnTo>
                  <a:lnTo>
                    <a:pt x="16695" y="20404"/>
                  </a:lnTo>
                  <a:lnTo>
                    <a:pt x="17144" y="20105"/>
                  </a:lnTo>
                  <a:lnTo>
                    <a:pt x="17562" y="19806"/>
                  </a:lnTo>
                  <a:lnTo>
                    <a:pt x="17981" y="19477"/>
                  </a:lnTo>
                  <a:lnTo>
                    <a:pt x="18370" y="19118"/>
                  </a:lnTo>
                  <a:lnTo>
                    <a:pt x="18759" y="18759"/>
                  </a:lnTo>
                  <a:lnTo>
                    <a:pt x="19118" y="18370"/>
                  </a:lnTo>
                  <a:lnTo>
                    <a:pt x="19477" y="17981"/>
                  </a:lnTo>
                  <a:lnTo>
                    <a:pt x="19806" y="17562"/>
                  </a:lnTo>
                  <a:lnTo>
                    <a:pt x="20105" y="17143"/>
                  </a:lnTo>
                  <a:lnTo>
                    <a:pt x="20405" y="16695"/>
                  </a:lnTo>
                  <a:lnTo>
                    <a:pt x="20644" y="16246"/>
                  </a:lnTo>
                  <a:lnTo>
                    <a:pt x="20913" y="15767"/>
                  </a:lnTo>
                  <a:lnTo>
                    <a:pt x="21123" y="15259"/>
                  </a:lnTo>
                  <a:lnTo>
                    <a:pt x="21332" y="14780"/>
                  </a:lnTo>
                  <a:lnTo>
                    <a:pt x="21482" y="14271"/>
                  </a:lnTo>
                  <a:lnTo>
                    <a:pt x="21631" y="13733"/>
                  </a:lnTo>
                  <a:lnTo>
                    <a:pt x="21751" y="13194"/>
                  </a:lnTo>
                  <a:lnTo>
                    <a:pt x="21871" y="12656"/>
                  </a:lnTo>
                  <a:lnTo>
                    <a:pt x="21931" y="12117"/>
                  </a:lnTo>
                  <a:lnTo>
                    <a:pt x="21960" y="11549"/>
                  </a:lnTo>
                  <a:lnTo>
                    <a:pt x="21990" y="10980"/>
                  </a:lnTo>
                  <a:lnTo>
                    <a:pt x="21960" y="10442"/>
                  </a:lnTo>
                  <a:lnTo>
                    <a:pt x="21931" y="9873"/>
                  </a:lnTo>
                  <a:lnTo>
                    <a:pt x="21871" y="9305"/>
                  </a:lnTo>
                  <a:lnTo>
                    <a:pt x="21751" y="8766"/>
                  </a:lnTo>
                  <a:lnTo>
                    <a:pt x="21631" y="8258"/>
                  </a:lnTo>
                  <a:lnTo>
                    <a:pt x="21482" y="7719"/>
                  </a:lnTo>
                  <a:lnTo>
                    <a:pt x="21332" y="7211"/>
                  </a:lnTo>
                  <a:lnTo>
                    <a:pt x="21123" y="6702"/>
                  </a:lnTo>
                  <a:lnTo>
                    <a:pt x="20913" y="6223"/>
                  </a:lnTo>
                  <a:lnTo>
                    <a:pt x="20644" y="5745"/>
                  </a:lnTo>
                  <a:lnTo>
                    <a:pt x="20405" y="5296"/>
                  </a:lnTo>
                  <a:lnTo>
                    <a:pt x="20105" y="4847"/>
                  </a:lnTo>
                  <a:lnTo>
                    <a:pt x="19806" y="4428"/>
                  </a:lnTo>
                  <a:lnTo>
                    <a:pt x="19477" y="4009"/>
                  </a:lnTo>
                  <a:lnTo>
                    <a:pt x="19118" y="3591"/>
                  </a:lnTo>
                  <a:lnTo>
                    <a:pt x="18759" y="3232"/>
                  </a:lnTo>
                  <a:lnTo>
                    <a:pt x="18370" y="2843"/>
                  </a:lnTo>
                  <a:lnTo>
                    <a:pt x="17981" y="2513"/>
                  </a:lnTo>
                  <a:lnTo>
                    <a:pt x="17562" y="2184"/>
                  </a:lnTo>
                  <a:lnTo>
                    <a:pt x="17144" y="1885"/>
                  </a:lnTo>
                  <a:lnTo>
                    <a:pt x="16695" y="1586"/>
                  </a:lnTo>
                  <a:lnTo>
                    <a:pt x="16246" y="1317"/>
                  </a:lnTo>
                  <a:lnTo>
                    <a:pt x="15767" y="1077"/>
                  </a:lnTo>
                  <a:lnTo>
                    <a:pt x="15259" y="868"/>
                  </a:lnTo>
                  <a:lnTo>
                    <a:pt x="14780" y="659"/>
                  </a:lnTo>
                  <a:lnTo>
                    <a:pt x="14271" y="509"/>
                  </a:lnTo>
                  <a:lnTo>
                    <a:pt x="13733" y="359"/>
                  </a:lnTo>
                  <a:lnTo>
                    <a:pt x="13194" y="210"/>
                  </a:lnTo>
                  <a:lnTo>
                    <a:pt x="12656" y="120"/>
                  </a:lnTo>
                  <a:lnTo>
                    <a:pt x="12117" y="60"/>
                  </a:lnTo>
                  <a:lnTo>
                    <a:pt x="1154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7" name="Google Shape;5957;p44"/>
            <p:cNvSpPr/>
            <p:nvPr/>
          </p:nvSpPr>
          <p:spPr>
            <a:xfrm>
              <a:off x="4090850" y="2945725"/>
              <a:ext cx="250575" cy="385225"/>
            </a:xfrm>
            <a:custGeom>
              <a:avLst/>
              <a:gdLst/>
              <a:ahLst/>
              <a:cxnLst/>
              <a:rect l="l" t="t" r="r" b="b"/>
              <a:pathLst>
                <a:path w="10023" h="15409" extrusionOk="0">
                  <a:moveTo>
                    <a:pt x="868" y="1"/>
                  </a:moveTo>
                  <a:lnTo>
                    <a:pt x="808" y="31"/>
                  </a:lnTo>
                  <a:lnTo>
                    <a:pt x="748" y="61"/>
                  </a:lnTo>
                  <a:lnTo>
                    <a:pt x="718" y="150"/>
                  </a:lnTo>
                  <a:lnTo>
                    <a:pt x="509" y="1317"/>
                  </a:lnTo>
                  <a:lnTo>
                    <a:pt x="329" y="2484"/>
                  </a:lnTo>
                  <a:lnTo>
                    <a:pt x="150" y="3651"/>
                  </a:lnTo>
                  <a:lnTo>
                    <a:pt x="60" y="4848"/>
                  </a:lnTo>
                  <a:lnTo>
                    <a:pt x="30" y="5416"/>
                  </a:lnTo>
                  <a:lnTo>
                    <a:pt x="0" y="6014"/>
                  </a:lnTo>
                  <a:lnTo>
                    <a:pt x="0" y="6613"/>
                  </a:lnTo>
                  <a:lnTo>
                    <a:pt x="30" y="7211"/>
                  </a:lnTo>
                  <a:lnTo>
                    <a:pt x="90" y="7780"/>
                  </a:lnTo>
                  <a:lnTo>
                    <a:pt x="180" y="8378"/>
                  </a:lnTo>
                  <a:lnTo>
                    <a:pt x="300" y="8946"/>
                  </a:lnTo>
                  <a:lnTo>
                    <a:pt x="449" y="9515"/>
                  </a:lnTo>
                  <a:lnTo>
                    <a:pt x="599" y="9993"/>
                  </a:lnTo>
                  <a:lnTo>
                    <a:pt x="748" y="10442"/>
                  </a:lnTo>
                  <a:lnTo>
                    <a:pt x="928" y="10921"/>
                  </a:lnTo>
                  <a:lnTo>
                    <a:pt x="1137" y="11340"/>
                  </a:lnTo>
                  <a:lnTo>
                    <a:pt x="1377" y="11789"/>
                  </a:lnTo>
                  <a:lnTo>
                    <a:pt x="1646" y="12177"/>
                  </a:lnTo>
                  <a:lnTo>
                    <a:pt x="1915" y="12596"/>
                  </a:lnTo>
                  <a:lnTo>
                    <a:pt x="2214" y="12955"/>
                  </a:lnTo>
                  <a:lnTo>
                    <a:pt x="2543" y="13314"/>
                  </a:lnTo>
                  <a:lnTo>
                    <a:pt x="2873" y="13673"/>
                  </a:lnTo>
                  <a:lnTo>
                    <a:pt x="3232" y="13973"/>
                  </a:lnTo>
                  <a:lnTo>
                    <a:pt x="3620" y="14272"/>
                  </a:lnTo>
                  <a:lnTo>
                    <a:pt x="4039" y="14511"/>
                  </a:lnTo>
                  <a:lnTo>
                    <a:pt x="4458" y="14750"/>
                  </a:lnTo>
                  <a:lnTo>
                    <a:pt x="4907" y="14960"/>
                  </a:lnTo>
                  <a:lnTo>
                    <a:pt x="5386" y="15109"/>
                  </a:lnTo>
                  <a:lnTo>
                    <a:pt x="5924" y="15259"/>
                  </a:lnTo>
                  <a:lnTo>
                    <a:pt x="6523" y="15379"/>
                  </a:lnTo>
                  <a:lnTo>
                    <a:pt x="7091" y="15409"/>
                  </a:lnTo>
                  <a:lnTo>
                    <a:pt x="7659" y="15409"/>
                  </a:lnTo>
                  <a:lnTo>
                    <a:pt x="8228" y="15379"/>
                  </a:lnTo>
                  <a:lnTo>
                    <a:pt x="8796" y="15289"/>
                  </a:lnTo>
                  <a:lnTo>
                    <a:pt x="9365" y="15139"/>
                  </a:lnTo>
                  <a:lnTo>
                    <a:pt x="9903" y="14930"/>
                  </a:lnTo>
                  <a:lnTo>
                    <a:pt x="9963" y="14900"/>
                  </a:lnTo>
                  <a:lnTo>
                    <a:pt x="10023" y="14840"/>
                  </a:lnTo>
                  <a:lnTo>
                    <a:pt x="10023" y="14780"/>
                  </a:lnTo>
                  <a:lnTo>
                    <a:pt x="9993" y="14691"/>
                  </a:lnTo>
                  <a:lnTo>
                    <a:pt x="9963" y="14631"/>
                  </a:lnTo>
                  <a:lnTo>
                    <a:pt x="9903" y="14601"/>
                  </a:lnTo>
                  <a:lnTo>
                    <a:pt x="9843" y="14571"/>
                  </a:lnTo>
                  <a:lnTo>
                    <a:pt x="9754" y="14601"/>
                  </a:lnTo>
                  <a:lnTo>
                    <a:pt x="9275" y="14750"/>
                  </a:lnTo>
                  <a:lnTo>
                    <a:pt x="8796" y="14870"/>
                  </a:lnTo>
                  <a:lnTo>
                    <a:pt x="8318" y="14960"/>
                  </a:lnTo>
                  <a:lnTo>
                    <a:pt x="7839" y="15020"/>
                  </a:lnTo>
                  <a:lnTo>
                    <a:pt x="6852" y="15020"/>
                  </a:lnTo>
                  <a:lnTo>
                    <a:pt x="6373" y="14960"/>
                  </a:lnTo>
                  <a:lnTo>
                    <a:pt x="5894" y="14840"/>
                  </a:lnTo>
                  <a:lnTo>
                    <a:pt x="5445" y="14721"/>
                  </a:lnTo>
                  <a:lnTo>
                    <a:pt x="4997" y="14541"/>
                  </a:lnTo>
                  <a:lnTo>
                    <a:pt x="4548" y="14362"/>
                  </a:lnTo>
                  <a:lnTo>
                    <a:pt x="4129" y="14122"/>
                  </a:lnTo>
                  <a:lnTo>
                    <a:pt x="3710" y="13853"/>
                  </a:lnTo>
                  <a:lnTo>
                    <a:pt x="3321" y="13554"/>
                  </a:lnTo>
                  <a:lnTo>
                    <a:pt x="2962" y="13225"/>
                  </a:lnTo>
                  <a:lnTo>
                    <a:pt x="2603" y="12866"/>
                  </a:lnTo>
                  <a:lnTo>
                    <a:pt x="2304" y="12477"/>
                  </a:lnTo>
                  <a:lnTo>
                    <a:pt x="2005" y="12058"/>
                  </a:lnTo>
                  <a:lnTo>
                    <a:pt x="1736" y="11639"/>
                  </a:lnTo>
                  <a:lnTo>
                    <a:pt x="1496" y="11220"/>
                  </a:lnTo>
                  <a:lnTo>
                    <a:pt x="1287" y="10771"/>
                  </a:lnTo>
                  <a:lnTo>
                    <a:pt x="1107" y="10323"/>
                  </a:lnTo>
                  <a:lnTo>
                    <a:pt x="958" y="9844"/>
                  </a:lnTo>
                  <a:lnTo>
                    <a:pt x="808" y="9365"/>
                  </a:lnTo>
                  <a:lnTo>
                    <a:pt x="688" y="8887"/>
                  </a:lnTo>
                  <a:lnTo>
                    <a:pt x="599" y="8408"/>
                  </a:lnTo>
                  <a:lnTo>
                    <a:pt x="509" y="7899"/>
                  </a:lnTo>
                  <a:lnTo>
                    <a:pt x="449" y="7421"/>
                  </a:lnTo>
                  <a:lnTo>
                    <a:pt x="389" y="6433"/>
                  </a:lnTo>
                  <a:lnTo>
                    <a:pt x="419" y="5446"/>
                  </a:lnTo>
                  <a:lnTo>
                    <a:pt x="449" y="4788"/>
                  </a:lnTo>
                  <a:lnTo>
                    <a:pt x="509" y="4130"/>
                  </a:lnTo>
                  <a:lnTo>
                    <a:pt x="659" y="2813"/>
                  </a:lnTo>
                  <a:lnTo>
                    <a:pt x="868" y="1497"/>
                  </a:lnTo>
                  <a:lnTo>
                    <a:pt x="1107" y="180"/>
                  </a:lnTo>
                  <a:lnTo>
                    <a:pt x="1107" y="121"/>
                  </a:lnTo>
                  <a:lnTo>
                    <a:pt x="1077" y="61"/>
                  </a:lnTo>
                  <a:lnTo>
                    <a:pt x="101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8" name="Google Shape;5958;p44"/>
            <p:cNvSpPr/>
            <p:nvPr/>
          </p:nvSpPr>
          <p:spPr>
            <a:xfrm>
              <a:off x="3721350" y="3517925"/>
              <a:ext cx="349325" cy="501150"/>
            </a:xfrm>
            <a:custGeom>
              <a:avLst/>
              <a:gdLst/>
              <a:ahLst/>
              <a:cxnLst/>
              <a:rect l="l" t="t" r="r" b="b"/>
              <a:pathLst>
                <a:path w="13973" h="20046" extrusionOk="0">
                  <a:moveTo>
                    <a:pt x="13973" y="0"/>
                  </a:moveTo>
                  <a:lnTo>
                    <a:pt x="13494" y="60"/>
                  </a:lnTo>
                  <a:lnTo>
                    <a:pt x="13075" y="150"/>
                  </a:lnTo>
                  <a:lnTo>
                    <a:pt x="12626" y="269"/>
                  </a:lnTo>
                  <a:lnTo>
                    <a:pt x="12237" y="419"/>
                  </a:lnTo>
                  <a:lnTo>
                    <a:pt x="11848" y="569"/>
                  </a:lnTo>
                  <a:lnTo>
                    <a:pt x="11489" y="748"/>
                  </a:lnTo>
                  <a:lnTo>
                    <a:pt x="11160" y="958"/>
                  </a:lnTo>
                  <a:lnTo>
                    <a:pt x="10831" y="1197"/>
                  </a:lnTo>
                  <a:lnTo>
                    <a:pt x="10532" y="1436"/>
                  </a:lnTo>
                  <a:lnTo>
                    <a:pt x="10233" y="1676"/>
                  </a:lnTo>
                  <a:lnTo>
                    <a:pt x="9963" y="1975"/>
                  </a:lnTo>
                  <a:lnTo>
                    <a:pt x="9724" y="2244"/>
                  </a:lnTo>
                  <a:lnTo>
                    <a:pt x="9515" y="2573"/>
                  </a:lnTo>
                  <a:lnTo>
                    <a:pt x="9305" y="2902"/>
                  </a:lnTo>
                  <a:lnTo>
                    <a:pt x="9096" y="3231"/>
                  </a:lnTo>
                  <a:lnTo>
                    <a:pt x="8916" y="3590"/>
                  </a:lnTo>
                  <a:lnTo>
                    <a:pt x="8767" y="3949"/>
                  </a:lnTo>
                  <a:lnTo>
                    <a:pt x="8647" y="4338"/>
                  </a:lnTo>
                  <a:lnTo>
                    <a:pt x="8527" y="4727"/>
                  </a:lnTo>
                  <a:lnTo>
                    <a:pt x="8408" y="5116"/>
                  </a:lnTo>
                  <a:lnTo>
                    <a:pt x="8318" y="5535"/>
                  </a:lnTo>
                  <a:lnTo>
                    <a:pt x="8258" y="5954"/>
                  </a:lnTo>
                  <a:lnTo>
                    <a:pt x="8168" y="6821"/>
                  </a:lnTo>
                  <a:lnTo>
                    <a:pt x="8168" y="7719"/>
                  </a:lnTo>
                  <a:lnTo>
                    <a:pt x="8198" y="8646"/>
                  </a:lnTo>
                  <a:lnTo>
                    <a:pt x="8318" y="9574"/>
                  </a:lnTo>
                  <a:lnTo>
                    <a:pt x="8497" y="10531"/>
                  </a:lnTo>
                  <a:lnTo>
                    <a:pt x="8557" y="10681"/>
                  </a:lnTo>
                  <a:lnTo>
                    <a:pt x="8587" y="10860"/>
                  </a:lnTo>
                  <a:lnTo>
                    <a:pt x="8587" y="11040"/>
                  </a:lnTo>
                  <a:lnTo>
                    <a:pt x="8587" y="11190"/>
                  </a:lnTo>
                  <a:lnTo>
                    <a:pt x="8557" y="11369"/>
                  </a:lnTo>
                  <a:lnTo>
                    <a:pt x="8497" y="11549"/>
                  </a:lnTo>
                  <a:lnTo>
                    <a:pt x="8348" y="11908"/>
                  </a:lnTo>
                  <a:lnTo>
                    <a:pt x="8109" y="12237"/>
                  </a:lnTo>
                  <a:lnTo>
                    <a:pt x="7869" y="12536"/>
                  </a:lnTo>
                  <a:lnTo>
                    <a:pt x="7570" y="12775"/>
                  </a:lnTo>
                  <a:lnTo>
                    <a:pt x="7271" y="12985"/>
                  </a:lnTo>
                  <a:lnTo>
                    <a:pt x="6254" y="13493"/>
                  </a:lnTo>
                  <a:lnTo>
                    <a:pt x="5206" y="14032"/>
                  </a:lnTo>
                  <a:lnTo>
                    <a:pt x="4159" y="14600"/>
                  </a:lnTo>
                  <a:lnTo>
                    <a:pt x="3142" y="15228"/>
                  </a:lnTo>
                  <a:lnTo>
                    <a:pt x="2693" y="16006"/>
                  </a:lnTo>
                  <a:lnTo>
                    <a:pt x="2185" y="16784"/>
                  </a:lnTo>
                  <a:lnTo>
                    <a:pt x="1" y="20045"/>
                  </a:lnTo>
                  <a:lnTo>
                    <a:pt x="13314" y="20045"/>
                  </a:lnTo>
                  <a:lnTo>
                    <a:pt x="13374" y="17562"/>
                  </a:lnTo>
                  <a:lnTo>
                    <a:pt x="13434" y="15079"/>
                  </a:lnTo>
                  <a:lnTo>
                    <a:pt x="13643" y="10023"/>
                  </a:lnTo>
                  <a:lnTo>
                    <a:pt x="13853" y="4967"/>
                  </a:lnTo>
                  <a:lnTo>
                    <a:pt x="13913" y="2483"/>
                  </a:lnTo>
                  <a:lnTo>
                    <a:pt x="1397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9" name="Google Shape;5959;p44"/>
            <p:cNvSpPr/>
            <p:nvPr/>
          </p:nvSpPr>
          <p:spPr>
            <a:xfrm>
              <a:off x="3799900" y="3507450"/>
              <a:ext cx="270775" cy="391200"/>
            </a:xfrm>
            <a:custGeom>
              <a:avLst/>
              <a:gdLst/>
              <a:ahLst/>
              <a:cxnLst/>
              <a:rect l="l" t="t" r="r" b="b"/>
              <a:pathLst>
                <a:path w="10831" h="15648" extrusionOk="0">
                  <a:moveTo>
                    <a:pt x="8916" y="0"/>
                  </a:moveTo>
                  <a:lnTo>
                    <a:pt x="8437" y="60"/>
                  </a:lnTo>
                  <a:lnTo>
                    <a:pt x="7958" y="120"/>
                  </a:lnTo>
                  <a:lnTo>
                    <a:pt x="7510" y="240"/>
                  </a:lnTo>
                  <a:lnTo>
                    <a:pt x="7031" y="359"/>
                  </a:lnTo>
                  <a:lnTo>
                    <a:pt x="6582" y="509"/>
                  </a:lnTo>
                  <a:lnTo>
                    <a:pt x="6133" y="688"/>
                  </a:lnTo>
                  <a:lnTo>
                    <a:pt x="5685" y="868"/>
                  </a:lnTo>
                  <a:lnTo>
                    <a:pt x="5266" y="1077"/>
                  </a:lnTo>
                  <a:lnTo>
                    <a:pt x="4847" y="1347"/>
                  </a:lnTo>
                  <a:lnTo>
                    <a:pt x="4458" y="1586"/>
                  </a:lnTo>
                  <a:lnTo>
                    <a:pt x="4069" y="1885"/>
                  </a:lnTo>
                  <a:lnTo>
                    <a:pt x="3680" y="2184"/>
                  </a:lnTo>
                  <a:lnTo>
                    <a:pt x="3351" y="2513"/>
                  </a:lnTo>
                  <a:lnTo>
                    <a:pt x="2992" y="2872"/>
                  </a:lnTo>
                  <a:lnTo>
                    <a:pt x="2693" y="3231"/>
                  </a:lnTo>
                  <a:lnTo>
                    <a:pt x="2394" y="3620"/>
                  </a:lnTo>
                  <a:lnTo>
                    <a:pt x="2124" y="4039"/>
                  </a:lnTo>
                  <a:lnTo>
                    <a:pt x="1855" y="4458"/>
                  </a:lnTo>
                  <a:lnTo>
                    <a:pt x="1646" y="4877"/>
                  </a:lnTo>
                  <a:lnTo>
                    <a:pt x="1436" y="5326"/>
                  </a:lnTo>
                  <a:lnTo>
                    <a:pt x="1227" y="5774"/>
                  </a:lnTo>
                  <a:lnTo>
                    <a:pt x="1077" y="6223"/>
                  </a:lnTo>
                  <a:lnTo>
                    <a:pt x="928" y="6702"/>
                  </a:lnTo>
                  <a:lnTo>
                    <a:pt x="838" y="7181"/>
                  </a:lnTo>
                  <a:lnTo>
                    <a:pt x="748" y="7659"/>
                  </a:lnTo>
                  <a:lnTo>
                    <a:pt x="658" y="8138"/>
                  </a:lnTo>
                  <a:lnTo>
                    <a:pt x="628" y="8617"/>
                  </a:lnTo>
                  <a:lnTo>
                    <a:pt x="628" y="9095"/>
                  </a:lnTo>
                  <a:lnTo>
                    <a:pt x="628" y="9694"/>
                  </a:lnTo>
                  <a:lnTo>
                    <a:pt x="688" y="10292"/>
                  </a:lnTo>
                  <a:lnTo>
                    <a:pt x="778" y="11489"/>
                  </a:lnTo>
                  <a:lnTo>
                    <a:pt x="838" y="12057"/>
                  </a:lnTo>
                  <a:lnTo>
                    <a:pt x="838" y="12656"/>
                  </a:lnTo>
                  <a:lnTo>
                    <a:pt x="808" y="13224"/>
                  </a:lnTo>
                  <a:lnTo>
                    <a:pt x="718" y="13822"/>
                  </a:lnTo>
                  <a:lnTo>
                    <a:pt x="598" y="14301"/>
                  </a:lnTo>
                  <a:lnTo>
                    <a:pt x="419" y="14750"/>
                  </a:lnTo>
                  <a:lnTo>
                    <a:pt x="239" y="15199"/>
                  </a:lnTo>
                  <a:lnTo>
                    <a:pt x="0" y="15647"/>
                  </a:lnTo>
                  <a:lnTo>
                    <a:pt x="1017" y="15019"/>
                  </a:lnTo>
                  <a:lnTo>
                    <a:pt x="2064" y="14451"/>
                  </a:lnTo>
                  <a:lnTo>
                    <a:pt x="3112" y="13912"/>
                  </a:lnTo>
                  <a:lnTo>
                    <a:pt x="4129" y="13404"/>
                  </a:lnTo>
                  <a:lnTo>
                    <a:pt x="4428" y="13194"/>
                  </a:lnTo>
                  <a:lnTo>
                    <a:pt x="4727" y="12955"/>
                  </a:lnTo>
                  <a:lnTo>
                    <a:pt x="4967" y="12656"/>
                  </a:lnTo>
                  <a:lnTo>
                    <a:pt x="5206" y="12327"/>
                  </a:lnTo>
                  <a:lnTo>
                    <a:pt x="5355" y="11968"/>
                  </a:lnTo>
                  <a:lnTo>
                    <a:pt x="5415" y="11788"/>
                  </a:lnTo>
                  <a:lnTo>
                    <a:pt x="5445" y="11609"/>
                  </a:lnTo>
                  <a:lnTo>
                    <a:pt x="5445" y="11459"/>
                  </a:lnTo>
                  <a:lnTo>
                    <a:pt x="5445" y="11279"/>
                  </a:lnTo>
                  <a:lnTo>
                    <a:pt x="5415" y="11100"/>
                  </a:lnTo>
                  <a:lnTo>
                    <a:pt x="5355" y="10950"/>
                  </a:lnTo>
                  <a:lnTo>
                    <a:pt x="5176" y="9993"/>
                  </a:lnTo>
                  <a:lnTo>
                    <a:pt x="5056" y="9065"/>
                  </a:lnTo>
                  <a:lnTo>
                    <a:pt x="5026" y="8138"/>
                  </a:lnTo>
                  <a:lnTo>
                    <a:pt x="5026" y="7240"/>
                  </a:lnTo>
                  <a:lnTo>
                    <a:pt x="5116" y="6373"/>
                  </a:lnTo>
                  <a:lnTo>
                    <a:pt x="5176" y="5954"/>
                  </a:lnTo>
                  <a:lnTo>
                    <a:pt x="5266" y="5535"/>
                  </a:lnTo>
                  <a:lnTo>
                    <a:pt x="5385" y="5146"/>
                  </a:lnTo>
                  <a:lnTo>
                    <a:pt x="5505" y="4757"/>
                  </a:lnTo>
                  <a:lnTo>
                    <a:pt x="5625" y="4368"/>
                  </a:lnTo>
                  <a:lnTo>
                    <a:pt x="5774" y="4009"/>
                  </a:lnTo>
                  <a:lnTo>
                    <a:pt x="5954" y="3650"/>
                  </a:lnTo>
                  <a:lnTo>
                    <a:pt x="6163" y="3321"/>
                  </a:lnTo>
                  <a:lnTo>
                    <a:pt x="6373" y="2992"/>
                  </a:lnTo>
                  <a:lnTo>
                    <a:pt x="6582" y="2663"/>
                  </a:lnTo>
                  <a:lnTo>
                    <a:pt x="6821" y="2394"/>
                  </a:lnTo>
                  <a:lnTo>
                    <a:pt x="7091" y="2095"/>
                  </a:lnTo>
                  <a:lnTo>
                    <a:pt x="7390" y="1855"/>
                  </a:lnTo>
                  <a:lnTo>
                    <a:pt x="7689" y="1616"/>
                  </a:lnTo>
                  <a:lnTo>
                    <a:pt x="8018" y="1377"/>
                  </a:lnTo>
                  <a:lnTo>
                    <a:pt x="8347" y="1167"/>
                  </a:lnTo>
                  <a:lnTo>
                    <a:pt x="8706" y="988"/>
                  </a:lnTo>
                  <a:lnTo>
                    <a:pt x="9095" y="838"/>
                  </a:lnTo>
                  <a:lnTo>
                    <a:pt x="9484" y="688"/>
                  </a:lnTo>
                  <a:lnTo>
                    <a:pt x="9933" y="569"/>
                  </a:lnTo>
                  <a:lnTo>
                    <a:pt x="10352" y="479"/>
                  </a:lnTo>
                  <a:lnTo>
                    <a:pt x="10831" y="419"/>
                  </a:lnTo>
                  <a:lnTo>
                    <a:pt x="10831" y="90"/>
                  </a:lnTo>
                  <a:lnTo>
                    <a:pt x="10352" y="30"/>
                  </a:lnTo>
                  <a:lnTo>
                    <a:pt x="9873" y="0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0" name="Google Shape;5960;p44"/>
            <p:cNvSpPr/>
            <p:nvPr/>
          </p:nvSpPr>
          <p:spPr>
            <a:xfrm>
              <a:off x="3952475" y="3451350"/>
              <a:ext cx="863175" cy="567725"/>
            </a:xfrm>
            <a:custGeom>
              <a:avLst/>
              <a:gdLst/>
              <a:ahLst/>
              <a:cxnLst/>
              <a:rect l="l" t="t" r="r" b="b"/>
              <a:pathLst>
                <a:path w="34527" h="22709" extrusionOk="0">
                  <a:moveTo>
                    <a:pt x="16067" y="0"/>
                  </a:moveTo>
                  <a:lnTo>
                    <a:pt x="15079" y="30"/>
                  </a:lnTo>
                  <a:lnTo>
                    <a:pt x="14092" y="90"/>
                  </a:lnTo>
                  <a:lnTo>
                    <a:pt x="13135" y="180"/>
                  </a:lnTo>
                  <a:lnTo>
                    <a:pt x="12207" y="270"/>
                  </a:lnTo>
                  <a:lnTo>
                    <a:pt x="10412" y="479"/>
                  </a:lnTo>
                  <a:lnTo>
                    <a:pt x="8707" y="748"/>
                  </a:lnTo>
                  <a:lnTo>
                    <a:pt x="7151" y="1048"/>
                  </a:lnTo>
                  <a:lnTo>
                    <a:pt x="5715" y="1377"/>
                  </a:lnTo>
                  <a:lnTo>
                    <a:pt x="4398" y="1706"/>
                  </a:lnTo>
                  <a:lnTo>
                    <a:pt x="3232" y="2035"/>
                  </a:lnTo>
                  <a:lnTo>
                    <a:pt x="2214" y="2364"/>
                  </a:lnTo>
                  <a:lnTo>
                    <a:pt x="1945" y="2484"/>
                  </a:lnTo>
                  <a:lnTo>
                    <a:pt x="1676" y="2603"/>
                  </a:lnTo>
                  <a:lnTo>
                    <a:pt x="1437" y="2753"/>
                  </a:lnTo>
                  <a:lnTo>
                    <a:pt x="1197" y="2932"/>
                  </a:lnTo>
                  <a:lnTo>
                    <a:pt x="988" y="3112"/>
                  </a:lnTo>
                  <a:lnTo>
                    <a:pt x="808" y="3321"/>
                  </a:lnTo>
                  <a:lnTo>
                    <a:pt x="629" y="3531"/>
                  </a:lnTo>
                  <a:lnTo>
                    <a:pt x="479" y="3770"/>
                  </a:lnTo>
                  <a:lnTo>
                    <a:pt x="330" y="4009"/>
                  </a:lnTo>
                  <a:lnTo>
                    <a:pt x="210" y="4249"/>
                  </a:lnTo>
                  <a:lnTo>
                    <a:pt x="120" y="4518"/>
                  </a:lnTo>
                  <a:lnTo>
                    <a:pt x="60" y="4817"/>
                  </a:lnTo>
                  <a:lnTo>
                    <a:pt x="30" y="5087"/>
                  </a:lnTo>
                  <a:lnTo>
                    <a:pt x="0" y="5386"/>
                  </a:lnTo>
                  <a:lnTo>
                    <a:pt x="0" y="5655"/>
                  </a:lnTo>
                  <a:lnTo>
                    <a:pt x="60" y="5954"/>
                  </a:lnTo>
                  <a:lnTo>
                    <a:pt x="2843" y="22708"/>
                  </a:lnTo>
                  <a:lnTo>
                    <a:pt x="31684" y="22708"/>
                  </a:lnTo>
                  <a:lnTo>
                    <a:pt x="34496" y="5745"/>
                  </a:lnTo>
                  <a:lnTo>
                    <a:pt x="34526" y="5446"/>
                  </a:lnTo>
                  <a:lnTo>
                    <a:pt x="34496" y="5176"/>
                  </a:lnTo>
                  <a:lnTo>
                    <a:pt x="34466" y="4907"/>
                  </a:lnTo>
                  <a:lnTo>
                    <a:pt x="34407" y="4638"/>
                  </a:lnTo>
                  <a:lnTo>
                    <a:pt x="34287" y="4368"/>
                  </a:lnTo>
                  <a:lnTo>
                    <a:pt x="34167" y="4129"/>
                  </a:lnTo>
                  <a:lnTo>
                    <a:pt x="34018" y="3890"/>
                  </a:lnTo>
                  <a:lnTo>
                    <a:pt x="33838" y="3680"/>
                  </a:lnTo>
                  <a:lnTo>
                    <a:pt x="33659" y="3471"/>
                  </a:lnTo>
                  <a:lnTo>
                    <a:pt x="33449" y="3262"/>
                  </a:lnTo>
                  <a:lnTo>
                    <a:pt x="33210" y="3082"/>
                  </a:lnTo>
                  <a:lnTo>
                    <a:pt x="32970" y="2932"/>
                  </a:lnTo>
                  <a:lnTo>
                    <a:pt x="32731" y="2753"/>
                  </a:lnTo>
                  <a:lnTo>
                    <a:pt x="32462" y="2633"/>
                  </a:lnTo>
                  <a:lnTo>
                    <a:pt x="32193" y="2514"/>
                  </a:lnTo>
                  <a:lnTo>
                    <a:pt x="31923" y="2394"/>
                  </a:lnTo>
                  <a:lnTo>
                    <a:pt x="30727" y="2005"/>
                  </a:lnTo>
                  <a:lnTo>
                    <a:pt x="29500" y="1646"/>
                  </a:lnTo>
                  <a:lnTo>
                    <a:pt x="28303" y="1347"/>
                  </a:lnTo>
                  <a:lnTo>
                    <a:pt x="27136" y="1048"/>
                  </a:lnTo>
                  <a:lnTo>
                    <a:pt x="25940" y="808"/>
                  </a:lnTo>
                  <a:lnTo>
                    <a:pt x="24803" y="599"/>
                  </a:lnTo>
                  <a:lnTo>
                    <a:pt x="23636" y="419"/>
                  </a:lnTo>
                  <a:lnTo>
                    <a:pt x="22499" y="300"/>
                  </a:lnTo>
                  <a:lnTo>
                    <a:pt x="21392" y="180"/>
                  </a:lnTo>
                  <a:lnTo>
                    <a:pt x="20285" y="90"/>
                  </a:lnTo>
                  <a:lnTo>
                    <a:pt x="19208" y="30"/>
                  </a:lnTo>
                  <a:lnTo>
                    <a:pt x="18131" y="0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1" name="Google Shape;5961;p44"/>
            <p:cNvSpPr/>
            <p:nvPr/>
          </p:nvSpPr>
          <p:spPr>
            <a:xfrm>
              <a:off x="3952475" y="3568025"/>
              <a:ext cx="801075" cy="451050"/>
            </a:xfrm>
            <a:custGeom>
              <a:avLst/>
              <a:gdLst/>
              <a:ahLst/>
              <a:cxnLst/>
              <a:rect l="l" t="t" r="r" b="b"/>
              <a:pathLst>
                <a:path w="32043" h="18042" extrusionOk="0">
                  <a:moveTo>
                    <a:pt x="90" y="1"/>
                  </a:moveTo>
                  <a:lnTo>
                    <a:pt x="30" y="300"/>
                  </a:lnTo>
                  <a:lnTo>
                    <a:pt x="0" y="629"/>
                  </a:lnTo>
                  <a:lnTo>
                    <a:pt x="0" y="958"/>
                  </a:lnTo>
                  <a:lnTo>
                    <a:pt x="60" y="1287"/>
                  </a:lnTo>
                  <a:lnTo>
                    <a:pt x="2843" y="18041"/>
                  </a:lnTo>
                  <a:lnTo>
                    <a:pt x="31684" y="18041"/>
                  </a:lnTo>
                  <a:lnTo>
                    <a:pt x="32043" y="15438"/>
                  </a:lnTo>
                  <a:lnTo>
                    <a:pt x="31445" y="15797"/>
                  </a:lnTo>
                  <a:lnTo>
                    <a:pt x="30846" y="16127"/>
                  </a:lnTo>
                  <a:lnTo>
                    <a:pt x="30218" y="16456"/>
                  </a:lnTo>
                  <a:lnTo>
                    <a:pt x="29620" y="16725"/>
                  </a:lnTo>
                  <a:lnTo>
                    <a:pt x="28961" y="16964"/>
                  </a:lnTo>
                  <a:lnTo>
                    <a:pt x="28333" y="17204"/>
                  </a:lnTo>
                  <a:lnTo>
                    <a:pt x="27675" y="17353"/>
                  </a:lnTo>
                  <a:lnTo>
                    <a:pt x="26987" y="17503"/>
                  </a:lnTo>
                  <a:lnTo>
                    <a:pt x="26299" y="17592"/>
                  </a:lnTo>
                  <a:lnTo>
                    <a:pt x="25611" y="17652"/>
                  </a:lnTo>
                  <a:lnTo>
                    <a:pt x="24922" y="17652"/>
                  </a:lnTo>
                  <a:lnTo>
                    <a:pt x="24174" y="17622"/>
                  </a:lnTo>
                  <a:lnTo>
                    <a:pt x="23456" y="17533"/>
                  </a:lnTo>
                  <a:lnTo>
                    <a:pt x="22708" y="17383"/>
                  </a:lnTo>
                  <a:lnTo>
                    <a:pt x="21931" y="17204"/>
                  </a:lnTo>
                  <a:lnTo>
                    <a:pt x="21153" y="16934"/>
                  </a:lnTo>
                  <a:lnTo>
                    <a:pt x="20943" y="16934"/>
                  </a:lnTo>
                  <a:lnTo>
                    <a:pt x="20674" y="16874"/>
                  </a:lnTo>
                  <a:lnTo>
                    <a:pt x="20016" y="16725"/>
                  </a:lnTo>
                  <a:lnTo>
                    <a:pt x="19388" y="16575"/>
                  </a:lnTo>
                  <a:lnTo>
                    <a:pt x="19118" y="16515"/>
                  </a:lnTo>
                  <a:lnTo>
                    <a:pt x="18909" y="16486"/>
                  </a:lnTo>
                  <a:lnTo>
                    <a:pt x="18400" y="16635"/>
                  </a:lnTo>
                  <a:lnTo>
                    <a:pt x="17892" y="16785"/>
                  </a:lnTo>
                  <a:lnTo>
                    <a:pt x="17383" y="16874"/>
                  </a:lnTo>
                  <a:lnTo>
                    <a:pt x="16904" y="16964"/>
                  </a:lnTo>
                  <a:lnTo>
                    <a:pt x="16426" y="17024"/>
                  </a:lnTo>
                  <a:lnTo>
                    <a:pt x="15947" y="17084"/>
                  </a:lnTo>
                  <a:lnTo>
                    <a:pt x="15468" y="17114"/>
                  </a:lnTo>
                  <a:lnTo>
                    <a:pt x="14990" y="17114"/>
                  </a:lnTo>
                  <a:lnTo>
                    <a:pt x="14062" y="17084"/>
                  </a:lnTo>
                  <a:lnTo>
                    <a:pt x="13165" y="16994"/>
                  </a:lnTo>
                  <a:lnTo>
                    <a:pt x="12297" y="16845"/>
                  </a:lnTo>
                  <a:lnTo>
                    <a:pt x="11459" y="16605"/>
                  </a:lnTo>
                  <a:lnTo>
                    <a:pt x="10621" y="16336"/>
                  </a:lnTo>
                  <a:lnTo>
                    <a:pt x="9814" y="15977"/>
                  </a:lnTo>
                  <a:lnTo>
                    <a:pt x="9066" y="15588"/>
                  </a:lnTo>
                  <a:lnTo>
                    <a:pt x="8318" y="15139"/>
                  </a:lnTo>
                  <a:lnTo>
                    <a:pt x="7600" y="14661"/>
                  </a:lnTo>
                  <a:lnTo>
                    <a:pt x="6912" y="14122"/>
                  </a:lnTo>
                  <a:lnTo>
                    <a:pt x="6253" y="13524"/>
                  </a:lnTo>
                  <a:lnTo>
                    <a:pt x="5625" y="12925"/>
                  </a:lnTo>
                  <a:lnTo>
                    <a:pt x="5027" y="12267"/>
                  </a:lnTo>
                  <a:lnTo>
                    <a:pt x="4458" y="11579"/>
                  </a:lnTo>
                  <a:lnTo>
                    <a:pt x="3920" y="10831"/>
                  </a:lnTo>
                  <a:lnTo>
                    <a:pt x="3411" y="10083"/>
                  </a:lnTo>
                  <a:lnTo>
                    <a:pt x="2932" y="9335"/>
                  </a:lnTo>
                  <a:lnTo>
                    <a:pt x="2514" y="8527"/>
                  </a:lnTo>
                  <a:lnTo>
                    <a:pt x="2095" y="7720"/>
                  </a:lnTo>
                  <a:lnTo>
                    <a:pt x="1736" y="6882"/>
                  </a:lnTo>
                  <a:lnTo>
                    <a:pt x="1407" y="6044"/>
                  </a:lnTo>
                  <a:lnTo>
                    <a:pt x="1107" y="5176"/>
                  </a:lnTo>
                  <a:lnTo>
                    <a:pt x="838" y="4309"/>
                  </a:lnTo>
                  <a:lnTo>
                    <a:pt x="629" y="3441"/>
                  </a:lnTo>
                  <a:lnTo>
                    <a:pt x="419" y="2574"/>
                  </a:lnTo>
                  <a:lnTo>
                    <a:pt x="270" y="1706"/>
                  </a:lnTo>
                  <a:lnTo>
                    <a:pt x="180" y="838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2" name="Google Shape;5962;p44"/>
            <p:cNvSpPr/>
            <p:nvPr/>
          </p:nvSpPr>
          <p:spPr>
            <a:xfrm>
              <a:off x="4290550" y="3211250"/>
              <a:ext cx="170550" cy="285000"/>
            </a:xfrm>
            <a:custGeom>
              <a:avLst/>
              <a:gdLst/>
              <a:ahLst/>
              <a:cxnLst/>
              <a:rect l="l" t="t" r="r" b="b"/>
              <a:pathLst>
                <a:path w="6822" h="11400" extrusionOk="0">
                  <a:moveTo>
                    <a:pt x="1" y="1"/>
                  </a:moveTo>
                  <a:lnTo>
                    <a:pt x="1" y="9395"/>
                  </a:lnTo>
                  <a:lnTo>
                    <a:pt x="1" y="9515"/>
                  </a:lnTo>
                  <a:lnTo>
                    <a:pt x="60" y="9634"/>
                  </a:lnTo>
                  <a:lnTo>
                    <a:pt x="150" y="9724"/>
                  </a:lnTo>
                  <a:lnTo>
                    <a:pt x="270" y="9844"/>
                  </a:lnTo>
                  <a:lnTo>
                    <a:pt x="599" y="10113"/>
                  </a:lnTo>
                  <a:lnTo>
                    <a:pt x="1048" y="10352"/>
                  </a:lnTo>
                  <a:lnTo>
                    <a:pt x="1556" y="10592"/>
                  </a:lnTo>
                  <a:lnTo>
                    <a:pt x="2125" y="10801"/>
                  </a:lnTo>
                  <a:lnTo>
                    <a:pt x="2723" y="11011"/>
                  </a:lnTo>
                  <a:lnTo>
                    <a:pt x="3351" y="11190"/>
                  </a:lnTo>
                  <a:lnTo>
                    <a:pt x="4010" y="11310"/>
                  </a:lnTo>
                  <a:lnTo>
                    <a:pt x="4608" y="11370"/>
                  </a:lnTo>
                  <a:lnTo>
                    <a:pt x="5176" y="11400"/>
                  </a:lnTo>
                  <a:lnTo>
                    <a:pt x="5446" y="11370"/>
                  </a:lnTo>
                  <a:lnTo>
                    <a:pt x="5715" y="11340"/>
                  </a:lnTo>
                  <a:lnTo>
                    <a:pt x="5924" y="11280"/>
                  </a:lnTo>
                  <a:lnTo>
                    <a:pt x="6134" y="11190"/>
                  </a:lnTo>
                  <a:lnTo>
                    <a:pt x="6343" y="11100"/>
                  </a:lnTo>
                  <a:lnTo>
                    <a:pt x="6493" y="10981"/>
                  </a:lnTo>
                  <a:lnTo>
                    <a:pt x="6612" y="10831"/>
                  </a:lnTo>
                  <a:lnTo>
                    <a:pt x="6732" y="10682"/>
                  </a:lnTo>
                  <a:lnTo>
                    <a:pt x="6792" y="10472"/>
                  </a:lnTo>
                  <a:lnTo>
                    <a:pt x="6822" y="10263"/>
                  </a:lnTo>
                  <a:lnTo>
                    <a:pt x="6822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3" name="Google Shape;5963;p44"/>
            <p:cNvSpPr/>
            <p:nvPr/>
          </p:nvSpPr>
          <p:spPr>
            <a:xfrm>
              <a:off x="4253150" y="3404225"/>
              <a:ext cx="244600" cy="110725"/>
            </a:xfrm>
            <a:custGeom>
              <a:avLst/>
              <a:gdLst/>
              <a:ahLst/>
              <a:cxnLst/>
              <a:rect l="l" t="t" r="r" b="b"/>
              <a:pathLst>
                <a:path w="9784" h="4429" extrusionOk="0">
                  <a:moveTo>
                    <a:pt x="599" y="1"/>
                  </a:moveTo>
                  <a:lnTo>
                    <a:pt x="449" y="60"/>
                  </a:lnTo>
                  <a:lnTo>
                    <a:pt x="300" y="150"/>
                  </a:lnTo>
                  <a:lnTo>
                    <a:pt x="180" y="240"/>
                  </a:lnTo>
                  <a:lnTo>
                    <a:pt x="90" y="360"/>
                  </a:lnTo>
                  <a:lnTo>
                    <a:pt x="31" y="509"/>
                  </a:lnTo>
                  <a:lnTo>
                    <a:pt x="1" y="689"/>
                  </a:lnTo>
                  <a:lnTo>
                    <a:pt x="1" y="2304"/>
                  </a:lnTo>
                  <a:lnTo>
                    <a:pt x="31" y="2424"/>
                  </a:lnTo>
                  <a:lnTo>
                    <a:pt x="120" y="2544"/>
                  </a:lnTo>
                  <a:lnTo>
                    <a:pt x="240" y="2663"/>
                  </a:lnTo>
                  <a:lnTo>
                    <a:pt x="419" y="2783"/>
                  </a:lnTo>
                  <a:lnTo>
                    <a:pt x="898" y="3052"/>
                  </a:lnTo>
                  <a:lnTo>
                    <a:pt x="1526" y="3292"/>
                  </a:lnTo>
                  <a:lnTo>
                    <a:pt x="2244" y="3561"/>
                  </a:lnTo>
                  <a:lnTo>
                    <a:pt x="3052" y="3800"/>
                  </a:lnTo>
                  <a:lnTo>
                    <a:pt x="3950" y="4010"/>
                  </a:lnTo>
                  <a:lnTo>
                    <a:pt x="4847" y="4189"/>
                  </a:lnTo>
                  <a:lnTo>
                    <a:pt x="5745" y="4309"/>
                  </a:lnTo>
                  <a:lnTo>
                    <a:pt x="6642" y="4399"/>
                  </a:lnTo>
                  <a:lnTo>
                    <a:pt x="7450" y="4428"/>
                  </a:lnTo>
                  <a:lnTo>
                    <a:pt x="7839" y="4399"/>
                  </a:lnTo>
                  <a:lnTo>
                    <a:pt x="8198" y="4369"/>
                  </a:lnTo>
                  <a:lnTo>
                    <a:pt x="8527" y="4309"/>
                  </a:lnTo>
                  <a:lnTo>
                    <a:pt x="8827" y="4219"/>
                  </a:lnTo>
                  <a:lnTo>
                    <a:pt x="9096" y="4099"/>
                  </a:lnTo>
                  <a:lnTo>
                    <a:pt x="9335" y="3980"/>
                  </a:lnTo>
                  <a:lnTo>
                    <a:pt x="9515" y="3830"/>
                  </a:lnTo>
                  <a:lnTo>
                    <a:pt x="9664" y="3651"/>
                  </a:lnTo>
                  <a:lnTo>
                    <a:pt x="9754" y="3441"/>
                  </a:lnTo>
                  <a:lnTo>
                    <a:pt x="9784" y="3202"/>
                  </a:lnTo>
                  <a:lnTo>
                    <a:pt x="9784" y="1078"/>
                  </a:lnTo>
                  <a:lnTo>
                    <a:pt x="9784" y="928"/>
                  </a:lnTo>
                  <a:lnTo>
                    <a:pt x="9724" y="778"/>
                  </a:lnTo>
                  <a:lnTo>
                    <a:pt x="9634" y="659"/>
                  </a:lnTo>
                  <a:lnTo>
                    <a:pt x="9515" y="539"/>
                  </a:lnTo>
                  <a:lnTo>
                    <a:pt x="9395" y="479"/>
                  </a:lnTo>
                  <a:lnTo>
                    <a:pt x="9245" y="419"/>
                  </a:lnTo>
                  <a:lnTo>
                    <a:pt x="9096" y="390"/>
                  </a:lnTo>
                  <a:lnTo>
                    <a:pt x="8916" y="390"/>
                  </a:lnTo>
                  <a:lnTo>
                    <a:pt x="7929" y="509"/>
                  </a:lnTo>
                  <a:lnTo>
                    <a:pt x="6972" y="569"/>
                  </a:lnTo>
                  <a:lnTo>
                    <a:pt x="5984" y="599"/>
                  </a:lnTo>
                  <a:lnTo>
                    <a:pt x="4967" y="569"/>
                  </a:lnTo>
                  <a:lnTo>
                    <a:pt x="3980" y="509"/>
                  </a:lnTo>
                  <a:lnTo>
                    <a:pt x="2992" y="390"/>
                  </a:lnTo>
                  <a:lnTo>
                    <a:pt x="1975" y="240"/>
                  </a:lnTo>
                  <a:lnTo>
                    <a:pt x="958" y="31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4" name="Google Shape;5964;p44"/>
            <p:cNvSpPr/>
            <p:nvPr/>
          </p:nvSpPr>
          <p:spPr>
            <a:xfrm>
              <a:off x="4290550" y="3209000"/>
              <a:ext cx="170550" cy="181800"/>
            </a:xfrm>
            <a:custGeom>
              <a:avLst/>
              <a:gdLst/>
              <a:ahLst/>
              <a:cxnLst/>
              <a:rect l="l" t="t" r="r" b="b"/>
              <a:pathLst>
                <a:path w="6822" h="7272" extrusionOk="0">
                  <a:moveTo>
                    <a:pt x="1" y="1"/>
                  </a:moveTo>
                  <a:lnTo>
                    <a:pt x="1" y="7271"/>
                  </a:lnTo>
                  <a:lnTo>
                    <a:pt x="479" y="7211"/>
                  </a:lnTo>
                  <a:lnTo>
                    <a:pt x="988" y="7151"/>
                  </a:lnTo>
                  <a:lnTo>
                    <a:pt x="1496" y="7032"/>
                  </a:lnTo>
                  <a:lnTo>
                    <a:pt x="1975" y="6912"/>
                  </a:lnTo>
                  <a:lnTo>
                    <a:pt x="2424" y="6762"/>
                  </a:lnTo>
                  <a:lnTo>
                    <a:pt x="2903" y="6613"/>
                  </a:lnTo>
                  <a:lnTo>
                    <a:pt x="3351" y="6433"/>
                  </a:lnTo>
                  <a:lnTo>
                    <a:pt x="3770" y="6224"/>
                  </a:lnTo>
                  <a:lnTo>
                    <a:pt x="4189" y="6015"/>
                  </a:lnTo>
                  <a:lnTo>
                    <a:pt x="4608" y="5775"/>
                  </a:lnTo>
                  <a:lnTo>
                    <a:pt x="5027" y="5506"/>
                  </a:lnTo>
                  <a:lnTo>
                    <a:pt x="5416" y="5237"/>
                  </a:lnTo>
                  <a:lnTo>
                    <a:pt x="5775" y="4967"/>
                  </a:lnTo>
                  <a:lnTo>
                    <a:pt x="6134" y="4668"/>
                  </a:lnTo>
                  <a:lnTo>
                    <a:pt x="6493" y="4339"/>
                  </a:lnTo>
                  <a:lnTo>
                    <a:pt x="6822" y="4040"/>
                  </a:lnTo>
                  <a:lnTo>
                    <a:pt x="6822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5" name="Google Shape;5965;p44"/>
            <p:cNvSpPr/>
            <p:nvPr/>
          </p:nvSpPr>
          <p:spPr>
            <a:xfrm>
              <a:off x="4540375" y="3008550"/>
              <a:ext cx="52375" cy="119700"/>
            </a:xfrm>
            <a:custGeom>
              <a:avLst/>
              <a:gdLst/>
              <a:ahLst/>
              <a:cxnLst/>
              <a:rect l="l" t="t" r="r" b="b"/>
              <a:pathLst>
                <a:path w="2095" h="4788" extrusionOk="0">
                  <a:moveTo>
                    <a:pt x="958" y="1"/>
                  </a:moveTo>
                  <a:lnTo>
                    <a:pt x="778" y="31"/>
                  </a:lnTo>
                  <a:lnTo>
                    <a:pt x="599" y="61"/>
                  </a:lnTo>
                  <a:lnTo>
                    <a:pt x="449" y="151"/>
                  </a:lnTo>
                  <a:lnTo>
                    <a:pt x="299" y="270"/>
                  </a:lnTo>
                  <a:lnTo>
                    <a:pt x="0" y="4788"/>
                  </a:lnTo>
                  <a:lnTo>
                    <a:pt x="0" y="4788"/>
                  </a:lnTo>
                  <a:lnTo>
                    <a:pt x="210" y="4698"/>
                  </a:lnTo>
                  <a:lnTo>
                    <a:pt x="419" y="4608"/>
                  </a:lnTo>
                  <a:lnTo>
                    <a:pt x="629" y="4489"/>
                  </a:lnTo>
                  <a:lnTo>
                    <a:pt x="808" y="4339"/>
                  </a:lnTo>
                  <a:lnTo>
                    <a:pt x="988" y="4189"/>
                  </a:lnTo>
                  <a:lnTo>
                    <a:pt x="1167" y="4040"/>
                  </a:lnTo>
                  <a:lnTo>
                    <a:pt x="1466" y="3651"/>
                  </a:lnTo>
                  <a:lnTo>
                    <a:pt x="1736" y="3232"/>
                  </a:lnTo>
                  <a:lnTo>
                    <a:pt x="1915" y="2783"/>
                  </a:lnTo>
                  <a:lnTo>
                    <a:pt x="1975" y="2544"/>
                  </a:lnTo>
                  <a:lnTo>
                    <a:pt x="2035" y="2305"/>
                  </a:lnTo>
                  <a:lnTo>
                    <a:pt x="2065" y="2065"/>
                  </a:lnTo>
                  <a:lnTo>
                    <a:pt x="2095" y="1796"/>
                  </a:lnTo>
                  <a:lnTo>
                    <a:pt x="2095" y="1407"/>
                  </a:lnTo>
                  <a:lnTo>
                    <a:pt x="2005" y="988"/>
                  </a:lnTo>
                  <a:lnTo>
                    <a:pt x="1945" y="809"/>
                  </a:lnTo>
                  <a:lnTo>
                    <a:pt x="1855" y="629"/>
                  </a:lnTo>
                  <a:lnTo>
                    <a:pt x="1765" y="480"/>
                  </a:lnTo>
                  <a:lnTo>
                    <a:pt x="1646" y="330"/>
                  </a:lnTo>
                  <a:lnTo>
                    <a:pt x="1496" y="180"/>
                  </a:lnTo>
                  <a:lnTo>
                    <a:pt x="1317" y="91"/>
                  </a:lnTo>
                  <a:lnTo>
                    <a:pt x="1137" y="31"/>
                  </a:lnTo>
                  <a:lnTo>
                    <a:pt x="958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6" name="Google Shape;5966;p44"/>
            <p:cNvSpPr/>
            <p:nvPr/>
          </p:nvSpPr>
          <p:spPr>
            <a:xfrm>
              <a:off x="4150675" y="3008550"/>
              <a:ext cx="52400" cy="119700"/>
            </a:xfrm>
            <a:custGeom>
              <a:avLst/>
              <a:gdLst/>
              <a:ahLst/>
              <a:cxnLst/>
              <a:rect l="l" t="t" r="r" b="b"/>
              <a:pathLst>
                <a:path w="2096" h="4788" extrusionOk="0">
                  <a:moveTo>
                    <a:pt x="1138" y="1"/>
                  </a:moveTo>
                  <a:lnTo>
                    <a:pt x="958" y="31"/>
                  </a:lnTo>
                  <a:lnTo>
                    <a:pt x="779" y="91"/>
                  </a:lnTo>
                  <a:lnTo>
                    <a:pt x="629" y="180"/>
                  </a:lnTo>
                  <a:lnTo>
                    <a:pt x="480" y="330"/>
                  </a:lnTo>
                  <a:lnTo>
                    <a:pt x="360" y="480"/>
                  </a:lnTo>
                  <a:lnTo>
                    <a:pt x="240" y="629"/>
                  </a:lnTo>
                  <a:lnTo>
                    <a:pt x="150" y="809"/>
                  </a:lnTo>
                  <a:lnTo>
                    <a:pt x="91" y="988"/>
                  </a:lnTo>
                  <a:lnTo>
                    <a:pt x="31" y="1407"/>
                  </a:lnTo>
                  <a:lnTo>
                    <a:pt x="1" y="1796"/>
                  </a:lnTo>
                  <a:lnTo>
                    <a:pt x="31" y="2065"/>
                  </a:lnTo>
                  <a:lnTo>
                    <a:pt x="61" y="2305"/>
                  </a:lnTo>
                  <a:lnTo>
                    <a:pt x="120" y="2544"/>
                  </a:lnTo>
                  <a:lnTo>
                    <a:pt x="180" y="2783"/>
                  </a:lnTo>
                  <a:lnTo>
                    <a:pt x="390" y="3232"/>
                  </a:lnTo>
                  <a:lnTo>
                    <a:pt x="629" y="3651"/>
                  </a:lnTo>
                  <a:lnTo>
                    <a:pt x="928" y="4040"/>
                  </a:lnTo>
                  <a:lnTo>
                    <a:pt x="1108" y="4189"/>
                  </a:lnTo>
                  <a:lnTo>
                    <a:pt x="1287" y="4339"/>
                  </a:lnTo>
                  <a:lnTo>
                    <a:pt x="1467" y="4489"/>
                  </a:lnTo>
                  <a:lnTo>
                    <a:pt x="1676" y="4608"/>
                  </a:lnTo>
                  <a:lnTo>
                    <a:pt x="1886" y="4698"/>
                  </a:lnTo>
                  <a:lnTo>
                    <a:pt x="2095" y="4788"/>
                  </a:lnTo>
                  <a:lnTo>
                    <a:pt x="1796" y="270"/>
                  </a:lnTo>
                  <a:lnTo>
                    <a:pt x="1646" y="151"/>
                  </a:lnTo>
                  <a:lnTo>
                    <a:pt x="1497" y="61"/>
                  </a:lnTo>
                  <a:lnTo>
                    <a:pt x="1317" y="31"/>
                  </a:lnTo>
                  <a:lnTo>
                    <a:pt x="1138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7" name="Google Shape;5967;p44"/>
            <p:cNvSpPr/>
            <p:nvPr/>
          </p:nvSpPr>
          <p:spPr>
            <a:xfrm>
              <a:off x="4189575" y="2862700"/>
              <a:ext cx="368025" cy="459275"/>
            </a:xfrm>
            <a:custGeom>
              <a:avLst/>
              <a:gdLst/>
              <a:ahLst/>
              <a:cxnLst/>
              <a:rect l="l" t="t" r="r" b="b"/>
              <a:pathLst>
                <a:path w="14721" h="18371" extrusionOk="0">
                  <a:moveTo>
                    <a:pt x="10741" y="1"/>
                  </a:moveTo>
                  <a:lnTo>
                    <a:pt x="10502" y="31"/>
                  </a:lnTo>
                  <a:lnTo>
                    <a:pt x="10292" y="91"/>
                  </a:lnTo>
                  <a:lnTo>
                    <a:pt x="10053" y="180"/>
                  </a:lnTo>
                  <a:lnTo>
                    <a:pt x="9784" y="300"/>
                  </a:lnTo>
                  <a:lnTo>
                    <a:pt x="9245" y="569"/>
                  </a:lnTo>
                  <a:lnTo>
                    <a:pt x="8677" y="958"/>
                  </a:lnTo>
                  <a:lnTo>
                    <a:pt x="8079" y="1377"/>
                  </a:lnTo>
                  <a:lnTo>
                    <a:pt x="7480" y="1856"/>
                  </a:lnTo>
                  <a:lnTo>
                    <a:pt x="6283" y="2843"/>
                  </a:lnTo>
                  <a:lnTo>
                    <a:pt x="5147" y="3830"/>
                  </a:lnTo>
                  <a:lnTo>
                    <a:pt x="4159" y="4668"/>
                  </a:lnTo>
                  <a:lnTo>
                    <a:pt x="3740" y="4967"/>
                  </a:lnTo>
                  <a:lnTo>
                    <a:pt x="3381" y="5177"/>
                  </a:lnTo>
                  <a:lnTo>
                    <a:pt x="2813" y="5476"/>
                  </a:lnTo>
                  <a:lnTo>
                    <a:pt x="2334" y="5715"/>
                  </a:lnTo>
                  <a:lnTo>
                    <a:pt x="1885" y="5865"/>
                  </a:lnTo>
                  <a:lnTo>
                    <a:pt x="1496" y="5985"/>
                  </a:lnTo>
                  <a:lnTo>
                    <a:pt x="1167" y="6044"/>
                  </a:lnTo>
                  <a:lnTo>
                    <a:pt x="659" y="6044"/>
                  </a:lnTo>
                  <a:lnTo>
                    <a:pt x="449" y="6014"/>
                  </a:lnTo>
                  <a:lnTo>
                    <a:pt x="360" y="5985"/>
                  </a:lnTo>
                  <a:lnTo>
                    <a:pt x="300" y="5985"/>
                  </a:lnTo>
                  <a:lnTo>
                    <a:pt x="210" y="6014"/>
                  </a:lnTo>
                  <a:lnTo>
                    <a:pt x="150" y="6044"/>
                  </a:lnTo>
                  <a:lnTo>
                    <a:pt x="90" y="6104"/>
                  </a:lnTo>
                  <a:lnTo>
                    <a:pt x="30" y="6194"/>
                  </a:lnTo>
                  <a:lnTo>
                    <a:pt x="1" y="6254"/>
                  </a:lnTo>
                  <a:lnTo>
                    <a:pt x="1" y="6344"/>
                  </a:lnTo>
                  <a:lnTo>
                    <a:pt x="360" y="10382"/>
                  </a:lnTo>
                  <a:lnTo>
                    <a:pt x="360" y="10682"/>
                  </a:lnTo>
                  <a:lnTo>
                    <a:pt x="419" y="10981"/>
                  </a:lnTo>
                  <a:lnTo>
                    <a:pt x="479" y="11280"/>
                  </a:lnTo>
                  <a:lnTo>
                    <a:pt x="599" y="11609"/>
                  </a:lnTo>
                  <a:lnTo>
                    <a:pt x="719" y="11938"/>
                  </a:lnTo>
                  <a:lnTo>
                    <a:pt x="868" y="12267"/>
                  </a:lnTo>
                  <a:lnTo>
                    <a:pt x="1227" y="12926"/>
                  </a:lnTo>
                  <a:lnTo>
                    <a:pt x="1676" y="13614"/>
                  </a:lnTo>
                  <a:lnTo>
                    <a:pt x="2185" y="14272"/>
                  </a:lnTo>
                  <a:lnTo>
                    <a:pt x="2723" y="14900"/>
                  </a:lnTo>
                  <a:lnTo>
                    <a:pt x="3292" y="15528"/>
                  </a:lnTo>
                  <a:lnTo>
                    <a:pt x="3890" y="16127"/>
                  </a:lnTo>
                  <a:lnTo>
                    <a:pt x="4488" y="16665"/>
                  </a:lnTo>
                  <a:lnTo>
                    <a:pt x="5087" y="17144"/>
                  </a:lnTo>
                  <a:lnTo>
                    <a:pt x="5655" y="17563"/>
                  </a:lnTo>
                  <a:lnTo>
                    <a:pt x="6194" y="17892"/>
                  </a:lnTo>
                  <a:lnTo>
                    <a:pt x="6672" y="18161"/>
                  </a:lnTo>
                  <a:lnTo>
                    <a:pt x="7061" y="18311"/>
                  </a:lnTo>
                  <a:lnTo>
                    <a:pt x="7241" y="18371"/>
                  </a:lnTo>
                  <a:lnTo>
                    <a:pt x="7570" y="18371"/>
                  </a:lnTo>
                  <a:lnTo>
                    <a:pt x="7749" y="18311"/>
                  </a:lnTo>
                  <a:lnTo>
                    <a:pt x="8168" y="18161"/>
                  </a:lnTo>
                  <a:lnTo>
                    <a:pt x="8647" y="17922"/>
                  </a:lnTo>
                  <a:lnTo>
                    <a:pt x="9185" y="17593"/>
                  </a:lnTo>
                  <a:lnTo>
                    <a:pt x="9754" y="17204"/>
                  </a:lnTo>
                  <a:lnTo>
                    <a:pt x="10352" y="16725"/>
                  </a:lnTo>
                  <a:lnTo>
                    <a:pt x="10951" y="16217"/>
                  </a:lnTo>
                  <a:lnTo>
                    <a:pt x="11549" y="15648"/>
                  </a:lnTo>
                  <a:lnTo>
                    <a:pt x="12117" y="15080"/>
                  </a:lnTo>
                  <a:lnTo>
                    <a:pt x="12656" y="14451"/>
                  </a:lnTo>
                  <a:lnTo>
                    <a:pt x="13165" y="13823"/>
                  </a:lnTo>
                  <a:lnTo>
                    <a:pt x="13583" y="13165"/>
                  </a:lnTo>
                  <a:lnTo>
                    <a:pt x="13943" y="12537"/>
                  </a:lnTo>
                  <a:lnTo>
                    <a:pt x="14092" y="12237"/>
                  </a:lnTo>
                  <a:lnTo>
                    <a:pt x="14212" y="11908"/>
                  </a:lnTo>
                  <a:lnTo>
                    <a:pt x="14331" y="11609"/>
                  </a:lnTo>
                  <a:lnTo>
                    <a:pt x="14391" y="11310"/>
                  </a:lnTo>
                  <a:lnTo>
                    <a:pt x="14451" y="11041"/>
                  </a:lnTo>
                  <a:lnTo>
                    <a:pt x="14451" y="10742"/>
                  </a:lnTo>
                  <a:lnTo>
                    <a:pt x="14720" y="5237"/>
                  </a:lnTo>
                  <a:lnTo>
                    <a:pt x="14690" y="4907"/>
                  </a:lnTo>
                  <a:lnTo>
                    <a:pt x="14631" y="4578"/>
                  </a:lnTo>
                  <a:lnTo>
                    <a:pt x="14481" y="4189"/>
                  </a:lnTo>
                  <a:lnTo>
                    <a:pt x="14302" y="3830"/>
                  </a:lnTo>
                  <a:lnTo>
                    <a:pt x="14062" y="3442"/>
                  </a:lnTo>
                  <a:lnTo>
                    <a:pt x="13823" y="3023"/>
                  </a:lnTo>
                  <a:lnTo>
                    <a:pt x="13224" y="2245"/>
                  </a:lnTo>
                  <a:lnTo>
                    <a:pt x="12656" y="1527"/>
                  </a:lnTo>
                  <a:lnTo>
                    <a:pt x="12088" y="928"/>
                  </a:lnTo>
                  <a:lnTo>
                    <a:pt x="11399" y="210"/>
                  </a:lnTo>
                  <a:lnTo>
                    <a:pt x="11280" y="121"/>
                  </a:lnTo>
                  <a:lnTo>
                    <a:pt x="11100" y="31"/>
                  </a:lnTo>
                  <a:lnTo>
                    <a:pt x="10921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8" name="Google Shape;5968;p44"/>
            <p:cNvSpPr/>
            <p:nvPr/>
          </p:nvSpPr>
          <p:spPr>
            <a:xfrm>
              <a:off x="4189575" y="2862700"/>
              <a:ext cx="368025" cy="180300"/>
            </a:xfrm>
            <a:custGeom>
              <a:avLst/>
              <a:gdLst/>
              <a:ahLst/>
              <a:cxnLst/>
              <a:rect l="l" t="t" r="r" b="b"/>
              <a:pathLst>
                <a:path w="14721" h="7212" extrusionOk="0">
                  <a:moveTo>
                    <a:pt x="10741" y="1"/>
                  </a:moveTo>
                  <a:lnTo>
                    <a:pt x="10502" y="31"/>
                  </a:lnTo>
                  <a:lnTo>
                    <a:pt x="10292" y="91"/>
                  </a:lnTo>
                  <a:lnTo>
                    <a:pt x="10053" y="180"/>
                  </a:lnTo>
                  <a:lnTo>
                    <a:pt x="9784" y="300"/>
                  </a:lnTo>
                  <a:lnTo>
                    <a:pt x="9245" y="569"/>
                  </a:lnTo>
                  <a:lnTo>
                    <a:pt x="8677" y="958"/>
                  </a:lnTo>
                  <a:lnTo>
                    <a:pt x="8079" y="1377"/>
                  </a:lnTo>
                  <a:lnTo>
                    <a:pt x="7480" y="1856"/>
                  </a:lnTo>
                  <a:lnTo>
                    <a:pt x="6283" y="2843"/>
                  </a:lnTo>
                  <a:lnTo>
                    <a:pt x="5147" y="3830"/>
                  </a:lnTo>
                  <a:lnTo>
                    <a:pt x="4159" y="4668"/>
                  </a:lnTo>
                  <a:lnTo>
                    <a:pt x="3740" y="4967"/>
                  </a:lnTo>
                  <a:lnTo>
                    <a:pt x="3381" y="5177"/>
                  </a:lnTo>
                  <a:lnTo>
                    <a:pt x="2813" y="5476"/>
                  </a:lnTo>
                  <a:lnTo>
                    <a:pt x="2334" y="5715"/>
                  </a:lnTo>
                  <a:lnTo>
                    <a:pt x="1885" y="5865"/>
                  </a:lnTo>
                  <a:lnTo>
                    <a:pt x="1496" y="5985"/>
                  </a:lnTo>
                  <a:lnTo>
                    <a:pt x="1167" y="6044"/>
                  </a:lnTo>
                  <a:lnTo>
                    <a:pt x="659" y="6044"/>
                  </a:lnTo>
                  <a:lnTo>
                    <a:pt x="449" y="5985"/>
                  </a:lnTo>
                  <a:lnTo>
                    <a:pt x="270" y="5985"/>
                  </a:lnTo>
                  <a:lnTo>
                    <a:pt x="210" y="6014"/>
                  </a:lnTo>
                  <a:lnTo>
                    <a:pt x="120" y="6044"/>
                  </a:lnTo>
                  <a:lnTo>
                    <a:pt x="90" y="6104"/>
                  </a:lnTo>
                  <a:lnTo>
                    <a:pt x="30" y="6164"/>
                  </a:lnTo>
                  <a:lnTo>
                    <a:pt x="1" y="6254"/>
                  </a:lnTo>
                  <a:lnTo>
                    <a:pt x="1" y="6344"/>
                  </a:lnTo>
                  <a:lnTo>
                    <a:pt x="60" y="6852"/>
                  </a:lnTo>
                  <a:lnTo>
                    <a:pt x="479" y="7002"/>
                  </a:lnTo>
                  <a:lnTo>
                    <a:pt x="868" y="7121"/>
                  </a:lnTo>
                  <a:lnTo>
                    <a:pt x="1257" y="7181"/>
                  </a:lnTo>
                  <a:lnTo>
                    <a:pt x="1646" y="7211"/>
                  </a:lnTo>
                  <a:lnTo>
                    <a:pt x="2035" y="7211"/>
                  </a:lnTo>
                  <a:lnTo>
                    <a:pt x="2394" y="7181"/>
                  </a:lnTo>
                  <a:lnTo>
                    <a:pt x="2753" y="7121"/>
                  </a:lnTo>
                  <a:lnTo>
                    <a:pt x="3112" y="7002"/>
                  </a:lnTo>
                  <a:lnTo>
                    <a:pt x="3441" y="6882"/>
                  </a:lnTo>
                  <a:lnTo>
                    <a:pt x="3770" y="6732"/>
                  </a:lnTo>
                  <a:lnTo>
                    <a:pt x="4099" y="6553"/>
                  </a:lnTo>
                  <a:lnTo>
                    <a:pt x="4428" y="6344"/>
                  </a:lnTo>
                  <a:lnTo>
                    <a:pt x="5057" y="5895"/>
                  </a:lnTo>
                  <a:lnTo>
                    <a:pt x="5685" y="5356"/>
                  </a:lnTo>
                  <a:lnTo>
                    <a:pt x="6313" y="4788"/>
                  </a:lnTo>
                  <a:lnTo>
                    <a:pt x="6912" y="4219"/>
                  </a:lnTo>
                  <a:lnTo>
                    <a:pt x="8108" y="3053"/>
                  </a:lnTo>
                  <a:lnTo>
                    <a:pt x="8737" y="2514"/>
                  </a:lnTo>
                  <a:lnTo>
                    <a:pt x="9365" y="2005"/>
                  </a:lnTo>
                  <a:lnTo>
                    <a:pt x="9694" y="1766"/>
                  </a:lnTo>
                  <a:lnTo>
                    <a:pt x="10023" y="1587"/>
                  </a:lnTo>
                  <a:lnTo>
                    <a:pt x="10382" y="1377"/>
                  </a:lnTo>
                  <a:lnTo>
                    <a:pt x="10711" y="1228"/>
                  </a:lnTo>
                  <a:lnTo>
                    <a:pt x="11370" y="1646"/>
                  </a:lnTo>
                  <a:lnTo>
                    <a:pt x="11968" y="2125"/>
                  </a:lnTo>
                  <a:lnTo>
                    <a:pt x="12506" y="2664"/>
                  </a:lnTo>
                  <a:lnTo>
                    <a:pt x="13015" y="3232"/>
                  </a:lnTo>
                  <a:lnTo>
                    <a:pt x="13494" y="3830"/>
                  </a:lnTo>
                  <a:lnTo>
                    <a:pt x="13943" y="4459"/>
                  </a:lnTo>
                  <a:lnTo>
                    <a:pt x="14331" y="5117"/>
                  </a:lnTo>
                  <a:lnTo>
                    <a:pt x="14690" y="5805"/>
                  </a:lnTo>
                  <a:lnTo>
                    <a:pt x="14720" y="5237"/>
                  </a:lnTo>
                  <a:lnTo>
                    <a:pt x="14690" y="4907"/>
                  </a:lnTo>
                  <a:lnTo>
                    <a:pt x="14631" y="4578"/>
                  </a:lnTo>
                  <a:lnTo>
                    <a:pt x="14481" y="4189"/>
                  </a:lnTo>
                  <a:lnTo>
                    <a:pt x="14302" y="3830"/>
                  </a:lnTo>
                  <a:lnTo>
                    <a:pt x="14062" y="3442"/>
                  </a:lnTo>
                  <a:lnTo>
                    <a:pt x="13823" y="3023"/>
                  </a:lnTo>
                  <a:lnTo>
                    <a:pt x="13224" y="2245"/>
                  </a:lnTo>
                  <a:lnTo>
                    <a:pt x="12656" y="1527"/>
                  </a:lnTo>
                  <a:lnTo>
                    <a:pt x="12088" y="928"/>
                  </a:lnTo>
                  <a:lnTo>
                    <a:pt x="11399" y="210"/>
                  </a:lnTo>
                  <a:lnTo>
                    <a:pt x="11280" y="121"/>
                  </a:lnTo>
                  <a:lnTo>
                    <a:pt x="11100" y="31"/>
                  </a:lnTo>
                  <a:lnTo>
                    <a:pt x="10921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9" name="Google Shape;5969;p44"/>
            <p:cNvSpPr/>
            <p:nvPr/>
          </p:nvSpPr>
          <p:spPr>
            <a:xfrm>
              <a:off x="4402750" y="2942000"/>
              <a:ext cx="133900" cy="47150"/>
            </a:xfrm>
            <a:custGeom>
              <a:avLst/>
              <a:gdLst/>
              <a:ahLst/>
              <a:cxnLst/>
              <a:rect l="l" t="t" r="r" b="b"/>
              <a:pathLst>
                <a:path w="5356" h="1886" extrusionOk="0">
                  <a:moveTo>
                    <a:pt x="1825" y="0"/>
                  </a:moveTo>
                  <a:lnTo>
                    <a:pt x="1496" y="60"/>
                  </a:lnTo>
                  <a:lnTo>
                    <a:pt x="1167" y="120"/>
                  </a:lnTo>
                  <a:lnTo>
                    <a:pt x="838" y="240"/>
                  </a:lnTo>
                  <a:lnTo>
                    <a:pt x="509" y="359"/>
                  </a:lnTo>
                  <a:lnTo>
                    <a:pt x="210" y="509"/>
                  </a:lnTo>
                  <a:lnTo>
                    <a:pt x="120" y="569"/>
                  </a:lnTo>
                  <a:lnTo>
                    <a:pt x="90" y="629"/>
                  </a:lnTo>
                  <a:lnTo>
                    <a:pt x="0" y="778"/>
                  </a:lnTo>
                  <a:lnTo>
                    <a:pt x="0" y="928"/>
                  </a:lnTo>
                  <a:lnTo>
                    <a:pt x="60" y="1077"/>
                  </a:lnTo>
                  <a:lnTo>
                    <a:pt x="150" y="1167"/>
                  </a:lnTo>
                  <a:lnTo>
                    <a:pt x="270" y="1257"/>
                  </a:lnTo>
                  <a:lnTo>
                    <a:pt x="419" y="1287"/>
                  </a:lnTo>
                  <a:lnTo>
                    <a:pt x="479" y="1257"/>
                  </a:lnTo>
                  <a:lnTo>
                    <a:pt x="569" y="1227"/>
                  </a:lnTo>
                  <a:lnTo>
                    <a:pt x="808" y="1107"/>
                  </a:lnTo>
                  <a:lnTo>
                    <a:pt x="1077" y="988"/>
                  </a:lnTo>
                  <a:lnTo>
                    <a:pt x="1347" y="898"/>
                  </a:lnTo>
                  <a:lnTo>
                    <a:pt x="1616" y="838"/>
                  </a:lnTo>
                  <a:lnTo>
                    <a:pt x="1885" y="808"/>
                  </a:lnTo>
                  <a:lnTo>
                    <a:pt x="2154" y="778"/>
                  </a:lnTo>
                  <a:lnTo>
                    <a:pt x="2424" y="778"/>
                  </a:lnTo>
                  <a:lnTo>
                    <a:pt x="2723" y="808"/>
                  </a:lnTo>
                  <a:lnTo>
                    <a:pt x="2992" y="838"/>
                  </a:lnTo>
                  <a:lnTo>
                    <a:pt x="3261" y="928"/>
                  </a:lnTo>
                  <a:lnTo>
                    <a:pt x="3501" y="1017"/>
                  </a:lnTo>
                  <a:lnTo>
                    <a:pt x="3770" y="1107"/>
                  </a:lnTo>
                  <a:lnTo>
                    <a:pt x="4009" y="1257"/>
                  </a:lnTo>
                  <a:lnTo>
                    <a:pt x="4249" y="1406"/>
                  </a:lnTo>
                  <a:lnTo>
                    <a:pt x="4458" y="1556"/>
                  </a:lnTo>
                  <a:lnTo>
                    <a:pt x="4668" y="1765"/>
                  </a:lnTo>
                  <a:lnTo>
                    <a:pt x="4727" y="1795"/>
                  </a:lnTo>
                  <a:lnTo>
                    <a:pt x="4817" y="1855"/>
                  </a:lnTo>
                  <a:lnTo>
                    <a:pt x="4967" y="1885"/>
                  </a:lnTo>
                  <a:lnTo>
                    <a:pt x="5116" y="1825"/>
                  </a:lnTo>
                  <a:lnTo>
                    <a:pt x="5236" y="1765"/>
                  </a:lnTo>
                  <a:lnTo>
                    <a:pt x="5326" y="1646"/>
                  </a:lnTo>
                  <a:lnTo>
                    <a:pt x="5356" y="1496"/>
                  </a:lnTo>
                  <a:lnTo>
                    <a:pt x="5356" y="1347"/>
                  </a:lnTo>
                  <a:lnTo>
                    <a:pt x="5326" y="1287"/>
                  </a:lnTo>
                  <a:lnTo>
                    <a:pt x="5266" y="1227"/>
                  </a:lnTo>
                  <a:lnTo>
                    <a:pt x="4997" y="988"/>
                  </a:lnTo>
                  <a:lnTo>
                    <a:pt x="4727" y="778"/>
                  </a:lnTo>
                  <a:lnTo>
                    <a:pt x="4458" y="599"/>
                  </a:lnTo>
                  <a:lnTo>
                    <a:pt x="4129" y="419"/>
                  </a:lnTo>
                  <a:lnTo>
                    <a:pt x="3830" y="299"/>
                  </a:lnTo>
                  <a:lnTo>
                    <a:pt x="3501" y="180"/>
                  </a:lnTo>
                  <a:lnTo>
                    <a:pt x="3172" y="90"/>
                  </a:lnTo>
                  <a:lnTo>
                    <a:pt x="2843" y="30"/>
                  </a:lnTo>
                  <a:lnTo>
                    <a:pt x="251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0" name="Google Shape;5970;p44"/>
            <p:cNvSpPr/>
            <p:nvPr/>
          </p:nvSpPr>
          <p:spPr>
            <a:xfrm>
              <a:off x="4200800" y="2939750"/>
              <a:ext cx="131650" cy="55375"/>
            </a:xfrm>
            <a:custGeom>
              <a:avLst/>
              <a:gdLst/>
              <a:ahLst/>
              <a:cxnLst/>
              <a:rect l="l" t="t" r="r" b="b"/>
              <a:pathLst>
                <a:path w="5266" h="2215" extrusionOk="0">
                  <a:moveTo>
                    <a:pt x="3351" y="0"/>
                  </a:moveTo>
                  <a:lnTo>
                    <a:pt x="3022" y="30"/>
                  </a:lnTo>
                  <a:lnTo>
                    <a:pt x="2693" y="60"/>
                  </a:lnTo>
                  <a:lnTo>
                    <a:pt x="2364" y="150"/>
                  </a:lnTo>
                  <a:lnTo>
                    <a:pt x="2035" y="240"/>
                  </a:lnTo>
                  <a:lnTo>
                    <a:pt x="1706" y="360"/>
                  </a:lnTo>
                  <a:lnTo>
                    <a:pt x="1406" y="509"/>
                  </a:lnTo>
                  <a:lnTo>
                    <a:pt x="1107" y="689"/>
                  </a:lnTo>
                  <a:lnTo>
                    <a:pt x="808" y="868"/>
                  </a:lnTo>
                  <a:lnTo>
                    <a:pt x="569" y="1078"/>
                  </a:lnTo>
                  <a:lnTo>
                    <a:pt x="300" y="1317"/>
                  </a:lnTo>
                  <a:lnTo>
                    <a:pt x="90" y="1586"/>
                  </a:lnTo>
                  <a:lnTo>
                    <a:pt x="30" y="1676"/>
                  </a:lnTo>
                  <a:lnTo>
                    <a:pt x="0" y="1736"/>
                  </a:lnTo>
                  <a:lnTo>
                    <a:pt x="0" y="1885"/>
                  </a:lnTo>
                  <a:lnTo>
                    <a:pt x="60" y="2005"/>
                  </a:lnTo>
                  <a:lnTo>
                    <a:pt x="180" y="2125"/>
                  </a:lnTo>
                  <a:lnTo>
                    <a:pt x="300" y="2185"/>
                  </a:lnTo>
                  <a:lnTo>
                    <a:pt x="449" y="2214"/>
                  </a:lnTo>
                  <a:lnTo>
                    <a:pt x="599" y="2155"/>
                  </a:lnTo>
                  <a:lnTo>
                    <a:pt x="659" y="2125"/>
                  </a:lnTo>
                  <a:lnTo>
                    <a:pt x="718" y="2065"/>
                  </a:lnTo>
                  <a:lnTo>
                    <a:pt x="898" y="1825"/>
                  </a:lnTo>
                  <a:lnTo>
                    <a:pt x="1107" y="1646"/>
                  </a:lnTo>
                  <a:lnTo>
                    <a:pt x="1317" y="1466"/>
                  </a:lnTo>
                  <a:lnTo>
                    <a:pt x="1556" y="1317"/>
                  </a:lnTo>
                  <a:lnTo>
                    <a:pt x="1795" y="1167"/>
                  </a:lnTo>
                  <a:lnTo>
                    <a:pt x="2035" y="1078"/>
                  </a:lnTo>
                  <a:lnTo>
                    <a:pt x="2304" y="958"/>
                  </a:lnTo>
                  <a:lnTo>
                    <a:pt x="2573" y="898"/>
                  </a:lnTo>
                  <a:lnTo>
                    <a:pt x="2843" y="838"/>
                  </a:lnTo>
                  <a:lnTo>
                    <a:pt x="3112" y="808"/>
                  </a:lnTo>
                  <a:lnTo>
                    <a:pt x="3680" y="808"/>
                  </a:lnTo>
                  <a:lnTo>
                    <a:pt x="3950" y="838"/>
                  </a:lnTo>
                  <a:lnTo>
                    <a:pt x="4219" y="898"/>
                  </a:lnTo>
                  <a:lnTo>
                    <a:pt x="4488" y="958"/>
                  </a:lnTo>
                  <a:lnTo>
                    <a:pt x="4727" y="1078"/>
                  </a:lnTo>
                  <a:lnTo>
                    <a:pt x="4817" y="1107"/>
                  </a:lnTo>
                  <a:lnTo>
                    <a:pt x="4907" y="1107"/>
                  </a:lnTo>
                  <a:lnTo>
                    <a:pt x="5057" y="1078"/>
                  </a:lnTo>
                  <a:lnTo>
                    <a:pt x="5176" y="988"/>
                  </a:lnTo>
                  <a:lnTo>
                    <a:pt x="5236" y="868"/>
                  </a:lnTo>
                  <a:lnTo>
                    <a:pt x="5266" y="719"/>
                  </a:lnTo>
                  <a:lnTo>
                    <a:pt x="5236" y="569"/>
                  </a:lnTo>
                  <a:lnTo>
                    <a:pt x="5176" y="419"/>
                  </a:lnTo>
                  <a:lnTo>
                    <a:pt x="5116" y="389"/>
                  </a:lnTo>
                  <a:lnTo>
                    <a:pt x="5027" y="330"/>
                  </a:lnTo>
                  <a:lnTo>
                    <a:pt x="4698" y="210"/>
                  </a:lnTo>
                  <a:lnTo>
                    <a:pt x="4368" y="120"/>
                  </a:lnTo>
                  <a:lnTo>
                    <a:pt x="4039" y="60"/>
                  </a:lnTo>
                  <a:lnTo>
                    <a:pt x="371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1" name="Google Shape;5971;p44"/>
            <p:cNvSpPr/>
            <p:nvPr/>
          </p:nvSpPr>
          <p:spPr>
            <a:xfrm>
              <a:off x="4247175" y="3022775"/>
              <a:ext cx="35175" cy="35175"/>
            </a:xfrm>
            <a:custGeom>
              <a:avLst/>
              <a:gdLst/>
              <a:ahLst/>
              <a:cxnLst/>
              <a:rect l="l" t="t" r="r" b="b"/>
              <a:pathLst>
                <a:path w="1407" h="1407" extrusionOk="0">
                  <a:moveTo>
                    <a:pt x="688" y="0"/>
                  </a:moveTo>
                  <a:lnTo>
                    <a:pt x="539" y="30"/>
                  </a:lnTo>
                  <a:lnTo>
                    <a:pt x="419" y="60"/>
                  </a:lnTo>
                  <a:lnTo>
                    <a:pt x="299" y="120"/>
                  </a:lnTo>
                  <a:lnTo>
                    <a:pt x="180" y="210"/>
                  </a:lnTo>
                  <a:lnTo>
                    <a:pt x="120" y="329"/>
                  </a:lnTo>
                  <a:lnTo>
                    <a:pt x="30" y="449"/>
                  </a:lnTo>
                  <a:lnTo>
                    <a:pt x="0" y="569"/>
                  </a:lnTo>
                  <a:lnTo>
                    <a:pt x="0" y="718"/>
                  </a:lnTo>
                  <a:lnTo>
                    <a:pt x="0" y="868"/>
                  </a:lnTo>
                  <a:lnTo>
                    <a:pt x="30" y="988"/>
                  </a:lnTo>
                  <a:lnTo>
                    <a:pt x="120" y="1107"/>
                  </a:lnTo>
                  <a:lnTo>
                    <a:pt x="180" y="1227"/>
                  </a:lnTo>
                  <a:lnTo>
                    <a:pt x="299" y="1287"/>
                  </a:lnTo>
                  <a:lnTo>
                    <a:pt x="419" y="1377"/>
                  </a:lnTo>
                  <a:lnTo>
                    <a:pt x="539" y="1407"/>
                  </a:lnTo>
                  <a:lnTo>
                    <a:pt x="838" y="1407"/>
                  </a:lnTo>
                  <a:lnTo>
                    <a:pt x="958" y="1377"/>
                  </a:lnTo>
                  <a:lnTo>
                    <a:pt x="1077" y="1287"/>
                  </a:lnTo>
                  <a:lnTo>
                    <a:pt x="1197" y="1227"/>
                  </a:lnTo>
                  <a:lnTo>
                    <a:pt x="1287" y="1107"/>
                  </a:lnTo>
                  <a:lnTo>
                    <a:pt x="1347" y="988"/>
                  </a:lnTo>
                  <a:lnTo>
                    <a:pt x="1377" y="868"/>
                  </a:lnTo>
                  <a:lnTo>
                    <a:pt x="1406" y="718"/>
                  </a:lnTo>
                  <a:lnTo>
                    <a:pt x="1377" y="569"/>
                  </a:lnTo>
                  <a:lnTo>
                    <a:pt x="1347" y="449"/>
                  </a:lnTo>
                  <a:lnTo>
                    <a:pt x="1287" y="329"/>
                  </a:lnTo>
                  <a:lnTo>
                    <a:pt x="1197" y="210"/>
                  </a:lnTo>
                  <a:lnTo>
                    <a:pt x="1077" y="120"/>
                  </a:lnTo>
                  <a:lnTo>
                    <a:pt x="958" y="60"/>
                  </a:lnTo>
                  <a:lnTo>
                    <a:pt x="838" y="30"/>
                  </a:lnTo>
                  <a:lnTo>
                    <a:pt x="68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2" name="Google Shape;5972;p44"/>
            <p:cNvSpPr/>
            <p:nvPr/>
          </p:nvSpPr>
          <p:spPr>
            <a:xfrm>
              <a:off x="4453600" y="3022775"/>
              <a:ext cx="35175" cy="35175"/>
            </a:xfrm>
            <a:custGeom>
              <a:avLst/>
              <a:gdLst/>
              <a:ahLst/>
              <a:cxnLst/>
              <a:rect l="l" t="t" r="r" b="b"/>
              <a:pathLst>
                <a:path w="1407" h="1407" extrusionOk="0">
                  <a:moveTo>
                    <a:pt x="719" y="0"/>
                  </a:moveTo>
                  <a:lnTo>
                    <a:pt x="569" y="30"/>
                  </a:lnTo>
                  <a:lnTo>
                    <a:pt x="450" y="60"/>
                  </a:lnTo>
                  <a:lnTo>
                    <a:pt x="330" y="120"/>
                  </a:lnTo>
                  <a:lnTo>
                    <a:pt x="210" y="210"/>
                  </a:lnTo>
                  <a:lnTo>
                    <a:pt x="120" y="329"/>
                  </a:lnTo>
                  <a:lnTo>
                    <a:pt x="61" y="449"/>
                  </a:lnTo>
                  <a:lnTo>
                    <a:pt x="31" y="569"/>
                  </a:lnTo>
                  <a:lnTo>
                    <a:pt x="1" y="718"/>
                  </a:lnTo>
                  <a:lnTo>
                    <a:pt x="31" y="868"/>
                  </a:lnTo>
                  <a:lnTo>
                    <a:pt x="61" y="988"/>
                  </a:lnTo>
                  <a:lnTo>
                    <a:pt x="120" y="1107"/>
                  </a:lnTo>
                  <a:lnTo>
                    <a:pt x="210" y="1227"/>
                  </a:lnTo>
                  <a:lnTo>
                    <a:pt x="330" y="1287"/>
                  </a:lnTo>
                  <a:lnTo>
                    <a:pt x="450" y="1377"/>
                  </a:lnTo>
                  <a:lnTo>
                    <a:pt x="569" y="1407"/>
                  </a:lnTo>
                  <a:lnTo>
                    <a:pt x="838" y="1407"/>
                  </a:lnTo>
                  <a:lnTo>
                    <a:pt x="988" y="1377"/>
                  </a:lnTo>
                  <a:lnTo>
                    <a:pt x="1108" y="1287"/>
                  </a:lnTo>
                  <a:lnTo>
                    <a:pt x="1197" y="1227"/>
                  </a:lnTo>
                  <a:lnTo>
                    <a:pt x="1287" y="1107"/>
                  </a:lnTo>
                  <a:lnTo>
                    <a:pt x="1347" y="988"/>
                  </a:lnTo>
                  <a:lnTo>
                    <a:pt x="1407" y="868"/>
                  </a:lnTo>
                  <a:lnTo>
                    <a:pt x="1407" y="718"/>
                  </a:lnTo>
                  <a:lnTo>
                    <a:pt x="1407" y="569"/>
                  </a:lnTo>
                  <a:lnTo>
                    <a:pt x="1347" y="449"/>
                  </a:lnTo>
                  <a:lnTo>
                    <a:pt x="1287" y="329"/>
                  </a:lnTo>
                  <a:lnTo>
                    <a:pt x="1197" y="210"/>
                  </a:lnTo>
                  <a:lnTo>
                    <a:pt x="1108" y="120"/>
                  </a:lnTo>
                  <a:lnTo>
                    <a:pt x="988" y="60"/>
                  </a:lnTo>
                  <a:lnTo>
                    <a:pt x="838" y="30"/>
                  </a:lnTo>
                  <a:lnTo>
                    <a:pt x="71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3" name="Google Shape;5973;p44"/>
            <p:cNvSpPr/>
            <p:nvPr/>
          </p:nvSpPr>
          <p:spPr>
            <a:xfrm>
              <a:off x="4363100" y="3265100"/>
              <a:ext cx="41175" cy="14250"/>
            </a:xfrm>
            <a:custGeom>
              <a:avLst/>
              <a:gdLst/>
              <a:ahLst/>
              <a:cxnLst/>
              <a:rect l="l" t="t" r="r" b="b"/>
              <a:pathLst>
                <a:path w="1647" h="570" extrusionOk="0">
                  <a:moveTo>
                    <a:pt x="1407" y="1"/>
                  </a:moveTo>
                  <a:lnTo>
                    <a:pt x="180" y="180"/>
                  </a:lnTo>
                  <a:lnTo>
                    <a:pt x="90" y="210"/>
                  </a:lnTo>
                  <a:lnTo>
                    <a:pt x="31" y="240"/>
                  </a:lnTo>
                  <a:lnTo>
                    <a:pt x="1" y="330"/>
                  </a:lnTo>
                  <a:lnTo>
                    <a:pt x="1" y="390"/>
                  </a:lnTo>
                  <a:lnTo>
                    <a:pt x="31" y="480"/>
                  </a:lnTo>
                  <a:lnTo>
                    <a:pt x="90" y="539"/>
                  </a:lnTo>
                  <a:lnTo>
                    <a:pt x="150" y="569"/>
                  </a:lnTo>
                  <a:lnTo>
                    <a:pt x="240" y="569"/>
                  </a:lnTo>
                  <a:lnTo>
                    <a:pt x="1467" y="420"/>
                  </a:lnTo>
                  <a:lnTo>
                    <a:pt x="1556" y="390"/>
                  </a:lnTo>
                  <a:lnTo>
                    <a:pt x="1616" y="330"/>
                  </a:lnTo>
                  <a:lnTo>
                    <a:pt x="1646" y="240"/>
                  </a:lnTo>
                  <a:lnTo>
                    <a:pt x="1646" y="180"/>
                  </a:lnTo>
                  <a:lnTo>
                    <a:pt x="1616" y="91"/>
                  </a:lnTo>
                  <a:lnTo>
                    <a:pt x="1556" y="31"/>
                  </a:lnTo>
                  <a:lnTo>
                    <a:pt x="1497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4" name="Google Shape;5974;p44"/>
            <p:cNvSpPr/>
            <p:nvPr/>
          </p:nvSpPr>
          <p:spPr>
            <a:xfrm>
              <a:off x="4325700" y="3199300"/>
              <a:ext cx="96525" cy="56850"/>
            </a:xfrm>
            <a:custGeom>
              <a:avLst/>
              <a:gdLst/>
              <a:ahLst/>
              <a:cxnLst/>
              <a:rect l="l" t="t" r="r" b="b"/>
              <a:pathLst>
                <a:path w="3861" h="2274" extrusionOk="0">
                  <a:moveTo>
                    <a:pt x="3860" y="0"/>
                  </a:moveTo>
                  <a:lnTo>
                    <a:pt x="1" y="688"/>
                  </a:lnTo>
                  <a:lnTo>
                    <a:pt x="120" y="1047"/>
                  </a:lnTo>
                  <a:lnTo>
                    <a:pt x="300" y="1346"/>
                  </a:lnTo>
                  <a:lnTo>
                    <a:pt x="509" y="1646"/>
                  </a:lnTo>
                  <a:lnTo>
                    <a:pt x="779" y="1885"/>
                  </a:lnTo>
                  <a:lnTo>
                    <a:pt x="1078" y="2064"/>
                  </a:lnTo>
                  <a:lnTo>
                    <a:pt x="1407" y="2214"/>
                  </a:lnTo>
                  <a:lnTo>
                    <a:pt x="1586" y="2244"/>
                  </a:lnTo>
                  <a:lnTo>
                    <a:pt x="1766" y="2274"/>
                  </a:lnTo>
                  <a:lnTo>
                    <a:pt x="2125" y="2274"/>
                  </a:lnTo>
                  <a:lnTo>
                    <a:pt x="2304" y="2214"/>
                  </a:lnTo>
                  <a:lnTo>
                    <a:pt x="2484" y="2154"/>
                  </a:lnTo>
                  <a:lnTo>
                    <a:pt x="2634" y="2094"/>
                  </a:lnTo>
                  <a:lnTo>
                    <a:pt x="2813" y="2005"/>
                  </a:lnTo>
                  <a:lnTo>
                    <a:pt x="3082" y="1735"/>
                  </a:lnTo>
                  <a:lnTo>
                    <a:pt x="3352" y="1436"/>
                  </a:lnTo>
                  <a:lnTo>
                    <a:pt x="3561" y="1107"/>
                  </a:lnTo>
                  <a:lnTo>
                    <a:pt x="3711" y="748"/>
                  </a:lnTo>
                  <a:lnTo>
                    <a:pt x="3830" y="359"/>
                  </a:lnTo>
                  <a:lnTo>
                    <a:pt x="3860" y="0"/>
                  </a:lnTo>
                  <a:close/>
                </a:path>
              </a:pathLst>
            </a:custGeom>
            <a:solidFill>
              <a:srgbClr val="4F14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5" name="Google Shape;5975;p44"/>
            <p:cNvSpPr/>
            <p:nvPr/>
          </p:nvSpPr>
          <p:spPr>
            <a:xfrm>
              <a:off x="4343650" y="3211250"/>
              <a:ext cx="77075" cy="44900"/>
            </a:xfrm>
            <a:custGeom>
              <a:avLst/>
              <a:gdLst/>
              <a:ahLst/>
              <a:cxnLst/>
              <a:rect l="l" t="t" r="r" b="b"/>
              <a:pathLst>
                <a:path w="3083" h="1796" extrusionOk="0">
                  <a:moveTo>
                    <a:pt x="3082" y="1"/>
                  </a:moveTo>
                  <a:lnTo>
                    <a:pt x="2663" y="31"/>
                  </a:lnTo>
                  <a:lnTo>
                    <a:pt x="2245" y="91"/>
                  </a:lnTo>
                  <a:lnTo>
                    <a:pt x="1796" y="180"/>
                  </a:lnTo>
                  <a:lnTo>
                    <a:pt x="1347" y="330"/>
                  </a:lnTo>
                  <a:lnTo>
                    <a:pt x="928" y="509"/>
                  </a:lnTo>
                  <a:lnTo>
                    <a:pt x="569" y="749"/>
                  </a:lnTo>
                  <a:lnTo>
                    <a:pt x="390" y="868"/>
                  </a:lnTo>
                  <a:lnTo>
                    <a:pt x="240" y="1018"/>
                  </a:lnTo>
                  <a:lnTo>
                    <a:pt x="120" y="1197"/>
                  </a:lnTo>
                  <a:lnTo>
                    <a:pt x="1" y="1347"/>
                  </a:lnTo>
                  <a:lnTo>
                    <a:pt x="330" y="1556"/>
                  </a:lnTo>
                  <a:lnTo>
                    <a:pt x="479" y="1646"/>
                  </a:lnTo>
                  <a:lnTo>
                    <a:pt x="659" y="1706"/>
                  </a:lnTo>
                  <a:lnTo>
                    <a:pt x="838" y="1766"/>
                  </a:lnTo>
                  <a:lnTo>
                    <a:pt x="1018" y="1796"/>
                  </a:lnTo>
                  <a:lnTo>
                    <a:pt x="1407" y="1796"/>
                  </a:lnTo>
                  <a:lnTo>
                    <a:pt x="1706" y="1706"/>
                  </a:lnTo>
                  <a:lnTo>
                    <a:pt x="1975" y="1586"/>
                  </a:lnTo>
                  <a:lnTo>
                    <a:pt x="2245" y="1407"/>
                  </a:lnTo>
                  <a:lnTo>
                    <a:pt x="2484" y="1168"/>
                  </a:lnTo>
                  <a:lnTo>
                    <a:pt x="2663" y="898"/>
                  </a:lnTo>
                  <a:lnTo>
                    <a:pt x="2843" y="629"/>
                  </a:lnTo>
                  <a:lnTo>
                    <a:pt x="2993" y="300"/>
                  </a:lnTo>
                  <a:lnTo>
                    <a:pt x="3082" y="1"/>
                  </a:lnTo>
                  <a:close/>
                </a:path>
              </a:pathLst>
            </a:custGeom>
            <a:solidFill>
              <a:srgbClr val="751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6" name="Google Shape;5976;p44"/>
            <p:cNvSpPr/>
            <p:nvPr/>
          </p:nvSpPr>
          <p:spPr>
            <a:xfrm>
              <a:off x="4307750" y="3034750"/>
              <a:ext cx="44900" cy="145875"/>
            </a:xfrm>
            <a:custGeom>
              <a:avLst/>
              <a:gdLst/>
              <a:ahLst/>
              <a:cxnLst/>
              <a:rect l="l" t="t" r="r" b="b"/>
              <a:pathLst>
                <a:path w="1796" h="5835" extrusionOk="0">
                  <a:moveTo>
                    <a:pt x="1257" y="0"/>
                  </a:moveTo>
                  <a:lnTo>
                    <a:pt x="1167" y="30"/>
                  </a:lnTo>
                  <a:lnTo>
                    <a:pt x="1108" y="90"/>
                  </a:lnTo>
                  <a:lnTo>
                    <a:pt x="719" y="838"/>
                  </a:lnTo>
                  <a:lnTo>
                    <a:pt x="509" y="1227"/>
                  </a:lnTo>
                  <a:lnTo>
                    <a:pt x="330" y="1646"/>
                  </a:lnTo>
                  <a:lnTo>
                    <a:pt x="180" y="2035"/>
                  </a:lnTo>
                  <a:lnTo>
                    <a:pt x="90" y="2453"/>
                  </a:lnTo>
                  <a:lnTo>
                    <a:pt x="1" y="2872"/>
                  </a:lnTo>
                  <a:lnTo>
                    <a:pt x="1" y="3321"/>
                  </a:lnTo>
                  <a:lnTo>
                    <a:pt x="31" y="3680"/>
                  </a:lnTo>
                  <a:lnTo>
                    <a:pt x="120" y="4069"/>
                  </a:lnTo>
                  <a:lnTo>
                    <a:pt x="240" y="4428"/>
                  </a:lnTo>
                  <a:lnTo>
                    <a:pt x="390" y="4757"/>
                  </a:lnTo>
                  <a:lnTo>
                    <a:pt x="599" y="5056"/>
                  </a:lnTo>
                  <a:lnTo>
                    <a:pt x="868" y="5355"/>
                  </a:lnTo>
                  <a:lnTo>
                    <a:pt x="1138" y="5595"/>
                  </a:lnTo>
                  <a:lnTo>
                    <a:pt x="1467" y="5804"/>
                  </a:lnTo>
                  <a:lnTo>
                    <a:pt x="1556" y="5834"/>
                  </a:lnTo>
                  <a:lnTo>
                    <a:pt x="1616" y="5834"/>
                  </a:lnTo>
                  <a:lnTo>
                    <a:pt x="1706" y="5804"/>
                  </a:lnTo>
                  <a:lnTo>
                    <a:pt x="1736" y="5744"/>
                  </a:lnTo>
                  <a:lnTo>
                    <a:pt x="1796" y="5685"/>
                  </a:lnTo>
                  <a:lnTo>
                    <a:pt x="1796" y="5595"/>
                  </a:lnTo>
                  <a:lnTo>
                    <a:pt x="1766" y="5535"/>
                  </a:lnTo>
                  <a:lnTo>
                    <a:pt x="1706" y="5475"/>
                  </a:lnTo>
                  <a:lnTo>
                    <a:pt x="1407" y="5296"/>
                  </a:lnTo>
                  <a:lnTo>
                    <a:pt x="1138" y="5056"/>
                  </a:lnTo>
                  <a:lnTo>
                    <a:pt x="928" y="4817"/>
                  </a:lnTo>
                  <a:lnTo>
                    <a:pt x="749" y="4518"/>
                  </a:lnTo>
                  <a:lnTo>
                    <a:pt x="599" y="4219"/>
                  </a:lnTo>
                  <a:lnTo>
                    <a:pt x="479" y="3889"/>
                  </a:lnTo>
                  <a:lnTo>
                    <a:pt x="420" y="3560"/>
                  </a:lnTo>
                  <a:lnTo>
                    <a:pt x="390" y="3201"/>
                  </a:lnTo>
                  <a:lnTo>
                    <a:pt x="420" y="2812"/>
                  </a:lnTo>
                  <a:lnTo>
                    <a:pt x="509" y="2453"/>
                  </a:lnTo>
                  <a:lnTo>
                    <a:pt x="599" y="2064"/>
                  </a:lnTo>
                  <a:lnTo>
                    <a:pt x="749" y="1705"/>
                  </a:lnTo>
                  <a:lnTo>
                    <a:pt x="898" y="1346"/>
                  </a:lnTo>
                  <a:lnTo>
                    <a:pt x="1078" y="1017"/>
                  </a:lnTo>
                  <a:lnTo>
                    <a:pt x="1437" y="329"/>
                  </a:lnTo>
                  <a:lnTo>
                    <a:pt x="1467" y="239"/>
                  </a:lnTo>
                  <a:lnTo>
                    <a:pt x="1467" y="150"/>
                  </a:lnTo>
                  <a:lnTo>
                    <a:pt x="1437" y="90"/>
                  </a:lnTo>
                  <a:lnTo>
                    <a:pt x="1377" y="30"/>
                  </a:lnTo>
                  <a:lnTo>
                    <a:pt x="1317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7" name="Google Shape;5977;p44"/>
            <p:cNvSpPr/>
            <p:nvPr/>
          </p:nvSpPr>
          <p:spPr>
            <a:xfrm>
              <a:off x="3666750" y="3488000"/>
              <a:ext cx="179550" cy="308175"/>
            </a:xfrm>
            <a:custGeom>
              <a:avLst/>
              <a:gdLst/>
              <a:ahLst/>
              <a:cxnLst/>
              <a:rect l="l" t="t" r="r" b="b"/>
              <a:pathLst>
                <a:path w="7182" h="12327" extrusionOk="0">
                  <a:moveTo>
                    <a:pt x="2693" y="0"/>
                  </a:moveTo>
                  <a:lnTo>
                    <a:pt x="1" y="11040"/>
                  </a:lnTo>
                  <a:lnTo>
                    <a:pt x="330" y="11220"/>
                  </a:lnTo>
                  <a:lnTo>
                    <a:pt x="689" y="11399"/>
                  </a:lnTo>
                  <a:lnTo>
                    <a:pt x="1048" y="11549"/>
                  </a:lnTo>
                  <a:lnTo>
                    <a:pt x="1407" y="11698"/>
                  </a:lnTo>
                  <a:lnTo>
                    <a:pt x="2185" y="11968"/>
                  </a:lnTo>
                  <a:lnTo>
                    <a:pt x="2992" y="12147"/>
                  </a:lnTo>
                  <a:lnTo>
                    <a:pt x="3830" y="12267"/>
                  </a:lnTo>
                  <a:lnTo>
                    <a:pt x="4668" y="12327"/>
                  </a:lnTo>
                  <a:lnTo>
                    <a:pt x="5536" y="12297"/>
                  </a:lnTo>
                  <a:lnTo>
                    <a:pt x="6373" y="12237"/>
                  </a:lnTo>
                  <a:lnTo>
                    <a:pt x="7181" y="2214"/>
                  </a:lnTo>
                  <a:lnTo>
                    <a:pt x="2693" y="0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8" name="Google Shape;5978;p44"/>
            <p:cNvSpPr/>
            <p:nvPr/>
          </p:nvSpPr>
          <p:spPr>
            <a:xfrm>
              <a:off x="3654050" y="3764000"/>
              <a:ext cx="172050" cy="88275"/>
            </a:xfrm>
            <a:custGeom>
              <a:avLst/>
              <a:gdLst/>
              <a:ahLst/>
              <a:cxnLst/>
              <a:rect l="l" t="t" r="r" b="b"/>
              <a:pathLst>
                <a:path w="6882" h="3531" extrusionOk="0">
                  <a:moveTo>
                    <a:pt x="509" y="0"/>
                  </a:moveTo>
                  <a:lnTo>
                    <a:pt x="0" y="2035"/>
                  </a:lnTo>
                  <a:lnTo>
                    <a:pt x="748" y="2424"/>
                  </a:lnTo>
                  <a:lnTo>
                    <a:pt x="1526" y="2753"/>
                  </a:lnTo>
                  <a:lnTo>
                    <a:pt x="2364" y="3022"/>
                  </a:lnTo>
                  <a:lnTo>
                    <a:pt x="3201" y="3261"/>
                  </a:lnTo>
                  <a:lnTo>
                    <a:pt x="4069" y="3411"/>
                  </a:lnTo>
                  <a:lnTo>
                    <a:pt x="4488" y="3471"/>
                  </a:lnTo>
                  <a:lnTo>
                    <a:pt x="4937" y="3501"/>
                  </a:lnTo>
                  <a:lnTo>
                    <a:pt x="5385" y="3531"/>
                  </a:lnTo>
                  <a:lnTo>
                    <a:pt x="5834" y="3531"/>
                  </a:lnTo>
                  <a:lnTo>
                    <a:pt x="6283" y="3501"/>
                  </a:lnTo>
                  <a:lnTo>
                    <a:pt x="6702" y="3471"/>
                  </a:lnTo>
                  <a:lnTo>
                    <a:pt x="6881" y="1197"/>
                  </a:lnTo>
                  <a:lnTo>
                    <a:pt x="6044" y="1257"/>
                  </a:lnTo>
                  <a:lnTo>
                    <a:pt x="5176" y="1287"/>
                  </a:lnTo>
                  <a:lnTo>
                    <a:pt x="4338" y="1227"/>
                  </a:lnTo>
                  <a:lnTo>
                    <a:pt x="3500" y="1107"/>
                  </a:lnTo>
                  <a:lnTo>
                    <a:pt x="2693" y="928"/>
                  </a:lnTo>
                  <a:lnTo>
                    <a:pt x="1915" y="658"/>
                  </a:lnTo>
                  <a:lnTo>
                    <a:pt x="1556" y="509"/>
                  </a:lnTo>
                  <a:lnTo>
                    <a:pt x="1197" y="359"/>
                  </a:lnTo>
                  <a:lnTo>
                    <a:pt x="838" y="180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9" name="Google Shape;5979;p44"/>
            <p:cNvSpPr/>
            <p:nvPr/>
          </p:nvSpPr>
          <p:spPr>
            <a:xfrm>
              <a:off x="3654050" y="3764000"/>
              <a:ext cx="137625" cy="87525"/>
            </a:xfrm>
            <a:custGeom>
              <a:avLst/>
              <a:gdLst/>
              <a:ahLst/>
              <a:cxnLst/>
              <a:rect l="l" t="t" r="r" b="b"/>
              <a:pathLst>
                <a:path w="5505" h="3501" extrusionOk="0">
                  <a:moveTo>
                    <a:pt x="509" y="0"/>
                  </a:moveTo>
                  <a:lnTo>
                    <a:pt x="0" y="2035"/>
                  </a:lnTo>
                  <a:lnTo>
                    <a:pt x="539" y="2304"/>
                  </a:lnTo>
                  <a:lnTo>
                    <a:pt x="1107" y="2573"/>
                  </a:lnTo>
                  <a:lnTo>
                    <a:pt x="1675" y="2783"/>
                  </a:lnTo>
                  <a:lnTo>
                    <a:pt x="2274" y="2992"/>
                  </a:lnTo>
                  <a:lnTo>
                    <a:pt x="2872" y="3172"/>
                  </a:lnTo>
                  <a:lnTo>
                    <a:pt x="3500" y="3321"/>
                  </a:lnTo>
                  <a:lnTo>
                    <a:pt x="4129" y="3411"/>
                  </a:lnTo>
                  <a:lnTo>
                    <a:pt x="4757" y="3501"/>
                  </a:lnTo>
                  <a:lnTo>
                    <a:pt x="5116" y="2364"/>
                  </a:lnTo>
                  <a:lnTo>
                    <a:pt x="5505" y="1287"/>
                  </a:lnTo>
                  <a:lnTo>
                    <a:pt x="4817" y="1257"/>
                  </a:lnTo>
                  <a:lnTo>
                    <a:pt x="4159" y="1197"/>
                  </a:lnTo>
                  <a:lnTo>
                    <a:pt x="3471" y="1107"/>
                  </a:lnTo>
                  <a:lnTo>
                    <a:pt x="2842" y="958"/>
                  </a:lnTo>
                  <a:lnTo>
                    <a:pt x="2214" y="778"/>
                  </a:lnTo>
                  <a:lnTo>
                    <a:pt x="1616" y="539"/>
                  </a:lnTo>
                  <a:lnTo>
                    <a:pt x="1047" y="299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0" name="Google Shape;5980;p44"/>
            <p:cNvSpPr/>
            <p:nvPr/>
          </p:nvSpPr>
          <p:spPr>
            <a:xfrm>
              <a:off x="3772975" y="3793900"/>
              <a:ext cx="53125" cy="58375"/>
            </a:xfrm>
            <a:custGeom>
              <a:avLst/>
              <a:gdLst/>
              <a:ahLst/>
              <a:cxnLst/>
              <a:rect l="l" t="t" r="r" b="b"/>
              <a:pathLst>
                <a:path w="2125" h="2335" extrusionOk="0">
                  <a:moveTo>
                    <a:pt x="2124" y="1"/>
                  </a:moveTo>
                  <a:lnTo>
                    <a:pt x="1436" y="61"/>
                  </a:lnTo>
                  <a:lnTo>
                    <a:pt x="748" y="91"/>
                  </a:lnTo>
                  <a:lnTo>
                    <a:pt x="359" y="1168"/>
                  </a:lnTo>
                  <a:lnTo>
                    <a:pt x="0" y="2305"/>
                  </a:lnTo>
                  <a:lnTo>
                    <a:pt x="479" y="2335"/>
                  </a:lnTo>
                  <a:lnTo>
                    <a:pt x="987" y="2335"/>
                  </a:lnTo>
                  <a:lnTo>
                    <a:pt x="1466" y="2305"/>
                  </a:lnTo>
                  <a:lnTo>
                    <a:pt x="1945" y="2275"/>
                  </a:lnTo>
                  <a:lnTo>
                    <a:pt x="212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1" name="Google Shape;5981;p44"/>
            <p:cNvSpPr/>
            <p:nvPr/>
          </p:nvSpPr>
          <p:spPr>
            <a:xfrm>
              <a:off x="3588975" y="3814850"/>
              <a:ext cx="271525" cy="204225"/>
            </a:xfrm>
            <a:custGeom>
              <a:avLst/>
              <a:gdLst/>
              <a:ahLst/>
              <a:cxnLst/>
              <a:rect l="l" t="t" r="r" b="b"/>
              <a:pathLst>
                <a:path w="10861" h="8169" extrusionOk="0">
                  <a:moveTo>
                    <a:pt x="2603" y="1"/>
                  </a:moveTo>
                  <a:lnTo>
                    <a:pt x="1227" y="1556"/>
                  </a:lnTo>
                  <a:lnTo>
                    <a:pt x="868" y="2005"/>
                  </a:lnTo>
                  <a:lnTo>
                    <a:pt x="569" y="2484"/>
                  </a:lnTo>
                  <a:lnTo>
                    <a:pt x="329" y="3022"/>
                  </a:lnTo>
                  <a:lnTo>
                    <a:pt x="150" y="3561"/>
                  </a:lnTo>
                  <a:lnTo>
                    <a:pt x="30" y="4099"/>
                  </a:lnTo>
                  <a:lnTo>
                    <a:pt x="0" y="4668"/>
                  </a:lnTo>
                  <a:lnTo>
                    <a:pt x="0" y="5266"/>
                  </a:lnTo>
                  <a:lnTo>
                    <a:pt x="90" y="5835"/>
                  </a:lnTo>
                  <a:lnTo>
                    <a:pt x="628" y="8168"/>
                  </a:lnTo>
                  <a:lnTo>
                    <a:pt x="10023" y="8168"/>
                  </a:lnTo>
                  <a:lnTo>
                    <a:pt x="10412" y="7331"/>
                  </a:lnTo>
                  <a:lnTo>
                    <a:pt x="10531" y="7061"/>
                  </a:lnTo>
                  <a:lnTo>
                    <a:pt x="10651" y="6762"/>
                  </a:lnTo>
                  <a:lnTo>
                    <a:pt x="10711" y="6493"/>
                  </a:lnTo>
                  <a:lnTo>
                    <a:pt x="10771" y="6194"/>
                  </a:lnTo>
                  <a:lnTo>
                    <a:pt x="10831" y="5894"/>
                  </a:lnTo>
                  <a:lnTo>
                    <a:pt x="10860" y="5625"/>
                  </a:lnTo>
                  <a:lnTo>
                    <a:pt x="10860" y="5027"/>
                  </a:lnTo>
                  <a:lnTo>
                    <a:pt x="10771" y="4429"/>
                  </a:lnTo>
                  <a:lnTo>
                    <a:pt x="10711" y="4159"/>
                  </a:lnTo>
                  <a:lnTo>
                    <a:pt x="10651" y="3860"/>
                  </a:lnTo>
                  <a:lnTo>
                    <a:pt x="10531" y="3591"/>
                  </a:lnTo>
                  <a:lnTo>
                    <a:pt x="10442" y="3322"/>
                  </a:lnTo>
                  <a:lnTo>
                    <a:pt x="10292" y="3052"/>
                  </a:lnTo>
                  <a:lnTo>
                    <a:pt x="10142" y="2783"/>
                  </a:lnTo>
                  <a:lnTo>
                    <a:pt x="9305" y="1437"/>
                  </a:lnTo>
                  <a:lnTo>
                    <a:pt x="8886" y="1467"/>
                  </a:lnTo>
                  <a:lnTo>
                    <a:pt x="8437" y="1497"/>
                  </a:lnTo>
                  <a:lnTo>
                    <a:pt x="7988" y="1497"/>
                  </a:lnTo>
                  <a:lnTo>
                    <a:pt x="7540" y="1467"/>
                  </a:lnTo>
                  <a:lnTo>
                    <a:pt x="7091" y="1437"/>
                  </a:lnTo>
                  <a:lnTo>
                    <a:pt x="6672" y="1377"/>
                  </a:lnTo>
                  <a:lnTo>
                    <a:pt x="5804" y="1227"/>
                  </a:lnTo>
                  <a:lnTo>
                    <a:pt x="4967" y="988"/>
                  </a:lnTo>
                  <a:lnTo>
                    <a:pt x="4129" y="719"/>
                  </a:lnTo>
                  <a:lnTo>
                    <a:pt x="3351" y="390"/>
                  </a:lnTo>
                  <a:lnTo>
                    <a:pt x="2603" y="1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2" name="Google Shape;5982;p44"/>
            <p:cNvSpPr/>
            <p:nvPr/>
          </p:nvSpPr>
          <p:spPr>
            <a:xfrm>
              <a:off x="3597200" y="3838800"/>
              <a:ext cx="263300" cy="180275"/>
            </a:xfrm>
            <a:custGeom>
              <a:avLst/>
              <a:gdLst/>
              <a:ahLst/>
              <a:cxnLst/>
              <a:rect l="l" t="t" r="r" b="b"/>
              <a:pathLst>
                <a:path w="10532" h="7211" extrusionOk="0">
                  <a:moveTo>
                    <a:pt x="4578" y="0"/>
                  </a:moveTo>
                  <a:lnTo>
                    <a:pt x="4638" y="209"/>
                  </a:lnTo>
                  <a:lnTo>
                    <a:pt x="4727" y="389"/>
                  </a:lnTo>
                  <a:lnTo>
                    <a:pt x="4937" y="718"/>
                  </a:lnTo>
                  <a:lnTo>
                    <a:pt x="5176" y="1017"/>
                  </a:lnTo>
                  <a:lnTo>
                    <a:pt x="5475" y="1286"/>
                  </a:lnTo>
                  <a:lnTo>
                    <a:pt x="5774" y="1526"/>
                  </a:lnTo>
                  <a:lnTo>
                    <a:pt x="6104" y="1735"/>
                  </a:lnTo>
                  <a:lnTo>
                    <a:pt x="6463" y="1915"/>
                  </a:lnTo>
                  <a:lnTo>
                    <a:pt x="6822" y="2064"/>
                  </a:lnTo>
                  <a:lnTo>
                    <a:pt x="7480" y="2393"/>
                  </a:lnTo>
                  <a:lnTo>
                    <a:pt x="7779" y="2543"/>
                  </a:lnTo>
                  <a:lnTo>
                    <a:pt x="8048" y="2693"/>
                  </a:lnTo>
                  <a:lnTo>
                    <a:pt x="8258" y="2842"/>
                  </a:lnTo>
                  <a:lnTo>
                    <a:pt x="8437" y="3022"/>
                  </a:lnTo>
                  <a:lnTo>
                    <a:pt x="8527" y="3201"/>
                  </a:lnTo>
                  <a:lnTo>
                    <a:pt x="8557" y="3291"/>
                  </a:lnTo>
                  <a:lnTo>
                    <a:pt x="8587" y="3411"/>
                  </a:lnTo>
                  <a:lnTo>
                    <a:pt x="8557" y="3740"/>
                  </a:lnTo>
                  <a:lnTo>
                    <a:pt x="8497" y="4039"/>
                  </a:lnTo>
                  <a:lnTo>
                    <a:pt x="8437" y="4308"/>
                  </a:lnTo>
                  <a:lnTo>
                    <a:pt x="8347" y="4577"/>
                  </a:lnTo>
                  <a:lnTo>
                    <a:pt x="8198" y="4817"/>
                  </a:lnTo>
                  <a:lnTo>
                    <a:pt x="8048" y="5026"/>
                  </a:lnTo>
                  <a:lnTo>
                    <a:pt x="7869" y="5236"/>
                  </a:lnTo>
                  <a:lnTo>
                    <a:pt x="7689" y="5415"/>
                  </a:lnTo>
                  <a:lnTo>
                    <a:pt x="7480" y="5595"/>
                  </a:lnTo>
                  <a:lnTo>
                    <a:pt x="7240" y="5744"/>
                  </a:lnTo>
                  <a:lnTo>
                    <a:pt x="6971" y="5894"/>
                  </a:lnTo>
                  <a:lnTo>
                    <a:pt x="6702" y="5984"/>
                  </a:lnTo>
                  <a:lnTo>
                    <a:pt x="6433" y="6103"/>
                  </a:lnTo>
                  <a:lnTo>
                    <a:pt x="6134" y="6193"/>
                  </a:lnTo>
                  <a:lnTo>
                    <a:pt x="5505" y="6313"/>
                  </a:lnTo>
                  <a:lnTo>
                    <a:pt x="4817" y="6402"/>
                  </a:lnTo>
                  <a:lnTo>
                    <a:pt x="4129" y="6432"/>
                  </a:lnTo>
                  <a:lnTo>
                    <a:pt x="3411" y="6432"/>
                  </a:lnTo>
                  <a:lnTo>
                    <a:pt x="2693" y="6373"/>
                  </a:lnTo>
                  <a:lnTo>
                    <a:pt x="1975" y="6283"/>
                  </a:lnTo>
                  <a:lnTo>
                    <a:pt x="1287" y="6163"/>
                  </a:lnTo>
                  <a:lnTo>
                    <a:pt x="629" y="6014"/>
                  </a:lnTo>
                  <a:lnTo>
                    <a:pt x="0" y="5864"/>
                  </a:lnTo>
                  <a:lnTo>
                    <a:pt x="299" y="7210"/>
                  </a:lnTo>
                  <a:lnTo>
                    <a:pt x="9694" y="7210"/>
                  </a:lnTo>
                  <a:lnTo>
                    <a:pt x="10083" y="6373"/>
                  </a:lnTo>
                  <a:lnTo>
                    <a:pt x="10202" y="6103"/>
                  </a:lnTo>
                  <a:lnTo>
                    <a:pt x="10322" y="5804"/>
                  </a:lnTo>
                  <a:lnTo>
                    <a:pt x="10382" y="5535"/>
                  </a:lnTo>
                  <a:lnTo>
                    <a:pt x="10442" y="5236"/>
                  </a:lnTo>
                  <a:lnTo>
                    <a:pt x="10502" y="4936"/>
                  </a:lnTo>
                  <a:lnTo>
                    <a:pt x="10531" y="4667"/>
                  </a:lnTo>
                  <a:lnTo>
                    <a:pt x="10531" y="4069"/>
                  </a:lnTo>
                  <a:lnTo>
                    <a:pt x="10442" y="3471"/>
                  </a:lnTo>
                  <a:lnTo>
                    <a:pt x="10382" y="3201"/>
                  </a:lnTo>
                  <a:lnTo>
                    <a:pt x="10322" y="2902"/>
                  </a:lnTo>
                  <a:lnTo>
                    <a:pt x="10202" y="2633"/>
                  </a:lnTo>
                  <a:lnTo>
                    <a:pt x="10113" y="2364"/>
                  </a:lnTo>
                  <a:lnTo>
                    <a:pt x="9963" y="2094"/>
                  </a:lnTo>
                  <a:lnTo>
                    <a:pt x="9813" y="1825"/>
                  </a:lnTo>
                  <a:lnTo>
                    <a:pt x="8976" y="479"/>
                  </a:lnTo>
                  <a:lnTo>
                    <a:pt x="8437" y="509"/>
                  </a:lnTo>
                  <a:lnTo>
                    <a:pt x="7869" y="539"/>
                  </a:lnTo>
                  <a:lnTo>
                    <a:pt x="7300" y="509"/>
                  </a:lnTo>
                  <a:lnTo>
                    <a:pt x="6732" y="479"/>
                  </a:lnTo>
                  <a:lnTo>
                    <a:pt x="6193" y="389"/>
                  </a:lnTo>
                  <a:lnTo>
                    <a:pt x="5655" y="299"/>
                  </a:lnTo>
                  <a:lnTo>
                    <a:pt x="5116" y="150"/>
                  </a:lnTo>
                  <a:lnTo>
                    <a:pt x="45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3" name="Google Shape;5983;p44"/>
            <p:cNvSpPr/>
            <p:nvPr/>
          </p:nvSpPr>
          <p:spPr>
            <a:xfrm>
              <a:off x="3719100" y="3078125"/>
              <a:ext cx="264075" cy="482450"/>
            </a:xfrm>
            <a:custGeom>
              <a:avLst/>
              <a:gdLst/>
              <a:ahLst/>
              <a:cxnLst/>
              <a:rect l="l" t="t" r="r" b="b"/>
              <a:pathLst>
                <a:path w="10563" h="19298" extrusionOk="0">
                  <a:moveTo>
                    <a:pt x="3262" y="0"/>
                  </a:moveTo>
                  <a:lnTo>
                    <a:pt x="2933" y="7390"/>
                  </a:lnTo>
                  <a:lnTo>
                    <a:pt x="2544" y="7420"/>
                  </a:lnTo>
                  <a:lnTo>
                    <a:pt x="2155" y="7480"/>
                  </a:lnTo>
                  <a:lnTo>
                    <a:pt x="1796" y="7570"/>
                  </a:lnTo>
                  <a:lnTo>
                    <a:pt x="1407" y="7659"/>
                  </a:lnTo>
                  <a:lnTo>
                    <a:pt x="1078" y="7779"/>
                  </a:lnTo>
                  <a:lnTo>
                    <a:pt x="809" y="7929"/>
                  </a:lnTo>
                  <a:lnTo>
                    <a:pt x="569" y="8078"/>
                  </a:lnTo>
                  <a:lnTo>
                    <a:pt x="420" y="8258"/>
                  </a:lnTo>
                  <a:lnTo>
                    <a:pt x="360" y="8407"/>
                  </a:lnTo>
                  <a:lnTo>
                    <a:pt x="300" y="8736"/>
                  </a:lnTo>
                  <a:lnTo>
                    <a:pt x="180" y="9694"/>
                  </a:lnTo>
                  <a:lnTo>
                    <a:pt x="91" y="11010"/>
                  </a:lnTo>
                  <a:lnTo>
                    <a:pt x="31" y="12506"/>
                  </a:lnTo>
                  <a:lnTo>
                    <a:pt x="1" y="14002"/>
                  </a:lnTo>
                  <a:lnTo>
                    <a:pt x="31" y="15408"/>
                  </a:lnTo>
                  <a:lnTo>
                    <a:pt x="91" y="16007"/>
                  </a:lnTo>
                  <a:lnTo>
                    <a:pt x="151" y="16515"/>
                  </a:lnTo>
                  <a:lnTo>
                    <a:pt x="240" y="16934"/>
                  </a:lnTo>
                  <a:lnTo>
                    <a:pt x="330" y="17233"/>
                  </a:lnTo>
                  <a:lnTo>
                    <a:pt x="480" y="17502"/>
                  </a:lnTo>
                  <a:lnTo>
                    <a:pt x="659" y="17742"/>
                  </a:lnTo>
                  <a:lnTo>
                    <a:pt x="839" y="17981"/>
                  </a:lnTo>
                  <a:lnTo>
                    <a:pt x="1048" y="18220"/>
                  </a:lnTo>
                  <a:lnTo>
                    <a:pt x="1258" y="18430"/>
                  </a:lnTo>
                  <a:lnTo>
                    <a:pt x="1497" y="18609"/>
                  </a:lnTo>
                  <a:lnTo>
                    <a:pt x="1736" y="18789"/>
                  </a:lnTo>
                  <a:lnTo>
                    <a:pt x="2005" y="18938"/>
                  </a:lnTo>
                  <a:lnTo>
                    <a:pt x="2275" y="19058"/>
                  </a:lnTo>
                  <a:lnTo>
                    <a:pt x="2544" y="19148"/>
                  </a:lnTo>
                  <a:lnTo>
                    <a:pt x="2843" y="19238"/>
                  </a:lnTo>
                  <a:lnTo>
                    <a:pt x="3112" y="19297"/>
                  </a:lnTo>
                  <a:lnTo>
                    <a:pt x="3741" y="19297"/>
                  </a:lnTo>
                  <a:lnTo>
                    <a:pt x="4040" y="19268"/>
                  </a:lnTo>
                  <a:lnTo>
                    <a:pt x="4339" y="19178"/>
                  </a:lnTo>
                  <a:lnTo>
                    <a:pt x="5027" y="19028"/>
                  </a:lnTo>
                  <a:lnTo>
                    <a:pt x="5416" y="18938"/>
                  </a:lnTo>
                  <a:lnTo>
                    <a:pt x="5835" y="18819"/>
                  </a:lnTo>
                  <a:lnTo>
                    <a:pt x="6254" y="18639"/>
                  </a:lnTo>
                  <a:lnTo>
                    <a:pt x="6433" y="18520"/>
                  </a:lnTo>
                  <a:lnTo>
                    <a:pt x="6613" y="18400"/>
                  </a:lnTo>
                  <a:lnTo>
                    <a:pt x="6792" y="18250"/>
                  </a:lnTo>
                  <a:lnTo>
                    <a:pt x="6942" y="18101"/>
                  </a:lnTo>
                  <a:lnTo>
                    <a:pt x="7092" y="17891"/>
                  </a:lnTo>
                  <a:lnTo>
                    <a:pt x="7181" y="17682"/>
                  </a:lnTo>
                  <a:lnTo>
                    <a:pt x="7391" y="17443"/>
                  </a:lnTo>
                  <a:lnTo>
                    <a:pt x="7570" y="17173"/>
                  </a:lnTo>
                  <a:lnTo>
                    <a:pt x="7720" y="16874"/>
                  </a:lnTo>
                  <a:lnTo>
                    <a:pt x="7869" y="16545"/>
                  </a:lnTo>
                  <a:lnTo>
                    <a:pt x="8079" y="15887"/>
                  </a:lnTo>
                  <a:lnTo>
                    <a:pt x="8258" y="15259"/>
                  </a:lnTo>
                  <a:lnTo>
                    <a:pt x="8677" y="13523"/>
                  </a:lnTo>
                  <a:lnTo>
                    <a:pt x="8917" y="12596"/>
                  </a:lnTo>
                  <a:lnTo>
                    <a:pt x="9186" y="11668"/>
                  </a:lnTo>
                  <a:lnTo>
                    <a:pt x="9455" y="10771"/>
                  </a:lnTo>
                  <a:lnTo>
                    <a:pt x="9784" y="9873"/>
                  </a:lnTo>
                  <a:lnTo>
                    <a:pt x="9964" y="9454"/>
                  </a:lnTo>
                  <a:lnTo>
                    <a:pt x="10143" y="9066"/>
                  </a:lnTo>
                  <a:lnTo>
                    <a:pt x="10353" y="8677"/>
                  </a:lnTo>
                  <a:lnTo>
                    <a:pt x="10562" y="8318"/>
                  </a:lnTo>
                  <a:lnTo>
                    <a:pt x="10263" y="8258"/>
                  </a:lnTo>
                  <a:lnTo>
                    <a:pt x="9994" y="8288"/>
                  </a:lnTo>
                  <a:lnTo>
                    <a:pt x="9724" y="8377"/>
                  </a:lnTo>
                  <a:lnTo>
                    <a:pt x="9455" y="8527"/>
                  </a:lnTo>
                  <a:lnTo>
                    <a:pt x="9216" y="8706"/>
                  </a:lnTo>
                  <a:lnTo>
                    <a:pt x="8976" y="8946"/>
                  </a:lnTo>
                  <a:lnTo>
                    <a:pt x="8767" y="9215"/>
                  </a:lnTo>
                  <a:lnTo>
                    <a:pt x="8558" y="9484"/>
                  </a:lnTo>
                  <a:lnTo>
                    <a:pt x="8378" y="9813"/>
                  </a:lnTo>
                  <a:lnTo>
                    <a:pt x="8199" y="10143"/>
                  </a:lnTo>
                  <a:lnTo>
                    <a:pt x="7929" y="10801"/>
                  </a:lnTo>
                  <a:lnTo>
                    <a:pt x="7690" y="11459"/>
                  </a:lnTo>
                  <a:lnTo>
                    <a:pt x="7540" y="12027"/>
                  </a:lnTo>
                  <a:lnTo>
                    <a:pt x="7062" y="12117"/>
                  </a:lnTo>
                  <a:lnTo>
                    <a:pt x="6643" y="12237"/>
                  </a:lnTo>
                  <a:lnTo>
                    <a:pt x="6224" y="12386"/>
                  </a:lnTo>
                  <a:lnTo>
                    <a:pt x="5835" y="12566"/>
                  </a:lnTo>
                  <a:lnTo>
                    <a:pt x="5476" y="11878"/>
                  </a:lnTo>
                  <a:lnTo>
                    <a:pt x="5596" y="11609"/>
                  </a:lnTo>
                  <a:lnTo>
                    <a:pt x="5685" y="11339"/>
                  </a:lnTo>
                  <a:lnTo>
                    <a:pt x="5745" y="11040"/>
                  </a:lnTo>
                  <a:lnTo>
                    <a:pt x="5775" y="10711"/>
                  </a:lnTo>
                  <a:lnTo>
                    <a:pt x="5925" y="9335"/>
                  </a:lnTo>
                  <a:lnTo>
                    <a:pt x="5955" y="9066"/>
                  </a:lnTo>
                  <a:lnTo>
                    <a:pt x="5955" y="8796"/>
                  </a:lnTo>
                  <a:lnTo>
                    <a:pt x="5925" y="8527"/>
                  </a:lnTo>
                  <a:lnTo>
                    <a:pt x="5865" y="8258"/>
                  </a:lnTo>
                  <a:lnTo>
                    <a:pt x="5775" y="8138"/>
                  </a:lnTo>
                  <a:lnTo>
                    <a:pt x="5685" y="7988"/>
                  </a:lnTo>
                  <a:lnTo>
                    <a:pt x="5566" y="7869"/>
                  </a:lnTo>
                  <a:lnTo>
                    <a:pt x="5446" y="7779"/>
                  </a:lnTo>
                  <a:lnTo>
                    <a:pt x="5147" y="7629"/>
                  </a:lnTo>
                  <a:lnTo>
                    <a:pt x="4848" y="7510"/>
                  </a:lnTo>
                  <a:lnTo>
                    <a:pt x="4758" y="7510"/>
                  </a:lnTo>
                  <a:lnTo>
                    <a:pt x="4758" y="5236"/>
                  </a:lnTo>
                  <a:lnTo>
                    <a:pt x="4788" y="3231"/>
                  </a:lnTo>
                  <a:lnTo>
                    <a:pt x="4788" y="2723"/>
                  </a:lnTo>
                  <a:lnTo>
                    <a:pt x="4728" y="2274"/>
                  </a:lnTo>
                  <a:lnTo>
                    <a:pt x="4668" y="1885"/>
                  </a:lnTo>
                  <a:lnTo>
                    <a:pt x="4578" y="1556"/>
                  </a:lnTo>
                  <a:lnTo>
                    <a:pt x="4459" y="1227"/>
                  </a:lnTo>
                  <a:lnTo>
                    <a:pt x="4339" y="988"/>
                  </a:lnTo>
                  <a:lnTo>
                    <a:pt x="4189" y="748"/>
                  </a:lnTo>
                  <a:lnTo>
                    <a:pt x="4040" y="569"/>
                  </a:lnTo>
                  <a:lnTo>
                    <a:pt x="3890" y="419"/>
                  </a:lnTo>
                  <a:lnTo>
                    <a:pt x="3771" y="270"/>
                  </a:lnTo>
                  <a:lnTo>
                    <a:pt x="3501" y="120"/>
                  </a:lnTo>
                  <a:lnTo>
                    <a:pt x="3322" y="30"/>
                  </a:lnTo>
                  <a:lnTo>
                    <a:pt x="3262" y="0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4" name="Google Shape;5984;p44"/>
            <p:cNvSpPr/>
            <p:nvPr/>
          </p:nvSpPr>
          <p:spPr>
            <a:xfrm>
              <a:off x="3777450" y="3289050"/>
              <a:ext cx="68100" cy="103225"/>
            </a:xfrm>
            <a:custGeom>
              <a:avLst/>
              <a:gdLst/>
              <a:ahLst/>
              <a:cxnLst/>
              <a:rect l="l" t="t" r="r" b="b"/>
              <a:pathLst>
                <a:path w="2724" h="4129" extrusionOk="0">
                  <a:moveTo>
                    <a:pt x="1347" y="0"/>
                  </a:moveTo>
                  <a:lnTo>
                    <a:pt x="1108" y="30"/>
                  </a:lnTo>
                  <a:lnTo>
                    <a:pt x="689" y="90"/>
                  </a:lnTo>
                  <a:lnTo>
                    <a:pt x="449" y="120"/>
                  </a:lnTo>
                  <a:lnTo>
                    <a:pt x="150" y="120"/>
                  </a:lnTo>
                  <a:lnTo>
                    <a:pt x="60" y="180"/>
                  </a:lnTo>
                  <a:lnTo>
                    <a:pt x="30" y="240"/>
                  </a:lnTo>
                  <a:lnTo>
                    <a:pt x="1" y="329"/>
                  </a:lnTo>
                  <a:lnTo>
                    <a:pt x="1" y="389"/>
                  </a:lnTo>
                  <a:lnTo>
                    <a:pt x="30" y="479"/>
                  </a:lnTo>
                  <a:lnTo>
                    <a:pt x="90" y="539"/>
                  </a:lnTo>
                  <a:lnTo>
                    <a:pt x="539" y="539"/>
                  </a:lnTo>
                  <a:lnTo>
                    <a:pt x="898" y="479"/>
                  </a:lnTo>
                  <a:lnTo>
                    <a:pt x="1257" y="449"/>
                  </a:lnTo>
                  <a:lnTo>
                    <a:pt x="1437" y="449"/>
                  </a:lnTo>
                  <a:lnTo>
                    <a:pt x="1616" y="479"/>
                  </a:lnTo>
                  <a:lnTo>
                    <a:pt x="1796" y="539"/>
                  </a:lnTo>
                  <a:lnTo>
                    <a:pt x="1915" y="658"/>
                  </a:lnTo>
                  <a:lnTo>
                    <a:pt x="2005" y="778"/>
                  </a:lnTo>
                  <a:lnTo>
                    <a:pt x="2065" y="928"/>
                  </a:lnTo>
                  <a:lnTo>
                    <a:pt x="2125" y="1107"/>
                  </a:lnTo>
                  <a:lnTo>
                    <a:pt x="2155" y="1287"/>
                  </a:lnTo>
                  <a:lnTo>
                    <a:pt x="2185" y="1616"/>
                  </a:lnTo>
                  <a:lnTo>
                    <a:pt x="2244" y="2424"/>
                  </a:lnTo>
                  <a:lnTo>
                    <a:pt x="2244" y="2753"/>
                  </a:lnTo>
                  <a:lnTo>
                    <a:pt x="2215" y="2932"/>
                  </a:lnTo>
                  <a:lnTo>
                    <a:pt x="2155" y="3082"/>
                  </a:lnTo>
                  <a:lnTo>
                    <a:pt x="2095" y="3201"/>
                  </a:lnTo>
                  <a:lnTo>
                    <a:pt x="2035" y="3291"/>
                  </a:lnTo>
                  <a:lnTo>
                    <a:pt x="1826" y="3411"/>
                  </a:lnTo>
                  <a:lnTo>
                    <a:pt x="1616" y="3501"/>
                  </a:lnTo>
                  <a:lnTo>
                    <a:pt x="1407" y="3590"/>
                  </a:lnTo>
                  <a:lnTo>
                    <a:pt x="958" y="3650"/>
                  </a:lnTo>
                  <a:lnTo>
                    <a:pt x="958" y="3890"/>
                  </a:lnTo>
                  <a:lnTo>
                    <a:pt x="958" y="4129"/>
                  </a:lnTo>
                  <a:lnTo>
                    <a:pt x="988" y="4099"/>
                  </a:lnTo>
                  <a:lnTo>
                    <a:pt x="1407" y="4039"/>
                  </a:lnTo>
                  <a:lnTo>
                    <a:pt x="1736" y="3949"/>
                  </a:lnTo>
                  <a:lnTo>
                    <a:pt x="2035" y="3800"/>
                  </a:lnTo>
                  <a:lnTo>
                    <a:pt x="2155" y="3740"/>
                  </a:lnTo>
                  <a:lnTo>
                    <a:pt x="2304" y="3620"/>
                  </a:lnTo>
                  <a:lnTo>
                    <a:pt x="2394" y="3501"/>
                  </a:lnTo>
                  <a:lnTo>
                    <a:pt x="2514" y="3381"/>
                  </a:lnTo>
                  <a:lnTo>
                    <a:pt x="2603" y="3172"/>
                  </a:lnTo>
                  <a:lnTo>
                    <a:pt x="2663" y="2962"/>
                  </a:lnTo>
                  <a:lnTo>
                    <a:pt x="2693" y="2753"/>
                  </a:lnTo>
                  <a:lnTo>
                    <a:pt x="2723" y="2513"/>
                  </a:lnTo>
                  <a:lnTo>
                    <a:pt x="2693" y="2065"/>
                  </a:lnTo>
                  <a:lnTo>
                    <a:pt x="2633" y="1616"/>
                  </a:lnTo>
                  <a:lnTo>
                    <a:pt x="2574" y="1197"/>
                  </a:lnTo>
                  <a:lnTo>
                    <a:pt x="2544" y="988"/>
                  </a:lnTo>
                  <a:lnTo>
                    <a:pt x="2484" y="778"/>
                  </a:lnTo>
                  <a:lnTo>
                    <a:pt x="2424" y="599"/>
                  </a:lnTo>
                  <a:lnTo>
                    <a:pt x="2304" y="419"/>
                  </a:lnTo>
                  <a:lnTo>
                    <a:pt x="2155" y="269"/>
                  </a:lnTo>
                  <a:lnTo>
                    <a:pt x="1975" y="150"/>
                  </a:lnTo>
                  <a:lnTo>
                    <a:pt x="1766" y="60"/>
                  </a:lnTo>
                  <a:lnTo>
                    <a:pt x="1556" y="30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5" name="Google Shape;5985;p44"/>
            <p:cNvSpPr/>
            <p:nvPr/>
          </p:nvSpPr>
          <p:spPr>
            <a:xfrm>
              <a:off x="3755025" y="3319700"/>
              <a:ext cx="57600" cy="107000"/>
            </a:xfrm>
            <a:custGeom>
              <a:avLst/>
              <a:gdLst/>
              <a:ahLst/>
              <a:cxnLst/>
              <a:rect l="l" t="t" r="r" b="b"/>
              <a:pathLst>
                <a:path w="2304" h="4280" extrusionOk="0">
                  <a:moveTo>
                    <a:pt x="838" y="1"/>
                  </a:moveTo>
                  <a:lnTo>
                    <a:pt x="628" y="31"/>
                  </a:lnTo>
                  <a:lnTo>
                    <a:pt x="209" y="150"/>
                  </a:lnTo>
                  <a:lnTo>
                    <a:pt x="120" y="210"/>
                  </a:lnTo>
                  <a:lnTo>
                    <a:pt x="90" y="270"/>
                  </a:lnTo>
                  <a:lnTo>
                    <a:pt x="60" y="360"/>
                  </a:lnTo>
                  <a:lnTo>
                    <a:pt x="90" y="420"/>
                  </a:lnTo>
                  <a:lnTo>
                    <a:pt x="150" y="509"/>
                  </a:lnTo>
                  <a:lnTo>
                    <a:pt x="209" y="569"/>
                  </a:lnTo>
                  <a:lnTo>
                    <a:pt x="389" y="569"/>
                  </a:lnTo>
                  <a:lnTo>
                    <a:pt x="718" y="480"/>
                  </a:lnTo>
                  <a:lnTo>
                    <a:pt x="868" y="450"/>
                  </a:lnTo>
                  <a:lnTo>
                    <a:pt x="1197" y="450"/>
                  </a:lnTo>
                  <a:lnTo>
                    <a:pt x="1346" y="509"/>
                  </a:lnTo>
                  <a:lnTo>
                    <a:pt x="1466" y="599"/>
                  </a:lnTo>
                  <a:lnTo>
                    <a:pt x="1586" y="779"/>
                  </a:lnTo>
                  <a:lnTo>
                    <a:pt x="1646" y="928"/>
                  </a:lnTo>
                  <a:lnTo>
                    <a:pt x="1675" y="1108"/>
                  </a:lnTo>
                  <a:lnTo>
                    <a:pt x="1705" y="1437"/>
                  </a:lnTo>
                  <a:lnTo>
                    <a:pt x="1825" y="2185"/>
                  </a:lnTo>
                  <a:lnTo>
                    <a:pt x="1855" y="2424"/>
                  </a:lnTo>
                  <a:lnTo>
                    <a:pt x="1855" y="2664"/>
                  </a:lnTo>
                  <a:lnTo>
                    <a:pt x="1855" y="2903"/>
                  </a:lnTo>
                  <a:lnTo>
                    <a:pt x="1795" y="3023"/>
                  </a:lnTo>
                  <a:lnTo>
                    <a:pt x="1735" y="3172"/>
                  </a:lnTo>
                  <a:lnTo>
                    <a:pt x="1646" y="3322"/>
                  </a:lnTo>
                  <a:lnTo>
                    <a:pt x="1526" y="3441"/>
                  </a:lnTo>
                  <a:lnTo>
                    <a:pt x="1376" y="3531"/>
                  </a:lnTo>
                  <a:lnTo>
                    <a:pt x="1227" y="3621"/>
                  </a:lnTo>
                  <a:lnTo>
                    <a:pt x="868" y="3711"/>
                  </a:lnTo>
                  <a:lnTo>
                    <a:pt x="539" y="3800"/>
                  </a:lnTo>
                  <a:lnTo>
                    <a:pt x="180" y="3830"/>
                  </a:lnTo>
                  <a:lnTo>
                    <a:pt x="90" y="3860"/>
                  </a:lnTo>
                  <a:lnTo>
                    <a:pt x="30" y="3920"/>
                  </a:lnTo>
                  <a:lnTo>
                    <a:pt x="0" y="4010"/>
                  </a:lnTo>
                  <a:lnTo>
                    <a:pt x="0" y="4070"/>
                  </a:lnTo>
                  <a:lnTo>
                    <a:pt x="30" y="4159"/>
                  </a:lnTo>
                  <a:lnTo>
                    <a:pt x="90" y="4219"/>
                  </a:lnTo>
                  <a:lnTo>
                    <a:pt x="150" y="4279"/>
                  </a:lnTo>
                  <a:lnTo>
                    <a:pt x="239" y="4279"/>
                  </a:lnTo>
                  <a:lnTo>
                    <a:pt x="688" y="4219"/>
                  </a:lnTo>
                  <a:lnTo>
                    <a:pt x="1137" y="4100"/>
                  </a:lnTo>
                  <a:lnTo>
                    <a:pt x="1346" y="4040"/>
                  </a:lnTo>
                  <a:lnTo>
                    <a:pt x="1556" y="3950"/>
                  </a:lnTo>
                  <a:lnTo>
                    <a:pt x="1735" y="3830"/>
                  </a:lnTo>
                  <a:lnTo>
                    <a:pt x="1915" y="3681"/>
                  </a:lnTo>
                  <a:lnTo>
                    <a:pt x="2094" y="3471"/>
                  </a:lnTo>
                  <a:lnTo>
                    <a:pt x="2184" y="3262"/>
                  </a:lnTo>
                  <a:lnTo>
                    <a:pt x="2274" y="3053"/>
                  </a:lnTo>
                  <a:lnTo>
                    <a:pt x="2304" y="2813"/>
                  </a:lnTo>
                  <a:lnTo>
                    <a:pt x="2304" y="2574"/>
                  </a:lnTo>
                  <a:lnTo>
                    <a:pt x="2304" y="2364"/>
                  </a:lnTo>
                  <a:lnTo>
                    <a:pt x="2244" y="2035"/>
                  </a:lnTo>
                  <a:lnTo>
                    <a:pt x="2124" y="1078"/>
                  </a:lnTo>
                  <a:lnTo>
                    <a:pt x="2094" y="898"/>
                  </a:lnTo>
                  <a:lnTo>
                    <a:pt x="2034" y="689"/>
                  </a:lnTo>
                  <a:lnTo>
                    <a:pt x="1945" y="509"/>
                  </a:lnTo>
                  <a:lnTo>
                    <a:pt x="1825" y="330"/>
                  </a:lnTo>
                  <a:lnTo>
                    <a:pt x="1675" y="180"/>
                  </a:lnTo>
                  <a:lnTo>
                    <a:pt x="1466" y="61"/>
                  </a:lnTo>
                  <a:lnTo>
                    <a:pt x="1286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6" name="Google Shape;5986;p44"/>
            <p:cNvSpPr/>
            <p:nvPr/>
          </p:nvSpPr>
          <p:spPr>
            <a:xfrm>
              <a:off x="3826075" y="3417700"/>
              <a:ext cx="27700" cy="90525"/>
            </a:xfrm>
            <a:custGeom>
              <a:avLst/>
              <a:gdLst/>
              <a:ahLst/>
              <a:cxnLst/>
              <a:rect l="l" t="t" r="r" b="b"/>
              <a:pathLst>
                <a:path w="1108" h="3621" extrusionOk="0">
                  <a:moveTo>
                    <a:pt x="868" y="0"/>
                  </a:moveTo>
                  <a:lnTo>
                    <a:pt x="778" y="30"/>
                  </a:lnTo>
                  <a:lnTo>
                    <a:pt x="718" y="90"/>
                  </a:lnTo>
                  <a:lnTo>
                    <a:pt x="509" y="479"/>
                  </a:lnTo>
                  <a:lnTo>
                    <a:pt x="329" y="868"/>
                  </a:lnTo>
                  <a:lnTo>
                    <a:pt x="210" y="1287"/>
                  </a:lnTo>
                  <a:lnTo>
                    <a:pt x="90" y="1705"/>
                  </a:lnTo>
                  <a:lnTo>
                    <a:pt x="30" y="2124"/>
                  </a:lnTo>
                  <a:lnTo>
                    <a:pt x="0" y="2573"/>
                  </a:lnTo>
                  <a:lnTo>
                    <a:pt x="0" y="2992"/>
                  </a:lnTo>
                  <a:lnTo>
                    <a:pt x="30" y="3441"/>
                  </a:lnTo>
                  <a:lnTo>
                    <a:pt x="60" y="3530"/>
                  </a:lnTo>
                  <a:lnTo>
                    <a:pt x="120" y="3590"/>
                  </a:lnTo>
                  <a:lnTo>
                    <a:pt x="180" y="3620"/>
                  </a:lnTo>
                  <a:lnTo>
                    <a:pt x="270" y="3620"/>
                  </a:lnTo>
                  <a:lnTo>
                    <a:pt x="359" y="3590"/>
                  </a:lnTo>
                  <a:lnTo>
                    <a:pt x="419" y="3530"/>
                  </a:lnTo>
                  <a:lnTo>
                    <a:pt x="449" y="3441"/>
                  </a:lnTo>
                  <a:lnTo>
                    <a:pt x="479" y="3351"/>
                  </a:lnTo>
                  <a:lnTo>
                    <a:pt x="419" y="2962"/>
                  </a:lnTo>
                  <a:lnTo>
                    <a:pt x="419" y="2573"/>
                  </a:lnTo>
                  <a:lnTo>
                    <a:pt x="449" y="2184"/>
                  </a:lnTo>
                  <a:lnTo>
                    <a:pt x="539" y="1795"/>
                  </a:lnTo>
                  <a:lnTo>
                    <a:pt x="629" y="1436"/>
                  </a:lnTo>
                  <a:lnTo>
                    <a:pt x="748" y="1077"/>
                  </a:lnTo>
                  <a:lnTo>
                    <a:pt x="898" y="718"/>
                  </a:lnTo>
                  <a:lnTo>
                    <a:pt x="1077" y="359"/>
                  </a:lnTo>
                  <a:lnTo>
                    <a:pt x="1107" y="269"/>
                  </a:lnTo>
                  <a:lnTo>
                    <a:pt x="1107" y="180"/>
                  </a:lnTo>
                  <a:lnTo>
                    <a:pt x="1077" y="120"/>
                  </a:lnTo>
                  <a:lnTo>
                    <a:pt x="1017" y="60"/>
                  </a:lnTo>
                  <a:lnTo>
                    <a:pt x="928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7" name="Google Shape;5987;p44"/>
            <p:cNvSpPr/>
            <p:nvPr/>
          </p:nvSpPr>
          <p:spPr>
            <a:xfrm>
              <a:off x="3769225" y="3262125"/>
              <a:ext cx="98750" cy="124925"/>
            </a:xfrm>
            <a:custGeom>
              <a:avLst/>
              <a:gdLst/>
              <a:ahLst/>
              <a:cxnLst/>
              <a:rect l="l" t="t" r="r" b="b"/>
              <a:pathLst>
                <a:path w="3950" h="4997" extrusionOk="0">
                  <a:moveTo>
                    <a:pt x="1377" y="0"/>
                  </a:moveTo>
                  <a:lnTo>
                    <a:pt x="778" y="30"/>
                  </a:lnTo>
                  <a:lnTo>
                    <a:pt x="180" y="90"/>
                  </a:lnTo>
                  <a:lnTo>
                    <a:pt x="90" y="120"/>
                  </a:lnTo>
                  <a:lnTo>
                    <a:pt x="30" y="180"/>
                  </a:lnTo>
                  <a:lnTo>
                    <a:pt x="0" y="269"/>
                  </a:lnTo>
                  <a:lnTo>
                    <a:pt x="0" y="359"/>
                  </a:lnTo>
                  <a:lnTo>
                    <a:pt x="30" y="419"/>
                  </a:lnTo>
                  <a:lnTo>
                    <a:pt x="60" y="479"/>
                  </a:lnTo>
                  <a:lnTo>
                    <a:pt x="150" y="539"/>
                  </a:lnTo>
                  <a:lnTo>
                    <a:pt x="240" y="539"/>
                  </a:lnTo>
                  <a:lnTo>
                    <a:pt x="778" y="479"/>
                  </a:lnTo>
                  <a:lnTo>
                    <a:pt x="1287" y="449"/>
                  </a:lnTo>
                  <a:lnTo>
                    <a:pt x="1825" y="479"/>
                  </a:lnTo>
                  <a:lnTo>
                    <a:pt x="2364" y="509"/>
                  </a:lnTo>
                  <a:lnTo>
                    <a:pt x="2843" y="599"/>
                  </a:lnTo>
                  <a:lnTo>
                    <a:pt x="3082" y="658"/>
                  </a:lnTo>
                  <a:lnTo>
                    <a:pt x="3291" y="748"/>
                  </a:lnTo>
                  <a:lnTo>
                    <a:pt x="3381" y="808"/>
                  </a:lnTo>
                  <a:lnTo>
                    <a:pt x="3441" y="898"/>
                  </a:lnTo>
                  <a:lnTo>
                    <a:pt x="3501" y="1077"/>
                  </a:lnTo>
                  <a:lnTo>
                    <a:pt x="3501" y="1287"/>
                  </a:lnTo>
                  <a:lnTo>
                    <a:pt x="3501" y="1466"/>
                  </a:lnTo>
                  <a:lnTo>
                    <a:pt x="3411" y="3560"/>
                  </a:lnTo>
                  <a:lnTo>
                    <a:pt x="3411" y="3770"/>
                  </a:lnTo>
                  <a:lnTo>
                    <a:pt x="3381" y="4009"/>
                  </a:lnTo>
                  <a:lnTo>
                    <a:pt x="3321" y="4219"/>
                  </a:lnTo>
                  <a:lnTo>
                    <a:pt x="3291" y="4308"/>
                  </a:lnTo>
                  <a:lnTo>
                    <a:pt x="3232" y="4398"/>
                  </a:lnTo>
                  <a:lnTo>
                    <a:pt x="3112" y="4488"/>
                  </a:lnTo>
                  <a:lnTo>
                    <a:pt x="2932" y="4548"/>
                  </a:lnTo>
                  <a:lnTo>
                    <a:pt x="2873" y="4578"/>
                  </a:lnTo>
                  <a:lnTo>
                    <a:pt x="2783" y="4548"/>
                  </a:lnTo>
                  <a:lnTo>
                    <a:pt x="2723" y="4518"/>
                  </a:lnTo>
                  <a:lnTo>
                    <a:pt x="2663" y="4458"/>
                  </a:lnTo>
                  <a:lnTo>
                    <a:pt x="2603" y="4398"/>
                  </a:lnTo>
                  <a:lnTo>
                    <a:pt x="2424" y="4398"/>
                  </a:lnTo>
                  <a:lnTo>
                    <a:pt x="2364" y="4428"/>
                  </a:lnTo>
                  <a:lnTo>
                    <a:pt x="2304" y="4518"/>
                  </a:lnTo>
                  <a:lnTo>
                    <a:pt x="2274" y="4578"/>
                  </a:lnTo>
                  <a:lnTo>
                    <a:pt x="2274" y="4667"/>
                  </a:lnTo>
                  <a:lnTo>
                    <a:pt x="2304" y="4757"/>
                  </a:lnTo>
                  <a:lnTo>
                    <a:pt x="2454" y="4877"/>
                  </a:lnTo>
                  <a:lnTo>
                    <a:pt x="2603" y="4967"/>
                  </a:lnTo>
                  <a:lnTo>
                    <a:pt x="2783" y="4996"/>
                  </a:lnTo>
                  <a:lnTo>
                    <a:pt x="2932" y="4996"/>
                  </a:lnTo>
                  <a:lnTo>
                    <a:pt x="3112" y="4967"/>
                  </a:lnTo>
                  <a:lnTo>
                    <a:pt x="3291" y="4907"/>
                  </a:lnTo>
                  <a:lnTo>
                    <a:pt x="3441" y="4817"/>
                  </a:lnTo>
                  <a:lnTo>
                    <a:pt x="3561" y="4697"/>
                  </a:lnTo>
                  <a:lnTo>
                    <a:pt x="3680" y="4488"/>
                  </a:lnTo>
                  <a:lnTo>
                    <a:pt x="3770" y="4278"/>
                  </a:lnTo>
                  <a:lnTo>
                    <a:pt x="3830" y="4069"/>
                  </a:lnTo>
                  <a:lnTo>
                    <a:pt x="3860" y="3830"/>
                  </a:lnTo>
                  <a:lnTo>
                    <a:pt x="3890" y="3381"/>
                  </a:lnTo>
                  <a:lnTo>
                    <a:pt x="3890" y="2932"/>
                  </a:lnTo>
                  <a:lnTo>
                    <a:pt x="3920" y="1855"/>
                  </a:lnTo>
                  <a:lnTo>
                    <a:pt x="3950" y="1376"/>
                  </a:lnTo>
                  <a:lnTo>
                    <a:pt x="3950" y="1167"/>
                  </a:lnTo>
                  <a:lnTo>
                    <a:pt x="3920" y="928"/>
                  </a:lnTo>
                  <a:lnTo>
                    <a:pt x="3830" y="718"/>
                  </a:lnTo>
                  <a:lnTo>
                    <a:pt x="3710" y="539"/>
                  </a:lnTo>
                  <a:lnTo>
                    <a:pt x="3561" y="419"/>
                  </a:lnTo>
                  <a:lnTo>
                    <a:pt x="3381" y="299"/>
                  </a:lnTo>
                  <a:lnTo>
                    <a:pt x="3202" y="240"/>
                  </a:lnTo>
                  <a:lnTo>
                    <a:pt x="2992" y="180"/>
                  </a:lnTo>
                  <a:lnTo>
                    <a:pt x="2573" y="90"/>
                  </a:lnTo>
                  <a:lnTo>
                    <a:pt x="1975" y="30"/>
                  </a:lnTo>
                  <a:lnTo>
                    <a:pt x="1377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8" name="Google Shape;5988;p44"/>
            <p:cNvSpPr/>
            <p:nvPr/>
          </p:nvSpPr>
          <p:spPr>
            <a:xfrm>
              <a:off x="4741575" y="3878425"/>
              <a:ext cx="228150" cy="139150"/>
            </a:xfrm>
            <a:custGeom>
              <a:avLst/>
              <a:gdLst/>
              <a:ahLst/>
              <a:cxnLst/>
              <a:rect l="l" t="t" r="r" b="b"/>
              <a:pathLst>
                <a:path w="9126" h="5566" extrusionOk="0">
                  <a:moveTo>
                    <a:pt x="2753" y="1"/>
                  </a:moveTo>
                  <a:lnTo>
                    <a:pt x="2603" y="61"/>
                  </a:lnTo>
                  <a:lnTo>
                    <a:pt x="2454" y="150"/>
                  </a:lnTo>
                  <a:lnTo>
                    <a:pt x="2274" y="300"/>
                  </a:lnTo>
                  <a:lnTo>
                    <a:pt x="1885" y="689"/>
                  </a:lnTo>
                  <a:lnTo>
                    <a:pt x="1466" y="1197"/>
                  </a:lnTo>
                  <a:lnTo>
                    <a:pt x="1018" y="1796"/>
                  </a:lnTo>
                  <a:lnTo>
                    <a:pt x="539" y="2454"/>
                  </a:lnTo>
                  <a:lnTo>
                    <a:pt x="0" y="3112"/>
                  </a:lnTo>
                  <a:lnTo>
                    <a:pt x="389" y="3262"/>
                  </a:lnTo>
                  <a:lnTo>
                    <a:pt x="748" y="3441"/>
                  </a:lnTo>
                  <a:lnTo>
                    <a:pt x="1047" y="3711"/>
                  </a:lnTo>
                  <a:lnTo>
                    <a:pt x="1317" y="4010"/>
                  </a:lnTo>
                  <a:lnTo>
                    <a:pt x="1496" y="4219"/>
                  </a:lnTo>
                  <a:lnTo>
                    <a:pt x="1646" y="4488"/>
                  </a:lnTo>
                  <a:lnTo>
                    <a:pt x="1795" y="4728"/>
                  </a:lnTo>
                  <a:lnTo>
                    <a:pt x="1975" y="4937"/>
                  </a:lnTo>
                  <a:lnTo>
                    <a:pt x="2065" y="5057"/>
                  </a:lnTo>
                  <a:lnTo>
                    <a:pt x="2184" y="5176"/>
                  </a:lnTo>
                  <a:lnTo>
                    <a:pt x="2484" y="5356"/>
                  </a:lnTo>
                  <a:lnTo>
                    <a:pt x="2813" y="5506"/>
                  </a:lnTo>
                  <a:lnTo>
                    <a:pt x="2992" y="5536"/>
                  </a:lnTo>
                  <a:lnTo>
                    <a:pt x="3142" y="5565"/>
                  </a:lnTo>
                  <a:lnTo>
                    <a:pt x="9125" y="5565"/>
                  </a:lnTo>
                  <a:lnTo>
                    <a:pt x="8407" y="4907"/>
                  </a:lnTo>
                  <a:lnTo>
                    <a:pt x="7629" y="4249"/>
                  </a:lnTo>
                  <a:lnTo>
                    <a:pt x="6104" y="2992"/>
                  </a:lnTo>
                  <a:lnTo>
                    <a:pt x="5326" y="2364"/>
                  </a:lnTo>
                  <a:lnTo>
                    <a:pt x="4578" y="1676"/>
                  </a:lnTo>
                  <a:lnTo>
                    <a:pt x="3830" y="958"/>
                  </a:lnTo>
                  <a:lnTo>
                    <a:pt x="3112" y="180"/>
                  </a:lnTo>
                  <a:lnTo>
                    <a:pt x="3022" y="61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9" name="Google Shape;5989;p44"/>
            <p:cNvSpPr/>
            <p:nvPr/>
          </p:nvSpPr>
          <p:spPr>
            <a:xfrm>
              <a:off x="4697450" y="3504450"/>
              <a:ext cx="406900" cy="513125"/>
            </a:xfrm>
            <a:custGeom>
              <a:avLst/>
              <a:gdLst/>
              <a:ahLst/>
              <a:cxnLst/>
              <a:rect l="l" t="t" r="r" b="b"/>
              <a:pathLst>
                <a:path w="16276" h="20525" extrusionOk="0">
                  <a:moveTo>
                    <a:pt x="0" y="1"/>
                  </a:moveTo>
                  <a:lnTo>
                    <a:pt x="479" y="18041"/>
                  </a:lnTo>
                  <a:lnTo>
                    <a:pt x="808" y="17981"/>
                  </a:lnTo>
                  <a:lnTo>
                    <a:pt x="1137" y="17981"/>
                  </a:lnTo>
                  <a:lnTo>
                    <a:pt x="1436" y="18011"/>
                  </a:lnTo>
                  <a:lnTo>
                    <a:pt x="1765" y="18071"/>
                  </a:lnTo>
                  <a:lnTo>
                    <a:pt x="2304" y="17413"/>
                  </a:lnTo>
                  <a:lnTo>
                    <a:pt x="2783" y="16755"/>
                  </a:lnTo>
                  <a:lnTo>
                    <a:pt x="3231" y="16156"/>
                  </a:lnTo>
                  <a:lnTo>
                    <a:pt x="3650" y="15648"/>
                  </a:lnTo>
                  <a:lnTo>
                    <a:pt x="4039" y="15259"/>
                  </a:lnTo>
                  <a:lnTo>
                    <a:pt x="4219" y="15109"/>
                  </a:lnTo>
                  <a:lnTo>
                    <a:pt x="4368" y="15020"/>
                  </a:lnTo>
                  <a:lnTo>
                    <a:pt x="4518" y="14960"/>
                  </a:lnTo>
                  <a:lnTo>
                    <a:pt x="4667" y="14960"/>
                  </a:lnTo>
                  <a:lnTo>
                    <a:pt x="4787" y="15020"/>
                  </a:lnTo>
                  <a:lnTo>
                    <a:pt x="4877" y="15139"/>
                  </a:lnTo>
                  <a:lnTo>
                    <a:pt x="5595" y="15917"/>
                  </a:lnTo>
                  <a:lnTo>
                    <a:pt x="6343" y="16635"/>
                  </a:lnTo>
                  <a:lnTo>
                    <a:pt x="7091" y="17323"/>
                  </a:lnTo>
                  <a:lnTo>
                    <a:pt x="7869" y="17951"/>
                  </a:lnTo>
                  <a:lnTo>
                    <a:pt x="9394" y="19208"/>
                  </a:lnTo>
                  <a:lnTo>
                    <a:pt x="10172" y="19866"/>
                  </a:lnTo>
                  <a:lnTo>
                    <a:pt x="10890" y="20524"/>
                  </a:lnTo>
                  <a:lnTo>
                    <a:pt x="16276" y="20524"/>
                  </a:lnTo>
                  <a:lnTo>
                    <a:pt x="16216" y="20225"/>
                  </a:lnTo>
                  <a:lnTo>
                    <a:pt x="16126" y="19926"/>
                  </a:lnTo>
                  <a:lnTo>
                    <a:pt x="15887" y="19388"/>
                  </a:lnTo>
                  <a:lnTo>
                    <a:pt x="15617" y="18849"/>
                  </a:lnTo>
                  <a:lnTo>
                    <a:pt x="15288" y="18340"/>
                  </a:lnTo>
                  <a:lnTo>
                    <a:pt x="14929" y="17862"/>
                  </a:lnTo>
                  <a:lnTo>
                    <a:pt x="14511" y="17383"/>
                  </a:lnTo>
                  <a:lnTo>
                    <a:pt x="14092" y="16934"/>
                  </a:lnTo>
                  <a:lnTo>
                    <a:pt x="13673" y="16485"/>
                  </a:lnTo>
                  <a:lnTo>
                    <a:pt x="12775" y="15588"/>
                  </a:lnTo>
                  <a:lnTo>
                    <a:pt x="12326" y="15139"/>
                  </a:lnTo>
                  <a:lnTo>
                    <a:pt x="11908" y="14660"/>
                  </a:lnTo>
                  <a:lnTo>
                    <a:pt x="11519" y="14182"/>
                  </a:lnTo>
                  <a:lnTo>
                    <a:pt x="11130" y="13703"/>
                  </a:lnTo>
                  <a:lnTo>
                    <a:pt x="10801" y="13165"/>
                  </a:lnTo>
                  <a:lnTo>
                    <a:pt x="10531" y="12626"/>
                  </a:lnTo>
                  <a:lnTo>
                    <a:pt x="9993" y="11549"/>
                  </a:lnTo>
                  <a:lnTo>
                    <a:pt x="9753" y="11040"/>
                  </a:lnTo>
                  <a:lnTo>
                    <a:pt x="9544" y="10532"/>
                  </a:lnTo>
                  <a:lnTo>
                    <a:pt x="9335" y="10023"/>
                  </a:lnTo>
                  <a:lnTo>
                    <a:pt x="9185" y="9485"/>
                  </a:lnTo>
                  <a:lnTo>
                    <a:pt x="9065" y="8916"/>
                  </a:lnTo>
                  <a:lnTo>
                    <a:pt x="8976" y="8288"/>
                  </a:lnTo>
                  <a:lnTo>
                    <a:pt x="8916" y="7869"/>
                  </a:lnTo>
                  <a:lnTo>
                    <a:pt x="8856" y="7480"/>
                  </a:lnTo>
                  <a:lnTo>
                    <a:pt x="8736" y="7061"/>
                  </a:lnTo>
                  <a:lnTo>
                    <a:pt x="8617" y="6672"/>
                  </a:lnTo>
                  <a:lnTo>
                    <a:pt x="8497" y="6283"/>
                  </a:lnTo>
                  <a:lnTo>
                    <a:pt x="8347" y="5894"/>
                  </a:lnTo>
                  <a:lnTo>
                    <a:pt x="8168" y="5535"/>
                  </a:lnTo>
                  <a:lnTo>
                    <a:pt x="7988" y="5147"/>
                  </a:lnTo>
                  <a:lnTo>
                    <a:pt x="7779" y="4788"/>
                  </a:lnTo>
                  <a:lnTo>
                    <a:pt x="7569" y="4458"/>
                  </a:lnTo>
                  <a:lnTo>
                    <a:pt x="7091" y="3770"/>
                  </a:lnTo>
                  <a:lnTo>
                    <a:pt x="6552" y="3142"/>
                  </a:lnTo>
                  <a:lnTo>
                    <a:pt x="5954" y="2544"/>
                  </a:lnTo>
                  <a:lnTo>
                    <a:pt x="5326" y="2005"/>
                  </a:lnTo>
                  <a:lnTo>
                    <a:pt x="4667" y="1526"/>
                  </a:lnTo>
                  <a:lnTo>
                    <a:pt x="3949" y="1108"/>
                  </a:lnTo>
                  <a:lnTo>
                    <a:pt x="3590" y="928"/>
                  </a:lnTo>
                  <a:lnTo>
                    <a:pt x="3201" y="749"/>
                  </a:lnTo>
                  <a:lnTo>
                    <a:pt x="2812" y="599"/>
                  </a:lnTo>
                  <a:lnTo>
                    <a:pt x="2423" y="449"/>
                  </a:lnTo>
                  <a:lnTo>
                    <a:pt x="2035" y="330"/>
                  </a:lnTo>
                  <a:lnTo>
                    <a:pt x="1646" y="240"/>
                  </a:lnTo>
                  <a:lnTo>
                    <a:pt x="1227" y="150"/>
                  </a:lnTo>
                  <a:lnTo>
                    <a:pt x="838" y="90"/>
                  </a:lnTo>
                  <a:lnTo>
                    <a:pt x="419" y="3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0" name="Google Shape;5990;p44"/>
            <p:cNvSpPr/>
            <p:nvPr/>
          </p:nvSpPr>
          <p:spPr>
            <a:xfrm>
              <a:off x="4737825" y="3784175"/>
              <a:ext cx="44900" cy="224425"/>
            </a:xfrm>
            <a:custGeom>
              <a:avLst/>
              <a:gdLst/>
              <a:ahLst/>
              <a:cxnLst/>
              <a:rect l="l" t="t" r="r" b="b"/>
              <a:pathLst>
                <a:path w="1796" h="8977" extrusionOk="0">
                  <a:moveTo>
                    <a:pt x="1527" y="1"/>
                  </a:moveTo>
                  <a:lnTo>
                    <a:pt x="1467" y="31"/>
                  </a:lnTo>
                  <a:lnTo>
                    <a:pt x="1407" y="91"/>
                  </a:lnTo>
                  <a:lnTo>
                    <a:pt x="1377" y="180"/>
                  </a:lnTo>
                  <a:lnTo>
                    <a:pt x="1" y="8767"/>
                  </a:lnTo>
                  <a:lnTo>
                    <a:pt x="1" y="8857"/>
                  </a:lnTo>
                  <a:lnTo>
                    <a:pt x="31" y="8917"/>
                  </a:lnTo>
                  <a:lnTo>
                    <a:pt x="90" y="8976"/>
                  </a:lnTo>
                  <a:lnTo>
                    <a:pt x="240" y="8976"/>
                  </a:lnTo>
                  <a:lnTo>
                    <a:pt x="300" y="8946"/>
                  </a:lnTo>
                  <a:lnTo>
                    <a:pt x="360" y="8887"/>
                  </a:lnTo>
                  <a:lnTo>
                    <a:pt x="390" y="8827"/>
                  </a:lnTo>
                  <a:lnTo>
                    <a:pt x="1796" y="210"/>
                  </a:lnTo>
                  <a:lnTo>
                    <a:pt x="1796" y="151"/>
                  </a:lnTo>
                  <a:lnTo>
                    <a:pt x="1736" y="61"/>
                  </a:lnTo>
                  <a:lnTo>
                    <a:pt x="1676" y="31"/>
                  </a:lnTo>
                  <a:lnTo>
                    <a:pt x="161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1" name="Google Shape;5991;p44"/>
            <p:cNvSpPr/>
            <p:nvPr/>
          </p:nvSpPr>
          <p:spPr>
            <a:xfrm>
              <a:off x="4753525" y="3837300"/>
              <a:ext cx="94275" cy="98750"/>
            </a:xfrm>
            <a:custGeom>
              <a:avLst/>
              <a:gdLst/>
              <a:ahLst/>
              <a:cxnLst/>
              <a:rect l="l" t="t" r="r" b="b"/>
              <a:pathLst>
                <a:path w="3771" h="3950" extrusionOk="0">
                  <a:moveTo>
                    <a:pt x="3531" y="0"/>
                  </a:moveTo>
                  <a:lnTo>
                    <a:pt x="3472" y="30"/>
                  </a:lnTo>
                  <a:lnTo>
                    <a:pt x="3382" y="60"/>
                  </a:lnTo>
                  <a:lnTo>
                    <a:pt x="61" y="3650"/>
                  </a:lnTo>
                  <a:lnTo>
                    <a:pt x="1" y="3710"/>
                  </a:lnTo>
                  <a:lnTo>
                    <a:pt x="1" y="3800"/>
                  </a:lnTo>
                  <a:lnTo>
                    <a:pt x="31" y="3860"/>
                  </a:lnTo>
                  <a:lnTo>
                    <a:pt x="91" y="3890"/>
                  </a:lnTo>
                  <a:lnTo>
                    <a:pt x="151" y="3949"/>
                  </a:lnTo>
                  <a:lnTo>
                    <a:pt x="240" y="3949"/>
                  </a:lnTo>
                  <a:lnTo>
                    <a:pt x="300" y="3919"/>
                  </a:lnTo>
                  <a:lnTo>
                    <a:pt x="390" y="3890"/>
                  </a:lnTo>
                  <a:lnTo>
                    <a:pt x="3711" y="299"/>
                  </a:lnTo>
                  <a:lnTo>
                    <a:pt x="3771" y="240"/>
                  </a:lnTo>
                  <a:lnTo>
                    <a:pt x="3771" y="180"/>
                  </a:lnTo>
                  <a:lnTo>
                    <a:pt x="3741" y="90"/>
                  </a:lnTo>
                  <a:lnTo>
                    <a:pt x="3681" y="60"/>
                  </a:lnTo>
                  <a:lnTo>
                    <a:pt x="3621" y="30"/>
                  </a:lnTo>
                  <a:lnTo>
                    <a:pt x="353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2" name="Google Shape;5992;p44"/>
            <p:cNvSpPr/>
            <p:nvPr/>
          </p:nvSpPr>
          <p:spPr>
            <a:xfrm>
              <a:off x="4282325" y="3488750"/>
              <a:ext cx="147375" cy="56875"/>
            </a:xfrm>
            <a:custGeom>
              <a:avLst/>
              <a:gdLst/>
              <a:ahLst/>
              <a:cxnLst/>
              <a:rect l="l" t="t" r="r" b="b"/>
              <a:pathLst>
                <a:path w="5895" h="2275" extrusionOk="0">
                  <a:moveTo>
                    <a:pt x="180" y="0"/>
                  </a:moveTo>
                  <a:lnTo>
                    <a:pt x="120" y="30"/>
                  </a:lnTo>
                  <a:lnTo>
                    <a:pt x="60" y="90"/>
                  </a:lnTo>
                  <a:lnTo>
                    <a:pt x="30" y="150"/>
                  </a:lnTo>
                  <a:lnTo>
                    <a:pt x="0" y="240"/>
                  </a:lnTo>
                  <a:lnTo>
                    <a:pt x="30" y="329"/>
                  </a:lnTo>
                  <a:lnTo>
                    <a:pt x="90" y="389"/>
                  </a:lnTo>
                  <a:lnTo>
                    <a:pt x="389" y="629"/>
                  </a:lnTo>
                  <a:lnTo>
                    <a:pt x="689" y="868"/>
                  </a:lnTo>
                  <a:lnTo>
                    <a:pt x="988" y="1077"/>
                  </a:lnTo>
                  <a:lnTo>
                    <a:pt x="1317" y="1287"/>
                  </a:lnTo>
                  <a:lnTo>
                    <a:pt x="1676" y="1466"/>
                  </a:lnTo>
                  <a:lnTo>
                    <a:pt x="2005" y="1616"/>
                  </a:lnTo>
                  <a:lnTo>
                    <a:pt x="2364" y="1766"/>
                  </a:lnTo>
                  <a:lnTo>
                    <a:pt x="2723" y="1915"/>
                  </a:lnTo>
                  <a:lnTo>
                    <a:pt x="3082" y="2005"/>
                  </a:lnTo>
                  <a:lnTo>
                    <a:pt x="3441" y="2095"/>
                  </a:lnTo>
                  <a:lnTo>
                    <a:pt x="3830" y="2184"/>
                  </a:lnTo>
                  <a:lnTo>
                    <a:pt x="4219" y="2214"/>
                  </a:lnTo>
                  <a:lnTo>
                    <a:pt x="4578" y="2244"/>
                  </a:lnTo>
                  <a:lnTo>
                    <a:pt x="4967" y="2274"/>
                  </a:lnTo>
                  <a:lnTo>
                    <a:pt x="5356" y="2274"/>
                  </a:lnTo>
                  <a:lnTo>
                    <a:pt x="5745" y="2244"/>
                  </a:lnTo>
                  <a:lnTo>
                    <a:pt x="5835" y="2214"/>
                  </a:lnTo>
                  <a:lnTo>
                    <a:pt x="5864" y="2154"/>
                  </a:lnTo>
                  <a:lnTo>
                    <a:pt x="5894" y="2095"/>
                  </a:lnTo>
                  <a:lnTo>
                    <a:pt x="5894" y="2005"/>
                  </a:lnTo>
                  <a:lnTo>
                    <a:pt x="5864" y="1945"/>
                  </a:lnTo>
                  <a:lnTo>
                    <a:pt x="5835" y="1885"/>
                  </a:lnTo>
                  <a:lnTo>
                    <a:pt x="5775" y="1855"/>
                  </a:lnTo>
                  <a:lnTo>
                    <a:pt x="5685" y="1825"/>
                  </a:lnTo>
                  <a:lnTo>
                    <a:pt x="5326" y="1855"/>
                  </a:lnTo>
                  <a:lnTo>
                    <a:pt x="4578" y="1855"/>
                  </a:lnTo>
                  <a:lnTo>
                    <a:pt x="4219" y="1825"/>
                  </a:lnTo>
                  <a:lnTo>
                    <a:pt x="3860" y="1766"/>
                  </a:lnTo>
                  <a:lnTo>
                    <a:pt x="3501" y="1706"/>
                  </a:lnTo>
                  <a:lnTo>
                    <a:pt x="3172" y="1616"/>
                  </a:lnTo>
                  <a:lnTo>
                    <a:pt x="2813" y="1496"/>
                  </a:lnTo>
                  <a:lnTo>
                    <a:pt x="2484" y="1377"/>
                  </a:lnTo>
                  <a:lnTo>
                    <a:pt x="2155" y="1257"/>
                  </a:lnTo>
                  <a:lnTo>
                    <a:pt x="1825" y="1077"/>
                  </a:lnTo>
                  <a:lnTo>
                    <a:pt x="1496" y="928"/>
                  </a:lnTo>
                  <a:lnTo>
                    <a:pt x="1197" y="718"/>
                  </a:lnTo>
                  <a:lnTo>
                    <a:pt x="898" y="509"/>
                  </a:lnTo>
                  <a:lnTo>
                    <a:pt x="599" y="300"/>
                  </a:lnTo>
                  <a:lnTo>
                    <a:pt x="330" y="60"/>
                  </a:lnTo>
                  <a:lnTo>
                    <a:pt x="240" y="3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93" name="Google Shape;5993;p44"/>
          <p:cNvSpPr txBox="1">
            <a:spLocks noGrp="1"/>
          </p:cNvSpPr>
          <p:nvPr>
            <p:ph type="body" idx="1"/>
          </p:nvPr>
        </p:nvSpPr>
        <p:spPr>
          <a:xfrm>
            <a:off x="4127766" y="1666863"/>
            <a:ext cx="4181545" cy="261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None/>
            </a:pPr>
            <a:r>
              <a:rPr lang="es-ES" sz="2400" b="1" dirty="0"/>
              <a:t>2.1. Crea una mentalidad de autoconciencia.</a:t>
            </a:r>
          </a:p>
          <a:p>
            <a:pPr algn="ctr">
              <a:buNone/>
            </a:pPr>
            <a:endParaRPr lang="es-ES" sz="1600" dirty="0"/>
          </a:p>
          <a:p>
            <a:pPr marL="0" indent="0" algn="ctr">
              <a:buNone/>
            </a:pPr>
            <a:r>
              <a:rPr lang="es-ES" sz="1600" dirty="0"/>
              <a:t>Capacidad de reconocer y comprender tu propio carácter, estado de ánimo y emociones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2"/>
              </a:solidFill>
            </a:endParaRPr>
          </a:p>
        </p:txBody>
      </p:sp>
      <p:sp>
        <p:nvSpPr>
          <p:cNvPr id="5994" name="Google Shape;5994;p44"/>
          <p:cNvSpPr txBox="1">
            <a:spLocks noGrp="1"/>
          </p:cNvSpPr>
          <p:nvPr>
            <p:ph type="title"/>
          </p:nvPr>
        </p:nvSpPr>
        <p:spPr>
          <a:xfrm>
            <a:off x="3521732" y="1004084"/>
            <a:ext cx="5292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/>
              <a:t>2. ¿Como desarrollar IE?</a:t>
            </a:r>
            <a:endParaRPr dirty="0"/>
          </a:p>
        </p:txBody>
      </p:sp>
      <p:pic>
        <p:nvPicPr>
          <p:cNvPr id="45" name="Imagen 44" descr="Texto&#10;&#10;Descripción generada automáticamente">
            <a:extLst>
              <a:ext uri="{FF2B5EF4-FFF2-40B4-BE49-F238E27FC236}">
                <a16:creationId xmlns:a16="http://schemas.microsoft.com/office/drawing/2014/main" xmlns="" id="{2AB66EDF-504B-4B1B-9CEF-DD4A34D44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834" y="464213"/>
            <a:ext cx="2556118" cy="5095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0" name="Google Shape;6050;p46"/>
          <p:cNvSpPr txBox="1">
            <a:spLocks noGrp="1"/>
          </p:cNvSpPr>
          <p:nvPr>
            <p:ph type="title"/>
          </p:nvPr>
        </p:nvSpPr>
        <p:spPr>
          <a:xfrm>
            <a:off x="3524978" y="802552"/>
            <a:ext cx="5300155" cy="80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S" sz="3400" b="1" dirty="0"/>
              <a:t>2.2. Desarrolla la inteligencia emocional a través de la motivación.</a:t>
            </a:r>
            <a:r>
              <a:rPr lang="es-ES" sz="3600" b="1" dirty="0"/>
              <a:t/>
            </a:r>
            <a:br>
              <a:rPr lang="es-ES" sz="3600" b="1" dirty="0"/>
            </a:br>
            <a:endParaRPr sz="3600" dirty="0">
              <a:solidFill>
                <a:schemeClr val="accent4"/>
              </a:solidFill>
            </a:endParaRPr>
          </a:p>
        </p:txBody>
      </p:sp>
      <p:sp>
        <p:nvSpPr>
          <p:cNvPr id="6051" name="Google Shape;6051;p46"/>
          <p:cNvSpPr txBox="1">
            <a:spLocks noGrp="1"/>
          </p:cNvSpPr>
          <p:nvPr>
            <p:ph type="subTitle" idx="1"/>
          </p:nvPr>
        </p:nvSpPr>
        <p:spPr>
          <a:xfrm>
            <a:off x="4157679" y="2767937"/>
            <a:ext cx="4159800" cy="13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El impulso para mejorar y alcanzar tus metas es un factor fundamental nos permite tener disposición ante oportunidades y situaciones de vida.</a:t>
            </a:r>
          </a:p>
        </p:txBody>
      </p:sp>
      <p:grpSp>
        <p:nvGrpSpPr>
          <p:cNvPr id="6052" name="Google Shape;6052;p46"/>
          <p:cNvGrpSpPr/>
          <p:nvPr/>
        </p:nvGrpSpPr>
        <p:grpSpPr>
          <a:xfrm>
            <a:off x="4179188" y="-227820"/>
            <a:ext cx="911869" cy="917806"/>
            <a:chOff x="4248675" y="1769950"/>
            <a:chExt cx="345575" cy="347825"/>
          </a:xfrm>
        </p:grpSpPr>
        <p:sp>
          <p:nvSpPr>
            <p:cNvPr id="6053" name="Google Shape;6053;p46"/>
            <p:cNvSpPr/>
            <p:nvPr/>
          </p:nvSpPr>
          <p:spPr>
            <a:xfrm>
              <a:off x="424867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4" name="Google Shape;6054;p46"/>
            <p:cNvSpPr/>
            <p:nvPr/>
          </p:nvSpPr>
          <p:spPr>
            <a:xfrm>
              <a:off x="424867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5" name="Google Shape;6055;p46"/>
            <p:cNvSpPr/>
            <p:nvPr/>
          </p:nvSpPr>
          <p:spPr>
            <a:xfrm>
              <a:off x="424867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69" y="120"/>
                  </a:lnTo>
                  <a:lnTo>
                    <a:pt x="47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6" name="Google Shape;6056;p46"/>
            <p:cNvSpPr/>
            <p:nvPr/>
          </p:nvSpPr>
          <p:spPr>
            <a:xfrm>
              <a:off x="424867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6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7" name="Google Shape;6057;p46"/>
            <p:cNvSpPr/>
            <p:nvPr/>
          </p:nvSpPr>
          <p:spPr>
            <a:xfrm>
              <a:off x="435787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59" y="0"/>
                  </a:moveTo>
                  <a:lnTo>
                    <a:pt x="210" y="30"/>
                  </a:lnTo>
                  <a:lnTo>
                    <a:pt x="12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120" y="569"/>
                  </a:lnTo>
                  <a:lnTo>
                    <a:pt x="210" y="629"/>
                  </a:lnTo>
                  <a:lnTo>
                    <a:pt x="359" y="659"/>
                  </a:lnTo>
                  <a:lnTo>
                    <a:pt x="479" y="629"/>
                  </a:lnTo>
                  <a:lnTo>
                    <a:pt x="59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99" y="90"/>
                  </a:lnTo>
                  <a:lnTo>
                    <a:pt x="479" y="3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8" name="Google Shape;6058;p46"/>
            <p:cNvSpPr/>
            <p:nvPr/>
          </p:nvSpPr>
          <p:spPr>
            <a:xfrm>
              <a:off x="435787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59" y="0"/>
                  </a:moveTo>
                  <a:lnTo>
                    <a:pt x="210" y="30"/>
                  </a:lnTo>
                  <a:lnTo>
                    <a:pt x="12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120" y="569"/>
                  </a:lnTo>
                  <a:lnTo>
                    <a:pt x="210" y="659"/>
                  </a:lnTo>
                  <a:lnTo>
                    <a:pt x="359" y="689"/>
                  </a:lnTo>
                  <a:lnTo>
                    <a:pt x="479" y="659"/>
                  </a:lnTo>
                  <a:lnTo>
                    <a:pt x="59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99" y="90"/>
                  </a:lnTo>
                  <a:lnTo>
                    <a:pt x="479" y="3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9" name="Google Shape;6059;p46"/>
            <p:cNvSpPr/>
            <p:nvPr/>
          </p:nvSpPr>
          <p:spPr>
            <a:xfrm>
              <a:off x="435787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59" y="1"/>
                  </a:moveTo>
                  <a:lnTo>
                    <a:pt x="210" y="31"/>
                  </a:lnTo>
                  <a:lnTo>
                    <a:pt x="12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120" y="599"/>
                  </a:lnTo>
                  <a:lnTo>
                    <a:pt x="210" y="659"/>
                  </a:lnTo>
                  <a:lnTo>
                    <a:pt x="359" y="689"/>
                  </a:lnTo>
                  <a:lnTo>
                    <a:pt x="479" y="659"/>
                  </a:lnTo>
                  <a:lnTo>
                    <a:pt x="59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99" y="120"/>
                  </a:lnTo>
                  <a:lnTo>
                    <a:pt x="479" y="31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0" name="Google Shape;6060;p46"/>
            <p:cNvSpPr/>
            <p:nvPr/>
          </p:nvSpPr>
          <p:spPr>
            <a:xfrm>
              <a:off x="435787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12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120" y="569"/>
                  </a:lnTo>
                  <a:lnTo>
                    <a:pt x="210" y="629"/>
                  </a:lnTo>
                  <a:lnTo>
                    <a:pt x="359" y="659"/>
                  </a:lnTo>
                  <a:lnTo>
                    <a:pt x="479" y="629"/>
                  </a:lnTo>
                  <a:lnTo>
                    <a:pt x="59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9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1" name="Google Shape;6061;p46"/>
            <p:cNvSpPr/>
            <p:nvPr/>
          </p:nvSpPr>
          <p:spPr>
            <a:xfrm>
              <a:off x="4467825" y="2101300"/>
              <a:ext cx="16475" cy="16475"/>
            </a:xfrm>
            <a:custGeom>
              <a:avLst/>
              <a:gdLst/>
              <a:ahLst/>
              <a:cxnLst/>
              <a:rect l="l" t="t" r="r" b="b"/>
              <a:pathLst>
                <a:path w="65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49" y="629"/>
                  </a:lnTo>
                  <a:lnTo>
                    <a:pt x="569" y="569"/>
                  </a:lnTo>
                  <a:lnTo>
                    <a:pt x="628" y="449"/>
                  </a:lnTo>
                  <a:lnTo>
                    <a:pt x="658" y="329"/>
                  </a:lnTo>
                  <a:lnTo>
                    <a:pt x="628" y="210"/>
                  </a:lnTo>
                  <a:lnTo>
                    <a:pt x="569" y="90"/>
                  </a:lnTo>
                  <a:lnTo>
                    <a:pt x="44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2" name="Google Shape;6062;p46"/>
            <p:cNvSpPr/>
            <p:nvPr/>
          </p:nvSpPr>
          <p:spPr>
            <a:xfrm>
              <a:off x="4467825" y="1990600"/>
              <a:ext cx="16475" cy="17225"/>
            </a:xfrm>
            <a:custGeom>
              <a:avLst/>
              <a:gdLst/>
              <a:ahLst/>
              <a:cxnLst/>
              <a:rect l="l" t="t" r="r" b="b"/>
              <a:pathLst>
                <a:path w="65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49" y="659"/>
                  </a:lnTo>
                  <a:lnTo>
                    <a:pt x="569" y="569"/>
                  </a:lnTo>
                  <a:lnTo>
                    <a:pt x="628" y="479"/>
                  </a:lnTo>
                  <a:lnTo>
                    <a:pt x="658" y="330"/>
                  </a:lnTo>
                  <a:lnTo>
                    <a:pt x="628" y="210"/>
                  </a:lnTo>
                  <a:lnTo>
                    <a:pt x="569" y="90"/>
                  </a:lnTo>
                  <a:lnTo>
                    <a:pt x="44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3" name="Google Shape;6063;p46"/>
            <p:cNvSpPr/>
            <p:nvPr/>
          </p:nvSpPr>
          <p:spPr>
            <a:xfrm>
              <a:off x="4467825" y="1879900"/>
              <a:ext cx="16475" cy="17225"/>
            </a:xfrm>
            <a:custGeom>
              <a:avLst/>
              <a:gdLst/>
              <a:ahLst/>
              <a:cxnLst/>
              <a:rect l="l" t="t" r="r" b="b"/>
              <a:pathLst>
                <a:path w="65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49" y="659"/>
                  </a:lnTo>
                  <a:lnTo>
                    <a:pt x="569" y="599"/>
                  </a:lnTo>
                  <a:lnTo>
                    <a:pt x="628" y="479"/>
                  </a:lnTo>
                  <a:lnTo>
                    <a:pt x="658" y="360"/>
                  </a:lnTo>
                  <a:lnTo>
                    <a:pt x="628" y="210"/>
                  </a:lnTo>
                  <a:lnTo>
                    <a:pt x="569" y="120"/>
                  </a:lnTo>
                  <a:lnTo>
                    <a:pt x="44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4" name="Google Shape;6064;p46"/>
            <p:cNvSpPr/>
            <p:nvPr/>
          </p:nvSpPr>
          <p:spPr>
            <a:xfrm>
              <a:off x="4467825" y="1769950"/>
              <a:ext cx="16475" cy="16475"/>
            </a:xfrm>
            <a:custGeom>
              <a:avLst/>
              <a:gdLst/>
              <a:ahLst/>
              <a:cxnLst/>
              <a:rect l="l" t="t" r="r" b="b"/>
              <a:pathLst>
                <a:path w="65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49" y="629"/>
                  </a:lnTo>
                  <a:lnTo>
                    <a:pt x="569" y="569"/>
                  </a:lnTo>
                  <a:lnTo>
                    <a:pt x="628" y="449"/>
                  </a:lnTo>
                  <a:lnTo>
                    <a:pt x="658" y="330"/>
                  </a:lnTo>
                  <a:lnTo>
                    <a:pt x="628" y="180"/>
                  </a:lnTo>
                  <a:lnTo>
                    <a:pt x="569" y="90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5" name="Google Shape;6065;p46"/>
            <p:cNvSpPr/>
            <p:nvPr/>
          </p:nvSpPr>
          <p:spPr>
            <a:xfrm>
              <a:off x="457702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6" name="Google Shape;6066;p46"/>
            <p:cNvSpPr/>
            <p:nvPr/>
          </p:nvSpPr>
          <p:spPr>
            <a:xfrm>
              <a:off x="457702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7" name="Google Shape;6067;p46"/>
            <p:cNvSpPr/>
            <p:nvPr/>
          </p:nvSpPr>
          <p:spPr>
            <a:xfrm>
              <a:off x="457702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69" y="120"/>
                  </a:lnTo>
                  <a:lnTo>
                    <a:pt x="47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8" name="Google Shape;6068;p46"/>
            <p:cNvSpPr/>
            <p:nvPr/>
          </p:nvSpPr>
          <p:spPr>
            <a:xfrm>
              <a:off x="457702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6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69" name="Google Shape;6069;p46"/>
          <p:cNvGrpSpPr/>
          <p:nvPr/>
        </p:nvGrpSpPr>
        <p:grpSpPr>
          <a:xfrm rot="-5400000">
            <a:off x="4926277" y="3687322"/>
            <a:ext cx="348351" cy="1842527"/>
            <a:chOff x="5650350" y="1819325"/>
            <a:chExt cx="98000" cy="518350"/>
          </a:xfrm>
        </p:grpSpPr>
        <p:sp>
          <p:nvSpPr>
            <p:cNvPr id="6070" name="Google Shape;6070;p46"/>
            <p:cNvSpPr/>
            <p:nvPr/>
          </p:nvSpPr>
          <p:spPr>
            <a:xfrm>
              <a:off x="5650350" y="1819325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0"/>
                  </a:moveTo>
                  <a:lnTo>
                    <a:pt x="150" y="30"/>
                  </a:lnTo>
                  <a:lnTo>
                    <a:pt x="90" y="90"/>
                  </a:lnTo>
                  <a:lnTo>
                    <a:pt x="30" y="180"/>
                  </a:lnTo>
                  <a:lnTo>
                    <a:pt x="0" y="269"/>
                  </a:lnTo>
                  <a:lnTo>
                    <a:pt x="30" y="359"/>
                  </a:lnTo>
                  <a:lnTo>
                    <a:pt x="90" y="449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49"/>
                  </a:lnTo>
                  <a:lnTo>
                    <a:pt x="509" y="359"/>
                  </a:lnTo>
                  <a:lnTo>
                    <a:pt x="539" y="269"/>
                  </a:lnTo>
                  <a:lnTo>
                    <a:pt x="509" y="180"/>
                  </a:lnTo>
                  <a:lnTo>
                    <a:pt x="449" y="90"/>
                  </a:lnTo>
                  <a:lnTo>
                    <a:pt x="359" y="3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1" name="Google Shape;6071;p46"/>
            <p:cNvSpPr/>
            <p:nvPr/>
          </p:nvSpPr>
          <p:spPr>
            <a:xfrm>
              <a:off x="5735600" y="1819325"/>
              <a:ext cx="12750" cy="13475"/>
            </a:xfrm>
            <a:custGeom>
              <a:avLst/>
              <a:gdLst/>
              <a:ahLst/>
              <a:cxnLst/>
              <a:rect l="l" t="t" r="r" b="b"/>
              <a:pathLst>
                <a:path w="510" h="539" extrusionOk="0">
                  <a:moveTo>
                    <a:pt x="240" y="0"/>
                  </a:moveTo>
                  <a:lnTo>
                    <a:pt x="150" y="30"/>
                  </a:lnTo>
                  <a:lnTo>
                    <a:pt x="61" y="90"/>
                  </a:lnTo>
                  <a:lnTo>
                    <a:pt x="1" y="180"/>
                  </a:lnTo>
                  <a:lnTo>
                    <a:pt x="1" y="269"/>
                  </a:lnTo>
                  <a:lnTo>
                    <a:pt x="1" y="359"/>
                  </a:lnTo>
                  <a:lnTo>
                    <a:pt x="61" y="449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49"/>
                  </a:lnTo>
                  <a:lnTo>
                    <a:pt x="479" y="359"/>
                  </a:lnTo>
                  <a:lnTo>
                    <a:pt x="509" y="269"/>
                  </a:lnTo>
                  <a:lnTo>
                    <a:pt x="479" y="180"/>
                  </a:lnTo>
                  <a:lnTo>
                    <a:pt x="420" y="90"/>
                  </a:lnTo>
                  <a:lnTo>
                    <a:pt x="360" y="3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2" name="Google Shape;6072;p46"/>
            <p:cNvSpPr/>
            <p:nvPr/>
          </p:nvSpPr>
          <p:spPr>
            <a:xfrm>
              <a:off x="5650350" y="1903825"/>
              <a:ext cx="13475" cy="12750"/>
            </a:xfrm>
            <a:custGeom>
              <a:avLst/>
              <a:gdLst/>
              <a:ahLst/>
              <a:cxnLst/>
              <a:rect l="l" t="t" r="r" b="b"/>
              <a:pathLst>
                <a:path w="539" h="510" extrusionOk="0">
                  <a:moveTo>
                    <a:pt x="150" y="1"/>
                  </a:moveTo>
                  <a:lnTo>
                    <a:pt x="90" y="61"/>
                  </a:lnTo>
                  <a:lnTo>
                    <a:pt x="30" y="151"/>
                  </a:lnTo>
                  <a:lnTo>
                    <a:pt x="0" y="24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480"/>
                  </a:lnTo>
                  <a:lnTo>
                    <a:pt x="269" y="510"/>
                  </a:lnTo>
                  <a:lnTo>
                    <a:pt x="359" y="480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40"/>
                  </a:lnTo>
                  <a:lnTo>
                    <a:pt x="509" y="151"/>
                  </a:lnTo>
                  <a:lnTo>
                    <a:pt x="449" y="61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3" name="Google Shape;6073;p46"/>
            <p:cNvSpPr/>
            <p:nvPr/>
          </p:nvSpPr>
          <p:spPr>
            <a:xfrm>
              <a:off x="5735600" y="1903825"/>
              <a:ext cx="12750" cy="12750"/>
            </a:xfrm>
            <a:custGeom>
              <a:avLst/>
              <a:gdLst/>
              <a:ahLst/>
              <a:cxnLst/>
              <a:rect l="l" t="t" r="r" b="b"/>
              <a:pathLst>
                <a:path w="510" h="510" extrusionOk="0">
                  <a:moveTo>
                    <a:pt x="150" y="1"/>
                  </a:moveTo>
                  <a:lnTo>
                    <a:pt x="61" y="61"/>
                  </a:lnTo>
                  <a:lnTo>
                    <a:pt x="1" y="151"/>
                  </a:lnTo>
                  <a:lnTo>
                    <a:pt x="1" y="24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480"/>
                  </a:lnTo>
                  <a:lnTo>
                    <a:pt x="240" y="510"/>
                  </a:lnTo>
                  <a:lnTo>
                    <a:pt x="360" y="480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40"/>
                  </a:lnTo>
                  <a:lnTo>
                    <a:pt x="479" y="151"/>
                  </a:lnTo>
                  <a:lnTo>
                    <a:pt x="420" y="61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4" name="Google Shape;6074;p46"/>
            <p:cNvSpPr/>
            <p:nvPr/>
          </p:nvSpPr>
          <p:spPr>
            <a:xfrm>
              <a:off x="5650350" y="1987600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269" y="1"/>
                  </a:moveTo>
                  <a:lnTo>
                    <a:pt x="150" y="31"/>
                  </a:lnTo>
                  <a:lnTo>
                    <a:pt x="90" y="91"/>
                  </a:lnTo>
                  <a:lnTo>
                    <a:pt x="30" y="180"/>
                  </a:lnTo>
                  <a:lnTo>
                    <a:pt x="0" y="27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70"/>
                  </a:lnTo>
                  <a:lnTo>
                    <a:pt x="509" y="180"/>
                  </a:lnTo>
                  <a:lnTo>
                    <a:pt x="449" y="91"/>
                  </a:lnTo>
                  <a:lnTo>
                    <a:pt x="359" y="3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5" name="Google Shape;6075;p46"/>
            <p:cNvSpPr/>
            <p:nvPr/>
          </p:nvSpPr>
          <p:spPr>
            <a:xfrm>
              <a:off x="5735600" y="1987600"/>
              <a:ext cx="12750" cy="13500"/>
            </a:xfrm>
            <a:custGeom>
              <a:avLst/>
              <a:gdLst/>
              <a:ahLst/>
              <a:cxnLst/>
              <a:rect l="l" t="t" r="r" b="b"/>
              <a:pathLst>
                <a:path w="510" h="540" extrusionOk="0">
                  <a:moveTo>
                    <a:pt x="240" y="1"/>
                  </a:moveTo>
                  <a:lnTo>
                    <a:pt x="150" y="31"/>
                  </a:lnTo>
                  <a:lnTo>
                    <a:pt x="61" y="91"/>
                  </a:lnTo>
                  <a:lnTo>
                    <a:pt x="1" y="180"/>
                  </a:lnTo>
                  <a:lnTo>
                    <a:pt x="1" y="27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70"/>
                  </a:lnTo>
                  <a:lnTo>
                    <a:pt x="479" y="180"/>
                  </a:lnTo>
                  <a:lnTo>
                    <a:pt x="420" y="91"/>
                  </a:lnTo>
                  <a:lnTo>
                    <a:pt x="360" y="31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6" name="Google Shape;6076;p46"/>
            <p:cNvSpPr/>
            <p:nvPr/>
          </p:nvSpPr>
          <p:spPr>
            <a:xfrm>
              <a:off x="5650350" y="2072125"/>
              <a:ext cx="13475" cy="12750"/>
            </a:xfrm>
            <a:custGeom>
              <a:avLst/>
              <a:gdLst/>
              <a:ahLst/>
              <a:cxnLst/>
              <a:rect l="l" t="t" r="r" b="b"/>
              <a:pathLst>
                <a:path w="539" h="510" extrusionOk="0">
                  <a:moveTo>
                    <a:pt x="150" y="1"/>
                  </a:moveTo>
                  <a:lnTo>
                    <a:pt x="90" y="60"/>
                  </a:lnTo>
                  <a:lnTo>
                    <a:pt x="30" y="150"/>
                  </a:lnTo>
                  <a:lnTo>
                    <a:pt x="0" y="240"/>
                  </a:lnTo>
                  <a:lnTo>
                    <a:pt x="30" y="360"/>
                  </a:lnTo>
                  <a:lnTo>
                    <a:pt x="90" y="449"/>
                  </a:lnTo>
                  <a:lnTo>
                    <a:pt x="150" y="479"/>
                  </a:lnTo>
                  <a:lnTo>
                    <a:pt x="269" y="509"/>
                  </a:lnTo>
                  <a:lnTo>
                    <a:pt x="359" y="479"/>
                  </a:lnTo>
                  <a:lnTo>
                    <a:pt x="449" y="449"/>
                  </a:lnTo>
                  <a:lnTo>
                    <a:pt x="509" y="360"/>
                  </a:lnTo>
                  <a:lnTo>
                    <a:pt x="539" y="240"/>
                  </a:lnTo>
                  <a:lnTo>
                    <a:pt x="509" y="150"/>
                  </a:lnTo>
                  <a:lnTo>
                    <a:pt x="449" y="60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7" name="Google Shape;6077;p46"/>
            <p:cNvSpPr/>
            <p:nvPr/>
          </p:nvSpPr>
          <p:spPr>
            <a:xfrm>
              <a:off x="5735600" y="2072125"/>
              <a:ext cx="12750" cy="12750"/>
            </a:xfrm>
            <a:custGeom>
              <a:avLst/>
              <a:gdLst/>
              <a:ahLst/>
              <a:cxnLst/>
              <a:rect l="l" t="t" r="r" b="b"/>
              <a:pathLst>
                <a:path w="510" h="510" extrusionOk="0">
                  <a:moveTo>
                    <a:pt x="150" y="1"/>
                  </a:moveTo>
                  <a:lnTo>
                    <a:pt x="61" y="60"/>
                  </a:lnTo>
                  <a:lnTo>
                    <a:pt x="1" y="150"/>
                  </a:lnTo>
                  <a:lnTo>
                    <a:pt x="1" y="240"/>
                  </a:lnTo>
                  <a:lnTo>
                    <a:pt x="1" y="360"/>
                  </a:lnTo>
                  <a:lnTo>
                    <a:pt x="61" y="449"/>
                  </a:lnTo>
                  <a:lnTo>
                    <a:pt x="150" y="479"/>
                  </a:lnTo>
                  <a:lnTo>
                    <a:pt x="240" y="509"/>
                  </a:lnTo>
                  <a:lnTo>
                    <a:pt x="360" y="479"/>
                  </a:lnTo>
                  <a:lnTo>
                    <a:pt x="420" y="449"/>
                  </a:lnTo>
                  <a:lnTo>
                    <a:pt x="479" y="360"/>
                  </a:lnTo>
                  <a:lnTo>
                    <a:pt x="509" y="240"/>
                  </a:lnTo>
                  <a:lnTo>
                    <a:pt x="479" y="150"/>
                  </a:lnTo>
                  <a:lnTo>
                    <a:pt x="420" y="60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8" name="Google Shape;6078;p46"/>
            <p:cNvSpPr/>
            <p:nvPr/>
          </p:nvSpPr>
          <p:spPr>
            <a:xfrm>
              <a:off x="5650350" y="2155900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0"/>
                  </a:moveTo>
                  <a:lnTo>
                    <a:pt x="150" y="30"/>
                  </a:lnTo>
                  <a:lnTo>
                    <a:pt x="90" y="90"/>
                  </a:lnTo>
                  <a:lnTo>
                    <a:pt x="30" y="150"/>
                  </a:lnTo>
                  <a:lnTo>
                    <a:pt x="0" y="270"/>
                  </a:lnTo>
                  <a:lnTo>
                    <a:pt x="30" y="359"/>
                  </a:lnTo>
                  <a:lnTo>
                    <a:pt x="90" y="449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49"/>
                  </a:lnTo>
                  <a:lnTo>
                    <a:pt x="509" y="359"/>
                  </a:lnTo>
                  <a:lnTo>
                    <a:pt x="539" y="270"/>
                  </a:lnTo>
                  <a:lnTo>
                    <a:pt x="509" y="150"/>
                  </a:lnTo>
                  <a:lnTo>
                    <a:pt x="449" y="90"/>
                  </a:lnTo>
                  <a:lnTo>
                    <a:pt x="359" y="3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9" name="Google Shape;6079;p46"/>
            <p:cNvSpPr/>
            <p:nvPr/>
          </p:nvSpPr>
          <p:spPr>
            <a:xfrm>
              <a:off x="5735600" y="2155900"/>
              <a:ext cx="12750" cy="13475"/>
            </a:xfrm>
            <a:custGeom>
              <a:avLst/>
              <a:gdLst/>
              <a:ahLst/>
              <a:cxnLst/>
              <a:rect l="l" t="t" r="r" b="b"/>
              <a:pathLst>
                <a:path w="510" h="539" extrusionOk="0">
                  <a:moveTo>
                    <a:pt x="240" y="0"/>
                  </a:moveTo>
                  <a:lnTo>
                    <a:pt x="150" y="30"/>
                  </a:lnTo>
                  <a:lnTo>
                    <a:pt x="61" y="90"/>
                  </a:lnTo>
                  <a:lnTo>
                    <a:pt x="1" y="150"/>
                  </a:lnTo>
                  <a:lnTo>
                    <a:pt x="1" y="270"/>
                  </a:lnTo>
                  <a:lnTo>
                    <a:pt x="1" y="359"/>
                  </a:lnTo>
                  <a:lnTo>
                    <a:pt x="61" y="449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49"/>
                  </a:lnTo>
                  <a:lnTo>
                    <a:pt x="479" y="359"/>
                  </a:lnTo>
                  <a:lnTo>
                    <a:pt x="509" y="270"/>
                  </a:lnTo>
                  <a:lnTo>
                    <a:pt x="479" y="150"/>
                  </a:lnTo>
                  <a:lnTo>
                    <a:pt x="420" y="90"/>
                  </a:lnTo>
                  <a:lnTo>
                    <a:pt x="360" y="3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0" name="Google Shape;6080;p46"/>
            <p:cNvSpPr/>
            <p:nvPr/>
          </p:nvSpPr>
          <p:spPr>
            <a:xfrm>
              <a:off x="5650350" y="2240425"/>
              <a:ext cx="13475" cy="12725"/>
            </a:xfrm>
            <a:custGeom>
              <a:avLst/>
              <a:gdLst/>
              <a:ahLst/>
              <a:cxnLst/>
              <a:rect l="l" t="t" r="r" b="b"/>
              <a:pathLst>
                <a:path w="539" h="509" extrusionOk="0">
                  <a:moveTo>
                    <a:pt x="150" y="0"/>
                  </a:moveTo>
                  <a:lnTo>
                    <a:pt x="90" y="60"/>
                  </a:lnTo>
                  <a:lnTo>
                    <a:pt x="30" y="150"/>
                  </a:lnTo>
                  <a:lnTo>
                    <a:pt x="0" y="239"/>
                  </a:lnTo>
                  <a:lnTo>
                    <a:pt x="30" y="359"/>
                  </a:lnTo>
                  <a:lnTo>
                    <a:pt x="90" y="419"/>
                  </a:lnTo>
                  <a:lnTo>
                    <a:pt x="150" y="479"/>
                  </a:lnTo>
                  <a:lnTo>
                    <a:pt x="269" y="509"/>
                  </a:lnTo>
                  <a:lnTo>
                    <a:pt x="359" y="479"/>
                  </a:lnTo>
                  <a:lnTo>
                    <a:pt x="449" y="419"/>
                  </a:lnTo>
                  <a:lnTo>
                    <a:pt x="509" y="359"/>
                  </a:lnTo>
                  <a:lnTo>
                    <a:pt x="539" y="239"/>
                  </a:lnTo>
                  <a:lnTo>
                    <a:pt x="509" y="150"/>
                  </a:lnTo>
                  <a:lnTo>
                    <a:pt x="449" y="6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1" name="Google Shape;6081;p46"/>
            <p:cNvSpPr/>
            <p:nvPr/>
          </p:nvSpPr>
          <p:spPr>
            <a:xfrm>
              <a:off x="5735600" y="2240425"/>
              <a:ext cx="12750" cy="12725"/>
            </a:xfrm>
            <a:custGeom>
              <a:avLst/>
              <a:gdLst/>
              <a:ahLst/>
              <a:cxnLst/>
              <a:rect l="l" t="t" r="r" b="b"/>
              <a:pathLst>
                <a:path w="510" h="509" extrusionOk="0">
                  <a:moveTo>
                    <a:pt x="150" y="0"/>
                  </a:moveTo>
                  <a:lnTo>
                    <a:pt x="61" y="60"/>
                  </a:lnTo>
                  <a:lnTo>
                    <a:pt x="1" y="150"/>
                  </a:lnTo>
                  <a:lnTo>
                    <a:pt x="1" y="239"/>
                  </a:lnTo>
                  <a:lnTo>
                    <a:pt x="1" y="359"/>
                  </a:lnTo>
                  <a:lnTo>
                    <a:pt x="61" y="419"/>
                  </a:lnTo>
                  <a:lnTo>
                    <a:pt x="150" y="479"/>
                  </a:lnTo>
                  <a:lnTo>
                    <a:pt x="240" y="509"/>
                  </a:lnTo>
                  <a:lnTo>
                    <a:pt x="360" y="479"/>
                  </a:lnTo>
                  <a:lnTo>
                    <a:pt x="420" y="419"/>
                  </a:lnTo>
                  <a:lnTo>
                    <a:pt x="479" y="359"/>
                  </a:lnTo>
                  <a:lnTo>
                    <a:pt x="509" y="239"/>
                  </a:lnTo>
                  <a:lnTo>
                    <a:pt x="479" y="150"/>
                  </a:lnTo>
                  <a:lnTo>
                    <a:pt x="420" y="60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2" name="Google Shape;6082;p46"/>
            <p:cNvSpPr/>
            <p:nvPr/>
          </p:nvSpPr>
          <p:spPr>
            <a:xfrm>
              <a:off x="5650350" y="2324175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269" y="1"/>
                  </a:moveTo>
                  <a:lnTo>
                    <a:pt x="150" y="31"/>
                  </a:lnTo>
                  <a:lnTo>
                    <a:pt x="90" y="91"/>
                  </a:lnTo>
                  <a:lnTo>
                    <a:pt x="30" y="151"/>
                  </a:lnTo>
                  <a:lnTo>
                    <a:pt x="0" y="27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510"/>
                  </a:lnTo>
                  <a:lnTo>
                    <a:pt x="269" y="539"/>
                  </a:lnTo>
                  <a:lnTo>
                    <a:pt x="359" y="510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70"/>
                  </a:lnTo>
                  <a:lnTo>
                    <a:pt x="509" y="151"/>
                  </a:lnTo>
                  <a:lnTo>
                    <a:pt x="449" y="91"/>
                  </a:lnTo>
                  <a:lnTo>
                    <a:pt x="359" y="3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3" name="Google Shape;6083;p46"/>
            <p:cNvSpPr/>
            <p:nvPr/>
          </p:nvSpPr>
          <p:spPr>
            <a:xfrm>
              <a:off x="5735600" y="2324175"/>
              <a:ext cx="12750" cy="13500"/>
            </a:xfrm>
            <a:custGeom>
              <a:avLst/>
              <a:gdLst/>
              <a:ahLst/>
              <a:cxnLst/>
              <a:rect l="l" t="t" r="r" b="b"/>
              <a:pathLst>
                <a:path w="510" h="540" extrusionOk="0">
                  <a:moveTo>
                    <a:pt x="240" y="1"/>
                  </a:moveTo>
                  <a:lnTo>
                    <a:pt x="150" y="31"/>
                  </a:lnTo>
                  <a:lnTo>
                    <a:pt x="61" y="91"/>
                  </a:lnTo>
                  <a:lnTo>
                    <a:pt x="1" y="151"/>
                  </a:lnTo>
                  <a:lnTo>
                    <a:pt x="1" y="27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510"/>
                  </a:lnTo>
                  <a:lnTo>
                    <a:pt x="240" y="539"/>
                  </a:lnTo>
                  <a:lnTo>
                    <a:pt x="360" y="510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70"/>
                  </a:lnTo>
                  <a:lnTo>
                    <a:pt x="479" y="151"/>
                  </a:lnTo>
                  <a:lnTo>
                    <a:pt x="420" y="91"/>
                  </a:lnTo>
                  <a:lnTo>
                    <a:pt x="360" y="31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oogle Shape;6764;p75">
            <a:extLst>
              <a:ext uri="{FF2B5EF4-FFF2-40B4-BE49-F238E27FC236}">
                <a16:creationId xmlns:a16="http://schemas.microsoft.com/office/drawing/2014/main" xmlns="" id="{1388FBE8-106B-49C9-A8C6-97C920218A72}"/>
              </a:ext>
            </a:extLst>
          </p:cNvPr>
          <p:cNvGrpSpPr/>
          <p:nvPr/>
        </p:nvGrpSpPr>
        <p:grpSpPr>
          <a:xfrm>
            <a:off x="826521" y="1201382"/>
            <a:ext cx="2641449" cy="3942118"/>
            <a:chOff x="2687200" y="2079325"/>
            <a:chExt cx="1285775" cy="1918900"/>
          </a:xfrm>
        </p:grpSpPr>
        <p:sp>
          <p:nvSpPr>
            <p:cNvPr id="82" name="Google Shape;6765;p75">
              <a:extLst>
                <a:ext uri="{FF2B5EF4-FFF2-40B4-BE49-F238E27FC236}">
                  <a16:creationId xmlns:a16="http://schemas.microsoft.com/office/drawing/2014/main" xmlns="" id="{68D1047F-F5D8-4013-BB9D-E8CF8B7825D1}"/>
                </a:ext>
              </a:extLst>
            </p:cNvPr>
            <p:cNvSpPr/>
            <p:nvPr/>
          </p:nvSpPr>
          <p:spPr>
            <a:xfrm>
              <a:off x="2687200" y="2713225"/>
              <a:ext cx="1091625" cy="226150"/>
            </a:xfrm>
            <a:custGeom>
              <a:avLst/>
              <a:gdLst/>
              <a:ahLst/>
              <a:cxnLst/>
              <a:rect l="l" t="t" r="r" b="b"/>
              <a:pathLst>
                <a:path w="43665" h="9046" extrusionOk="0">
                  <a:moveTo>
                    <a:pt x="0" y="1"/>
                  </a:moveTo>
                  <a:lnTo>
                    <a:pt x="0" y="9045"/>
                  </a:lnTo>
                  <a:lnTo>
                    <a:pt x="43664" y="9045"/>
                  </a:lnTo>
                  <a:lnTo>
                    <a:pt x="43602" y="8546"/>
                  </a:lnTo>
                  <a:lnTo>
                    <a:pt x="43509" y="8110"/>
                  </a:lnTo>
                  <a:lnTo>
                    <a:pt x="43384" y="7642"/>
                  </a:lnTo>
                  <a:lnTo>
                    <a:pt x="43259" y="7174"/>
                  </a:lnTo>
                  <a:lnTo>
                    <a:pt x="43103" y="6737"/>
                  </a:lnTo>
                  <a:lnTo>
                    <a:pt x="42947" y="6301"/>
                  </a:lnTo>
                  <a:lnTo>
                    <a:pt x="42729" y="5895"/>
                  </a:lnTo>
                  <a:lnTo>
                    <a:pt x="42542" y="5459"/>
                  </a:lnTo>
                  <a:lnTo>
                    <a:pt x="42323" y="5084"/>
                  </a:lnTo>
                  <a:lnTo>
                    <a:pt x="42074" y="4679"/>
                  </a:lnTo>
                  <a:lnTo>
                    <a:pt x="41824" y="4305"/>
                  </a:lnTo>
                  <a:lnTo>
                    <a:pt x="41544" y="3930"/>
                  </a:lnTo>
                  <a:lnTo>
                    <a:pt x="41232" y="3587"/>
                  </a:lnTo>
                  <a:lnTo>
                    <a:pt x="40951" y="3244"/>
                  </a:lnTo>
                  <a:lnTo>
                    <a:pt x="40608" y="2901"/>
                  </a:lnTo>
                  <a:lnTo>
                    <a:pt x="40296" y="2589"/>
                  </a:lnTo>
                  <a:lnTo>
                    <a:pt x="39922" y="2309"/>
                  </a:lnTo>
                  <a:lnTo>
                    <a:pt x="39579" y="2028"/>
                  </a:lnTo>
                  <a:lnTo>
                    <a:pt x="39204" y="1747"/>
                  </a:lnTo>
                  <a:lnTo>
                    <a:pt x="38830" y="1498"/>
                  </a:lnTo>
                  <a:lnTo>
                    <a:pt x="38425" y="1279"/>
                  </a:lnTo>
                  <a:lnTo>
                    <a:pt x="38019" y="1061"/>
                  </a:lnTo>
                  <a:lnTo>
                    <a:pt x="37583" y="874"/>
                  </a:lnTo>
                  <a:lnTo>
                    <a:pt x="37146" y="687"/>
                  </a:lnTo>
                  <a:lnTo>
                    <a:pt x="36709" y="531"/>
                  </a:lnTo>
                  <a:lnTo>
                    <a:pt x="36273" y="375"/>
                  </a:lnTo>
                  <a:lnTo>
                    <a:pt x="35805" y="250"/>
                  </a:lnTo>
                  <a:lnTo>
                    <a:pt x="35368" y="157"/>
                  </a:lnTo>
                  <a:lnTo>
                    <a:pt x="34869" y="94"/>
                  </a:lnTo>
                  <a:lnTo>
                    <a:pt x="34401" y="32"/>
                  </a:lnTo>
                  <a:lnTo>
                    <a:pt x="33934" y="1"/>
                  </a:ln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6766;p75">
              <a:extLst>
                <a:ext uri="{FF2B5EF4-FFF2-40B4-BE49-F238E27FC236}">
                  <a16:creationId xmlns:a16="http://schemas.microsoft.com/office/drawing/2014/main" xmlns="" id="{0D05E871-3594-4879-805A-291F08E1FFE7}"/>
                </a:ext>
              </a:extLst>
            </p:cNvPr>
            <p:cNvSpPr/>
            <p:nvPr/>
          </p:nvSpPr>
          <p:spPr>
            <a:xfrm>
              <a:off x="2687200" y="2939350"/>
              <a:ext cx="1093175" cy="807800"/>
            </a:xfrm>
            <a:custGeom>
              <a:avLst/>
              <a:gdLst/>
              <a:ahLst/>
              <a:cxnLst/>
              <a:rect l="l" t="t" r="r" b="b"/>
              <a:pathLst>
                <a:path w="43727" h="32312" extrusionOk="0">
                  <a:moveTo>
                    <a:pt x="0" y="0"/>
                  </a:moveTo>
                  <a:lnTo>
                    <a:pt x="0" y="32312"/>
                  </a:lnTo>
                  <a:lnTo>
                    <a:pt x="43727" y="32312"/>
                  </a:lnTo>
                  <a:lnTo>
                    <a:pt x="43727" y="1248"/>
                  </a:lnTo>
                  <a:lnTo>
                    <a:pt x="43727" y="624"/>
                  </a:lnTo>
                  <a:lnTo>
                    <a:pt x="43664" y="0"/>
                  </a:lnTo>
                  <a:close/>
                </a:path>
              </a:pathLst>
            </a:custGeom>
            <a:solidFill>
              <a:srgbClr val="3B6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6767;p75">
              <a:extLst>
                <a:ext uri="{FF2B5EF4-FFF2-40B4-BE49-F238E27FC236}">
                  <a16:creationId xmlns:a16="http://schemas.microsoft.com/office/drawing/2014/main" xmlns="" id="{1B4265C4-B770-4F46-8987-ADA8937CD390}"/>
                </a:ext>
              </a:extLst>
            </p:cNvPr>
            <p:cNvSpPr/>
            <p:nvPr/>
          </p:nvSpPr>
          <p:spPr>
            <a:xfrm>
              <a:off x="2687200" y="3747125"/>
              <a:ext cx="1176625" cy="251100"/>
            </a:xfrm>
            <a:custGeom>
              <a:avLst/>
              <a:gdLst/>
              <a:ahLst/>
              <a:cxnLst/>
              <a:rect l="l" t="t" r="r" b="b"/>
              <a:pathLst>
                <a:path w="47065" h="10044" extrusionOk="0">
                  <a:moveTo>
                    <a:pt x="0" y="1"/>
                  </a:moveTo>
                  <a:lnTo>
                    <a:pt x="0" y="10043"/>
                  </a:lnTo>
                  <a:lnTo>
                    <a:pt x="47064" y="10043"/>
                  </a:lnTo>
                  <a:lnTo>
                    <a:pt x="47064" y="1"/>
                  </a:lnTo>
                  <a:close/>
                </a:path>
              </a:pathLst>
            </a:custGeom>
            <a:solidFill>
              <a:srgbClr val="3B6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6768;p75">
              <a:extLst>
                <a:ext uri="{FF2B5EF4-FFF2-40B4-BE49-F238E27FC236}">
                  <a16:creationId xmlns:a16="http://schemas.microsoft.com/office/drawing/2014/main" xmlns="" id="{7CB711D3-15E8-4776-B30E-F627EA3D18B4}"/>
                </a:ext>
              </a:extLst>
            </p:cNvPr>
            <p:cNvSpPr/>
            <p:nvPr/>
          </p:nvSpPr>
          <p:spPr>
            <a:xfrm>
              <a:off x="3264175" y="2541700"/>
              <a:ext cx="262025" cy="493575"/>
            </a:xfrm>
            <a:custGeom>
              <a:avLst/>
              <a:gdLst/>
              <a:ahLst/>
              <a:cxnLst/>
              <a:rect l="l" t="t" r="r" b="b"/>
              <a:pathLst>
                <a:path w="10481" h="19743" extrusionOk="0">
                  <a:moveTo>
                    <a:pt x="5397" y="0"/>
                  </a:moveTo>
                  <a:lnTo>
                    <a:pt x="5085" y="31"/>
                  </a:lnTo>
                  <a:lnTo>
                    <a:pt x="4617" y="125"/>
                  </a:lnTo>
                  <a:lnTo>
                    <a:pt x="4180" y="281"/>
                  </a:lnTo>
                  <a:lnTo>
                    <a:pt x="3744" y="499"/>
                  </a:lnTo>
                  <a:lnTo>
                    <a:pt x="3369" y="749"/>
                  </a:lnTo>
                  <a:lnTo>
                    <a:pt x="2995" y="1061"/>
                  </a:lnTo>
                  <a:lnTo>
                    <a:pt x="2683" y="1435"/>
                  </a:lnTo>
                  <a:lnTo>
                    <a:pt x="2371" y="1809"/>
                  </a:lnTo>
                  <a:lnTo>
                    <a:pt x="2122" y="2215"/>
                  </a:lnTo>
                  <a:lnTo>
                    <a:pt x="1903" y="2620"/>
                  </a:lnTo>
                  <a:lnTo>
                    <a:pt x="1716" y="3057"/>
                  </a:lnTo>
                  <a:lnTo>
                    <a:pt x="1560" y="3524"/>
                  </a:lnTo>
                  <a:lnTo>
                    <a:pt x="1404" y="3961"/>
                  </a:lnTo>
                  <a:lnTo>
                    <a:pt x="1186" y="4897"/>
                  </a:lnTo>
                  <a:lnTo>
                    <a:pt x="999" y="5832"/>
                  </a:lnTo>
                  <a:lnTo>
                    <a:pt x="750" y="7423"/>
                  </a:lnTo>
                  <a:lnTo>
                    <a:pt x="531" y="9045"/>
                  </a:lnTo>
                  <a:lnTo>
                    <a:pt x="344" y="10635"/>
                  </a:lnTo>
                  <a:lnTo>
                    <a:pt x="219" y="12257"/>
                  </a:lnTo>
                  <a:lnTo>
                    <a:pt x="95" y="13879"/>
                  </a:lnTo>
                  <a:lnTo>
                    <a:pt x="32" y="15532"/>
                  </a:lnTo>
                  <a:lnTo>
                    <a:pt x="1" y="17154"/>
                  </a:lnTo>
                  <a:lnTo>
                    <a:pt x="1" y="18776"/>
                  </a:lnTo>
                  <a:lnTo>
                    <a:pt x="625" y="18963"/>
                  </a:lnTo>
                  <a:lnTo>
                    <a:pt x="1217" y="19150"/>
                  </a:lnTo>
                  <a:lnTo>
                    <a:pt x="1841" y="19306"/>
                  </a:lnTo>
                  <a:lnTo>
                    <a:pt x="2465" y="19431"/>
                  </a:lnTo>
                  <a:lnTo>
                    <a:pt x="3120" y="19524"/>
                  </a:lnTo>
                  <a:lnTo>
                    <a:pt x="3744" y="19618"/>
                  </a:lnTo>
                  <a:lnTo>
                    <a:pt x="4367" y="19680"/>
                  </a:lnTo>
                  <a:lnTo>
                    <a:pt x="5022" y="19711"/>
                  </a:lnTo>
                  <a:lnTo>
                    <a:pt x="5646" y="19742"/>
                  </a:lnTo>
                  <a:lnTo>
                    <a:pt x="6301" y="19742"/>
                  </a:lnTo>
                  <a:lnTo>
                    <a:pt x="6925" y="19680"/>
                  </a:lnTo>
                  <a:lnTo>
                    <a:pt x="7549" y="19618"/>
                  </a:lnTo>
                  <a:lnTo>
                    <a:pt x="8172" y="19524"/>
                  </a:lnTo>
                  <a:lnTo>
                    <a:pt x="8765" y="19399"/>
                  </a:lnTo>
                  <a:lnTo>
                    <a:pt x="9358" y="19243"/>
                  </a:lnTo>
                  <a:lnTo>
                    <a:pt x="9950" y="19056"/>
                  </a:lnTo>
                  <a:lnTo>
                    <a:pt x="9981" y="16842"/>
                  </a:lnTo>
                  <a:lnTo>
                    <a:pt x="10044" y="14596"/>
                  </a:lnTo>
                  <a:lnTo>
                    <a:pt x="10106" y="13442"/>
                  </a:lnTo>
                  <a:lnTo>
                    <a:pt x="10200" y="12257"/>
                  </a:lnTo>
                  <a:lnTo>
                    <a:pt x="10324" y="11041"/>
                  </a:lnTo>
                  <a:lnTo>
                    <a:pt x="10449" y="9762"/>
                  </a:lnTo>
                  <a:lnTo>
                    <a:pt x="10480" y="9419"/>
                  </a:lnTo>
                  <a:lnTo>
                    <a:pt x="10480" y="9014"/>
                  </a:lnTo>
                  <a:lnTo>
                    <a:pt x="10449" y="8172"/>
                  </a:lnTo>
                  <a:lnTo>
                    <a:pt x="10356" y="7236"/>
                  </a:lnTo>
                  <a:lnTo>
                    <a:pt x="10200" y="6238"/>
                  </a:lnTo>
                  <a:lnTo>
                    <a:pt x="9981" y="5271"/>
                  </a:lnTo>
                  <a:lnTo>
                    <a:pt x="9732" y="4335"/>
                  </a:lnTo>
                  <a:lnTo>
                    <a:pt x="9482" y="3524"/>
                  </a:lnTo>
                  <a:lnTo>
                    <a:pt x="9233" y="2807"/>
                  </a:lnTo>
                  <a:lnTo>
                    <a:pt x="9077" y="2495"/>
                  </a:lnTo>
                  <a:lnTo>
                    <a:pt x="8921" y="2215"/>
                  </a:lnTo>
                  <a:lnTo>
                    <a:pt x="8734" y="1934"/>
                  </a:lnTo>
                  <a:lnTo>
                    <a:pt x="8515" y="1653"/>
                  </a:lnTo>
                  <a:lnTo>
                    <a:pt x="8297" y="1404"/>
                  </a:lnTo>
                  <a:lnTo>
                    <a:pt x="8079" y="1154"/>
                  </a:lnTo>
                  <a:lnTo>
                    <a:pt x="7798" y="936"/>
                  </a:lnTo>
                  <a:lnTo>
                    <a:pt x="7549" y="717"/>
                  </a:lnTo>
                  <a:lnTo>
                    <a:pt x="7268" y="530"/>
                  </a:lnTo>
                  <a:lnTo>
                    <a:pt x="6987" y="374"/>
                  </a:lnTo>
                  <a:lnTo>
                    <a:pt x="6675" y="250"/>
                  </a:lnTo>
                  <a:lnTo>
                    <a:pt x="6363" y="125"/>
                  </a:lnTo>
                  <a:lnTo>
                    <a:pt x="6052" y="63"/>
                  </a:lnTo>
                  <a:lnTo>
                    <a:pt x="574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6769;p75">
              <a:extLst>
                <a:ext uri="{FF2B5EF4-FFF2-40B4-BE49-F238E27FC236}">
                  <a16:creationId xmlns:a16="http://schemas.microsoft.com/office/drawing/2014/main" xmlns="" id="{646110F1-FAE8-48F8-ACFA-66FBBA984480}"/>
                </a:ext>
              </a:extLst>
            </p:cNvPr>
            <p:cNvSpPr/>
            <p:nvPr/>
          </p:nvSpPr>
          <p:spPr>
            <a:xfrm>
              <a:off x="3264175" y="2541700"/>
              <a:ext cx="262025" cy="446800"/>
            </a:xfrm>
            <a:custGeom>
              <a:avLst/>
              <a:gdLst/>
              <a:ahLst/>
              <a:cxnLst/>
              <a:rect l="l" t="t" r="r" b="b"/>
              <a:pathLst>
                <a:path w="10481" h="17872" extrusionOk="0">
                  <a:moveTo>
                    <a:pt x="5397" y="0"/>
                  </a:moveTo>
                  <a:lnTo>
                    <a:pt x="5085" y="31"/>
                  </a:lnTo>
                  <a:lnTo>
                    <a:pt x="4617" y="125"/>
                  </a:lnTo>
                  <a:lnTo>
                    <a:pt x="4180" y="281"/>
                  </a:lnTo>
                  <a:lnTo>
                    <a:pt x="3744" y="499"/>
                  </a:lnTo>
                  <a:lnTo>
                    <a:pt x="3369" y="749"/>
                  </a:lnTo>
                  <a:lnTo>
                    <a:pt x="2995" y="1061"/>
                  </a:lnTo>
                  <a:lnTo>
                    <a:pt x="2683" y="1435"/>
                  </a:lnTo>
                  <a:lnTo>
                    <a:pt x="2371" y="1809"/>
                  </a:lnTo>
                  <a:lnTo>
                    <a:pt x="2122" y="2215"/>
                  </a:lnTo>
                  <a:lnTo>
                    <a:pt x="1903" y="2620"/>
                  </a:lnTo>
                  <a:lnTo>
                    <a:pt x="1716" y="3057"/>
                  </a:lnTo>
                  <a:lnTo>
                    <a:pt x="1560" y="3524"/>
                  </a:lnTo>
                  <a:lnTo>
                    <a:pt x="1404" y="3961"/>
                  </a:lnTo>
                  <a:lnTo>
                    <a:pt x="1186" y="4897"/>
                  </a:lnTo>
                  <a:lnTo>
                    <a:pt x="999" y="5832"/>
                  </a:lnTo>
                  <a:lnTo>
                    <a:pt x="781" y="7329"/>
                  </a:lnTo>
                  <a:lnTo>
                    <a:pt x="562" y="8795"/>
                  </a:lnTo>
                  <a:lnTo>
                    <a:pt x="375" y="10292"/>
                  </a:lnTo>
                  <a:lnTo>
                    <a:pt x="250" y="11821"/>
                  </a:lnTo>
                  <a:lnTo>
                    <a:pt x="126" y="13318"/>
                  </a:lnTo>
                  <a:lnTo>
                    <a:pt x="63" y="14815"/>
                  </a:lnTo>
                  <a:lnTo>
                    <a:pt x="32" y="16343"/>
                  </a:lnTo>
                  <a:lnTo>
                    <a:pt x="1" y="17871"/>
                  </a:lnTo>
                  <a:lnTo>
                    <a:pt x="1436" y="16873"/>
                  </a:lnTo>
                  <a:lnTo>
                    <a:pt x="2839" y="15844"/>
                  </a:lnTo>
                  <a:lnTo>
                    <a:pt x="4211" y="14784"/>
                  </a:lnTo>
                  <a:lnTo>
                    <a:pt x="5553" y="13692"/>
                  </a:lnTo>
                  <a:lnTo>
                    <a:pt x="6862" y="12538"/>
                  </a:lnTo>
                  <a:lnTo>
                    <a:pt x="8110" y="11322"/>
                  </a:lnTo>
                  <a:lnTo>
                    <a:pt x="9326" y="10043"/>
                  </a:lnTo>
                  <a:lnTo>
                    <a:pt x="9919" y="9388"/>
                  </a:lnTo>
                  <a:lnTo>
                    <a:pt x="10480" y="8733"/>
                  </a:lnTo>
                  <a:lnTo>
                    <a:pt x="10418" y="7984"/>
                  </a:lnTo>
                  <a:lnTo>
                    <a:pt x="10356" y="7205"/>
                  </a:lnTo>
                  <a:lnTo>
                    <a:pt x="10200" y="6394"/>
                  </a:lnTo>
                  <a:lnTo>
                    <a:pt x="10044" y="5583"/>
                  </a:lnTo>
                  <a:lnTo>
                    <a:pt x="9857" y="4772"/>
                  </a:lnTo>
                  <a:lnTo>
                    <a:pt x="9669" y="4055"/>
                  </a:lnTo>
                  <a:lnTo>
                    <a:pt x="9451" y="3369"/>
                  </a:lnTo>
                  <a:lnTo>
                    <a:pt x="9233" y="2807"/>
                  </a:lnTo>
                  <a:lnTo>
                    <a:pt x="9077" y="2495"/>
                  </a:lnTo>
                  <a:lnTo>
                    <a:pt x="8921" y="2215"/>
                  </a:lnTo>
                  <a:lnTo>
                    <a:pt x="8734" y="1934"/>
                  </a:lnTo>
                  <a:lnTo>
                    <a:pt x="8515" y="1653"/>
                  </a:lnTo>
                  <a:lnTo>
                    <a:pt x="8297" y="1404"/>
                  </a:lnTo>
                  <a:lnTo>
                    <a:pt x="8079" y="1154"/>
                  </a:lnTo>
                  <a:lnTo>
                    <a:pt x="7798" y="936"/>
                  </a:lnTo>
                  <a:lnTo>
                    <a:pt x="7549" y="717"/>
                  </a:lnTo>
                  <a:lnTo>
                    <a:pt x="7268" y="530"/>
                  </a:lnTo>
                  <a:lnTo>
                    <a:pt x="6987" y="374"/>
                  </a:lnTo>
                  <a:lnTo>
                    <a:pt x="6675" y="250"/>
                  </a:lnTo>
                  <a:lnTo>
                    <a:pt x="6363" y="125"/>
                  </a:lnTo>
                  <a:lnTo>
                    <a:pt x="6052" y="63"/>
                  </a:lnTo>
                  <a:lnTo>
                    <a:pt x="5740" y="0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6770;p75">
              <a:extLst>
                <a:ext uri="{FF2B5EF4-FFF2-40B4-BE49-F238E27FC236}">
                  <a16:creationId xmlns:a16="http://schemas.microsoft.com/office/drawing/2014/main" xmlns="" id="{2C117664-02F2-46C3-AD8A-EDCC3778D938}"/>
                </a:ext>
              </a:extLst>
            </p:cNvPr>
            <p:cNvSpPr/>
            <p:nvPr/>
          </p:nvSpPr>
          <p:spPr>
            <a:xfrm>
              <a:off x="3264175" y="3011075"/>
              <a:ext cx="489700" cy="607425"/>
            </a:xfrm>
            <a:custGeom>
              <a:avLst/>
              <a:gdLst/>
              <a:ahLst/>
              <a:cxnLst/>
              <a:rect l="l" t="t" r="r" b="b"/>
              <a:pathLst>
                <a:path w="19588" h="24297" extrusionOk="0">
                  <a:moveTo>
                    <a:pt x="1" y="1"/>
                  </a:moveTo>
                  <a:lnTo>
                    <a:pt x="63" y="2090"/>
                  </a:lnTo>
                  <a:lnTo>
                    <a:pt x="188" y="4180"/>
                  </a:lnTo>
                  <a:lnTo>
                    <a:pt x="344" y="6270"/>
                  </a:lnTo>
                  <a:lnTo>
                    <a:pt x="562" y="8328"/>
                  </a:lnTo>
                  <a:lnTo>
                    <a:pt x="843" y="10418"/>
                  </a:lnTo>
                  <a:lnTo>
                    <a:pt x="1155" y="12476"/>
                  </a:lnTo>
                  <a:lnTo>
                    <a:pt x="1529" y="14503"/>
                  </a:lnTo>
                  <a:lnTo>
                    <a:pt x="1966" y="16531"/>
                  </a:lnTo>
                  <a:lnTo>
                    <a:pt x="2059" y="16842"/>
                  </a:lnTo>
                  <a:lnTo>
                    <a:pt x="2184" y="17123"/>
                  </a:lnTo>
                  <a:lnTo>
                    <a:pt x="2340" y="17373"/>
                  </a:lnTo>
                  <a:lnTo>
                    <a:pt x="2558" y="17591"/>
                  </a:lnTo>
                  <a:lnTo>
                    <a:pt x="2777" y="17809"/>
                  </a:lnTo>
                  <a:lnTo>
                    <a:pt x="3026" y="18028"/>
                  </a:lnTo>
                  <a:lnTo>
                    <a:pt x="3307" y="18184"/>
                  </a:lnTo>
                  <a:lnTo>
                    <a:pt x="3588" y="18339"/>
                  </a:lnTo>
                  <a:lnTo>
                    <a:pt x="7361" y="20398"/>
                  </a:lnTo>
                  <a:lnTo>
                    <a:pt x="8890" y="21178"/>
                  </a:lnTo>
                  <a:lnTo>
                    <a:pt x="10324" y="21895"/>
                  </a:lnTo>
                  <a:lnTo>
                    <a:pt x="11042" y="22207"/>
                  </a:lnTo>
                  <a:lnTo>
                    <a:pt x="11759" y="22519"/>
                  </a:lnTo>
                  <a:lnTo>
                    <a:pt x="12539" y="22831"/>
                  </a:lnTo>
                  <a:lnTo>
                    <a:pt x="13350" y="23111"/>
                  </a:lnTo>
                  <a:lnTo>
                    <a:pt x="14223" y="23423"/>
                  </a:lnTo>
                  <a:lnTo>
                    <a:pt x="15190" y="23704"/>
                  </a:lnTo>
                  <a:lnTo>
                    <a:pt x="16219" y="24016"/>
                  </a:lnTo>
                  <a:lnTo>
                    <a:pt x="17373" y="24296"/>
                  </a:lnTo>
                  <a:lnTo>
                    <a:pt x="17560" y="24047"/>
                  </a:lnTo>
                  <a:lnTo>
                    <a:pt x="17841" y="23797"/>
                  </a:lnTo>
                  <a:lnTo>
                    <a:pt x="18153" y="23579"/>
                  </a:lnTo>
                  <a:lnTo>
                    <a:pt x="18465" y="23330"/>
                  </a:lnTo>
                  <a:lnTo>
                    <a:pt x="18808" y="23111"/>
                  </a:lnTo>
                  <a:lnTo>
                    <a:pt x="19088" y="22862"/>
                  </a:lnTo>
                  <a:lnTo>
                    <a:pt x="19369" y="22612"/>
                  </a:lnTo>
                  <a:lnTo>
                    <a:pt x="19587" y="22363"/>
                  </a:lnTo>
                  <a:lnTo>
                    <a:pt x="16812" y="19681"/>
                  </a:lnTo>
                  <a:lnTo>
                    <a:pt x="15782" y="18651"/>
                  </a:lnTo>
                  <a:lnTo>
                    <a:pt x="14816" y="17685"/>
                  </a:lnTo>
                  <a:lnTo>
                    <a:pt x="13849" y="16655"/>
                  </a:lnTo>
                  <a:lnTo>
                    <a:pt x="12695" y="15408"/>
                  </a:lnTo>
                  <a:lnTo>
                    <a:pt x="9451" y="11883"/>
                  </a:lnTo>
                  <a:lnTo>
                    <a:pt x="9607" y="10449"/>
                  </a:lnTo>
                  <a:lnTo>
                    <a:pt x="9732" y="8952"/>
                  </a:lnTo>
                  <a:lnTo>
                    <a:pt x="9825" y="7424"/>
                  </a:lnTo>
                  <a:lnTo>
                    <a:pt x="9857" y="5895"/>
                  </a:lnTo>
                  <a:lnTo>
                    <a:pt x="9919" y="2932"/>
                  </a:lnTo>
                  <a:lnTo>
                    <a:pt x="9950" y="281"/>
                  </a:lnTo>
                  <a:lnTo>
                    <a:pt x="9358" y="468"/>
                  </a:lnTo>
                  <a:lnTo>
                    <a:pt x="8765" y="624"/>
                  </a:lnTo>
                  <a:lnTo>
                    <a:pt x="8172" y="749"/>
                  </a:lnTo>
                  <a:lnTo>
                    <a:pt x="7549" y="843"/>
                  </a:lnTo>
                  <a:lnTo>
                    <a:pt x="6925" y="905"/>
                  </a:lnTo>
                  <a:lnTo>
                    <a:pt x="6301" y="967"/>
                  </a:lnTo>
                  <a:lnTo>
                    <a:pt x="5646" y="967"/>
                  </a:lnTo>
                  <a:lnTo>
                    <a:pt x="5022" y="936"/>
                  </a:lnTo>
                  <a:lnTo>
                    <a:pt x="4367" y="905"/>
                  </a:lnTo>
                  <a:lnTo>
                    <a:pt x="3744" y="843"/>
                  </a:lnTo>
                  <a:lnTo>
                    <a:pt x="3120" y="749"/>
                  </a:lnTo>
                  <a:lnTo>
                    <a:pt x="2465" y="656"/>
                  </a:lnTo>
                  <a:lnTo>
                    <a:pt x="1841" y="531"/>
                  </a:lnTo>
                  <a:lnTo>
                    <a:pt x="1217" y="375"/>
                  </a:lnTo>
                  <a:lnTo>
                    <a:pt x="625" y="18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B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6771;p75">
              <a:extLst>
                <a:ext uri="{FF2B5EF4-FFF2-40B4-BE49-F238E27FC236}">
                  <a16:creationId xmlns:a16="http://schemas.microsoft.com/office/drawing/2014/main" xmlns="" id="{422D23AE-CC73-4CC5-B677-BACBC1952A2D}"/>
                </a:ext>
              </a:extLst>
            </p:cNvPr>
            <p:cNvSpPr/>
            <p:nvPr/>
          </p:nvSpPr>
          <p:spPr>
            <a:xfrm>
              <a:off x="3667300" y="3528800"/>
              <a:ext cx="226925" cy="130250"/>
            </a:xfrm>
            <a:custGeom>
              <a:avLst/>
              <a:gdLst/>
              <a:ahLst/>
              <a:cxnLst/>
              <a:rect l="l" t="t" r="r" b="b"/>
              <a:pathLst>
                <a:path w="9077" h="5210" extrusionOk="0">
                  <a:moveTo>
                    <a:pt x="7330" y="1"/>
                  </a:moveTo>
                  <a:lnTo>
                    <a:pt x="6862" y="32"/>
                  </a:lnTo>
                  <a:lnTo>
                    <a:pt x="6051" y="94"/>
                  </a:lnTo>
                  <a:lnTo>
                    <a:pt x="5209" y="157"/>
                  </a:lnTo>
                  <a:lnTo>
                    <a:pt x="4398" y="250"/>
                  </a:lnTo>
                  <a:lnTo>
                    <a:pt x="3587" y="375"/>
                  </a:lnTo>
                  <a:lnTo>
                    <a:pt x="2776" y="531"/>
                  </a:lnTo>
                  <a:lnTo>
                    <a:pt x="1965" y="687"/>
                  </a:lnTo>
                  <a:lnTo>
                    <a:pt x="1154" y="874"/>
                  </a:lnTo>
                  <a:lnTo>
                    <a:pt x="375" y="1061"/>
                  </a:lnTo>
                  <a:lnTo>
                    <a:pt x="0" y="3151"/>
                  </a:lnTo>
                  <a:lnTo>
                    <a:pt x="687" y="3587"/>
                  </a:lnTo>
                  <a:lnTo>
                    <a:pt x="1373" y="3931"/>
                  </a:lnTo>
                  <a:lnTo>
                    <a:pt x="2121" y="4274"/>
                  </a:lnTo>
                  <a:lnTo>
                    <a:pt x="2870" y="4554"/>
                  </a:lnTo>
                  <a:lnTo>
                    <a:pt x="3618" y="4773"/>
                  </a:lnTo>
                  <a:lnTo>
                    <a:pt x="4398" y="4960"/>
                  </a:lnTo>
                  <a:lnTo>
                    <a:pt x="5178" y="5085"/>
                  </a:lnTo>
                  <a:lnTo>
                    <a:pt x="5958" y="5178"/>
                  </a:lnTo>
                  <a:lnTo>
                    <a:pt x="6581" y="5209"/>
                  </a:lnTo>
                  <a:lnTo>
                    <a:pt x="6862" y="5178"/>
                  </a:lnTo>
                  <a:lnTo>
                    <a:pt x="7174" y="5147"/>
                  </a:lnTo>
                  <a:lnTo>
                    <a:pt x="7455" y="5085"/>
                  </a:lnTo>
                  <a:lnTo>
                    <a:pt x="7735" y="4991"/>
                  </a:lnTo>
                  <a:lnTo>
                    <a:pt x="7985" y="4866"/>
                  </a:lnTo>
                  <a:lnTo>
                    <a:pt x="8203" y="4710"/>
                  </a:lnTo>
                  <a:lnTo>
                    <a:pt x="8453" y="4461"/>
                  </a:lnTo>
                  <a:lnTo>
                    <a:pt x="8640" y="4180"/>
                  </a:lnTo>
                  <a:lnTo>
                    <a:pt x="8764" y="3899"/>
                  </a:lnTo>
                  <a:lnTo>
                    <a:pt x="8889" y="3587"/>
                  </a:lnTo>
                  <a:lnTo>
                    <a:pt x="8952" y="3244"/>
                  </a:lnTo>
                  <a:lnTo>
                    <a:pt x="9014" y="2901"/>
                  </a:lnTo>
                  <a:lnTo>
                    <a:pt x="9045" y="2215"/>
                  </a:lnTo>
                  <a:lnTo>
                    <a:pt x="9076" y="1716"/>
                  </a:lnTo>
                  <a:lnTo>
                    <a:pt x="9045" y="1467"/>
                  </a:lnTo>
                  <a:lnTo>
                    <a:pt x="9014" y="1217"/>
                  </a:lnTo>
                  <a:lnTo>
                    <a:pt x="8952" y="999"/>
                  </a:lnTo>
                  <a:lnTo>
                    <a:pt x="8858" y="781"/>
                  </a:lnTo>
                  <a:lnTo>
                    <a:pt x="8733" y="562"/>
                  </a:lnTo>
                  <a:lnTo>
                    <a:pt x="8577" y="406"/>
                  </a:lnTo>
                  <a:lnTo>
                    <a:pt x="8421" y="250"/>
                  </a:lnTo>
                  <a:lnTo>
                    <a:pt x="8203" y="157"/>
                  </a:lnTo>
                  <a:lnTo>
                    <a:pt x="8016" y="94"/>
                  </a:lnTo>
                  <a:lnTo>
                    <a:pt x="7798" y="32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AB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6772;p75">
              <a:extLst>
                <a:ext uri="{FF2B5EF4-FFF2-40B4-BE49-F238E27FC236}">
                  <a16:creationId xmlns:a16="http://schemas.microsoft.com/office/drawing/2014/main" xmlns="" id="{DEC6B0A0-0AAF-4825-8961-DC39920D7EC5}"/>
                </a:ext>
              </a:extLst>
            </p:cNvPr>
            <p:cNvSpPr/>
            <p:nvPr/>
          </p:nvSpPr>
          <p:spPr>
            <a:xfrm>
              <a:off x="3863800" y="3530375"/>
              <a:ext cx="93575" cy="107625"/>
            </a:xfrm>
            <a:custGeom>
              <a:avLst/>
              <a:gdLst/>
              <a:ahLst/>
              <a:cxnLst/>
              <a:rect l="l" t="t" r="r" b="b"/>
              <a:pathLst>
                <a:path w="3743" h="4305" extrusionOk="0">
                  <a:moveTo>
                    <a:pt x="125" y="0"/>
                  </a:moveTo>
                  <a:lnTo>
                    <a:pt x="0" y="1185"/>
                  </a:lnTo>
                  <a:lnTo>
                    <a:pt x="561" y="1279"/>
                  </a:lnTo>
                  <a:lnTo>
                    <a:pt x="1123" y="1404"/>
                  </a:lnTo>
                  <a:lnTo>
                    <a:pt x="1684" y="1528"/>
                  </a:lnTo>
                  <a:lnTo>
                    <a:pt x="2214" y="1622"/>
                  </a:lnTo>
                  <a:lnTo>
                    <a:pt x="2370" y="1840"/>
                  </a:lnTo>
                  <a:lnTo>
                    <a:pt x="2526" y="2090"/>
                  </a:lnTo>
                  <a:lnTo>
                    <a:pt x="2682" y="2371"/>
                  </a:lnTo>
                  <a:lnTo>
                    <a:pt x="2807" y="2589"/>
                  </a:lnTo>
                  <a:lnTo>
                    <a:pt x="2745" y="2807"/>
                  </a:lnTo>
                  <a:lnTo>
                    <a:pt x="2713" y="3057"/>
                  </a:lnTo>
                  <a:lnTo>
                    <a:pt x="2713" y="3306"/>
                  </a:lnTo>
                  <a:lnTo>
                    <a:pt x="2776" y="3556"/>
                  </a:lnTo>
                  <a:lnTo>
                    <a:pt x="2869" y="3774"/>
                  </a:lnTo>
                  <a:lnTo>
                    <a:pt x="3025" y="3992"/>
                  </a:lnTo>
                  <a:lnTo>
                    <a:pt x="3181" y="4179"/>
                  </a:lnTo>
                  <a:lnTo>
                    <a:pt x="3368" y="4304"/>
                  </a:lnTo>
                  <a:lnTo>
                    <a:pt x="3556" y="3369"/>
                  </a:lnTo>
                  <a:lnTo>
                    <a:pt x="3743" y="2433"/>
                  </a:lnTo>
                  <a:lnTo>
                    <a:pt x="3275" y="1404"/>
                  </a:lnTo>
                  <a:lnTo>
                    <a:pt x="2838" y="406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AB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6773;p75">
              <a:extLst>
                <a:ext uri="{FF2B5EF4-FFF2-40B4-BE49-F238E27FC236}">
                  <a16:creationId xmlns:a16="http://schemas.microsoft.com/office/drawing/2014/main" xmlns="" id="{987A41E5-036A-490D-AA8C-9204D9FB6F41}"/>
                </a:ext>
              </a:extLst>
            </p:cNvPr>
            <p:cNvSpPr/>
            <p:nvPr/>
          </p:nvSpPr>
          <p:spPr>
            <a:xfrm>
              <a:off x="3845075" y="3564675"/>
              <a:ext cx="93600" cy="107625"/>
            </a:xfrm>
            <a:custGeom>
              <a:avLst/>
              <a:gdLst/>
              <a:ahLst/>
              <a:cxnLst/>
              <a:rect l="l" t="t" r="r" b="b"/>
              <a:pathLst>
                <a:path w="3744" h="4305" extrusionOk="0">
                  <a:moveTo>
                    <a:pt x="125" y="0"/>
                  </a:moveTo>
                  <a:lnTo>
                    <a:pt x="0" y="1186"/>
                  </a:lnTo>
                  <a:lnTo>
                    <a:pt x="562" y="1279"/>
                  </a:lnTo>
                  <a:lnTo>
                    <a:pt x="1123" y="1404"/>
                  </a:lnTo>
                  <a:lnTo>
                    <a:pt x="1685" y="1529"/>
                  </a:lnTo>
                  <a:lnTo>
                    <a:pt x="2215" y="1622"/>
                  </a:lnTo>
                  <a:lnTo>
                    <a:pt x="2371" y="1841"/>
                  </a:lnTo>
                  <a:lnTo>
                    <a:pt x="2527" y="2121"/>
                  </a:lnTo>
                  <a:lnTo>
                    <a:pt x="2683" y="2371"/>
                  </a:lnTo>
                  <a:lnTo>
                    <a:pt x="2807" y="2589"/>
                  </a:lnTo>
                  <a:lnTo>
                    <a:pt x="2745" y="2807"/>
                  </a:lnTo>
                  <a:lnTo>
                    <a:pt x="2714" y="3057"/>
                  </a:lnTo>
                  <a:lnTo>
                    <a:pt x="2714" y="3306"/>
                  </a:lnTo>
                  <a:lnTo>
                    <a:pt x="2776" y="3556"/>
                  </a:lnTo>
                  <a:lnTo>
                    <a:pt x="2870" y="3774"/>
                  </a:lnTo>
                  <a:lnTo>
                    <a:pt x="2995" y="3993"/>
                  </a:lnTo>
                  <a:lnTo>
                    <a:pt x="3182" y="4180"/>
                  </a:lnTo>
                  <a:lnTo>
                    <a:pt x="3369" y="4305"/>
                  </a:lnTo>
                  <a:lnTo>
                    <a:pt x="3556" y="3369"/>
                  </a:lnTo>
                  <a:lnTo>
                    <a:pt x="3743" y="2433"/>
                  </a:lnTo>
                  <a:lnTo>
                    <a:pt x="3275" y="1435"/>
                  </a:lnTo>
                  <a:lnTo>
                    <a:pt x="2839" y="406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AB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6774;p75">
              <a:extLst>
                <a:ext uri="{FF2B5EF4-FFF2-40B4-BE49-F238E27FC236}">
                  <a16:creationId xmlns:a16="http://schemas.microsoft.com/office/drawing/2014/main" xmlns="" id="{71328144-2998-4FB6-B5F9-A95C589167AD}"/>
                </a:ext>
              </a:extLst>
            </p:cNvPr>
            <p:cNvSpPr/>
            <p:nvPr/>
          </p:nvSpPr>
          <p:spPr>
            <a:xfrm>
              <a:off x="3822475" y="3582600"/>
              <a:ext cx="93575" cy="107625"/>
            </a:xfrm>
            <a:custGeom>
              <a:avLst/>
              <a:gdLst/>
              <a:ahLst/>
              <a:cxnLst/>
              <a:rect l="l" t="t" r="r" b="b"/>
              <a:pathLst>
                <a:path w="3743" h="4305" extrusionOk="0">
                  <a:moveTo>
                    <a:pt x="94" y="1"/>
                  </a:moveTo>
                  <a:lnTo>
                    <a:pt x="0" y="1155"/>
                  </a:lnTo>
                  <a:lnTo>
                    <a:pt x="561" y="1248"/>
                  </a:lnTo>
                  <a:lnTo>
                    <a:pt x="1123" y="1373"/>
                  </a:lnTo>
                  <a:lnTo>
                    <a:pt x="1684" y="1498"/>
                  </a:lnTo>
                  <a:lnTo>
                    <a:pt x="2214" y="1591"/>
                  </a:lnTo>
                  <a:lnTo>
                    <a:pt x="2370" y="1810"/>
                  </a:lnTo>
                  <a:lnTo>
                    <a:pt x="2526" y="2090"/>
                  </a:lnTo>
                  <a:lnTo>
                    <a:pt x="2651" y="2340"/>
                  </a:lnTo>
                  <a:lnTo>
                    <a:pt x="2807" y="2558"/>
                  </a:lnTo>
                  <a:lnTo>
                    <a:pt x="2745" y="2808"/>
                  </a:lnTo>
                  <a:lnTo>
                    <a:pt x="2713" y="3026"/>
                  </a:lnTo>
                  <a:lnTo>
                    <a:pt x="2713" y="3276"/>
                  </a:lnTo>
                  <a:lnTo>
                    <a:pt x="2776" y="3525"/>
                  </a:lnTo>
                  <a:lnTo>
                    <a:pt x="2869" y="3775"/>
                  </a:lnTo>
                  <a:lnTo>
                    <a:pt x="2994" y="3962"/>
                  </a:lnTo>
                  <a:lnTo>
                    <a:pt x="3181" y="4149"/>
                  </a:lnTo>
                  <a:lnTo>
                    <a:pt x="3368" y="4305"/>
                  </a:lnTo>
                  <a:lnTo>
                    <a:pt x="3556" y="3369"/>
                  </a:lnTo>
                  <a:lnTo>
                    <a:pt x="3743" y="2434"/>
                  </a:lnTo>
                  <a:lnTo>
                    <a:pt x="3275" y="1404"/>
                  </a:lnTo>
                  <a:lnTo>
                    <a:pt x="2838" y="375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AB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6775;p75">
              <a:extLst>
                <a:ext uri="{FF2B5EF4-FFF2-40B4-BE49-F238E27FC236}">
                  <a16:creationId xmlns:a16="http://schemas.microsoft.com/office/drawing/2014/main" xmlns="" id="{F85CBC7E-8DD3-4EE1-8DE6-1C4BCB80A247}"/>
                </a:ext>
              </a:extLst>
            </p:cNvPr>
            <p:cNvSpPr/>
            <p:nvPr/>
          </p:nvSpPr>
          <p:spPr>
            <a:xfrm>
              <a:off x="3799850" y="3601325"/>
              <a:ext cx="93600" cy="108400"/>
            </a:xfrm>
            <a:custGeom>
              <a:avLst/>
              <a:gdLst/>
              <a:ahLst/>
              <a:cxnLst/>
              <a:rect l="l" t="t" r="r" b="b"/>
              <a:pathLst>
                <a:path w="3744" h="4336" extrusionOk="0">
                  <a:moveTo>
                    <a:pt x="94" y="0"/>
                  </a:moveTo>
                  <a:lnTo>
                    <a:pt x="1" y="1186"/>
                  </a:lnTo>
                  <a:lnTo>
                    <a:pt x="562" y="1279"/>
                  </a:lnTo>
                  <a:lnTo>
                    <a:pt x="1123" y="1404"/>
                  </a:lnTo>
                  <a:lnTo>
                    <a:pt x="1685" y="1529"/>
                  </a:lnTo>
                  <a:lnTo>
                    <a:pt x="2215" y="1622"/>
                  </a:lnTo>
                  <a:lnTo>
                    <a:pt x="2371" y="1840"/>
                  </a:lnTo>
                  <a:lnTo>
                    <a:pt x="2527" y="2121"/>
                  </a:lnTo>
                  <a:lnTo>
                    <a:pt x="2652" y="2371"/>
                  </a:lnTo>
                  <a:lnTo>
                    <a:pt x="2808" y="2589"/>
                  </a:lnTo>
                  <a:lnTo>
                    <a:pt x="2745" y="2807"/>
                  </a:lnTo>
                  <a:lnTo>
                    <a:pt x="2714" y="3057"/>
                  </a:lnTo>
                  <a:lnTo>
                    <a:pt x="2714" y="3306"/>
                  </a:lnTo>
                  <a:lnTo>
                    <a:pt x="2776" y="3556"/>
                  </a:lnTo>
                  <a:lnTo>
                    <a:pt x="2870" y="3774"/>
                  </a:lnTo>
                  <a:lnTo>
                    <a:pt x="2995" y="3992"/>
                  </a:lnTo>
                  <a:lnTo>
                    <a:pt x="3182" y="4180"/>
                  </a:lnTo>
                  <a:lnTo>
                    <a:pt x="3369" y="4336"/>
                  </a:lnTo>
                  <a:lnTo>
                    <a:pt x="3556" y="3369"/>
                  </a:lnTo>
                  <a:lnTo>
                    <a:pt x="3743" y="2433"/>
                  </a:lnTo>
                  <a:lnTo>
                    <a:pt x="3275" y="1435"/>
                  </a:lnTo>
                  <a:lnTo>
                    <a:pt x="2839" y="40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AB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6776;p75">
              <a:extLst>
                <a:ext uri="{FF2B5EF4-FFF2-40B4-BE49-F238E27FC236}">
                  <a16:creationId xmlns:a16="http://schemas.microsoft.com/office/drawing/2014/main" xmlns="" id="{F1D36DAB-14C6-46E6-B3BC-293DE10472C4}"/>
                </a:ext>
              </a:extLst>
            </p:cNvPr>
            <p:cNvSpPr/>
            <p:nvPr/>
          </p:nvSpPr>
          <p:spPr>
            <a:xfrm>
              <a:off x="2789350" y="2524550"/>
              <a:ext cx="693175" cy="1143075"/>
            </a:xfrm>
            <a:custGeom>
              <a:avLst/>
              <a:gdLst/>
              <a:ahLst/>
              <a:cxnLst/>
              <a:rect l="l" t="t" r="r" b="b"/>
              <a:pathLst>
                <a:path w="27727" h="45723" extrusionOk="0">
                  <a:moveTo>
                    <a:pt x="14347" y="0"/>
                  </a:moveTo>
                  <a:lnTo>
                    <a:pt x="12538" y="31"/>
                  </a:lnTo>
                  <a:lnTo>
                    <a:pt x="10760" y="94"/>
                  </a:lnTo>
                  <a:lnTo>
                    <a:pt x="9045" y="218"/>
                  </a:lnTo>
                  <a:lnTo>
                    <a:pt x="7423" y="343"/>
                  </a:lnTo>
                  <a:lnTo>
                    <a:pt x="5926" y="561"/>
                  </a:lnTo>
                  <a:lnTo>
                    <a:pt x="5240" y="655"/>
                  </a:lnTo>
                  <a:lnTo>
                    <a:pt x="4585" y="780"/>
                  </a:lnTo>
                  <a:lnTo>
                    <a:pt x="3992" y="936"/>
                  </a:lnTo>
                  <a:lnTo>
                    <a:pt x="3431" y="1092"/>
                  </a:lnTo>
                  <a:lnTo>
                    <a:pt x="3150" y="1185"/>
                  </a:lnTo>
                  <a:lnTo>
                    <a:pt x="2869" y="1310"/>
                  </a:lnTo>
                  <a:lnTo>
                    <a:pt x="2589" y="1466"/>
                  </a:lnTo>
                  <a:lnTo>
                    <a:pt x="2308" y="1622"/>
                  </a:lnTo>
                  <a:lnTo>
                    <a:pt x="1778" y="1996"/>
                  </a:lnTo>
                  <a:lnTo>
                    <a:pt x="1310" y="2433"/>
                  </a:lnTo>
                  <a:lnTo>
                    <a:pt x="873" y="2901"/>
                  </a:lnTo>
                  <a:lnTo>
                    <a:pt x="686" y="3150"/>
                  </a:lnTo>
                  <a:lnTo>
                    <a:pt x="530" y="3400"/>
                  </a:lnTo>
                  <a:lnTo>
                    <a:pt x="374" y="3649"/>
                  </a:lnTo>
                  <a:lnTo>
                    <a:pt x="281" y="3930"/>
                  </a:lnTo>
                  <a:lnTo>
                    <a:pt x="187" y="4179"/>
                  </a:lnTo>
                  <a:lnTo>
                    <a:pt x="125" y="4460"/>
                  </a:lnTo>
                  <a:lnTo>
                    <a:pt x="62" y="4834"/>
                  </a:lnTo>
                  <a:lnTo>
                    <a:pt x="31" y="5240"/>
                  </a:lnTo>
                  <a:lnTo>
                    <a:pt x="0" y="5988"/>
                  </a:lnTo>
                  <a:lnTo>
                    <a:pt x="31" y="6768"/>
                  </a:lnTo>
                  <a:lnTo>
                    <a:pt x="125" y="7516"/>
                  </a:lnTo>
                  <a:lnTo>
                    <a:pt x="468" y="11446"/>
                  </a:lnTo>
                  <a:lnTo>
                    <a:pt x="749" y="15438"/>
                  </a:lnTo>
                  <a:lnTo>
                    <a:pt x="1029" y="19462"/>
                  </a:lnTo>
                  <a:lnTo>
                    <a:pt x="1248" y="23547"/>
                  </a:lnTo>
                  <a:lnTo>
                    <a:pt x="1435" y="27758"/>
                  </a:lnTo>
                  <a:lnTo>
                    <a:pt x="1591" y="31968"/>
                  </a:lnTo>
                  <a:lnTo>
                    <a:pt x="1591" y="32748"/>
                  </a:lnTo>
                  <a:lnTo>
                    <a:pt x="1591" y="33933"/>
                  </a:lnTo>
                  <a:lnTo>
                    <a:pt x="1653" y="37021"/>
                  </a:lnTo>
                  <a:lnTo>
                    <a:pt x="1747" y="42042"/>
                  </a:lnTo>
                  <a:lnTo>
                    <a:pt x="1778" y="42136"/>
                  </a:lnTo>
                  <a:lnTo>
                    <a:pt x="1809" y="42260"/>
                  </a:lnTo>
                  <a:lnTo>
                    <a:pt x="1871" y="42385"/>
                  </a:lnTo>
                  <a:lnTo>
                    <a:pt x="1965" y="42510"/>
                  </a:lnTo>
                  <a:lnTo>
                    <a:pt x="2215" y="42759"/>
                  </a:lnTo>
                  <a:lnTo>
                    <a:pt x="2558" y="43009"/>
                  </a:lnTo>
                  <a:lnTo>
                    <a:pt x="2994" y="43258"/>
                  </a:lnTo>
                  <a:lnTo>
                    <a:pt x="3524" y="43477"/>
                  </a:lnTo>
                  <a:lnTo>
                    <a:pt x="4117" y="43726"/>
                  </a:lnTo>
                  <a:lnTo>
                    <a:pt x="4803" y="43976"/>
                  </a:lnTo>
                  <a:lnTo>
                    <a:pt x="5552" y="44194"/>
                  </a:lnTo>
                  <a:lnTo>
                    <a:pt x="6363" y="44444"/>
                  </a:lnTo>
                  <a:lnTo>
                    <a:pt x="7236" y="44631"/>
                  </a:lnTo>
                  <a:lnTo>
                    <a:pt x="8140" y="44849"/>
                  </a:lnTo>
                  <a:lnTo>
                    <a:pt x="9076" y="45036"/>
                  </a:lnTo>
                  <a:lnTo>
                    <a:pt x="10074" y="45192"/>
                  </a:lnTo>
                  <a:lnTo>
                    <a:pt x="11103" y="45348"/>
                  </a:lnTo>
                  <a:lnTo>
                    <a:pt x="12132" y="45473"/>
                  </a:lnTo>
                  <a:lnTo>
                    <a:pt x="13193" y="45566"/>
                  </a:lnTo>
                  <a:lnTo>
                    <a:pt x="14285" y="45660"/>
                  </a:lnTo>
                  <a:lnTo>
                    <a:pt x="15345" y="45691"/>
                  </a:lnTo>
                  <a:lnTo>
                    <a:pt x="16437" y="45722"/>
                  </a:lnTo>
                  <a:lnTo>
                    <a:pt x="17528" y="45691"/>
                  </a:lnTo>
                  <a:lnTo>
                    <a:pt x="18589" y="45660"/>
                  </a:lnTo>
                  <a:lnTo>
                    <a:pt x="19618" y="45566"/>
                  </a:lnTo>
                  <a:lnTo>
                    <a:pt x="20647" y="45442"/>
                  </a:lnTo>
                  <a:lnTo>
                    <a:pt x="21645" y="45286"/>
                  </a:lnTo>
                  <a:lnTo>
                    <a:pt x="22612" y="45099"/>
                  </a:lnTo>
                  <a:lnTo>
                    <a:pt x="23516" y="44849"/>
                  </a:lnTo>
                  <a:lnTo>
                    <a:pt x="24390" y="44568"/>
                  </a:lnTo>
                  <a:lnTo>
                    <a:pt x="25201" y="44225"/>
                  </a:lnTo>
                  <a:lnTo>
                    <a:pt x="25575" y="44038"/>
                  </a:lnTo>
                  <a:lnTo>
                    <a:pt x="25949" y="43820"/>
                  </a:lnTo>
                  <a:lnTo>
                    <a:pt x="26292" y="43602"/>
                  </a:lnTo>
                  <a:lnTo>
                    <a:pt x="26635" y="43383"/>
                  </a:lnTo>
                  <a:lnTo>
                    <a:pt x="26947" y="43134"/>
                  </a:lnTo>
                  <a:lnTo>
                    <a:pt x="27228" y="42884"/>
                  </a:lnTo>
                  <a:lnTo>
                    <a:pt x="27415" y="42635"/>
                  </a:lnTo>
                  <a:lnTo>
                    <a:pt x="27540" y="42354"/>
                  </a:lnTo>
                  <a:lnTo>
                    <a:pt x="27602" y="42011"/>
                  </a:lnTo>
                  <a:lnTo>
                    <a:pt x="27664" y="41637"/>
                  </a:lnTo>
                  <a:lnTo>
                    <a:pt x="27727" y="41231"/>
                  </a:lnTo>
                  <a:lnTo>
                    <a:pt x="27727" y="40795"/>
                  </a:lnTo>
                  <a:lnTo>
                    <a:pt x="27696" y="39921"/>
                  </a:lnTo>
                  <a:lnTo>
                    <a:pt x="27633" y="39017"/>
                  </a:lnTo>
                  <a:lnTo>
                    <a:pt x="27508" y="38175"/>
                  </a:lnTo>
                  <a:lnTo>
                    <a:pt x="27446" y="37426"/>
                  </a:lnTo>
                  <a:lnTo>
                    <a:pt x="27384" y="36834"/>
                  </a:lnTo>
                  <a:lnTo>
                    <a:pt x="27290" y="35586"/>
                  </a:lnTo>
                  <a:lnTo>
                    <a:pt x="27197" y="34307"/>
                  </a:lnTo>
                  <a:lnTo>
                    <a:pt x="26978" y="31812"/>
                  </a:lnTo>
                  <a:lnTo>
                    <a:pt x="26885" y="30565"/>
                  </a:lnTo>
                  <a:lnTo>
                    <a:pt x="26822" y="29317"/>
                  </a:lnTo>
                  <a:lnTo>
                    <a:pt x="26822" y="28070"/>
                  </a:lnTo>
                  <a:lnTo>
                    <a:pt x="26854" y="26822"/>
                  </a:lnTo>
                  <a:lnTo>
                    <a:pt x="26947" y="24140"/>
                  </a:lnTo>
                  <a:lnTo>
                    <a:pt x="27009" y="21489"/>
                  </a:lnTo>
                  <a:lnTo>
                    <a:pt x="27072" y="18838"/>
                  </a:lnTo>
                  <a:lnTo>
                    <a:pt x="27072" y="16187"/>
                  </a:lnTo>
                  <a:lnTo>
                    <a:pt x="27072" y="10885"/>
                  </a:lnTo>
                  <a:lnTo>
                    <a:pt x="27009" y="5583"/>
                  </a:lnTo>
                  <a:lnTo>
                    <a:pt x="27009" y="4117"/>
                  </a:lnTo>
                  <a:lnTo>
                    <a:pt x="26978" y="3462"/>
                  </a:lnTo>
                  <a:lnTo>
                    <a:pt x="26947" y="3150"/>
                  </a:lnTo>
                  <a:lnTo>
                    <a:pt x="26885" y="2838"/>
                  </a:lnTo>
                  <a:lnTo>
                    <a:pt x="26822" y="2557"/>
                  </a:lnTo>
                  <a:lnTo>
                    <a:pt x="26729" y="2277"/>
                  </a:lnTo>
                  <a:lnTo>
                    <a:pt x="26604" y="1996"/>
                  </a:lnTo>
                  <a:lnTo>
                    <a:pt x="26448" y="1715"/>
                  </a:lnTo>
                  <a:lnTo>
                    <a:pt x="26261" y="1466"/>
                  </a:lnTo>
                  <a:lnTo>
                    <a:pt x="26043" y="1216"/>
                  </a:lnTo>
                  <a:lnTo>
                    <a:pt x="25762" y="967"/>
                  </a:lnTo>
                  <a:lnTo>
                    <a:pt x="25450" y="749"/>
                  </a:lnTo>
                  <a:lnTo>
                    <a:pt x="25294" y="686"/>
                  </a:lnTo>
                  <a:lnTo>
                    <a:pt x="25076" y="593"/>
                  </a:lnTo>
                  <a:lnTo>
                    <a:pt x="24421" y="468"/>
                  </a:lnTo>
                  <a:lnTo>
                    <a:pt x="23485" y="343"/>
                  </a:lnTo>
                  <a:lnTo>
                    <a:pt x="22331" y="250"/>
                  </a:lnTo>
                  <a:lnTo>
                    <a:pt x="20959" y="156"/>
                  </a:lnTo>
                  <a:lnTo>
                    <a:pt x="19462" y="94"/>
                  </a:lnTo>
                  <a:lnTo>
                    <a:pt x="17840" y="31"/>
                  </a:lnTo>
                  <a:lnTo>
                    <a:pt x="16093" y="0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6777;p75">
              <a:extLst>
                <a:ext uri="{FF2B5EF4-FFF2-40B4-BE49-F238E27FC236}">
                  <a16:creationId xmlns:a16="http://schemas.microsoft.com/office/drawing/2014/main" xmlns="" id="{63FE4D37-B16D-4234-99F0-AE01FFC468E7}"/>
                </a:ext>
              </a:extLst>
            </p:cNvPr>
            <p:cNvSpPr/>
            <p:nvPr/>
          </p:nvSpPr>
          <p:spPr>
            <a:xfrm>
              <a:off x="2789350" y="2524550"/>
              <a:ext cx="693175" cy="1143075"/>
            </a:xfrm>
            <a:custGeom>
              <a:avLst/>
              <a:gdLst/>
              <a:ahLst/>
              <a:cxnLst/>
              <a:rect l="l" t="t" r="r" b="b"/>
              <a:pathLst>
                <a:path w="27727" h="45723" fill="none" extrusionOk="0">
                  <a:moveTo>
                    <a:pt x="25450" y="749"/>
                  </a:moveTo>
                  <a:lnTo>
                    <a:pt x="25450" y="749"/>
                  </a:lnTo>
                  <a:lnTo>
                    <a:pt x="25294" y="686"/>
                  </a:lnTo>
                  <a:lnTo>
                    <a:pt x="25076" y="593"/>
                  </a:lnTo>
                  <a:lnTo>
                    <a:pt x="24421" y="468"/>
                  </a:lnTo>
                  <a:lnTo>
                    <a:pt x="23485" y="343"/>
                  </a:lnTo>
                  <a:lnTo>
                    <a:pt x="22331" y="250"/>
                  </a:lnTo>
                  <a:lnTo>
                    <a:pt x="20959" y="156"/>
                  </a:lnTo>
                  <a:lnTo>
                    <a:pt x="19462" y="94"/>
                  </a:lnTo>
                  <a:lnTo>
                    <a:pt x="17840" y="31"/>
                  </a:lnTo>
                  <a:lnTo>
                    <a:pt x="16093" y="0"/>
                  </a:lnTo>
                  <a:lnTo>
                    <a:pt x="14347" y="0"/>
                  </a:lnTo>
                  <a:lnTo>
                    <a:pt x="12538" y="31"/>
                  </a:lnTo>
                  <a:lnTo>
                    <a:pt x="10760" y="94"/>
                  </a:lnTo>
                  <a:lnTo>
                    <a:pt x="9045" y="218"/>
                  </a:lnTo>
                  <a:lnTo>
                    <a:pt x="7423" y="343"/>
                  </a:lnTo>
                  <a:lnTo>
                    <a:pt x="5926" y="561"/>
                  </a:lnTo>
                  <a:lnTo>
                    <a:pt x="5240" y="655"/>
                  </a:lnTo>
                  <a:lnTo>
                    <a:pt x="4585" y="780"/>
                  </a:lnTo>
                  <a:lnTo>
                    <a:pt x="3992" y="936"/>
                  </a:lnTo>
                  <a:lnTo>
                    <a:pt x="3431" y="1092"/>
                  </a:lnTo>
                  <a:lnTo>
                    <a:pt x="3431" y="1092"/>
                  </a:lnTo>
                  <a:lnTo>
                    <a:pt x="3150" y="1185"/>
                  </a:lnTo>
                  <a:lnTo>
                    <a:pt x="2869" y="1310"/>
                  </a:lnTo>
                  <a:lnTo>
                    <a:pt x="2589" y="1466"/>
                  </a:lnTo>
                  <a:lnTo>
                    <a:pt x="2308" y="1622"/>
                  </a:lnTo>
                  <a:lnTo>
                    <a:pt x="1778" y="1996"/>
                  </a:lnTo>
                  <a:lnTo>
                    <a:pt x="1310" y="2433"/>
                  </a:lnTo>
                  <a:lnTo>
                    <a:pt x="873" y="2901"/>
                  </a:lnTo>
                  <a:lnTo>
                    <a:pt x="686" y="3150"/>
                  </a:lnTo>
                  <a:lnTo>
                    <a:pt x="530" y="3400"/>
                  </a:lnTo>
                  <a:lnTo>
                    <a:pt x="374" y="3649"/>
                  </a:lnTo>
                  <a:lnTo>
                    <a:pt x="281" y="3930"/>
                  </a:lnTo>
                  <a:lnTo>
                    <a:pt x="187" y="4179"/>
                  </a:lnTo>
                  <a:lnTo>
                    <a:pt x="125" y="4460"/>
                  </a:lnTo>
                  <a:lnTo>
                    <a:pt x="125" y="4460"/>
                  </a:lnTo>
                  <a:lnTo>
                    <a:pt x="62" y="4834"/>
                  </a:lnTo>
                  <a:lnTo>
                    <a:pt x="31" y="5240"/>
                  </a:lnTo>
                  <a:lnTo>
                    <a:pt x="0" y="5988"/>
                  </a:lnTo>
                  <a:lnTo>
                    <a:pt x="31" y="6768"/>
                  </a:lnTo>
                  <a:lnTo>
                    <a:pt x="125" y="7516"/>
                  </a:lnTo>
                  <a:lnTo>
                    <a:pt x="125" y="7516"/>
                  </a:lnTo>
                  <a:lnTo>
                    <a:pt x="468" y="11446"/>
                  </a:lnTo>
                  <a:lnTo>
                    <a:pt x="749" y="15438"/>
                  </a:lnTo>
                  <a:lnTo>
                    <a:pt x="1029" y="19462"/>
                  </a:lnTo>
                  <a:lnTo>
                    <a:pt x="1248" y="23547"/>
                  </a:lnTo>
                  <a:lnTo>
                    <a:pt x="1248" y="23547"/>
                  </a:lnTo>
                  <a:lnTo>
                    <a:pt x="1435" y="27758"/>
                  </a:lnTo>
                  <a:lnTo>
                    <a:pt x="1591" y="31968"/>
                  </a:lnTo>
                  <a:lnTo>
                    <a:pt x="1591" y="31968"/>
                  </a:lnTo>
                  <a:lnTo>
                    <a:pt x="1591" y="32748"/>
                  </a:lnTo>
                  <a:lnTo>
                    <a:pt x="1591" y="33933"/>
                  </a:lnTo>
                  <a:lnTo>
                    <a:pt x="1653" y="37021"/>
                  </a:lnTo>
                  <a:lnTo>
                    <a:pt x="1747" y="42042"/>
                  </a:lnTo>
                  <a:lnTo>
                    <a:pt x="1747" y="42042"/>
                  </a:lnTo>
                  <a:lnTo>
                    <a:pt x="1778" y="42136"/>
                  </a:lnTo>
                  <a:lnTo>
                    <a:pt x="1809" y="42260"/>
                  </a:lnTo>
                  <a:lnTo>
                    <a:pt x="1871" y="42385"/>
                  </a:lnTo>
                  <a:lnTo>
                    <a:pt x="1965" y="42510"/>
                  </a:lnTo>
                  <a:lnTo>
                    <a:pt x="2215" y="42759"/>
                  </a:lnTo>
                  <a:lnTo>
                    <a:pt x="2558" y="43009"/>
                  </a:lnTo>
                  <a:lnTo>
                    <a:pt x="2994" y="43258"/>
                  </a:lnTo>
                  <a:lnTo>
                    <a:pt x="3524" y="43477"/>
                  </a:lnTo>
                  <a:lnTo>
                    <a:pt x="4117" y="43726"/>
                  </a:lnTo>
                  <a:lnTo>
                    <a:pt x="4803" y="43976"/>
                  </a:lnTo>
                  <a:lnTo>
                    <a:pt x="5552" y="44194"/>
                  </a:lnTo>
                  <a:lnTo>
                    <a:pt x="6363" y="44444"/>
                  </a:lnTo>
                  <a:lnTo>
                    <a:pt x="7236" y="44631"/>
                  </a:lnTo>
                  <a:lnTo>
                    <a:pt x="8140" y="44849"/>
                  </a:lnTo>
                  <a:lnTo>
                    <a:pt x="9076" y="45036"/>
                  </a:lnTo>
                  <a:lnTo>
                    <a:pt x="10074" y="45192"/>
                  </a:lnTo>
                  <a:lnTo>
                    <a:pt x="11103" y="45348"/>
                  </a:lnTo>
                  <a:lnTo>
                    <a:pt x="12132" y="45473"/>
                  </a:lnTo>
                  <a:lnTo>
                    <a:pt x="13193" y="45566"/>
                  </a:lnTo>
                  <a:lnTo>
                    <a:pt x="14285" y="45660"/>
                  </a:lnTo>
                  <a:lnTo>
                    <a:pt x="15345" y="45691"/>
                  </a:lnTo>
                  <a:lnTo>
                    <a:pt x="16437" y="45722"/>
                  </a:lnTo>
                  <a:lnTo>
                    <a:pt x="17528" y="45691"/>
                  </a:lnTo>
                  <a:lnTo>
                    <a:pt x="18589" y="45660"/>
                  </a:lnTo>
                  <a:lnTo>
                    <a:pt x="19618" y="45566"/>
                  </a:lnTo>
                  <a:lnTo>
                    <a:pt x="20647" y="45442"/>
                  </a:lnTo>
                  <a:lnTo>
                    <a:pt x="21645" y="45286"/>
                  </a:lnTo>
                  <a:lnTo>
                    <a:pt x="22612" y="45099"/>
                  </a:lnTo>
                  <a:lnTo>
                    <a:pt x="23516" y="44849"/>
                  </a:lnTo>
                  <a:lnTo>
                    <a:pt x="24390" y="44568"/>
                  </a:lnTo>
                  <a:lnTo>
                    <a:pt x="25201" y="44225"/>
                  </a:lnTo>
                  <a:lnTo>
                    <a:pt x="25575" y="44038"/>
                  </a:lnTo>
                  <a:lnTo>
                    <a:pt x="25949" y="43820"/>
                  </a:lnTo>
                  <a:lnTo>
                    <a:pt x="26292" y="43602"/>
                  </a:lnTo>
                  <a:lnTo>
                    <a:pt x="26635" y="43383"/>
                  </a:lnTo>
                  <a:lnTo>
                    <a:pt x="26947" y="43134"/>
                  </a:lnTo>
                  <a:lnTo>
                    <a:pt x="27228" y="42884"/>
                  </a:lnTo>
                  <a:lnTo>
                    <a:pt x="27228" y="42884"/>
                  </a:lnTo>
                  <a:lnTo>
                    <a:pt x="27415" y="42635"/>
                  </a:lnTo>
                  <a:lnTo>
                    <a:pt x="27540" y="42354"/>
                  </a:lnTo>
                  <a:lnTo>
                    <a:pt x="27602" y="42011"/>
                  </a:lnTo>
                  <a:lnTo>
                    <a:pt x="27664" y="41637"/>
                  </a:lnTo>
                  <a:lnTo>
                    <a:pt x="27727" y="41231"/>
                  </a:lnTo>
                  <a:lnTo>
                    <a:pt x="27727" y="40795"/>
                  </a:lnTo>
                  <a:lnTo>
                    <a:pt x="27696" y="39921"/>
                  </a:lnTo>
                  <a:lnTo>
                    <a:pt x="27633" y="39017"/>
                  </a:lnTo>
                  <a:lnTo>
                    <a:pt x="27508" y="38175"/>
                  </a:lnTo>
                  <a:lnTo>
                    <a:pt x="27446" y="37426"/>
                  </a:lnTo>
                  <a:lnTo>
                    <a:pt x="27384" y="36834"/>
                  </a:lnTo>
                  <a:lnTo>
                    <a:pt x="27384" y="36834"/>
                  </a:lnTo>
                  <a:lnTo>
                    <a:pt x="27290" y="35586"/>
                  </a:lnTo>
                  <a:lnTo>
                    <a:pt x="27197" y="34307"/>
                  </a:lnTo>
                  <a:lnTo>
                    <a:pt x="26978" y="31812"/>
                  </a:lnTo>
                  <a:lnTo>
                    <a:pt x="26885" y="30565"/>
                  </a:lnTo>
                  <a:lnTo>
                    <a:pt x="26822" y="29317"/>
                  </a:lnTo>
                  <a:lnTo>
                    <a:pt x="26822" y="28070"/>
                  </a:lnTo>
                  <a:lnTo>
                    <a:pt x="26854" y="26822"/>
                  </a:lnTo>
                  <a:lnTo>
                    <a:pt x="26854" y="26822"/>
                  </a:lnTo>
                  <a:lnTo>
                    <a:pt x="26947" y="24140"/>
                  </a:lnTo>
                  <a:lnTo>
                    <a:pt x="27009" y="21489"/>
                  </a:lnTo>
                  <a:lnTo>
                    <a:pt x="27072" y="18838"/>
                  </a:lnTo>
                  <a:lnTo>
                    <a:pt x="27072" y="16187"/>
                  </a:lnTo>
                  <a:lnTo>
                    <a:pt x="27072" y="10885"/>
                  </a:lnTo>
                  <a:lnTo>
                    <a:pt x="27009" y="5583"/>
                  </a:lnTo>
                  <a:lnTo>
                    <a:pt x="27009" y="5583"/>
                  </a:lnTo>
                  <a:lnTo>
                    <a:pt x="27009" y="4117"/>
                  </a:lnTo>
                  <a:lnTo>
                    <a:pt x="26978" y="3462"/>
                  </a:lnTo>
                  <a:lnTo>
                    <a:pt x="26947" y="3150"/>
                  </a:lnTo>
                  <a:lnTo>
                    <a:pt x="26885" y="2838"/>
                  </a:lnTo>
                  <a:lnTo>
                    <a:pt x="26822" y="2557"/>
                  </a:lnTo>
                  <a:lnTo>
                    <a:pt x="26729" y="2277"/>
                  </a:lnTo>
                  <a:lnTo>
                    <a:pt x="26604" y="1996"/>
                  </a:lnTo>
                  <a:lnTo>
                    <a:pt x="26448" y="1715"/>
                  </a:lnTo>
                  <a:lnTo>
                    <a:pt x="26261" y="1466"/>
                  </a:lnTo>
                  <a:lnTo>
                    <a:pt x="26043" y="1216"/>
                  </a:lnTo>
                  <a:lnTo>
                    <a:pt x="25762" y="967"/>
                  </a:lnTo>
                  <a:lnTo>
                    <a:pt x="25450" y="7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6778;p75">
              <a:extLst>
                <a:ext uri="{FF2B5EF4-FFF2-40B4-BE49-F238E27FC236}">
                  <a16:creationId xmlns:a16="http://schemas.microsoft.com/office/drawing/2014/main" xmlns="" id="{AB10DF8B-C53C-4272-B7D8-BD29C0F87D13}"/>
                </a:ext>
              </a:extLst>
            </p:cNvPr>
            <p:cNvSpPr/>
            <p:nvPr/>
          </p:nvSpPr>
          <p:spPr>
            <a:xfrm>
              <a:off x="2789350" y="2524550"/>
              <a:ext cx="683050" cy="904475"/>
            </a:xfrm>
            <a:custGeom>
              <a:avLst/>
              <a:gdLst/>
              <a:ahLst/>
              <a:cxnLst/>
              <a:rect l="l" t="t" r="r" b="b"/>
              <a:pathLst>
                <a:path w="27322" h="36179" extrusionOk="0">
                  <a:moveTo>
                    <a:pt x="14347" y="0"/>
                  </a:moveTo>
                  <a:lnTo>
                    <a:pt x="12538" y="31"/>
                  </a:lnTo>
                  <a:lnTo>
                    <a:pt x="10760" y="94"/>
                  </a:lnTo>
                  <a:lnTo>
                    <a:pt x="9045" y="218"/>
                  </a:lnTo>
                  <a:lnTo>
                    <a:pt x="7423" y="343"/>
                  </a:lnTo>
                  <a:lnTo>
                    <a:pt x="5926" y="561"/>
                  </a:lnTo>
                  <a:lnTo>
                    <a:pt x="5240" y="655"/>
                  </a:lnTo>
                  <a:lnTo>
                    <a:pt x="4585" y="780"/>
                  </a:lnTo>
                  <a:lnTo>
                    <a:pt x="3992" y="936"/>
                  </a:lnTo>
                  <a:lnTo>
                    <a:pt x="3431" y="1092"/>
                  </a:lnTo>
                  <a:lnTo>
                    <a:pt x="3150" y="1185"/>
                  </a:lnTo>
                  <a:lnTo>
                    <a:pt x="2869" y="1310"/>
                  </a:lnTo>
                  <a:lnTo>
                    <a:pt x="2589" y="1466"/>
                  </a:lnTo>
                  <a:lnTo>
                    <a:pt x="2308" y="1622"/>
                  </a:lnTo>
                  <a:lnTo>
                    <a:pt x="1778" y="1996"/>
                  </a:lnTo>
                  <a:lnTo>
                    <a:pt x="1310" y="2433"/>
                  </a:lnTo>
                  <a:lnTo>
                    <a:pt x="873" y="2901"/>
                  </a:lnTo>
                  <a:lnTo>
                    <a:pt x="686" y="3150"/>
                  </a:lnTo>
                  <a:lnTo>
                    <a:pt x="530" y="3400"/>
                  </a:lnTo>
                  <a:lnTo>
                    <a:pt x="374" y="3649"/>
                  </a:lnTo>
                  <a:lnTo>
                    <a:pt x="281" y="3930"/>
                  </a:lnTo>
                  <a:lnTo>
                    <a:pt x="187" y="4179"/>
                  </a:lnTo>
                  <a:lnTo>
                    <a:pt x="125" y="4460"/>
                  </a:lnTo>
                  <a:lnTo>
                    <a:pt x="62" y="4834"/>
                  </a:lnTo>
                  <a:lnTo>
                    <a:pt x="31" y="5240"/>
                  </a:lnTo>
                  <a:lnTo>
                    <a:pt x="0" y="5988"/>
                  </a:lnTo>
                  <a:lnTo>
                    <a:pt x="31" y="6768"/>
                  </a:lnTo>
                  <a:lnTo>
                    <a:pt x="125" y="7516"/>
                  </a:lnTo>
                  <a:lnTo>
                    <a:pt x="187" y="8452"/>
                  </a:lnTo>
                  <a:lnTo>
                    <a:pt x="873" y="10199"/>
                  </a:lnTo>
                  <a:lnTo>
                    <a:pt x="1591" y="11945"/>
                  </a:lnTo>
                  <a:lnTo>
                    <a:pt x="2339" y="13661"/>
                  </a:lnTo>
                  <a:lnTo>
                    <a:pt x="3088" y="15376"/>
                  </a:lnTo>
                  <a:lnTo>
                    <a:pt x="3930" y="17091"/>
                  </a:lnTo>
                  <a:lnTo>
                    <a:pt x="4803" y="18744"/>
                  </a:lnTo>
                  <a:lnTo>
                    <a:pt x="5240" y="19555"/>
                  </a:lnTo>
                  <a:lnTo>
                    <a:pt x="5708" y="20366"/>
                  </a:lnTo>
                  <a:lnTo>
                    <a:pt x="6207" y="21177"/>
                  </a:lnTo>
                  <a:lnTo>
                    <a:pt x="6706" y="21926"/>
                  </a:lnTo>
                  <a:lnTo>
                    <a:pt x="7236" y="22705"/>
                  </a:lnTo>
                  <a:lnTo>
                    <a:pt x="7797" y="23454"/>
                  </a:lnTo>
                  <a:lnTo>
                    <a:pt x="8359" y="24171"/>
                  </a:lnTo>
                  <a:lnTo>
                    <a:pt x="8920" y="24857"/>
                  </a:lnTo>
                  <a:lnTo>
                    <a:pt x="9544" y="25543"/>
                  </a:lnTo>
                  <a:lnTo>
                    <a:pt x="10168" y="26230"/>
                  </a:lnTo>
                  <a:lnTo>
                    <a:pt x="10823" y="26853"/>
                  </a:lnTo>
                  <a:lnTo>
                    <a:pt x="11509" y="27477"/>
                  </a:lnTo>
                  <a:lnTo>
                    <a:pt x="12195" y="28038"/>
                  </a:lnTo>
                  <a:lnTo>
                    <a:pt x="12912" y="28600"/>
                  </a:lnTo>
                  <a:lnTo>
                    <a:pt x="13692" y="29130"/>
                  </a:lnTo>
                  <a:lnTo>
                    <a:pt x="14472" y="29629"/>
                  </a:lnTo>
                  <a:lnTo>
                    <a:pt x="15283" y="30097"/>
                  </a:lnTo>
                  <a:lnTo>
                    <a:pt x="16125" y="30565"/>
                  </a:lnTo>
                  <a:lnTo>
                    <a:pt x="16998" y="30939"/>
                  </a:lnTo>
                  <a:lnTo>
                    <a:pt x="17902" y="31313"/>
                  </a:lnTo>
                  <a:lnTo>
                    <a:pt x="17310" y="31376"/>
                  </a:lnTo>
                  <a:lnTo>
                    <a:pt x="16686" y="31407"/>
                  </a:lnTo>
                  <a:lnTo>
                    <a:pt x="16093" y="31344"/>
                  </a:lnTo>
                  <a:lnTo>
                    <a:pt x="15501" y="31282"/>
                  </a:lnTo>
                  <a:lnTo>
                    <a:pt x="14316" y="31126"/>
                  </a:lnTo>
                  <a:lnTo>
                    <a:pt x="13692" y="31064"/>
                  </a:lnTo>
                  <a:lnTo>
                    <a:pt x="13099" y="31064"/>
                  </a:lnTo>
                  <a:lnTo>
                    <a:pt x="13879" y="31625"/>
                  </a:lnTo>
                  <a:lnTo>
                    <a:pt x="14690" y="32187"/>
                  </a:lnTo>
                  <a:lnTo>
                    <a:pt x="15501" y="32717"/>
                  </a:lnTo>
                  <a:lnTo>
                    <a:pt x="16343" y="33185"/>
                  </a:lnTo>
                  <a:lnTo>
                    <a:pt x="17216" y="33621"/>
                  </a:lnTo>
                  <a:lnTo>
                    <a:pt x="18090" y="34058"/>
                  </a:lnTo>
                  <a:lnTo>
                    <a:pt x="18963" y="34432"/>
                  </a:lnTo>
                  <a:lnTo>
                    <a:pt x="19867" y="34775"/>
                  </a:lnTo>
                  <a:lnTo>
                    <a:pt x="20772" y="35056"/>
                  </a:lnTo>
                  <a:lnTo>
                    <a:pt x="21676" y="35337"/>
                  </a:lnTo>
                  <a:lnTo>
                    <a:pt x="22612" y="35555"/>
                  </a:lnTo>
                  <a:lnTo>
                    <a:pt x="23548" y="35773"/>
                  </a:lnTo>
                  <a:lnTo>
                    <a:pt x="24483" y="35929"/>
                  </a:lnTo>
                  <a:lnTo>
                    <a:pt x="25450" y="36054"/>
                  </a:lnTo>
                  <a:lnTo>
                    <a:pt x="26386" y="36116"/>
                  </a:lnTo>
                  <a:lnTo>
                    <a:pt x="27321" y="36179"/>
                  </a:lnTo>
                  <a:lnTo>
                    <a:pt x="27321" y="36179"/>
                  </a:lnTo>
                  <a:lnTo>
                    <a:pt x="27134" y="33808"/>
                  </a:lnTo>
                  <a:lnTo>
                    <a:pt x="26947" y="31469"/>
                  </a:lnTo>
                  <a:lnTo>
                    <a:pt x="26885" y="30315"/>
                  </a:lnTo>
                  <a:lnTo>
                    <a:pt x="26822" y="29130"/>
                  </a:lnTo>
                  <a:lnTo>
                    <a:pt x="26822" y="27976"/>
                  </a:lnTo>
                  <a:lnTo>
                    <a:pt x="26854" y="26822"/>
                  </a:lnTo>
                  <a:lnTo>
                    <a:pt x="26947" y="24140"/>
                  </a:lnTo>
                  <a:lnTo>
                    <a:pt x="27009" y="21489"/>
                  </a:lnTo>
                  <a:lnTo>
                    <a:pt x="27072" y="18838"/>
                  </a:lnTo>
                  <a:lnTo>
                    <a:pt x="27072" y="16187"/>
                  </a:lnTo>
                  <a:lnTo>
                    <a:pt x="27072" y="10885"/>
                  </a:lnTo>
                  <a:lnTo>
                    <a:pt x="27009" y="5583"/>
                  </a:lnTo>
                  <a:lnTo>
                    <a:pt x="27009" y="4117"/>
                  </a:lnTo>
                  <a:lnTo>
                    <a:pt x="26978" y="3462"/>
                  </a:lnTo>
                  <a:lnTo>
                    <a:pt x="26947" y="3150"/>
                  </a:lnTo>
                  <a:lnTo>
                    <a:pt x="26885" y="2838"/>
                  </a:lnTo>
                  <a:lnTo>
                    <a:pt x="26822" y="2557"/>
                  </a:lnTo>
                  <a:lnTo>
                    <a:pt x="26729" y="2277"/>
                  </a:lnTo>
                  <a:lnTo>
                    <a:pt x="26604" y="1996"/>
                  </a:lnTo>
                  <a:lnTo>
                    <a:pt x="26448" y="1715"/>
                  </a:lnTo>
                  <a:lnTo>
                    <a:pt x="26261" y="1466"/>
                  </a:lnTo>
                  <a:lnTo>
                    <a:pt x="26043" y="1216"/>
                  </a:lnTo>
                  <a:lnTo>
                    <a:pt x="25762" y="967"/>
                  </a:lnTo>
                  <a:lnTo>
                    <a:pt x="25450" y="749"/>
                  </a:lnTo>
                  <a:lnTo>
                    <a:pt x="25294" y="686"/>
                  </a:lnTo>
                  <a:lnTo>
                    <a:pt x="25076" y="593"/>
                  </a:lnTo>
                  <a:lnTo>
                    <a:pt x="24421" y="468"/>
                  </a:lnTo>
                  <a:lnTo>
                    <a:pt x="23485" y="343"/>
                  </a:lnTo>
                  <a:lnTo>
                    <a:pt x="22331" y="250"/>
                  </a:lnTo>
                  <a:lnTo>
                    <a:pt x="20959" y="156"/>
                  </a:lnTo>
                  <a:lnTo>
                    <a:pt x="19462" y="94"/>
                  </a:lnTo>
                  <a:lnTo>
                    <a:pt x="17840" y="31"/>
                  </a:lnTo>
                  <a:lnTo>
                    <a:pt x="16093" y="0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6779;p75">
              <a:extLst>
                <a:ext uri="{FF2B5EF4-FFF2-40B4-BE49-F238E27FC236}">
                  <a16:creationId xmlns:a16="http://schemas.microsoft.com/office/drawing/2014/main" xmlns="" id="{FE3CD91E-13AB-448C-AE1C-1D7FDDBF0279}"/>
                </a:ext>
              </a:extLst>
            </p:cNvPr>
            <p:cNvSpPr/>
            <p:nvPr/>
          </p:nvSpPr>
          <p:spPr>
            <a:xfrm>
              <a:off x="2789350" y="2524550"/>
              <a:ext cx="683050" cy="904475"/>
            </a:xfrm>
            <a:custGeom>
              <a:avLst/>
              <a:gdLst/>
              <a:ahLst/>
              <a:cxnLst/>
              <a:rect l="l" t="t" r="r" b="b"/>
              <a:pathLst>
                <a:path w="27322" h="36179" fill="none" extrusionOk="0">
                  <a:moveTo>
                    <a:pt x="26854" y="26822"/>
                  </a:moveTo>
                  <a:lnTo>
                    <a:pt x="26854" y="26822"/>
                  </a:lnTo>
                  <a:lnTo>
                    <a:pt x="26947" y="24140"/>
                  </a:lnTo>
                  <a:lnTo>
                    <a:pt x="27009" y="21489"/>
                  </a:lnTo>
                  <a:lnTo>
                    <a:pt x="27072" y="18838"/>
                  </a:lnTo>
                  <a:lnTo>
                    <a:pt x="27072" y="16187"/>
                  </a:lnTo>
                  <a:lnTo>
                    <a:pt x="27072" y="10885"/>
                  </a:lnTo>
                  <a:lnTo>
                    <a:pt x="27009" y="5583"/>
                  </a:lnTo>
                  <a:lnTo>
                    <a:pt x="27009" y="5583"/>
                  </a:lnTo>
                  <a:lnTo>
                    <a:pt x="27009" y="4117"/>
                  </a:lnTo>
                  <a:lnTo>
                    <a:pt x="26978" y="3462"/>
                  </a:lnTo>
                  <a:lnTo>
                    <a:pt x="26947" y="3150"/>
                  </a:lnTo>
                  <a:lnTo>
                    <a:pt x="26885" y="2838"/>
                  </a:lnTo>
                  <a:lnTo>
                    <a:pt x="26822" y="2557"/>
                  </a:lnTo>
                  <a:lnTo>
                    <a:pt x="26729" y="2277"/>
                  </a:lnTo>
                  <a:lnTo>
                    <a:pt x="26604" y="1996"/>
                  </a:lnTo>
                  <a:lnTo>
                    <a:pt x="26448" y="1715"/>
                  </a:lnTo>
                  <a:lnTo>
                    <a:pt x="26261" y="1466"/>
                  </a:lnTo>
                  <a:lnTo>
                    <a:pt x="26043" y="1216"/>
                  </a:lnTo>
                  <a:lnTo>
                    <a:pt x="25762" y="967"/>
                  </a:lnTo>
                  <a:lnTo>
                    <a:pt x="25450" y="749"/>
                  </a:lnTo>
                  <a:lnTo>
                    <a:pt x="25450" y="749"/>
                  </a:lnTo>
                  <a:lnTo>
                    <a:pt x="25294" y="686"/>
                  </a:lnTo>
                  <a:lnTo>
                    <a:pt x="25076" y="593"/>
                  </a:lnTo>
                  <a:lnTo>
                    <a:pt x="24421" y="468"/>
                  </a:lnTo>
                  <a:lnTo>
                    <a:pt x="23485" y="343"/>
                  </a:lnTo>
                  <a:lnTo>
                    <a:pt x="22331" y="250"/>
                  </a:lnTo>
                  <a:lnTo>
                    <a:pt x="20959" y="156"/>
                  </a:lnTo>
                  <a:lnTo>
                    <a:pt x="19462" y="94"/>
                  </a:lnTo>
                  <a:lnTo>
                    <a:pt x="17840" y="31"/>
                  </a:lnTo>
                  <a:lnTo>
                    <a:pt x="16093" y="0"/>
                  </a:lnTo>
                  <a:lnTo>
                    <a:pt x="14347" y="0"/>
                  </a:lnTo>
                  <a:lnTo>
                    <a:pt x="12538" y="31"/>
                  </a:lnTo>
                  <a:lnTo>
                    <a:pt x="10760" y="94"/>
                  </a:lnTo>
                  <a:lnTo>
                    <a:pt x="9045" y="218"/>
                  </a:lnTo>
                  <a:lnTo>
                    <a:pt x="7423" y="343"/>
                  </a:lnTo>
                  <a:lnTo>
                    <a:pt x="5926" y="561"/>
                  </a:lnTo>
                  <a:lnTo>
                    <a:pt x="5240" y="655"/>
                  </a:lnTo>
                  <a:lnTo>
                    <a:pt x="4585" y="780"/>
                  </a:lnTo>
                  <a:lnTo>
                    <a:pt x="3992" y="936"/>
                  </a:lnTo>
                  <a:lnTo>
                    <a:pt x="3431" y="1092"/>
                  </a:lnTo>
                  <a:lnTo>
                    <a:pt x="3431" y="1092"/>
                  </a:lnTo>
                  <a:lnTo>
                    <a:pt x="3150" y="1185"/>
                  </a:lnTo>
                  <a:lnTo>
                    <a:pt x="2869" y="1310"/>
                  </a:lnTo>
                  <a:lnTo>
                    <a:pt x="2589" y="1466"/>
                  </a:lnTo>
                  <a:lnTo>
                    <a:pt x="2308" y="1622"/>
                  </a:lnTo>
                  <a:lnTo>
                    <a:pt x="1778" y="1996"/>
                  </a:lnTo>
                  <a:lnTo>
                    <a:pt x="1310" y="2433"/>
                  </a:lnTo>
                  <a:lnTo>
                    <a:pt x="873" y="2901"/>
                  </a:lnTo>
                  <a:lnTo>
                    <a:pt x="686" y="3150"/>
                  </a:lnTo>
                  <a:lnTo>
                    <a:pt x="530" y="3400"/>
                  </a:lnTo>
                  <a:lnTo>
                    <a:pt x="374" y="3649"/>
                  </a:lnTo>
                  <a:lnTo>
                    <a:pt x="281" y="3930"/>
                  </a:lnTo>
                  <a:lnTo>
                    <a:pt x="187" y="4179"/>
                  </a:lnTo>
                  <a:lnTo>
                    <a:pt x="125" y="4460"/>
                  </a:lnTo>
                  <a:lnTo>
                    <a:pt x="125" y="4460"/>
                  </a:lnTo>
                  <a:lnTo>
                    <a:pt x="62" y="4834"/>
                  </a:lnTo>
                  <a:lnTo>
                    <a:pt x="31" y="5240"/>
                  </a:lnTo>
                  <a:lnTo>
                    <a:pt x="0" y="5988"/>
                  </a:lnTo>
                  <a:lnTo>
                    <a:pt x="31" y="6768"/>
                  </a:lnTo>
                  <a:lnTo>
                    <a:pt x="125" y="7516"/>
                  </a:lnTo>
                  <a:lnTo>
                    <a:pt x="125" y="7516"/>
                  </a:lnTo>
                  <a:lnTo>
                    <a:pt x="187" y="8452"/>
                  </a:lnTo>
                  <a:lnTo>
                    <a:pt x="187" y="8452"/>
                  </a:lnTo>
                  <a:lnTo>
                    <a:pt x="873" y="10199"/>
                  </a:lnTo>
                  <a:lnTo>
                    <a:pt x="1591" y="11945"/>
                  </a:lnTo>
                  <a:lnTo>
                    <a:pt x="2339" y="13661"/>
                  </a:lnTo>
                  <a:lnTo>
                    <a:pt x="3088" y="15376"/>
                  </a:lnTo>
                  <a:lnTo>
                    <a:pt x="3930" y="17091"/>
                  </a:lnTo>
                  <a:lnTo>
                    <a:pt x="4803" y="18744"/>
                  </a:lnTo>
                  <a:lnTo>
                    <a:pt x="5240" y="19555"/>
                  </a:lnTo>
                  <a:lnTo>
                    <a:pt x="5708" y="20366"/>
                  </a:lnTo>
                  <a:lnTo>
                    <a:pt x="6207" y="21177"/>
                  </a:lnTo>
                  <a:lnTo>
                    <a:pt x="6706" y="21926"/>
                  </a:lnTo>
                  <a:lnTo>
                    <a:pt x="7236" y="22705"/>
                  </a:lnTo>
                  <a:lnTo>
                    <a:pt x="7797" y="23454"/>
                  </a:lnTo>
                  <a:lnTo>
                    <a:pt x="8359" y="24171"/>
                  </a:lnTo>
                  <a:lnTo>
                    <a:pt x="8920" y="24857"/>
                  </a:lnTo>
                  <a:lnTo>
                    <a:pt x="9544" y="25543"/>
                  </a:lnTo>
                  <a:lnTo>
                    <a:pt x="10168" y="26230"/>
                  </a:lnTo>
                  <a:lnTo>
                    <a:pt x="10823" y="26853"/>
                  </a:lnTo>
                  <a:lnTo>
                    <a:pt x="11509" y="27477"/>
                  </a:lnTo>
                  <a:lnTo>
                    <a:pt x="12195" y="28038"/>
                  </a:lnTo>
                  <a:lnTo>
                    <a:pt x="12912" y="28600"/>
                  </a:lnTo>
                  <a:lnTo>
                    <a:pt x="13692" y="29130"/>
                  </a:lnTo>
                  <a:lnTo>
                    <a:pt x="14472" y="29629"/>
                  </a:lnTo>
                  <a:lnTo>
                    <a:pt x="15283" y="30097"/>
                  </a:lnTo>
                  <a:lnTo>
                    <a:pt x="16125" y="30565"/>
                  </a:lnTo>
                  <a:lnTo>
                    <a:pt x="16998" y="30939"/>
                  </a:lnTo>
                  <a:lnTo>
                    <a:pt x="17902" y="31313"/>
                  </a:lnTo>
                  <a:lnTo>
                    <a:pt x="17902" y="31313"/>
                  </a:lnTo>
                  <a:lnTo>
                    <a:pt x="17310" y="31376"/>
                  </a:lnTo>
                  <a:lnTo>
                    <a:pt x="16686" y="31407"/>
                  </a:lnTo>
                  <a:lnTo>
                    <a:pt x="16093" y="31344"/>
                  </a:lnTo>
                  <a:lnTo>
                    <a:pt x="15501" y="31282"/>
                  </a:lnTo>
                  <a:lnTo>
                    <a:pt x="14316" y="31126"/>
                  </a:lnTo>
                  <a:lnTo>
                    <a:pt x="13692" y="31064"/>
                  </a:lnTo>
                  <a:lnTo>
                    <a:pt x="13099" y="31064"/>
                  </a:lnTo>
                  <a:lnTo>
                    <a:pt x="13099" y="31064"/>
                  </a:lnTo>
                  <a:lnTo>
                    <a:pt x="13879" y="31625"/>
                  </a:lnTo>
                  <a:lnTo>
                    <a:pt x="14690" y="32187"/>
                  </a:lnTo>
                  <a:lnTo>
                    <a:pt x="15501" y="32717"/>
                  </a:lnTo>
                  <a:lnTo>
                    <a:pt x="16343" y="33185"/>
                  </a:lnTo>
                  <a:lnTo>
                    <a:pt x="17216" y="33621"/>
                  </a:lnTo>
                  <a:lnTo>
                    <a:pt x="18090" y="34058"/>
                  </a:lnTo>
                  <a:lnTo>
                    <a:pt x="18963" y="34432"/>
                  </a:lnTo>
                  <a:lnTo>
                    <a:pt x="19867" y="34775"/>
                  </a:lnTo>
                  <a:lnTo>
                    <a:pt x="20772" y="35056"/>
                  </a:lnTo>
                  <a:lnTo>
                    <a:pt x="21676" y="35337"/>
                  </a:lnTo>
                  <a:lnTo>
                    <a:pt x="22612" y="35555"/>
                  </a:lnTo>
                  <a:lnTo>
                    <a:pt x="23548" y="35773"/>
                  </a:lnTo>
                  <a:lnTo>
                    <a:pt x="24483" y="35929"/>
                  </a:lnTo>
                  <a:lnTo>
                    <a:pt x="25450" y="36054"/>
                  </a:lnTo>
                  <a:lnTo>
                    <a:pt x="26386" y="36116"/>
                  </a:lnTo>
                  <a:lnTo>
                    <a:pt x="27321" y="36179"/>
                  </a:lnTo>
                  <a:lnTo>
                    <a:pt x="27321" y="36179"/>
                  </a:lnTo>
                  <a:lnTo>
                    <a:pt x="27134" y="33808"/>
                  </a:lnTo>
                  <a:lnTo>
                    <a:pt x="26947" y="31469"/>
                  </a:lnTo>
                  <a:lnTo>
                    <a:pt x="26885" y="30315"/>
                  </a:lnTo>
                  <a:lnTo>
                    <a:pt x="26822" y="29130"/>
                  </a:lnTo>
                  <a:lnTo>
                    <a:pt x="26822" y="27976"/>
                  </a:lnTo>
                  <a:lnTo>
                    <a:pt x="26854" y="2682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6780;p75">
              <a:extLst>
                <a:ext uri="{FF2B5EF4-FFF2-40B4-BE49-F238E27FC236}">
                  <a16:creationId xmlns:a16="http://schemas.microsoft.com/office/drawing/2014/main" xmlns="" id="{A8EEA2AC-D2EB-480D-BA8C-670FC89619B0}"/>
                </a:ext>
              </a:extLst>
            </p:cNvPr>
            <p:cNvSpPr/>
            <p:nvPr/>
          </p:nvSpPr>
          <p:spPr>
            <a:xfrm>
              <a:off x="2794025" y="2735850"/>
              <a:ext cx="688500" cy="931775"/>
            </a:xfrm>
            <a:custGeom>
              <a:avLst/>
              <a:gdLst/>
              <a:ahLst/>
              <a:cxnLst/>
              <a:rect l="l" t="t" r="r" b="b"/>
              <a:pathLst>
                <a:path w="27540" h="37271" extrusionOk="0">
                  <a:moveTo>
                    <a:pt x="0" y="0"/>
                  </a:moveTo>
                  <a:lnTo>
                    <a:pt x="312" y="3712"/>
                  </a:lnTo>
                  <a:lnTo>
                    <a:pt x="593" y="7454"/>
                  </a:lnTo>
                  <a:lnTo>
                    <a:pt x="842" y="11259"/>
                  </a:lnTo>
                  <a:lnTo>
                    <a:pt x="1061" y="15095"/>
                  </a:lnTo>
                  <a:lnTo>
                    <a:pt x="1248" y="19306"/>
                  </a:lnTo>
                  <a:lnTo>
                    <a:pt x="1404" y="23516"/>
                  </a:lnTo>
                  <a:lnTo>
                    <a:pt x="1404" y="24296"/>
                  </a:lnTo>
                  <a:lnTo>
                    <a:pt x="1404" y="25481"/>
                  </a:lnTo>
                  <a:lnTo>
                    <a:pt x="1466" y="28569"/>
                  </a:lnTo>
                  <a:lnTo>
                    <a:pt x="1560" y="33590"/>
                  </a:lnTo>
                  <a:lnTo>
                    <a:pt x="1591" y="33684"/>
                  </a:lnTo>
                  <a:lnTo>
                    <a:pt x="1622" y="33808"/>
                  </a:lnTo>
                  <a:lnTo>
                    <a:pt x="1684" y="33933"/>
                  </a:lnTo>
                  <a:lnTo>
                    <a:pt x="1778" y="34058"/>
                  </a:lnTo>
                  <a:lnTo>
                    <a:pt x="2028" y="34307"/>
                  </a:lnTo>
                  <a:lnTo>
                    <a:pt x="2371" y="34557"/>
                  </a:lnTo>
                  <a:lnTo>
                    <a:pt x="2807" y="34806"/>
                  </a:lnTo>
                  <a:lnTo>
                    <a:pt x="3337" y="35025"/>
                  </a:lnTo>
                  <a:lnTo>
                    <a:pt x="3930" y="35274"/>
                  </a:lnTo>
                  <a:lnTo>
                    <a:pt x="4616" y="35524"/>
                  </a:lnTo>
                  <a:lnTo>
                    <a:pt x="5365" y="35742"/>
                  </a:lnTo>
                  <a:lnTo>
                    <a:pt x="6176" y="35992"/>
                  </a:lnTo>
                  <a:lnTo>
                    <a:pt x="7049" y="36179"/>
                  </a:lnTo>
                  <a:lnTo>
                    <a:pt x="7953" y="36397"/>
                  </a:lnTo>
                  <a:lnTo>
                    <a:pt x="8889" y="36584"/>
                  </a:lnTo>
                  <a:lnTo>
                    <a:pt x="9887" y="36740"/>
                  </a:lnTo>
                  <a:lnTo>
                    <a:pt x="10916" y="36896"/>
                  </a:lnTo>
                  <a:lnTo>
                    <a:pt x="11945" y="37021"/>
                  </a:lnTo>
                  <a:lnTo>
                    <a:pt x="13006" y="37114"/>
                  </a:lnTo>
                  <a:lnTo>
                    <a:pt x="14098" y="37208"/>
                  </a:lnTo>
                  <a:lnTo>
                    <a:pt x="15158" y="37239"/>
                  </a:lnTo>
                  <a:lnTo>
                    <a:pt x="16250" y="37270"/>
                  </a:lnTo>
                  <a:lnTo>
                    <a:pt x="17341" y="37239"/>
                  </a:lnTo>
                  <a:lnTo>
                    <a:pt x="18402" y="37208"/>
                  </a:lnTo>
                  <a:lnTo>
                    <a:pt x="19431" y="37114"/>
                  </a:lnTo>
                  <a:lnTo>
                    <a:pt x="20460" y="36990"/>
                  </a:lnTo>
                  <a:lnTo>
                    <a:pt x="21458" y="36834"/>
                  </a:lnTo>
                  <a:lnTo>
                    <a:pt x="22425" y="36647"/>
                  </a:lnTo>
                  <a:lnTo>
                    <a:pt x="23329" y="36397"/>
                  </a:lnTo>
                  <a:lnTo>
                    <a:pt x="24203" y="36116"/>
                  </a:lnTo>
                  <a:lnTo>
                    <a:pt x="25014" y="35773"/>
                  </a:lnTo>
                  <a:lnTo>
                    <a:pt x="25388" y="35586"/>
                  </a:lnTo>
                  <a:lnTo>
                    <a:pt x="25762" y="35368"/>
                  </a:lnTo>
                  <a:lnTo>
                    <a:pt x="26105" y="35150"/>
                  </a:lnTo>
                  <a:lnTo>
                    <a:pt x="26448" y="34931"/>
                  </a:lnTo>
                  <a:lnTo>
                    <a:pt x="26760" y="34682"/>
                  </a:lnTo>
                  <a:lnTo>
                    <a:pt x="27041" y="34432"/>
                  </a:lnTo>
                  <a:lnTo>
                    <a:pt x="27228" y="34183"/>
                  </a:lnTo>
                  <a:lnTo>
                    <a:pt x="27353" y="33902"/>
                  </a:lnTo>
                  <a:lnTo>
                    <a:pt x="27415" y="33559"/>
                  </a:lnTo>
                  <a:lnTo>
                    <a:pt x="27477" y="33185"/>
                  </a:lnTo>
                  <a:lnTo>
                    <a:pt x="27540" y="32779"/>
                  </a:lnTo>
                  <a:lnTo>
                    <a:pt x="27540" y="32343"/>
                  </a:lnTo>
                  <a:lnTo>
                    <a:pt x="27509" y="31469"/>
                  </a:lnTo>
                  <a:lnTo>
                    <a:pt x="27446" y="30565"/>
                  </a:lnTo>
                  <a:lnTo>
                    <a:pt x="27321" y="29723"/>
                  </a:lnTo>
                  <a:lnTo>
                    <a:pt x="27259" y="28974"/>
                  </a:lnTo>
                  <a:lnTo>
                    <a:pt x="27197" y="28382"/>
                  </a:lnTo>
                  <a:lnTo>
                    <a:pt x="27134" y="27727"/>
                  </a:lnTo>
                  <a:lnTo>
                    <a:pt x="26199" y="27664"/>
                  </a:lnTo>
                  <a:lnTo>
                    <a:pt x="25263" y="27602"/>
                  </a:lnTo>
                  <a:lnTo>
                    <a:pt x="24296" y="27477"/>
                  </a:lnTo>
                  <a:lnTo>
                    <a:pt x="23361" y="27321"/>
                  </a:lnTo>
                  <a:lnTo>
                    <a:pt x="22425" y="27103"/>
                  </a:lnTo>
                  <a:lnTo>
                    <a:pt x="21489" y="26885"/>
                  </a:lnTo>
                  <a:lnTo>
                    <a:pt x="20585" y="26604"/>
                  </a:lnTo>
                  <a:lnTo>
                    <a:pt x="19680" y="26323"/>
                  </a:lnTo>
                  <a:lnTo>
                    <a:pt x="18776" y="25980"/>
                  </a:lnTo>
                  <a:lnTo>
                    <a:pt x="17903" y="25606"/>
                  </a:lnTo>
                  <a:lnTo>
                    <a:pt x="17029" y="25169"/>
                  </a:lnTo>
                  <a:lnTo>
                    <a:pt x="16156" y="24733"/>
                  </a:lnTo>
                  <a:lnTo>
                    <a:pt x="15314" y="24265"/>
                  </a:lnTo>
                  <a:lnTo>
                    <a:pt x="14503" y="23735"/>
                  </a:lnTo>
                  <a:lnTo>
                    <a:pt x="13692" y="23173"/>
                  </a:lnTo>
                  <a:lnTo>
                    <a:pt x="12912" y="22612"/>
                  </a:lnTo>
                  <a:lnTo>
                    <a:pt x="13505" y="22612"/>
                  </a:lnTo>
                  <a:lnTo>
                    <a:pt x="14129" y="22674"/>
                  </a:lnTo>
                  <a:lnTo>
                    <a:pt x="15314" y="22830"/>
                  </a:lnTo>
                  <a:lnTo>
                    <a:pt x="15906" y="22892"/>
                  </a:lnTo>
                  <a:lnTo>
                    <a:pt x="16499" y="22955"/>
                  </a:lnTo>
                  <a:lnTo>
                    <a:pt x="17123" y="22924"/>
                  </a:lnTo>
                  <a:lnTo>
                    <a:pt x="17715" y="22861"/>
                  </a:lnTo>
                  <a:lnTo>
                    <a:pt x="16811" y="22487"/>
                  </a:lnTo>
                  <a:lnTo>
                    <a:pt x="15938" y="22113"/>
                  </a:lnTo>
                  <a:lnTo>
                    <a:pt x="15096" y="21645"/>
                  </a:lnTo>
                  <a:lnTo>
                    <a:pt x="14285" y="21177"/>
                  </a:lnTo>
                  <a:lnTo>
                    <a:pt x="13505" y="20678"/>
                  </a:lnTo>
                  <a:lnTo>
                    <a:pt x="12725" y="20148"/>
                  </a:lnTo>
                  <a:lnTo>
                    <a:pt x="12008" y="19586"/>
                  </a:lnTo>
                  <a:lnTo>
                    <a:pt x="11322" y="19025"/>
                  </a:lnTo>
                  <a:lnTo>
                    <a:pt x="10636" y="18401"/>
                  </a:lnTo>
                  <a:lnTo>
                    <a:pt x="9981" y="17778"/>
                  </a:lnTo>
                  <a:lnTo>
                    <a:pt x="9357" y="17091"/>
                  </a:lnTo>
                  <a:lnTo>
                    <a:pt x="8733" y="16405"/>
                  </a:lnTo>
                  <a:lnTo>
                    <a:pt x="8172" y="15719"/>
                  </a:lnTo>
                  <a:lnTo>
                    <a:pt x="7610" y="15002"/>
                  </a:lnTo>
                  <a:lnTo>
                    <a:pt x="7049" y="14253"/>
                  </a:lnTo>
                  <a:lnTo>
                    <a:pt x="6519" y="13474"/>
                  </a:lnTo>
                  <a:lnTo>
                    <a:pt x="6020" y="12725"/>
                  </a:lnTo>
                  <a:lnTo>
                    <a:pt x="5521" y="11914"/>
                  </a:lnTo>
                  <a:lnTo>
                    <a:pt x="5053" y="11103"/>
                  </a:lnTo>
                  <a:lnTo>
                    <a:pt x="4616" y="10292"/>
                  </a:lnTo>
                  <a:lnTo>
                    <a:pt x="3743" y="8639"/>
                  </a:lnTo>
                  <a:lnTo>
                    <a:pt x="2901" y="6924"/>
                  </a:lnTo>
                  <a:lnTo>
                    <a:pt x="2152" y="5209"/>
                  </a:lnTo>
                  <a:lnTo>
                    <a:pt x="1404" y="3493"/>
                  </a:lnTo>
                  <a:lnTo>
                    <a:pt x="686" y="17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6781;p75">
              <a:extLst>
                <a:ext uri="{FF2B5EF4-FFF2-40B4-BE49-F238E27FC236}">
                  <a16:creationId xmlns:a16="http://schemas.microsoft.com/office/drawing/2014/main" xmlns="" id="{831DA56E-9D67-448A-B50F-A49C43111208}"/>
                </a:ext>
              </a:extLst>
            </p:cNvPr>
            <p:cNvSpPr/>
            <p:nvPr/>
          </p:nvSpPr>
          <p:spPr>
            <a:xfrm>
              <a:off x="2797150" y="2771700"/>
              <a:ext cx="680700" cy="913075"/>
            </a:xfrm>
            <a:custGeom>
              <a:avLst/>
              <a:gdLst/>
              <a:ahLst/>
              <a:cxnLst/>
              <a:rect l="l" t="t" r="r" b="b"/>
              <a:pathLst>
                <a:path w="27228" h="36523" extrusionOk="0">
                  <a:moveTo>
                    <a:pt x="0" y="1"/>
                  </a:moveTo>
                  <a:lnTo>
                    <a:pt x="281" y="3369"/>
                  </a:lnTo>
                  <a:lnTo>
                    <a:pt x="530" y="6769"/>
                  </a:lnTo>
                  <a:lnTo>
                    <a:pt x="749" y="10199"/>
                  </a:lnTo>
                  <a:lnTo>
                    <a:pt x="936" y="13661"/>
                  </a:lnTo>
                  <a:lnTo>
                    <a:pt x="1123" y="17872"/>
                  </a:lnTo>
                  <a:lnTo>
                    <a:pt x="1279" y="22082"/>
                  </a:lnTo>
                  <a:lnTo>
                    <a:pt x="1279" y="22862"/>
                  </a:lnTo>
                  <a:lnTo>
                    <a:pt x="1310" y="24047"/>
                  </a:lnTo>
                  <a:lnTo>
                    <a:pt x="1403" y="27135"/>
                  </a:lnTo>
                  <a:lnTo>
                    <a:pt x="1497" y="30222"/>
                  </a:lnTo>
                  <a:lnTo>
                    <a:pt x="1497" y="31408"/>
                  </a:lnTo>
                  <a:lnTo>
                    <a:pt x="1435" y="32156"/>
                  </a:lnTo>
                  <a:lnTo>
                    <a:pt x="1435" y="32374"/>
                  </a:lnTo>
                  <a:lnTo>
                    <a:pt x="1466" y="32593"/>
                  </a:lnTo>
                  <a:lnTo>
                    <a:pt x="1497" y="32811"/>
                  </a:lnTo>
                  <a:lnTo>
                    <a:pt x="1559" y="32998"/>
                  </a:lnTo>
                  <a:lnTo>
                    <a:pt x="1684" y="33217"/>
                  </a:lnTo>
                  <a:lnTo>
                    <a:pt x="1809" y="33404"/>
                  </a:lnTo>
                  <a:lnTo>
                    <a:pt x="1934" y="33591"/>
                  </a:lnTo>
                  <a:lnTo>
                    <a:pt x="2121" y="33778"/>
                  </a:lnTo>
                  <a:lnTo>
                    <a:pt x="2308" y="33965"/>
                  </a:lnTo>
                  <a:lnTo>
                    <a:pt x="2557" y="34152"/>
                  </a:lnTo>
                  <a:lnTo>
                    <a:pt x="3056" y="34495"/>
                  </a:lnTo>
                  <a:lnTo>
                    <a:pt x="3649" y="34807"/>
                  </a:lnTo>
                  <a:lnTo>
                    <a:pt x="4304" y="35088"/>
                  </a:lnTo>
                  <a:lnTo>
                    <a:pt x="5053" y="35337"/>
                  </a:lnTo>
                  <a:lnTo>
                    <a:pt x="5863" y="35587"/>
                  </a:lnTo>
                  <a:lnTo>
                    <a:pt x="6737" y="35805"/>
                  </a:lnTo>
                  <a:lnTo>
                    <a:pt x="7641" y="35992"/>
                  </a:lnTo>
                  <a:lnTo>
                    <a:pt x="8577" y="36148"/>
                  </a:lnTo>
                  <a:lnTo>
                    <a:pt x="9575" y="36273"/>
                  </a:lnTo>
                  <a:lnTo>
                    <a:pt x="10604" y="36398"/>
                  </a:lnTo>
                  <a:lnTo>
                    <a:pt x="11665" y="36460"/>
                  </a:lnTo>
                  <a:lnTo>
                    <a:pt x="12725" y="36523"/>
                  </a:lnTo>
                  <a:lnTo>
                    <a:pt x="13817" y="36523"/>
                  </a:lnTo>
                  <a:lnTo>
                    <a:pt x="14908" y="36491"/>
                  </a:lnTo>
                  <a:lnTo>
                    <a:pt x="16000" y="36460"/>
                  </a:lnTo>
                  <a:lnTo>
                    <a:pt x="17091" y="36367"/>
                  </a:lnTo>
                  <a:lnTo>
                    <a:pt x="18183" y="36242"/>
                  </a:lnTo>
                  <a:lnTo>
                    <a:pt x="19243" y="36086"/>
                  </a:lnTo>
                  <a:lnTo>
                    <a:pt x="20273" y="35899"/>
                  </a:lnTo>
                  <a:lnTo>
                    <a:pt x="21271" y="35680"/>
                  </a:lnTo>
                  <a:lnTo>
                    <a:pt x="22237" y="35400"/>
                  </a:lnTo>
                  <a:lnTo>
                    <a:pt x="23173" y="35119"/>
                  </a:lnTo>
                  <a:lnTo>
                    <a:pt x="24046" y="34776"/>
                  </a:lnTo>
                  <a:lnTo>
                    <a:pt x="24857" y="34371"/>
                  </a:lnTo>
                  <a:lnTo>
                    <a:pt x="25637" y="33965"/>
                  </a:lnTo>
                  <a:lnTo>
                    <a:pt x="26323" y="33497"/>
                  </a:lnTo>
                  <a:lnTo>
                    <a:pt x="26635" y="33248"/>
                  </a:lnTo>
                  <a:lnTo>
                    <a:pt x="26916" y="32998"/>
                  </a:lnTo>
                  <a:lnTo>
                    <a:pt x="27041" y="32873"/>
                  </a:lnTo>
                  <a:lnTo>
                    <a:pt x="27103" y="32686"/>
                  </a:lnTo>
                  <a:lnTo>
                    <a:pt x="27165" y="32437"/>
                  </a:lnTo>
                  <a:lnTo>
                    <a:pt x="27228" y="32156"/>
                  </a:lnTo>
                  <a:lnTo>
                    <a:pt x="26604" y="32562"/>
                  </a:lnTo>
                  <a:lnTo>
                    <a:pt x="25980" y="32936"/>
                  </a:lnTo>
                  <a:lnTo>
                    <a:pt x="25325" y="33310"/>
                  </a:lnTo>
                  <a:lnTo>
                    <a:pt x="24639" y="33622"/>
                  </a:lnTo>
                  <a:lnTo>
                    <a:pt x="23953" y="33965"/>
                  </a:lnTo>
                  <a:lnTo>
                    <a:pt x="23204" y="34246"/>
                  </a:lnTo>
                  <a:lnTo>
                    <a:pt x="22487" y="34495"/>
                  </a:lnTo>
                  <a:lnTo>
                    <a:pt x="21738" y="34714"/>
                  </a:lnTo>
                  <a:lnTo>
                    <a:pt x="20959" y="34932"/>
                  </a:lnTo>
                  <a:lnTo>
                    <a:pt x="20179" y="35119"/>
                  </a:lnTo>
                  <a:lnTo>
                    <a:pt x="19399" y="35244"/>
                  </a:lnTo>
                  <a:lnTo>
                    <a:pt x="18620" y="35369"/>
                  </a:lnTo>
                  <a:lnTo>
                    <a:pt x="17809" y="35431"/>
                  </a:lnTo>
                  <a:lnTo>
                    <a:pt x="17029" y="35462"/>
                  </a:lnTo>
                  <a:lnTo>
                    <a:pt x="15438" y="35462"/>
                  </a:lnTo>
                  <a:lnTo>
                    <a:pt x="14627" y="35369"/>
                  </a:lnTo>
                  <a:lnTo>
                    <a:pt x="13848" y="35275"/>
                  </a:lnTo>
                  <a:lnTo>
                    <a:pt x="13068" y="35119"/>
                  </a:lnTo>
                  <a:lnTo>
                    <a:pt x="12320" y="34932"/>
                  </a:lnTo>
                  <a:lnTo>
                    <a:pt x="11540" y="34714"/>
                  </a:lnTo>
                  <a:lnTo>
                    <a:pt x="10822" y="34433"/>
                  </a:lnTo>
                  <a:lnTo>
                    <a:pt x="10074" y="34121"/>
                  </a:lnTo>
                  <a:lnTo>
                    <a:pt x="9388" y="33778"/>
                  </a:lnTo>
                  <a:lnTo>
                    <a:pt x="8702" y="33372"/>
                  </a:lnTo>
                  <a:lnTo>
                    <a:pt x="8015" y="32936"/>
                  </a:lnTo>
                  <a:lnTo>
                    <a:pt x="7392" y="32437"/>
                  </a:lnTo>
                  <a:lnTo>
                    <a:pt x="6768" y="31875"/>
                  </a:lnTo>
                  <a:lnTo>
                    <a:pt x="6207" y="31283"/>
                  </a:lnTo>
                  <a:lnTo>
                    <a:pt x="5645" y="30628"/>
                  </a:lnTo>
                  <a:lnTo>
                    <a:pt x="5115" y="29942"/>
                  </a:lnTo>
                  <a:lnTo>
                    <a:pt x="4647" y="29193"/>
                  </a:lnTo>
                  <a:lnTo>
                    <a:pt x="4585" y="29037"/>
                  </a:lnTo>
                  <a:lnTo>
                    <a:pt x="4616" y="28944"/>
                  </a:lnTo>
                  <a:lnTo>
                    <a:pt x="4678" y="28850"/>
                  </a:lnTo>
                  <a:lnTo>
                    <a:pt x="4834" y="28819"/>
                  </a:lnTo>
                  <a:lnTo>
                    <a:pt x="5021" y="28788"/>
                  </a:lnTo>
                  <a:lnTo>
                    <a:pt x="5240" y="28788"/>
                  </a:lnTo>
                  <a:lnTo>
                    <a:pt x="5770" y="28850"/>
                  </a:lnTo>
                  <a:lnTo>
                    <a:pt x="7017" y="29068"/>
                  </a:lnTo>
                  <a:lnTo>
                    <a:pt x="7641" y="29162"/>
                  </a:lnTo>
                  <a:lnTo>
                    <a:pt x="8203" y="29193"/>
                  </a:lnTo>
                  <a:lnTo>
                    <a:pt x="8203" y="29193"/>
                  </a:lnTo>
                  <a:lnTo>
                    <a:pt x="7828" y="29006"/>
                  </a:lnTo>
                  <a:lnTo>
                    <a:pt x="7485" y="28788"/>
                  </a:lnTo>
                  <a:lnTo>
                    <a:pt x="7173" y="28569"/>
                  </a:lnTo>
                  <a:lnTo>
                    <a:pt x="6893" y="28289"/>
                  </a:lnTo>
                  <a:lnTo>
                    <a:pt x="6643" y="28039"/>
                  </a:lnTo>
                  <a:lnTo>
                    <a:pt x="6425" y="27727"/>
                  </a:lnTo>
                  <a:lnTo>
                    <a:pt x="6207" y="27415"/>
                  </a:lnTo>
                  <a:lnTo>
                    <a:pt x="6019" y="27104"/>
                  </a:lnTo>
                  <a:lnTo>
                    <a:pt x="5676" y="26480"/>
                  </a:lnTo>
                  <a:lnTo>
                    <a:pt x="5364" y="25825"/>
                  </a:lnTo>
                  <a:lnTo>
                    <a:pt x="5115" y="25170"/>
                  </a:lnTo>
                  <a:lnTo>
                    <a:pt x="4834" y="24577"/>
                  </a:lnTo>
                  <a:lnTo>
                    <a:pt x="4491" y="23798"/>
                  </a:lnTo>
                  <a:lnTo>
                    <a:pt x="4179" y="23049"/>
                  </a:lnTo>
                  <a:lnTo>
                    <a:pt x="3899" y="22269"/>
                  </a:lnTo>
                  <a:lnTo>
                    <a:pt x="3649" y="21521"/>
                  </a:lnTo>
                  <a:lnTo>
                    <a:pt x="3400" y="20741"/>
                  </a:lnTo>
                  <a:lnTo>
                    <a:pt x="3181" y="19961"/>
                  </a:lnTo>
                  <a:lnTo>
                    <a:pt x="2807" y="18402"/>
                  </a:lnTo>
                  <a:lnTo>
                    <a:pt x="2495" y="16843"/>
                  </a:lnTo>
                  <a:lnTo>
                    <a:pt x="2214" y="15252"/>
                  </a:lnTo>
                  <a:lnTo>
                    <a:pt x="1996" y="13693"/>
                  </a:lnTo>
                  <a:lnTo>
                    <a:pt x="1809" y="12133"/>
                  </a:lnTo>
                  <a:lnTo>
                    <a:pt x="1466" y="9014"/>
                  </a:lnTo>
                  <a:lnTo>
                    <a:pt x="1310" y="7455"/>
                  </a:lnTo>
                  <a:lnTo>
                    <a:pt x="1123" y="5927"/>
                  </a:lnTo>
                  <a:lnTo>
                    <a:pt x="904" y="4398"/>
                  </a:lnTo>
                  <a:lnTo>
                    <a:pt x="655" y="2932"/>
                  </a:lnTo>
                  <a:lnTo>
                    <a:pt x="374" y="143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6782;p75">
              <a:extLst>
                <a:ext uri="{FF2B5EF4-FFF2-40B4-BE49-F238E27FC236}">
                  <a16:creationId xmlns:a16="http://schemas.microsoft.com/office/drawing/2014/main" xmlns="" id="{ECFC7CE7-5E3E-464A-88E1-AF2EDDD5BE67}"/>
                </a:ext>
              </a:extLst>
            </p:cNvPr>
            <p:cNvSpPr/>
            <p:nvPr/>
          </p:nvSpPr>
          <p:spPr>
            <a:xfrm>
              <a:off x="3063800" y="3567025"/>
              <a:ext cx="909175" cy="431200"/>
            </a:xfrm>
            <a:custGeom>
              <a:avLst/>
              <a:gdLst/>
              <a:ahLst/>
              <a:cxnLst/>
              <a:rect l="l" t="t" r="r" b="b"/>
              <a:pathLst>
                <a:path w="36367" h="17248" extrusionOk="0">
                  <a:moveTo>
                    <a:pt x="14628" y="0"/>
                  </a:moveTo>
                  <a:lnTo>
                    <a:pt x="12850" y="31"/>
                  </a:lnTo>
                  <a:lnTo>
                    <a:pt x="11291" y="94"/>
                  </a:lnTo>
                  <a:lnTo>
                    <a:pt x="10605" y="156"/>
                  </a:lnTo>
                  <a:lnTo>
                    <a:pt x="9981" y="218"/>
                  </a:lnTo>
                  <a:lnTo>
                    <a:pt x="9419" y="312"/>
                  </a:lnTo>
                  <a:lnTo>
                    <a:pt x="8983" y="437"/>
                  </a:lnTo>
                  <a:lnTo>
                    <a:pt x="8016" y="717"/>
                  </a:lnTo>
                  <a:lnTo>
                    <a:pt x="7080" y="1029"/>
                  </a:lnTo>
                  <a:lnTo>
                    <a:pt x="6113" y="1279"/>
                  </a:lnTo>
                  <a:lnTo>
                    <a:pt x="5646" y="1372"/>
                  </a:lnTo>
                  <a:lnTo>
                    <a:pt x="5147" y="1466"/>
                  </a:lnTo>
                  <a:lnTo>
                    <a:pt x="4523" y="1497"/>
                  </a:lnTo>
                  <a:lnTo>
                    <a:pt x="3930" y="1466"/>
                  </a:lnTo>
                  <a:lnTo>
                    <a:pt x="3307" y="1372"/>
                  </a:lnTo>
                  <a:lnTo>
                    <a:pt x="2714" y="1216"/>
                  </a:lnTo>
                  <a:lnTo>
                    <a:pt x="2371" y="1092"/>
                  </a:lnTo>
                  <a:lnTo>
                    <a:pt x="1997" y="998"/>
                  </a:lnTo>
                  <a:lnTo>
                    <a:pt x="1809" y="967"/>
                  </a:lnTo>
                  <a:lnTo>
                    <a:pt x="1622" y="967"/>
                  </a:lnTo>
                  <a:lnTo>
                    <a:pt x="1466" y="998"/>
                  </a:lnTo>
                  <a:lnTo>
                    <a:pt x="1279" y="1092"/>
                  </a:lnTo>
                  <a:lnTo>
                    <a:pt x="1092" y="1248"/>
                  </a:lnTo>
                  <a:lnTo>
                    <a:pt x="936" y="1466"/>
                  </a:lnTo>
                  <a:lnTo>
                    <a:pt x="811" y="1684"/>
                  </a:lnTo>
                  <a:lnTo>
                    <a:pt x="687" y="1965"/>
                  </a:lnTo>
                  <a:lnTo>
                    <a:pt x="500" y="2526"/>
                  </a:lnTo>
                  <a:lnTo>
                    <a:pt x="375" y="2994"/>
                  </a:lnTo>
                  <a:lnTo>
                    <a:pt x="219" y="3587"/>
                  </a:lnTo>
                  <a:lnTo>
                    <a:pt x="94" y="4179"/>
                  </a:lnTo>
                  <a:lnTo>
                    <a:pt x="32" y="4803"/>
                  </a:lnTo>
                  <a:lnTo>
                    <a:pt x="1" y="5396"/>
                  </a:lnTo>
                  <a:lnTo>
                    <a:pt x="1" y="6051"/>
                  </a:lnTo>
                  <a:lnTo>
                    <a:pt x="63" y="6706"/>
                  </a:lnTo>
                  <a:lnTo>
                    <a:pt x="156" y="7361"/>
                  </a:lnTo>
                  <a:lnTo>
                    <a:pt x="312" y="8015"/>
                  </a:lnTo>
                  <a:lnTo>
                    <a:pt x="500" y="8515"/>
                  </a:lnTo>
                  <a:lnTo>
                    <a:pt x="687" y="9014"/>
                  </a:lnTo>
                  <a:lnTo>
                    <a:pt x="905" y="9513"/>
                  </a:lnTo>
                  <a:lnTo>
                    <a:pt x="1154" y="9980"/>
                  </a:lnTo>
                  <a:lnTo>
                    <a:pt x="1435" y="10417"/>
                  </a:lnTo>
                  <a:lnTo>
                    <a:pt x="1716" y="10885"/>
                  </a:lnTo>
                  <a:lnTo>
                    <a:pt x="2059" y="11290"/>
                  </a:lnTo>
                  <a:lnTo>
                    <a:pt x="2402" y="11696"/>
                  </a:lnTo>
                  <a:lnTo>
                    <a:pt x="2776" y="12070"/>
                  </a:lnTo>
                  <a:lnTo>
                    <a:pt x="3182" y="12444"/>
                  </a:lnTo>
                  <a:lnTo>
                    <a:pt x="3587" y="12756"/>
                  </a:lnTo>
                  <a:lnTo>
                    <a:pt x="4024" y="13068"/>
                  </a:lnTo>
                  <a:lnTo>
                    <a:pt x="4460" y="13349"/>
                  </a:lnTo>
                  <a:lnTo>
                    <a:pt x="4928" y="13629"/>
                  </a:lnTo>
                  <a:lnTo>
                    <a:pt x="5396" y="13848"/>
                  </a:lnTo>
                  <a:lnTo>
                    <a:pt x="5895" y="14035"/>
                  </a:lnTo>
                  <a:lnTo>
                    <a:pt x="6394" y="14222"/>
                  </a:lnTo>
                  <a:lnTo>
                    <a:pt x="6893" y="14347"/>
                  </a:lnTo>
                  <a:lnTo>
                    <a:pt x="7392" y="14472"/>
                  </a:lnTo>
                  <a:lnTo>
                    <a:pt x="7891" y="14565"/>
                  </a:lnTo>
                  <a:lnTo>
                    <a:pt x="8421" y="14627"/>
                  </a:lnTo>
                  <a:lnTo>
                    <a:pt x="8920" y="14659"/>
                  </a:lnTo>
                  <a:lnTo>
                    <a:pt x="9950" y="14690"/>
                  </a:lnTo>
                  <a:lnTo>
                    <a:pt x="11010" y="14690"/>
                  </a:lnTo>
                  <a:lnTo>
                    <a:pt x="12071" y="14627"/>
                  </a:lnTo>
                  <a:lnTo>
                    <a:pt x="13100" y="14534"/>
                  </a:lnTo>
                  <a:lnTo>
                    <a:pt x="14129" y="14409"/>
                  </a:lnTo>
                  <a:lnTo>
                    <a:pt x="25076" y="13224"/>
                  </a:lnTo>
                  <a:lnTo>
                    <a:pt x="25045" y="14503"/>
                  </a:lnTo>
                  <a:lnTo>
                    <a:pt x="25076" y="15781"/>
                  </a:lnTo>
                  <a:lnTo>
                    <a:pt x="25170" y="17247"/>
                  </a:lnTo>
                  <a:lnTo>
                    <a:pt x="35493" y="17247"/>
                  </a:lnTo>
                  <a:lnTo>
                    <a:pt x="35680" y="16374"/>
                  </a:lnTo>
                  <a:lnTo>
                    <a:pt x="35836" y="15407"/>
                  </a:lnTo>
                  <a:lnTo>
                    <a:pt x="35992" y="14347"/>
                  </a:lnTo>
                  <a:lnTo>
                    <a:pt x="36117" y="13255"/>
                  </a:lnTo>
                  <a:lnTo>
                    <a:pt x="36242" y="12101"/>
                  </a:lnTo>
                  <a:lnTo>
                    <a:pt x="36304" y="10947"/>
                  </a:lnTo>
                  <a:lnTo>
                    <a:pt x="36366" y="9762"/>
                  </a:lnTo>
                  <a:lnTo>
                    <a:pt x="36366" y="8608"/>
                  </a:lnTo>
                  <a:lnTo>
                    <a:pt x="36335" y="7516"/>
                  </a:lnTo>
                  <a:lnTo>
                    <a:pt x="36304" y="6456"/>
                  </a:lnTo>
                  <a:lnTo>
                    <a:pt x="36179" y="5458"/>
                  </a:lnTo>
                  <a:lnTo>
                    <a:pt x="36055" y="4585"/>
                  </a:lnTo>
                  <a:lnTo>
                    <a:pt x="35867" y="3805"/>
                  </a:lnTo>
                  <a:lnTo>
                    <a:pt x="35774" y="3462"/>
                  </a:lnTo>
                  <a:lnTo>
                    <a:pt x="35649" y="3181"/>
                  </a:lnTo>
                  <a:lnTo>
                    <a:pt x="35524" y="2901"/>
                  </a:lnTo>
                  <a:lnTo>
                    <a:pt x="35368" y="2682"/>
                  </a:lnTo>
                  <a:lnTo>
                    <a:pt x="35212" y="2495"/>
                  </a:lnTo>
                  <a:lnTo>
                    <a:pt x="35057" y="2370"/>
                  </a:lnTo>
                  <a:lnTo>
                    <a:pt x="34776" y="2246"/>
                  </a:lnTo>
                  <a:lnTo>
                    <a:pt x="34433" y="2121"/>
                  </a:lnTo>
                  <a:lnTo>
                    <a:pt x="33996" y="1965"/>
                  </a:lnTo>
                  <a:lnTo>
                    <a:pt x="33466" y="1840"/>
                  </a:lnTo>
                  <a:lnTo>
                    <a:pt x="32187" y="1559"/>
                  </a:lnTo>
                  <a:lnTo>
                    <a:pt x="30659" y="1310"/>
                  </a:lnTo>
                  <a:lnTo>
                    <a:pt x="28912" y="1060"/>
                  </a:lnTo>
                  <a:lnTo>
                    <a:pt x="27010" y="811"/>
                  </a:lnTo>
                  <a:lnTo>
                    <a:pt x="24983" y="593"/>
                  </a:lnTo>
                  <a:lnTo>
                    <a:pt x="22862" y="406"/>
                  </a:lnTo>
                  <a:lnTo>
                    <a:pt x="20741" y="250"/>
                  </a:lnTo>
                  <a:lnTo>
                    <a:pt x="18620" y="125"/>
                  </a:lnTo>
                  <a:lnTo>
                    <a:pt x="16562" y="31"/>
                  </a:lnTo>
                  <a:lnTo>
                    <a:pt x="14628" y="0"/>
                  </a:lnTo>
                  <a:close/>
                </a:path>
              </a:pathLst>
            </a:custGeom>
            <a:solidFill>
              <a:srgbClr val="0C16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6783;p75">
              <a:extLst>
                <a:ext uri="{FF2B5EF4-FFF2-40B4-BE49-F238E27FC236}">
                  <a16:creationId xmlns:a16="http://schemas.microsoft.com/office/drawing/2014/main" xmlns="" id="{EF537BAC-C271-45A8-9FF4-70C3849DED9D}"/>
                </a:ext>
              </a:extLst>
            </p:cNvPr>
            <p:cNvSpPr/>
            <p:nvPr/>
          </p:nvSpPr>
          <p:spPr>
            <a:xfrm>
              <a:off x="2804150" y="3567025"/>
              <a:ext cx="909175" cy="431200"/>
            </a:xfrm>
            <a:custGeom>
              <a:avLst/>
              <a:gdLst/>
              <a:ahLst/>
              <a:cxnLst/>
              <a:rect l="l" t="t" r="r" b="b"/>
              <a:pathLst>
                <a:path w="36367" h="17248" extrusionOk="0">
                  <a:moveTo>
                    <a:pt x="14628" y="0"/>
                  </a:moveTo>
                  <a:lnTo>
                    <a:pt x="12850" y="31"/>
                  </a:lnTo>
                  <a:lnTo>
                    <a:pt x="11291" y="94"/>
                  </a:lnTo>
                  <a:lnTo>
                    <a:pt x="10605" y="156"/>
                  </a:lnTo>
                  <a:lnTo>
                    <a:pt x="9981" y="218"/>
                  </a:lnTo>
                  <a:lnTo>
                    <a:pt x="9420" y="312"/>
                  </a:lnTo>
                  <a:lnTo>
                    <a:pt x="8952" y="437"/>
                  </a:lnTo>
                  <a:lnTo>
                    <a:pt x="8016" y="717"/>
                  </a:lnTo>
                  <a:lnTo>
                    <a:pt x="7081" y="1029"/>
                  </a:lnTo>
                  <a:lnTo>
                    <a:pt x="6114" y="1279"/>
                  </a:lnTo>
                  <a:lnTo>
                    <a:pt x="5646" y="1372"/>
                  </a:lnTo>
                  <a:lnTo>
                    <a:pt x="5147" y="1466"/>
                  </a:lnTo>
                  <a:lnTo>
                    <a:pt x="4523" y="1497"/>
                  </a:lnTo>
                  <a:lnTo>
                    <a:pt x="3930" y="1466"/>
                  </a:lnTo>
                  <a:lnTo>
                    <a:pt x="3307" y="1372"/>
                  </a:lnTo>
                  <a:lnTo>
                    <a:pt x="2714" y="1216"/>
                  </a:lnTo>
                  <a:lnTo>
                    <a:pt x="2371" y="1092"/>
                  </a:lnTo>
                  <a:lnTo>
                    <a:pt x="1997" y="998"/>
                  </a:lnTo>
                  <a:lnTo>
                    <a:pt x="1810" y="967"/>
                  </a:lnTo>
                  <a:lnTo>
                    <a:pt x="1623" y="967"/>
                  </a:lnTo>
                  <a:lnTo>
                    <a:pt x="1435" y="998"/>
                  </a:lnTo>
                  <a:lnTo>
                    <a:pt x="1279" y="1092"/>
                  </a:lnTo>
                  <a:lnTo>
                    <a:pt x="1092" y="1248"/>
                  </a:lnTo>
                  <a:lnTo>
                    <a:pt x="936" y="1466"/>
                  </a:lnTo>
                  <a:lnTo>
                    <a:pt x="812" y="1684"/>
                  </a:lnTo>
                  <a:lnTo>
                    <a:pt x="687" y="1965"/>
                  </a:lnTo>
                  <a:lnTo>
                    <a:pt x="500" y="2526"/>
                  </a:lnTo>
                  <a:lnTo>
                    <a:pt x="375" y="2994"/>
                  </a:lnTo>
                  <a:lnTo>
                    <a:pt x="219" y="3587"/>
                  </a:lnTo>
                  <a:lnTo>
                    <a:pt x="94" y="4179"/>
                  </a:lnTo>
                  <a:lnTo>
                    <a:pt x="32" y="4803"/>
                  </a:lnTo>
                  <a:lnTo>
                    <a:pt x="1" y="5396"/>
                  </a:lnTo>
                  <a:lnTo>
                    <a:pt x="1" y="6051"/>
                  </a:lnTo>
                  <a:lnTo>
                    <a:pt x="63" y="6706"/>
                  </a:lnTo>
                  <a:lnTo>
                    <a:pt x="157" y="7361"/>
                  </a:lnTo>
                  <a:lnTo>
                    <a:pt x="313" y="8015"/>
                  </a:lnTo>
                  <a:lnTo>
                    <a:pt x="469" y="8515"/>
                  </a:lnTo>
                  <a:lnTo>
                    <a:pt x="656" y="9014"/>
                  </a:lnTo>
                  <a:lnTo>
                    <a:pt x="905" y="9513"/>
                  </a:lnTo>
                  <a:lnTo>
                    <a:pt x="1155" y="9980"/>
                  </a:lnTo>
                  <a:lnTo>
                    <a:pt x="1404" y="10417"/>
                  </a:lnTo>
                  <a:lnTo>
                    <a:pt x="1716" y="10885"/>
                  </a:lnTo>
                  <a:lnTo>
                    <a:pt x="2059" y="11290"/>
                  </a:lnTo>
                  <a:lnTo>
                    <a:pt x="2402" y="11696"/>
                  </a:lnTo>
                  <a:lnTo>
                    <a:pt x="2776" y="12070"/>
                  </a:lnTo>
                  <a:lnTo>
                    <a:pt x="3151" y="12444"/>
                  </a:lnTo>
                  <a:lnTo>
                    <a:pt x="3587" y="12756"/>
                  </a:lnTo>
                  <a:lnTo>
                    <a:pt x="4024" y="13068"/>
                  </a:lnTo>
                  <a:lnTo>
                    <a:pt x="4461" y="13349"/>
                  </a:lnTo>
                  <a:lnTo>
                    <a:pt x="4929" y="13629"/>
                  </a:lnTo>
                  <a:lnTo>
                    <a:pt x="5396" y="13848"/>
                  </a:lnTo>
                  <a:lnTo>
                    <a:pt x="5895" y="14035"/>
                  </a:lnTo>
                  <a:lnTo>
                    <a:pt x="6394" y="14222"/>
                  </a:lnTo>
                  <a:lnTo>
                    <a:pt x="6893" y="14347"/>
                  </a:lnTo>
                  <a:lnTo>
                    <a:pt x="7392" y="14472"/>
                  </a:lnTo>
                  <a:lnTo>
                    <a:pt x="7891" y="14565"/>
                  </a:lnTo>
                  <a:lnTo>
                    <a:pt x="8422" y="14627"/>
                  </a:lnTo>
                  <a:lnTo>
                    <a:pt x="8921" y="14659"/>
                  </a:lnTo>
                  <a:lnTo>
                    <a:pt x="9950" y="14690"/>
                  </a:lnTo>
                  <a:lnTo>
                    <a:pt x="11010" y="14690"/>
                  </a:lnTo>
                  <a:lnTo>
                    <a:pt x="12040" y="14627"/>
                  </a:lnTo>
                  <a:lnTo>
                    <a:pt x="13100" y="14534"/>
                  </a:lnTo>
                  <a:lnTo>
                    <a:pt x="14129" y="14409"/>
                  </a:lnTo>
                  <a:lnTo>
                    <a:pt x="25045" y="13224"/>
                  </a:lnTo>
                  <a:lnTo>
                    <a:pt x="25045" y="14503"/>
                  </a:lnTo>
                  <a:lnTo>
                    <a:pt x="25076" y="15781"/>
                  </a:lnTo>
                  <a:lnTo>
                    <a:pt x="25170" y="17247"/>
                  </a:lnTo>
                  <a:lnTo>
                    <a:pt x="35462" y="17247"/>
                  </a:lnTo>
                  <a:lnTo>
                    <a:pt x="35680" y="16374"/>
                  </a:lnTo>
                  <a:lnTo>
                    <a:pt x="35836" y="15407"/>
                  </a:lnTo>
                  <a:lnTo>
                    <a:pt x="35992" y="14347"/>
                  </a:lnTo>
                  <a:lnTo>
                    <a:pt x="36117" y="13255"/>
                  </a:lnTo>
                  <a:lnTo>
                    <a:pt x="36242" y="12101"/>
                  </a:lnTo>
                  <a:lnTo>
                    <a:pt x="36304" y="10947"/>
                  </a:lnTo>
                  <a:lnTo>
                    <a:pt x="36367" y="9762"/>
                  </a:lnTo>
                  <a:lnTo>
                    <a:pt x="36367" y="8608"/>
                  </a:lnTo>
                  <a:lnTo>
                    <a:pt x="36335" y="7516"/>
                  </a:lnTo>
                  <a:lnTo>
                    <a:pt x="36273" y="6456"/>
                  </a:lnTo>
                  <a:lnTo>
                    <a:pt x="36179" y="5458"/>
                  </a:lnTo>
                  <a:lnTo>
                    <a:pt x="36055" y="4585"/>
                  </a:lnTo>
                  <a:lnTo>
                    <a:pt x="35868" y="3805"/>
                  </a:lnTo>
                  <a:lnTo>
                    <a:pt x="35774" y="3462"/>
                  </a:lnTo>
                  <a:lnTo>
                    <a:pt x="35649" y="3181"/>
                  </a:lnTo>
                  <a:lnTo>
                    <a:pt x="35493" y="2901"/>
                  </a:lnTo>
                  <a:lnTo>
                    <a:pt x="35369" y="2682"/>
                  </a:lnTo>
                  <a:lnTo>
                    <a:pt x="35213" y="2495"/>
                  </a:lnTo>
                  <a:lnTo>
                    <a:pt x="35026" y="2370"/>
                  </a:lnTo>
                  <a:lnTo>
                    <a:pt x="34776" y="2246"/>
                  </a:lnTo>
                  <a:lnTo>
                    <a:pt x="34433" y="2121"/>
                  </a:lnTo>
                  <a:lnTo>
                    <a:pt x="33996" y="1965"/>
                  </a:lnTo>
                  <a:lnTo>
                    <a:pt x="33466" y="1840"/>
                  </a:lnTo>
                  <a:lnTo>
                    <a:pt x="32187" y="1559"/>
                  </a:lnTo>
                  <a:lnTo>
                    <a:pt x="30659" y="1310"/>
                  </a:lnTo>
                  <a:lnTo>
                    <a:pt x="28913" y="1060"/>
                  </a:lnTo>
                  <a:lnTo>
                    <a:pt x="27010" y="811"/>
                  </a:lnTo>
                  <a:lnTo>
                    <a:pt x="24983" y="593"/>
                  </a:lnTo>
                  <a:lnTo>
                    <a:pt x="22862" y="406"/>
                  </a:lnTo>
                  <a:lnTo>
                    <a:pt x="20741" y="250"/>
                  </a:lnTo>
                  <a:lnTo>
                    <a:pt x="18620" y="125"/>
                  </a:lnTo>
                  <a:lnTo>
                    <a:pt x="16562" y="31"/>
                  </a:lnTo>
                  <a:lnTo>
                    <a:pt x="1462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6784;p75">
              <a:extLst>
                <a:ext uri="{FF2B5EF4-FFF2-40B4-BE49-F238E27FC236}">
                  <a16:creationId xmlns:a16="http://schemas.microsoft.com/office/drawing/2014/main" xmlns="" id="{BD0FA60E-4DEB-4F16-B5B3-E969841A1218}"/>
                </a:ext>
              </a:extLst>
            </p:cNvPr>
            <p:cNvSpPr/>
            <p:nvPr/>
          </p:nvSpPr>
          <p:spPr>
            <a:xfrm>
              <a:off x="3423250" y="3769750"/>
              <a:ext cx="86575" cy="159850"/>
            </a:xfrm>
            <a:custGeom>
              <a:avLst/>
              <a:gdLst/>
              <a:ahLst/>
              <a:cxnLst/>
              <a:rect l="l" t="t" r="r" b="b"/>
              <a:pathLst>
                <a:path w="3463" h="6394" extrusionOk="0">
                  <a:moveTo>
                    <a:pt x="3338" y="0"/>
                  </a:moveTo>
                  <a:lnTo>
                    <a:pt x="3275" y="31"/>
                  </a:lnTo>
                  <a:lnTo>
                    <a:pt x="3244" y="31"/>
                  </a:lnTo>
                  <a:lnTo>
                    <a:pt x="2714" y="530"/>
                  </a:lnTo>
                  <a:lnTo>
                    <a:pt x="2246" y="1029"/>
                  </a:lnTo>
                  <a:lnTo>
                    <a:pt x="1809" y="1559"/>
                  </a:lnTo>
                  <a:lnTo>
                    <a:pt x="1404" y="2152"/>
                  </a:lnTo>
                  <a:lnTo>
                    <a:pt x="1061" y="2745"/>
                  </a:lnTo>
                  <a:lnTo>
                    <a:pt x="749" y="3368"/>
                  </a:lnTo>
                  <a:lnTo>
                    <a:pt x="499" y="4023"/>
                  </a:lnTo>
                  <a:lnTo>
                    <a:pt x="281" y="4678"/>
                  </a:lnTo>
                  <a:lnTo>
                    <a:pt x="94" y="5458"/>
                  </a:lnTo>
                  <a:lnTo>
                    <a:pt x="0" y="6238"/>
                  </a:lnTo>
                  <a:lnTo>
                    <a:pt x="0" y="6300"/>
                  </a:lnTo>
                  <a:lnTo>
                    <a:pt x="32" y="6331"/>
                  </a:lnTo>
                  <a:lnTo>
                    <a:pt x="125" y="6394"/>
                  </a:lnTo>
                  <a:lnTo>
                    <a:pt x="219" y="6363"/>
                  </a:lnTo>
                  <a:lnTo>
                    <a:pt x="250" y="6331"/>
                  </a:lnTo>
                  <a:lnTo>
                    <a:pt x="250" y="6269"/>
                  </a:lnTo>
                  <a:lnTo>
                    <a:pt x="344" y="5614"/>
                  </a:lnTo>
                  <a:lnTo>
                    <a:pt x="499" y="4928"/>
                  </a:lnTo>
                  <a:lnTo>
                    <a:pt x="687" y="4304"/>
                  </a:lnTo>
                  <a:lnTo>
                    <a:pt x="905" y="3649"/>
                  </a:lnTo>
                  <a:lnTo>
                    <a:pt x="1217" y="3057"/>
                  </a:lnTo>
                  <a:lnTo>
                    <a:pt x="1529" y="2464"/>
                  </a:lnTo>
                  <a:lnTo>
                    <a:pt x="1903" y="1871"/>
                  </a:lnTo>
                  <a:lnTo>
                    <a:pt x="2308" y="1341"/>
                  </a:lnTo>
                  <a:lnTo>
                    <a:pt x="2839" y="780"/>
                  </a:lnTo>
                  <a:lnTo>
                    <a:pt x="3400" y="250"/>
                  </a:lnTo>
                  <a:lnTo>
                    <a:pt x="3431" y="218"/>
                  </a:lnTo>
                  <a:lnTo>
                    <a:pt x="3462" y="156"/>
                  </a:lnTo>
                  <a:lnTo>
                    <a:pt x="3400" y="62"/>
                  </a:lnTo>
                  <a:lnTo>
                    <a:pt x="3338" y="0"/>
                  </a:lnTo>
                  <a:close/>
                </a:path>
              </a:pathLst>
            </a:custGeom>
            <a:solidFill>
              <a:srgbClr val="0C16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6785;p75">
              <a:extLst>
                <a:ext uri="{FF2B5EF4-FFF2-40B4-BE49-F238E27FC236}">
                  <a16:creationId xmlns:a16="http://schemas.microsoft.com/office/drawing/2014/main" xmlns="" id="{B971AB5F-E5B1-4AC6-8058-BF631872F016}"/>
                </a:ext>
              </a:extLst>
            </p:cNvPr>
            <p:cNvSpPr/>
            <p:nvPr/>
          </p:nvSpPr>
          <p:spPr>
            <a:xfrm>
              <a:off x="3410000" y="3725300"/>
              <a:ext cx="66300" cy="153625"/>
            </a:xfrm>
            <a:custGeom>
              <a:avLst/>
              <a:gdLst/>
              <a:ahLst/>
              <a:cxnLst/>
              <a:rect l="l" t="t" r="r" b="b"/>
              <a:pathLst>
                <a:path w="2652" h="6145" extrusionOk="0">
                  <a:moveTo>
                    <a:pt x="2464" y="0"/>
                  </a:moveTo>
                  <a:lnTo>
                    <a:pt x="2433" y="32"/>
                  </a:lnTo>
                  <a:lnTo>
                    <a:pt x="1934" y="686"/>
                  </a:lnTo>
                  <a:lnTo>
                    <a:pt x="1466" y="1373"/>
                  </a:lnTo>
                  <a:lnTo>
                    <a:pt x="1092" y="2090"/>
                  </a:lnTo>
                  <a:lnTo>
                    <a:pt x="749" y="2838"/>
                  </a:lnTo>
                  <a:lnTo>
                    <a:pt x="468" y="3587"/>
                  </a:lnTo>
                  <a:lnTo>
                    <a:pt x="250" y="4398"/>
                  </a:lnTo>
                  <a:lnTo>
                    <a:pt x="94" y="5178"/>
                  </a:lnTo>
                  <a:lnTo>
                    <a:pt x="0" y="5989"/>
                  </a:lnTo>
                  <a:lnTo>
                    <a:pt x="0" y="6051"/>
                  </a:lnTo>
                  <a:lnTo>
                    <a:pt x="31" y="6113"/>
                  </a:lnTo>
                  <a:lnTo>
                    <a:pt x="125" y="6144"/>
                  </a:lnTo>
                  <a:lnTo>
                    <a:pt x="219" y="6113"/>
                  </a:lnTo>
                  <a:lnTo>
                    <a:pt x="250" y="6082"/>
                  </a:lnTo>
                  <a:lnTo>
                    <a:pt x="281" y="6020"/>
                  </a:lnTo>
                  <a:lnTo>
                    <a:pt x="375" y="5240"/>
                  </a:lnTo>
                  <a:lnTo>
                    <a:pt x="499" y="4460"/>
                  </a:lnTo>
                  <a:lnTo>
                    <a:pt x="718" y="3681"/>
                  </a:lnTo>
                  <a:lnTo>
                    <a:pt x="998" y="2932"/>
                  </a:lnTo>
                  <a:lnTo>
                    <a:pt x="1310" y="2184"/>
                  </a:lnTo>
                  <a:lnTo>
                    <a:pt x="1716" y="1497"/>
                  </a:lnTo>
                  <a:lnTo>
                    <a:pt x="2152" y="811"/>
                  </a:lnTo>
                  <a:lnTo>
                    <a:pt x="2651" y="187"/>
                  </a:lnTo>
                  <a:lnTo>
                    <a:pt x="2651" y="156"/>
                  </a:lnTo>
                  <a:lnTo>
                    <a:pt x="2651" y="94"/>
                  </a:lnTo>
                  <a:lnTo>
                    <a:pt x="2620" y="0"/>
                  </a:lnTo>
                  <a:close/>
                </a:path>
              </a:pathLst>
            </a:custGeom>
            <a:solidFill>
              <a:srgbClr val="0C16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6786;p75">
              <a:extLst>
                <a:ext uri="{FF2B5EF4-FFF2-40B4-BE49-F238E27FC236}">
                  <a16:creationId xmlns:a16="http://schemas.microsoft.com/office/drawing/2014/main" xmlns="" id="{8DB56B79-EED1-4157-ABA2-2408769033A8}"/>
                </a:ext>
              </a:extLst>
            </p:cNvPr>
            <p:cNvSpPr/>
            <p:nvPr/>
          </p:nvSpPr>
          <p:spPr>
            <a:xfrm>
              <a:off x="3027925" y="2079325"/>
              <a:ext cx="300225" cy="339200"/>
            </a:xfrm>
            <a:custGeom>
              <a:avLst/>
              <a:gdLst/>
              <a:ahLst/>
              <a:cxnLst/>
              <a:rect l="l" t="t" r="r" b="b"/>
              <a:pathLst>
                <a:path w="12009" h="13568" extrusionOk="0">
                  <a:moveTo>
                    <a:pt x="6270" y="0"/>
                  </a:moveTo>
                  <a:lnTo>
                    <a:pt x="5646" y="63"/>
                  </a:lnTo>
                  <a:lnTo>
                    <a:pt x="5022" y="188"/>
                  </a:lnTo>
                  <a:lnTo>
                    <a:pt x="4430" y="375"/>
                  </a:lnTo>
                  <a:lnTo>
                    <a:pt x="3837" y="593"/>
                  </a:lnTo>
                  <a:lnTo>
                    <a:pt x="3276" y="874"/>
                  </a:lnTo>
                  <a:lnTo>
                    <a:pt x="2777" y="1217"/>
                  </a:lnTo>
                  <a:lnTo>
                    <a:pt x="2278" y="1591"/>
                  </a:lnTo>
                  <a:lnTo>
                    <a:pt x="1810" y="1996"/>
                  </a:lnTo>
                  <a:lnTo>
                    <a:pt x="1404" y="2495"/>
                  </a:lnTo>
                  <a:lnTo>
                    <a:pt x="1030" y="2994"/>
                  </a:lnTo>
                  <a:lnTo>
                    <a:pt x="718" y="3587"/>
                  </a:lnTo>
                  <a:lnTo>
                    <a:pt x="437" y="4180"/>
                  </a:lnTo>
                  <a:lnTo>
                    <a:pt x="313" y="4616"/>
                  </a:lnTo>
                  <a:lnTo>
                    <a:pt x="188" y="5022"/>
                  </a:lnTo>
                  <a:lnTo>
                    <a:pt x="126" y="5427"/>
                  </a:lnTo>
                  <a:lnTo>
                    <a:pt x="63" y="5864"/>
                  </a:lnTo>
                  <a:lnTo>
                    <a:pt x="32" y="6300"/>
                  </a:lnTo>
                  <a:lnTo>
                    <a:pt x="1" y="6737"/>
                  </a:lnTo>
                  <a:lnTo>
                    <a:pt x="32" y="7174"/>
                  </a:lnTo>
                  <a:lnTo>
                    <a:pt x="63" y="7579"/>
                  </a:lnTo>
                  <a:lnTo>
                    <a:pt x="126" y="8016"/>
                  </a:lnTo>
                  <a:lnTo>
                    <a:pt x="219" y="8452"/>
                  </a:lnTo>
                  <a:lnTo>
                    <a:pt x="344" y="8858"/>
                  </a:lnTo>
                  <a:lnTo>
                    <a:pt x="469" y="9263"/>
                  </a:lnTo>
                  <a:lnTo>
                    <a:pt x="625" y="9669"/>
                  </a:lnTo>
                  <a:lnTo>
                    <a:pt x="812" y="10074"/>
                  </a:lnTo>
                  <a:lnTo>
                    <a:pt x="999" y="10449"/>
                  </a:lnTo>
                  <a:lnTo>
                    <a:pt x="1248" y="10823"/>
                  </a:lnTo>
                  <a:lnTo>
                    <a:pt x="1498" y="11197"/>
                  </a:lnTo>
                  <a:lnTo>
                    <a:pt x="1779" y="11571"/>
                  </a:lnTo>
                  <a:lnTo>
                    <a:pt x="2371" y="12257"/>
                  </a:lnTo>
                  <a:lnTo>
                    <a:pt x="3026" y="12944"/>
                  </a:lnTo>
                  <a:lnTo>
                    <a:pt x="3681" y="13567"/>
                  </a:lnTo>
                  <a:lnTo>
                    <a:pt x="7517" y="10261"/>
                  </a:lnTo>
                  <a:lnTo>
                    <a:pt x="11353" y="6955"/>
                  </a:lnTo>
                  <a:lnTo>
                    <a:pt x="11509" y="6831"/>
                  </a:lnTo>
                  <a:lnTo>
                    <a:pt x="11603" y="6768"/>
                  </a:lnTo>
                  <a:lnTo>
                    <a:pt x="11634" y="6675"/>
                  </a:lnTo>
                  <a:lnTo>
                    <a:pt x="11790" y="5989"/>
                  </a:lnTo>
                  <a:lnTo>
                    <a:pt x="11915" y="5271"/>
                  </a:lnTo>
                  <a:lnTo>
                    <a:pt x="11977" y="4585"/>
                  </a:lnTo>
                  <a:lnTo>
                    <a:pt x="12008" y="4242"/>
                  </a:lnTo>
                  <a:lnTo>
                    <a:pt x="12008" y="3899"/>
                  </a:lnTo>
                  <a:lnTo>
                    <a:pt x="11977" y="3556"/>
                  </a:lnTo>
                  <a:lnTo>
                    <a:pt x="11915" y="3244"/>
                  </a:lnTo>
                  <a:lnTo>
                    <a:pt x="11853" y="2901"/>
                  </a:lnTo>
                  <a:lnTo>
                    <a:pt x="11728" y="2589"/>
                  </a:lnTo>
                  <a:lnTo>
                    <a:pt x="11572" y="2277"/>
                  </a:lnTo>
                  <a:lnTo>
                    <a:pt x="11385" y="1996"/>
                  </a:lnTo>
                  <a:lnTo>
                    <a:pt x="11166" y="1685"/>
                  </a:lnTo>
                  <a:lnTo>
                    <a:pt x="10886" y="1435"/>
                  </a:lnTo>
                  <a:lnTo>
                    <a:pt x="10667" y="1217"/>
                  </a:lnTo>
                  <a:lnTo>
                    <a:pt x="10418" y="1061"/>
                  </a:lnTo>
                  <a:lnTo>
                    <a:pt x="9919" y="749"/>
                  </a:lnTo>
                  <a:lnTo>
                    <a:pt x="9389" y="499"/>
                  </a:lnTo>
                  <a:lnTo>
                    <a:pt x="8827" y="312"/>
                  </a:lnTo>
                  <a:lnTo>
                    <a:pt x="8172" y="156"/>
                  </a:lnTo>
                  <a:lnTo>
                    <a:pt x="7548" y="63"/>
                  </a:lnTo>
                  <a:lnTo>
                    <a:pt x="6894" y="0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6787;p75">
              <a:extLst>
                <a:ext uri="{FF2B5EF4-FFF2-40B4-BE49-F238E27FC236}">
                  <a16:creationId xmlns:a16="http://schemas.microsoft.com/office/drawing/2014/main" xmlns="" id="{6046F9CD-49E9-47FD-8A5C-0036649E7FD2}"/>
                </a:ext>
              </a:extLst>
            </p:cNvPr>
            <p:cNvSpPr/>
            <p:nvPr/>
          </p:nvSpPr>
          <p:spPr>
            <a:xfrm>
              <a:off x="3027925" y="2079325"/>
              <a:ext cx="300225" cy="339200"/>
            </a:xfrm>
            <a:custGeom>
              <a:avLst/>
              <a:gdLst/>
              <a:ahLst/>
              <a:cxnLst/>
              <a:rect l="l" t="t" r="r" b="b"/>
              <a:pathLst>
                <a:path w="12009" h="13568" fill="none" extrusionOk="0">
                  <a:moveTo>
                    <a:pt x="11634" y="6675"/>
                  </a:moveTo>
                  <a:lnTo>
                    <a:pt x="11634" y="6675"/>
                  </a:lnTo>
                  <a:lnTo>
                    <a:pt x="11790" y="5989"/>
                  </a:lnTo>
                  <a:lnTo>
                    <a:pt x="11915" y="5271"/>
                  </a:lnTo>
                  <a:lnTo>
                    <a:pt x="11977" y="4585"/>
                  </a:lnTo>
                  <a:lnTo>
                    <a:pt x="12008" y="4242"/>
                  </a:lnTo>
                  <a:lnTo>
                    <a:pt x="12008" y="3899"/>
                  </a:lnTo>
                  <a:lnTo>
                    <a:pt x="11977" y="3556"/>
                  </a:lnTo>
                  <a:lnTo>
                    <a:pt x="11915" y="3244"/>
                  </a:lnTo>
                  <a:lnTo>
                    <a:pt x="11853" y="2901"/>
                  </a:lnTo>
                  <a:lnTo>
                    <a:pt x="11728" y="2589"/>
                  </a:lnTo>
                  <a:lnTo>
                    <a:pt x="11572" y="2277"/>
                  </a:lnTo>
                  <a:lnTo>
                    <a:pt x="11385" y="1996"/>
                  </a:lnTo>
                  <a:lnTo>
                    <a:pt x="11166" y="1685"/>
                  </a:lnTo>
                  <a:lnTo>
                    <a:pt x="10886" y="1435"/>
                  </a:lnTo>
                  <a:lnTo>
                    <a:pt x="10886" y="1435"/>
                  </a:lnTo>
                  <a:lnTo>
                    <a:pt x="10667" y="1217"/>
                  </a:lnTo>
                  <a:lnTo>
                    <a:pt x="10418" y="1061"/>
                  </a:lnTo>
                  <a:lnTo>
                    <a:pt x="9919" y="749"/>
                  </a:lnTo>
                  <a:lnTo>
                    <a:pt x="9389" y="499"/>
                  </a:lnTo>
                  <a:lnTo>
                    <a:pt x="8827" y="312"/>
                  </a:lnTo>
                  <a:lnTo>
                    <a:pt x="8827" y="312"/>
                  </a:lnTo>
                  <a:lnTo>
                    <a:pt x="8172" y="156"/>
                  </a:lnTo>
                  <a:lnTo>
                    <a:pt x="7548" y="63"/>
                  </a:lnTo>
                  <a:lnTo>
                    <a:pt x="6894" y="0"/>
                  </a:lnTo>
                  <a:lnTo>
                    <a:pt x="6270" y="0"/>
                  </a:lnTo>
                  <a:lnTo>
                    <a:pt x="5646" y="63"/>
                  </a:lnTo>
                  <a:lnTo>
                    <a:pt x="5022" y="188"/>
                  </a:lnTo>
                  <a:lnTo>
                    <a:pt x="4430" y="375"/>
                  </a:lnTo>
                  <a:lnTo>
                    <a:pt x="3837" y="593"/>
                  </a:lnTo>
                  <a:lnTo>
                    <a:pt x="3276" y="874"/>
                  </a:lnTo>
                  <a:lnTo>
                    <a:pt x="2777" y="1217"/>
                  </a:lnTo>
                  <a:lnTo>
                    <a:pt x="2278" y="1591"/>
                  </a:lnTo>
                  <a:lnTo>
                    <a:pt x="1810" y="1996"/>
                  </a:lnTo>
                  <a:lnTo>
                    <a:pt x="1404" y="2495"/>
                  </a:lnTo>
                  <a:lnTo>
                    <a:pt x="1030" y="2994"/>
                  </a:lnTo>
                  <a:lnTo>
                    <a:pt x="718" y="3587"/>
                  </a:lnTo>
                  <a:lnTo>
                    <a:pt x="437" y="4180"/>
                  </a:lnTo>
                  <a:lnTo>
                    <a:pt x="437" y="4180"/>
                  </a:lnTo>
                  <a:lnTo>
                    <a:pt x="313" y="4616"/>
                  </a:lnTo>
                  <a:lnTo>
                    <a:pt x="188" y="5022"/>
                  </a:lnTo>
                  <a:lnTo>
                    <a:pt x="126" y="5427"/>
                  </a:lnTo>
                  <a:lnTo>
                    <a:pt x="63" y="5864"/>
                  </a:lnTo>
                  <a:lnTo>
                    <a:pt x="32" y="6300"/>
                  </a:lnTo>
                  <a:lnTo>
                    <a:pt x="1" y="6737"/>
                  </a:lnTo>
                  <a:lnTo>
                    <a:pt x="32" y="7174"/>
                  </a:lnTo>
                  <a:lnTo>
                    <a:pt x="63" y="7579"/>
                  </a:lnTo>
                  <a:lnTo>
                    <a:pt x="126" y="8016"/>
                  </a:lnTo>
                  <a:lnTo>
                    <a:pt x="219" y="8452"/>
                  </a:lnTo>
                  <a:lnTo>
                    <a:pt x="344" y="8858"/>
                  </a:lnTo>
                  <a:lnTo>
                    <a:pt x="469" y="9263"/>
                  </a:lnTo>
                  <a:lnTo>
                    <a:pt x="625" y="9669"/>
                  </a:lnTo>
                  <a:lnTo>
                    <a:pt x="812" y="10074"/>
                  </a:lnTo>
                  <a:lnTo>
                    <a:pt x="999" y="10449"/>
                  </a:lnTo>
                  <a:lnTo>
                    <a:pt x="1248" y="10823"/>
                  </a:lnTo>
                  <a:lnTo>
                    <a:pt x="1248" y="10823"/>
                  </a:lnTo>
                  <a:lnTo>
                    <a:pt x="1498" y="11197"/>
                  </a:lnTo>
                  <a:lnTo>
                    <a:pt x="1779" y="11571"/>
                  </a:lnTo>
                  <a:lnTo>
                    <a:pt x="2371" y="12257"/>
                  </a:lnTo>
                  <a:lnTo>
                    <a:pt x="3026" y="12944"/>
                  </a:lnTo>
                  <a:lnTo>
                    <a:pt x="3681" y="13567"/>
                  </a:lnTo>
                  <a:lnTo>
                    <a:pt x="3681" y="13567"/>
                  </a:lnTo>
                  <a:lnTo>
                    <a:pt x="7517" y="10261"/>
                  </a:lnTo>
                  <a:lnTo>
                    <a:pt x="11353" y="6955"/>
                  </a:lnTo>
                  <a:lnTo>
                    <a:pt x="11353" y="6955"/>
                  </a:lnTo>
                  <a:lnTo>
                    <a:pt x="11509" y="6831"/>
                  </a:lnTo>
                  <a:lnTo>
                    <a:pt x="11603" y="6768"/>
                  </a:lnTo>
                  <a:lnTo>
                    <a:pt x="11634" y="667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6788;p75">
              <a:extLst>
                <a:ext uri="{FF2B5EF4-FFF2-40B4-BE49-F238E27FC236}">
                  <a16:creationId xmlns:a16="http://schemas.microsoft.com/office/drawing/2014/main" xmlns="" id="{3BFA198C-5030-42E3-8C5D-2A01C142CF32}"/>
                </a:ext>
              </a:extLst>
            </p:cNvPr>
            <p:cNvSpPr/>
            <p:nvPr/>
          </p:nvSpPr>
          <p:spPr>
            <a:xfrm>
              <a:off x="3045075" y="2098825"/>
              <a:ext cx="283075" cy="319700"/>
            </a:xfrm>
            <a:custGeom>
              <a:avLst/>
              <a:gdLst/>
              <a:ahLst/>
              <a:cxnLst/>
              <a:rect l="l" t="t" r="r" b="b"/>
              <a:pathLst>
                <a:path w="11323" h="12788" extrusionOk="0">
                  <a:moveTo>
                    <a:pt x="5896" y="0"/>
                  </a:moveTo>
                  <a:lnTo>
                    <a:pt x="5303" y="62"/>
                  </a:lnTo>
                  <a:lnTo>
                    <a:pt x="4742" y="187"/>
                  </a:lnTo>
                  <a:lnTo>
                    <a:pt x="4149" y="343"/>
                  </a:lnTo>
                  <a:lnTo>
                    <a:pt x="3619" y="561"/>
                  </a:lnTo>
                  <a:lnTo>
                    <a:pt x="3089" y="811"/>
                  </a:lnTo>
                  <a:lnTo>
                    <a:pt x="2590" y="1123"/>
                  </a:lnTo>
                  <a:lnTo>
                    <a:pt x="2153" y="1497"/>
                  </a:lnTo>
                  <a:lnTo>
                    <a:pt x="1716" y="1871"/>
                  </a:lnTo>
                  <a:lnTo>
                    <a:pt x="1311" y="2339"/>
                  </a:lnTo>
                  <a:lnTo>
                    <a:pt x="968" y="2838"/>
                  </a:lnTo>
                  <a:lnTo>
                    <a:pt x="687" y="3368"/>
                  </a:lnTo>
                  <a:lnTo>
                    <a:pt x="406" y="3961"/>
                  </a:lnTo>
                  <a:lnTo>
                    <a:pt x="282" y="4335"/>
                  </a:lnTo>
                  <a:lnTo>
                    <a:pt x="188" y="4741"/>
                  </a:lnTo>
                  <a:lnTo>
                    <a:pt x="95" y="5115"/>
                  </a:lnTo>
                  <a:lnTo>
                    <a:pt x="32" y="5520"/>
                  </a:lnTo>
                  <a:lnTo>
                    <a:pt x="1" y="5926"/>
                  </a:lnTo>
                  <a:lnTo>
                    <a:pt x="1" y="6331"/>
                  </a:lnTo>
                  <a:lnTo>
                    <a:pt x="32" y="6737"/>
                  </a:lnTo>
                  <a:lnTo>
                    <a:pt x="63" y="7142"/>
                  </a:lnTo>
                  <a:lnTo>
                    <a:pt x="126" y="7548"/>
                  </a:lnTo>
                  <a:lnTo>
                    <a:pt x="219" y="7953"/>
                  </a:lnTo>
                  <a:lnTo>
                    <a:pt x="313" y="8359"/>
                  </a:lnTo>
                  <a:lnTo>
                    <a:pt x="438" y="8733"/>
                  </a:lnTo>
                  <a:lnTo>
                    <a:pt x="594" y="9107"/>
                  </a:lnTo>
                  <a:lnTo>
                    <a:pt x="750" y="9481"/>
                  </a:lnTo>
                  <a:lnTo>
                    <a:pt x="968" y="9856"/>
                  </a:lnTo>
                  <a:lnTo>
                    <a:pt x="1155" y="10199"/>
                  </a:lnTo>
                  <a:lnTo>
                    <a:pt x="1404" y="10542"/>
                  </a:lnTo>
                  <a:lnTo>
                    <a:pt x="1685" y="10916"/>
                  </a:lnTo>
                  <a:lnTo>
                    <a:pt x="2247" y="11571"/>
                  </a:lnTo>
                  <a:lnTo>
                    <a:pt x="2870" y="12195"/>
                  </a:lnTo>
                  <a:lnTo>
                    <a:pt x="3494" y="12787"/>
                  </a:lnTo>
                  <a:lnTo>
                    <a:pt x="7081" y="9669"/>
                  </a:lnTo>
                  <a:lnTo>
                    <a:pt x="10699" y="6550"/>
                  </a:lnTo>
                  <a:lnTo>
                    <a:pt x="10855" y="6425"/>
                  </a:lnTo>
                  <a:lnTo>
                    <a:pt x="10917" y="6363"/>
                  </a:lnTo>
                  <a:lnTo>
                    <a:pt x="10979" y="6300"/>
                  </a:lnTo>
                  <a:lnTo>
                    <a:pt x="11104" y="5645"/>
                  </a:lnTo>
                  <a:lnTo>
                    <a:pt x="11229" y="4959"/>
                  </a:lnTo>
                  <a:lnTo>
                    <a:pt x="11291" y="4304"/>
                  </a:lnTo>
                  <a:lnTo>
                    <a:pt x="11322" y="3992"/>
                  </a:lnTo>
                  <a:lnTo>
                    <a:pt x="11322" y="3680"/>
                  </a:lnTo>
                  <a:lnTo>
                    <a:pt x="11291" y="3337"/>
                  </a:lnTo>
                  <a:lnTo>
                    <a:pt x="11260" y="3025"/>
                  </a:lnTo>
                  <a:lnTo>
                    <a:pt x="11167" y="2745"/>
                  </a:lnTo>
                  <a:lnTo>
                    <a:pt x="11073" y="2433"/>
                  </a:lnTo>
                  <a:lnTo>
                    <a:pt x="10917" y="2152"/>
                  </a:lnTo>
                  <a:lnTo>
                    <a:pt x="10761" y="1871"/>
                  </a:lnTo>
                  <a:lnTo>
                    <a:pt x="10543" y="1591"/>
                  </a:lnTo>
                  <a:lnTo>
                    <a:pt x="10262" y="1341"/>
                  </a:lnTo>
                  <a:lnTo>
                    <a:pt x="10044" y="1154"/>
                  </a:lnTo>
                  <a:lnTo>
                    <a:pt x="9825" y="998"/>
                  </a:lnTo>
                  <a:lnTo>
                    <a:pt x="9358" y="717"/>
                  </a:lnTo>
                  <a:lnTo>
                    <a:pt x="8859" y="468"/>
                  </a:lnTo>
                  <a:lnTo>
                    <a:pt x="8328" y="281"/>
                  </a:lnTo>
                  <a:lnTo>
                    <a:pt x="7705" y="125"/>
                  </a:lnTo>
                  <a:lnTo>
                    <a:pt x="7112" y="31"/>
                  </a:lnTo>
                  <a:lnTo>
                    <a:pt x="648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6789;p75">
              <a:extLst>
                <a:ext uri="{FF2B5EF4-FFF2-40B4-BE49-F238E27FC236}">
                  <a16:creationId xmlns:a16="http://schemas.microsoft.com/office/drawing/2014/main" xmlns="" id="{A53571AA-A6CB-4467-9A0B-DF3E49C44E56}"/>
                </a:ext>
              </a:extLst>
            </p:cNvPr>
            <p:cNvSpPr/>
            <p:nvPr/>
          </p:nvSpPr>
          <p:spPr>
            <a:xfrm>
              <a:off x="3045075" y="2098825"/>
              <a:ext cx="283075" cy="319700"/>
            </a:xfrm>
            <a:custGeom>
              <a:avLst/>
              <a:gdLst/>
              <a:ahLst/>
              <a:cxnLst/>
              <a:rect l="l" t="t" r="r" b="b"/>
              <a:pathLst>
                <a:path w="11323" h="12788" fill="none" extrusionOk="0">
                  <a:moveTo>
                    <a:pt x="10979" y="6300"/>
                  </a:moveTo>
                  <a:lnTo>
                    <a:pt x="10979" y="6300"/>
                  </a:lnTo>
                  <a:lnTo>
                    <a:pt x="11104" y="5645"/>
                  </a:lnTo>
                  <a:lnTo>
                    <a:pt x="11229" y="4959"/>
                  </a:lnTo>
                  <a:lnTo>
                    <a:pt x="11291" y="4304"/>
                  </a:lnTo>
                  <a:lnTo>
                    <a:pt x="11322" y="3992"/>
                  </a:lnTo>
                  <a:lnTo>
                    <a:pt x="11322" y="3680"/>
                  </a:lnTo>
                  <a:lnTo>
                    <a:pt x="11291" y="3337"/>
                  </a:lnTo>
                  <a:lnTo>
                    <a:pt x="11260" y="3025"/>
                  </a:lnTo>
                  <a:lnTo>
                    <a:pt x="11167" y="2745"/>
                  </a:lnTo>
                  <a:lnTo>
                    <a:pt x="11073" y="2433"/>
                  </a:lnTo>
                  <a:lnTo>
                    <a:pt x="10917" y="2152"/>
                  </a:lnTo>
                  <a:lnTo>
                    <a:pt x="10761" y="1871"/>
                  </a:lnTo>
                  <a:lnTo>
                    <a:pt x="10543" y="1591"/>
                  </a:lnTo>
                  <a:lnTo>
                    <a:pt x="10262" y="1341"/>
                  </a:lnTo>
                  <a:lnTo>
                    <a:pt x="10262" y="1341"/>
                  </a:lnTo>
                  <a:lnTo>
                    <a:pt x="10044" y="1154"/>
                  </a:lnTo>
                  <a:lnTo>
                    <a:pt x="9825" y="998"/>
                  </a:lnTo>
                  <a:lnTo>
                    <a:pt x="9358" y="717"/>
                  </a:lnTo>
                  <a:lnTo>
                    <a:pt x="8859" y="468"/>
                  </a:lnTo>
                  <a:lnTo>
                    <a:pt x="8328" y="281"/>
                  </a:lnTo>
                  <a:lnTo>
                    <a:pt x="8328" y="281"/>
                  </a:lnTo>
                  <a:lnTo>
                    <a:pt x="7705" y="125"/>
                  </a:lnTo>
                  <a:lnTo>
                    <a:pt x="7112" y="31"/>
                  </a:lnTo>
                  <a:lnTo>
                    <a:pt x="6488" y="0"/>
                  </a:lnTo>
                  <a:lnTo>
                    <a:pt x="5896" y="0"/>
                  </a:lnTo>
                  <a:lnTo>
                    <a:pt x="5303" y="62"/>
                  </a:lnTo>
                  <a:lnTo>
                    <a:pt x="4742" y="187"/>
                  </a:lnTo>
                  <a:lnTo>
                    <a:pt x="4149" y="343"/>
                  </a:lnTo>
                  <a:lnTo>
                    <a:pt x="3619" y="561"/>
                  </a:lnTo>
                  <a:lnTo>
                    <a:pt x="3089" y="811"/>
                  </a:lnTo>
                  <a:lnTo>
                    <a:pt x="2590" y="1123"/>
                  </a:lnTo>
                  <a:lnTo>
                    <a:pt x="2153" y="1497"/>
                  </a:lnTo>
                  <a:lnTo>
                    <a:pt x="1716" y="1871"/>
                  </a:lnTo>
                  <a:lnTo>
                    <a:pt x="1311" y="2339"/>
                  </a:lnTo>
                  <a:lnTo>
                    <a:pt x="968" y="2838"/>
                  </a:lnTo>
                  <a:lnTo>
                    <a:pt x="687" y="3368"/>
                  </a:lnTo>
                  <a:lnTo>
                    <a:pt x="406" y="3961"/>
                  </a:lnTo>
                  <a:lnTo>
                    <a:pt x="406" y="3961"/>
                  </a:lnTo>
                  <a:lnTo>
                    <a:pt x="282" y="4335"/>
                  </a:lnTo>
                  <a:lnTo>
                    <a:pt x="188" y="4741"/>
                  </a:lnTo>
                  <a:lnTo>
                    <a:pt x="95" y="5115"/>
                  </a:lnTo>
                  <a:lnTo>
                    <a:pt x="32" y="5520"/>
                  </a:lnTo>
                  <a:lnTo>
                    <a:pt x="1" y="5926"/>
                  </a:lnTo>
                  <a:lnTo>
                    <a:pt x="1" y="6331"/>
                  </a:lnTo>
                  <a:lnTo>
                    <a:pt x="32" y="6737"/>
                  </a:lnTo>
                  <a:lnTo>
                    <a:pt x="63" y="7142"/>
                  </a:lnTo>
                  <a:lnTo>
                    <a:pt x="126" y="7548"/>
                  </a:lnTo>
                  <a:lnTo>
                    <a:pt x="219" y="7953"/>
                  </a:lnTo>
                  <a:lnTo>
                    <a:pt x="313" y="8359"/>
                  </a:lnTo>
                  <a:lnTo>
                    <a:pt x="438" y="8733"/>
                  </a:lnTo>
                  <a:lnTo>
                    <a:pt x="594" y="9107"/>
                  </a:lnTo>
                  <a:lnTo>
                    <a:pt x="750" y="9481"/>
                  </a:lnTo>
                  <a:lnTo>
                    <a:pt x="968" y="9856"/>
                  </a:lnTo>
                  <a:lnTo>
                    <a:pt x="1155" y="10199"/>
                  </a:lnTo>
                  <a:lnTo>
                    <a:pt x="1155" y="10199"/>
                  </a:lnTo>
                  <a:lnTo>
                    <a:pt x="1404" y="10542"/>
                  </a:lnTo>
                  <a:lnTo>
                    <a:pt x="1685" y="10916"/>
                  </a:lnTo>
                  <a:lnTo>
                    <a:pt x="2247" y="11571"/>
                  </a:lnTo>
                  <a:lnTo>
                    <a:pt x="2870" y="12195"/>
                  </a:lnTo>
                  <a:lnTo>
                    <a:pt x="3494" y="12787"/>
                  </a:lnTo>
                  <a:lnTo>
                    <a:pt x="3494" y="12787"/>
                  </a:lnTo>
                  <a:lnTo>
                    <a:pt x="7081" y="9669"/>
                  </a:lnTo>
                  <a:lnTo>
                    <a:pt x="10699" y="6550"/>
                  </a:lnTo>
                  <a:lnTo>
                    <a:pt x="10699" y="6550"/>
                  </a:lnTo>
                  <a:lnTo>
                    <a:pt x="10855" y="6425"/>
                  </a:lnTo>
                  <a:lnTo>
                    <a:pt x="10917" y="6363"/>
                  </a:lnTo>
                  <a:lnTo>
                    <a:pt x="10979" y="63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6790;p75">
              <a:extLst>
                <a:ext uri="{FF2B5EF4-FFF2-40B4-BE49-F238E27FC236}">
                  <a16:creationId xmlns:a16="http://schemas.microsoft.com/office/drawing/2014/main" xmlns="" id="{4A1BF8D1-841A-4A29-9F7D-463D8CFEE33E}"/>
                </a:ext>
              </a:extLst>
            </p:cNvPr>
            <p:cNvSpPr/>
            <p:nvPr/>
          </p:nvSpPr>
          <p:spPr>
            <a:xfrm>
              <a:off x="3063800" y="2339750"/>
              <a:ext cx="160650" cy="262775"/>
            </a:xfrm>
            <a:custGeom>
              <a:avLst/>
              <a:gdLst/>
              <a:ahLst/>
              <a:cxnLst/>
              <a:rect l="l" t="t" r="r" b="b"/>
              <a:pathLst>
                <a:path w="6426" h="10511" extrusionOk="0">
                  <a:moveTo>
                    <a:pt x="1186" y="0"/>
                  </a:moveTo>
                  <a:lnTo>
                    <a:pt x="999" y="1996"/>
                  </a:lnTo>
                  <a:lnTo>
                    <a:pt x="749" y="3992"/>
                  </a:lnTo>
                  <a:lnTo>
                    <a:pt x="437" y="5989"/>
                  </a:lnTo>
                  <a:lnTo>
                    <a:pt x="32" y="7953"/>
                  </a:lnTo>
                  <a:lnTo>
                    <a:pt x="1" y="8203"/>
                  </a:lnTo>
                  <a:lnTo>
                    <a:pt x="1" y="8421"/>
                  </a:lnTo>
                  <a:lnTo>
                    <a:pt x="32" y="8640"/>
                  </a:lnTo>
                  <a:lnTo>
                    <a:pt x="94" y="8858"/>
                  </a:lnTo>
                  <a:lnTo>
                    <a:pt x="188" y="9076"/>
                  </a:lnTo>
                  <a:lnTo>
                    <a:pt x="312" y="9263"/>
                  </a:lnTo>
                  <a:lnTo>
                    <a:pt x="468" y="9450"/>
                  </a:lnTo>
                  <a:lnTo>
                    <a:pt x="655" y="9575"/>
                  </a:lnTo>
                  <a:lnTo>
                    <a:pt x="1123" y="9887"/>
                  </a:lnTo>
                  <a:lnTo>
                    <a:pt x="1591" y="10105"/>
                  </a:lnTo>
                  <a:lnTo>
                    <a:pt x="2059" y="10293"/>
                  </a:lnTo>
                  <a:lnTo>
                    <a:pt x="2589" y="10417"/>
                  </a:lnTo>
                  <a:lnTo>
                    <a:pt x="3088" y="10511"/>
                  </a:lnTo>
                  <a:lnTo>
                    <a:pt x="3618" y="10511"/>
                  </a:lnTo>
                  <a:lnTo>
                    <a:pt x="4117" y="10480"/>
                  </a:lnTo>
                  <a:lnTo>
                    <a:pt x="4648" y="10417"/>
                  </a:lnTo>
                  <a:lnTo>
                    <a:pt x="4897" y="10324"/>
                  </a:lnTo>
                  <a:lnTo>
                    <a:pt x="5115" y="10230"/>
                  </a:lnTo>
                  <a:lnTo>
                    <a:pt x="5334" y="10074"/>
                  </a:lnTo>
                  <a:lnTo>
                    <a:pt x="5490" y="9918"/>
                  </a:lnTo>
                  <a:lnTo>
                    <a:pt x="5646" y="9731"/>
                  </a:lnTo>
                  <a:lnTo>
                    <a:pt x="5770" y="9513"/>
                  </a:lnTo>
                  <a:lnTo>
                    <a:pt x="5864" y="9263"/>
                  </a:lnTo>
                  <a:lnTo>
                    <a:pt x="5895" y="9014"/>
                  </a:lnTo>
                  <a:lnTo>
                    <a:pt x="6425" y="3899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AB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6791;p75">
              <a:extLst>
                <a:ext uri="{FF2B5EF4-FFF2-40B4-BE49-F238E27FC236}">
                  <a16:creationId xmlns:a16="http://schemas.microsoft.com/office/drawing/2014/main" xmlns="" id="{D63005B2-BE6D-498C-9619-CDCEA26E2230}"/>
                </a:ext>
              </a:extLst>
            </p:cNvPr>
            <p:cNvSpPr/>
            <p:nvPr/>
          </p:nvSpPr>
          <p:spPr>
            <a:xfrm>
              <a:off x="3063800" y="2339750"/>
              <a:ext cx="160650" cy="262775"/>
            </a:xfrm>
            <a:custGeom>
              <a:avLst/>
              <a:gdLst/>
              <a:ahLst/>
              <a:cxnLst/>
              <a:rect l="l" t="t" r="r" b="b"/>
              <a:pathLst>
                <a:path w="6426" h="10511" fill="none" extrusionOk="0">
                  <a:moveTo>
                    <a:pt x="1186" y="0"/>
                  </a:moveTo>
                  <a:lnTo>
                    <a:pt x="1186" y="0"/>
                  </a:lnTo>
                  <a:lnTo>
                    <a:pt x="999" y="1996"/>
                  </a:lnTo>
                  <a:lnTo>
                    <a:pt x="749" y="3992"/>
                  </a:lnTo>
                  <a:lnTo>
                    <a:pt x="437" y="5989"/>
                  </a:lnTo>
                  <a:lnTo>
                    <a:pt x="32" y="7953"/>
                  </a:lnTo>
                  <a:lnTo>
                    <a:pt x="32" y="7953"/>
                  </a:lnTo>
                  <a:lnTo>
                    <a:pt x="1" y="8203"/>
                  </a:lnTo>
                  <a:lnTo>
                    <a:pt x="1" y="8421"/>
                  </a:lnTo>
                  <a:lnTo>
                    <a:pt x="32" y="8640"/>
                  </a:lnTo>
                  <a:lnTo>
                    <a:pt x="94" y="8858"/>
                  </a:lnTo>
                  <a:lnTo>
                    <a:pt x="188" y="9076"/>
                  </a:lnTo>
                  <a:lnTo>
                    <a:pt x="312" y="9263"/>
                  </a:lnTo>
                  <a:lnTo>
                    <a:pt x="468" y="9450"/>
                  </a:lnTo>
                  <a:lnTo>
                    <a:pt x="655" y="9575"/>
                  </a:lnTo>
                  <a:lnTo>
                    <a:pt x="655" y="9575"/>
                  </a:lnTo>
                  <a:lnTo>
                    <a:pt x="1123" y="9887"/>
                  </a:lnTo>
                  <a:lnTo>
                    <a:pt x="1591" y="10105"/>
                  </a:lnTo>
                  <a:lnTo>
                    <a:pt x="2059" y="10293"/>
                  </a:lnTo>
                  <a:lnTo>
                    <a:pt x="2589" y="10417"/>
                  </a:lnTo>
                  <a:lnTo>
                    <a:pt x="3088" y="10511"/>
                  </a:lnTo>
                  <a:lnTo>
                    <a:pt x="3618" y="10511"/>
                  </a:lnTo>
                  <a:lnTo>
                    <a:pt x="4117" y="10480"/>
                  </a:lnTo>
                  <a:lnTo>
                    <a:pt x="4648" y="10417"/>
                  </a:lnTo>
                  <a:lnTo>
                    <a:pt x="4648" y="10417"/>
                  </a:lnTo>
                  <a:lnTo>
                    <a:pt x="4897" y="10324"/>
                  </a:lnTo>
                  <a:lnTo>
                    <a:pt x="5115" y="10230"/>
                  </a:lnTo>
                  <a:lnTo>
                    <a:pt x="5334" y="10074"/>
                  </a:lnTo>
                  <a:lnTo>
                    <a:pt x="5490" y="9918"/>
                  </a:lnTo>
                  <a:lnTo>
                    <a:pt x="5646" y="9731"/>
                  </a:lnTo>
                  <a:lnTo>
                    <a:pt x="5770" y="9513"/>
                  </a:lnTo>
                  <a:lnTo>
                    <a:pt x="5864" y="9263"/>
                  </a:lnTo>
                  <a:lnTo>
                    <a:pt x="5895" y="9014"/>
                  </a:lnTo>
                  <a:lnTo>
                    <a:pt x="5895" y="9014"/>
                  </a:lnTo>
                  <a:lnTo>
                    <a:pt x="6425" y="3899"/>
                  </a:lnTo>
                  <a:lnTo>
                    <a:pt x="11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6792;p75">
              <a:extLst>
                <a:ext uri="{FF2B5EF4-FFF2-40B4-BE49-F238E27FC236}">
                  <a16:creationId xmlns:a16="http://schemas.microsoft.com/office/drawing/2014/main" xmlns="" id="{F5456F94-C7F7-4AC0-8DAE-70FC6F536913}"/>
                </a:ext>
              </a:extLst>
            </p:cNvPr>
            <p:cNvSpPr/>
            <p:nvPr/>
          </p:nvSpPr>
          <p:spPr>
            <a:xfrm>
              <a:off x="3080175" y="2388100"/>
              <a:ext cx="9375" cy="67075"/>
            </a:xfrm>
            <a:custGeom>
              <a:avLst/>
              <a:gdLst/>
              <a:ahLst/>
              <a:cxnLst/>
              <a:rect l="l" t="t" r="r" b="b"/>
              <a:pathLst>
                <a:path w="375" h="2683" extrusionOk="0">
                  <a:moveTo>
                    <a:pt x="375" y="0"/>
                  </a:moveTo>
                  <a:lnTo>
                    <a:pt x="375" y="0"/>
                  </a:lnTo>
                  <a:lnTo>
                    <a:pt x="188" y="1341"/>
                  </a:lnTo>
                  <a:lnTo>
                    <a:pt x="0" y="2682"/>
                  </a:lnTo>
                  <a:lnTo>
                    <a:pt x="0" y="2682"/>
                  </a:lnTo>
                  <a:lnTo>
                    <a:pt x="0" y="2682"/>
                  </a:lnTo>
                  <a:lnTo>
                    <a:pt x="0" y="2682"/>
                  </a:lnTo>
                  <a:lnTo>
                    <a:pt x="188" y="1341"/>
                  </a:lnTo>
                  <a:lnTo>
                    <a:pt x="375" y="0"/>
                  </a:lnTo>
                  <a:lnTo>
                    <a:pt x="375" y="0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rgbClr val="D0CF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6793;p75">
              <a:extLst>
                <a:ext uri="{FF2B5EF4-FFF2-40B4-BE49-F238E27FC236}">
                  <a16:creationId xmlns:a16="http://schemas.microsoft.com/office/drawing/2014/main" xmlns="" id="{9AE80528-BFF8-48E7-9E33-C50151A3B92E}"/>
                </a:ext>
              </a:extLst>
            </p:cNvPr>
            <p:cNvSpPr/>
            <p:nvPr/>
          </p:nvSpPr>
          <p:spPr>
            <a:xfrm>
              <a:off x="3080175" y="2388100"/>
              <a:ext cx="9375" cy="67075"/>
            </a:xfrm>
            <a:custGeom>
              <a:avLst/>
              <a:gdLst/>
              <a:ahLst/>
              <a:cxnLst/>
              <a:rect l="l" t="t" r="r" b="b"/>
              <a:pathLst>
                <a:path w="375" h="2683" fill="none" extrusionOk="0">
                  <a:moveTo>
                    <a:pt x="375" y="0"/>
                  </a:moveTo>
                  <a:lnTo>
                    <a:pt x="375" y="0"/>
                  </a:lnTo>
                  <a:lnTo>
                    <a:pt x="188" y="1341"/>
                  </a:lnTo>
                  <a:lnTo>
                    <a:pt x="0" y="2682"/>
                  </a:lnTo>
                  <a:lnTo>
                    <a:pt x="0" y="2682"/>
                  </a:lnTo>
                  <a:lnTo>
                    <a:pt x="0" y="2682"/>
                  </a:lnTo>
                  <a:lnTo>
                    <a:pt x="0" y="2682"/>
                  </a:lnTo>
                  <a:lnTo>
                    <a:pt x="188" y="1341"/>
                  </a:lnTo>
                  <a:lnTo>
                    <a:pt x="375" y="0"/>
                  </a:lnTo>
                  <a:lnTo>
                    <a:pt x="375" y="0"/>
                  </a:lnTo>
                  <a:lnTo>
                    <a:pt x="37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6794;p75">
              <a:extLst>
                <a:ext uri="{FF2B5EF4-FFF2-40B4-BE49-F238E27FC236}">
                  <a16:creationId xmlns:a16="http://schemas.microsoft.com/office/drawing/2014/main" xmlns="" id="{34FEDF1F-1CD5-44EE-911D-EE383D62B854}"/>
                </a:ext>
              </a:extLst>
            </p:cNvPr>
            <p:cNvSpPr/>
            <p:nvPr/>
          </p:nvSpPr>
          <p:spPr>
            <a:xfrm>
              <a:off x="3089525" y="2375625"/>
              <a:ext cx="800" cy="12500"/>
            </a:xfrm>
            <a:custGeom>
              <a:avLst/>
              <a:gdLst/>
              <a:ahLst/>
              <a:cxnLst/>
              <a:rect l="l" t="t" r="r" b="b"/>
              <a:pathLst>
                <a:path w="32" h="500" extrusionOk="0">
                  <a:moveTo>
                    <a:pt x="32" y="0"/>
                  </a:moveTo>
                  <a:lnTo>
                    <a:pt x="32" y="0"/>
                  </a:lnTo>
                  <a:lnTo>
                    <a:pt x="1" y="499"/>
                  </a:lnTo>
                  <a:lnTo>
                    <a:pt x="1" y="499"/>
                  </a:lnTo>
                  <a:lnTo>
                    <a:pt x="1" y="499"/>
                  </a:lnTo>
                  <a:lnTo>
                    <a:pt x="1" y="499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64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6795;p75">
              <a:extLst>
                <a:ext uri="{FF2B5EF4-FFF2-40B4-BE49-F238E27FC236}">
                  <a16:creationId xmlns:a16="http://schemas.microsoft.com/office/drawing/2014/main" xmlns="" id="{CE72AC1C-1D66-4FB4-9614-29B52CE4FEF4}"/>
                </a:ext>
              </a:extLst>
            </p:cNvPr>
            <p:cNvSpPr/>
            <p:nvPr/>
          </p:nvSpPr>
          <p:spPr>
            <a:xfrm>
              <a:off x="3089525" y="2375625"/>
              <a:ext cx="800" cy="12500"/>
            </a:xfrm>
            <a:custGeom>
              <a:avLst/>
              <a:gdLst/>
              <a:ahLst/>
              <a:cxnLst/>
              <a:rect l="l" t="t" r="r" b="b"/>
              <a:pathLst>
                <a:path w="32" h="500" fill="none" extrusionOk="0">
                  <a:moveTo>
                    <a:pt x="32" y="0"/>
                  </a:moveTo>
                  <a:lnTo>
                    <a:pt x="32" y="0"/>
                  </a:lnTo>
                  <a:lnTo>
                    <a:pt x="1" y="499"/>
                  </a:lnTo>
                  <a:lnTo>
                    <a:pt x="1" y="499"/>
                  </a:lnTo>
                  <a:lnTo>
                    <a:pt x="1" y="499"/>
                  </a:lnTo>
                  <a:lnTo>
                    <a:pt x="1" y="499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6796;p75">
              <a:extLst>
                <a:ext uri="{FF2B5EF4-FFF2-40B4-BE49-F238E27FC236}">
                  <a16:creationId xmlns:a16="http://schemas.microsoft.com/office/drawing/2014/main" xmlns="" id="{DA486582-49FD-44F5-A438-B18FDBE375DB}"/>
                </a:ext>
              </a:extLst>
            </p:cNvPr>
            <p:cNvSpPr/>
            <p:nvPr/>
          </p:nvSpPr>
          <p:spPr>
            <a:xfrm>
              <a:off x="3090300" y="2345200"/>
              <a:ext cx="3150" cy="30425"/>
            </a:xfrm>
            <a:custGeom>
              <a:avLst/>
              <a:gdLst/>
              <a:ahLst/>
              <a:cxnLst/>
              <a:rect l="l" t="t" r="r" b="b"/>
              <a:pathLst>
                <a:path w="126" h="1217" extrusionOk="0">
                  <a:moveTo>
                    <a:pt x="126" y="1"/>
                  </a:moveTo>
                  <a:lnTo>
                    <a:pt x="126" y="1"/>
                  </a:lnTo>
                  <a:lnTo>
                    <a:pt x="1" y="1217"/>
                  </a:lnTo>
                  <a:lnTo>
                    <a:pt x="1" y="1217"/>
                  </a:lnTo>
                  <a:lnTo>
                    <a:pt x="1" y="1217"/>
                  </a:lnTo>
                  <a:lnTo>
                    <a:pt x="1" y="1217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1B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6797;p75">
              <a:extLst>
                <a:ext uri="{FF2B5EF4-FFF2-40B4-BE49-F238E27FC236}">
                  <a16:creationId xmlns:a16="http://schemas.microsoft.com/office/drawing/2014/main" xmlns="" id="{BF891DF0-BEF5-4438-8DB6-28703997A8F0}"/>
                </a:ext>
              </a:extLst>
            </p:cNvPr>
            <p:cNvSpPr/>
            <p:nvPr/>
          </p:nvSpPr>
          <p:spPr>
            <a:xfrm>
              <a:off x="3090300" y="2345200"/>
              <a:ext cx="3150" cy="30425"/>
            </a:xfrm>
            <a:custGeom>
              <a:avLst/>
              <a:gdLst/>
              <a:ahLst/>
              <a:cxnLst/>
              <a:rect l="l" t="t" r="r" b="b"/>
              <a:pathLst>
                <a:path w="126" h="1217" fill="none" extrusionOk="0">
                  <a:moveTo>
                    <a:pt x="126" y="1"/>
                  </a:moveTo>
                  <a:lnTo>
                    <a:pt x="126" y="1"/>
                  </a:lnTo>
                  <a:lnTo>
                    <a:pt x="1" y="1217"/>
                  </a:lnTo>
                  <a:lnTo>
                    <a:pt x="1" y="1217"/>
                  </a:lnTo>
                  <a:lnTo>
                    <a:pt x="1" y="1217"/>
                  </a:lnTo>
                  <a:lnTo>
                    <a:pt x="1" y="1217"/>
                  </a:lnTo>
                  <a:lnTo>
                    <a:pt x="12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6798;p75">
              <a:extLst>
                <a:ext uri="{FF2B5EF4-FFF2-40B4-BE49-F238E27FC236}">
                  <a16:creationId xmlns:a16="http://schemas.microsoft.com/office/drawing/2014/main" xmlns="" id="{19FAF713-A37A-420D-838A-A56FE7B24C68}"/>
                </a:ext>
              </a:extLst>
            </p:cNvPr>
            <p:cNvSpPr/>
            <p:nvPr/>
          </p:nvSpPr>
          <p:spPr>
            <a:xfrm>
              <a:off x="3215075" y="2437200"/>
              <a:ext cx="9375" cy="87375"/>
            </a:xfrm>
            <a:custGeom>
              <a:avLst/>
              <a:gdLst/>
              <a:ahLst/>
              <a:cxnLst/>
              <a:rect l="l" t="t" r="r" b="b"/>
              <a:pathLst>
                <a:path w="375" h="3495" extrusionOk="0">
                  <a:moveTo>
                    <a:pt x="374" y="1"/>
                  </a:moveTo>
                  <a:lnTo>
                    <a:pt x="374" y="1"/>
                  </a:lnTo>
                  <a:lnTo>
                    <a:pt x="0" y="3494"/>
                  </a:lnTo>
                  <a:lnTo>
                    <a:pt x="0" y="3494"/>
                  </a:lnTo>
                  <a:lnTo>
                    <a:pt x="0" y="3494"/>
                  </a:lnTo>
                  <a:lnTo>
                    <a:pt x="374" y="1"/>
                  </a:lnTo>
                  <a:close/>
                </a:path>
              </a:pathLst>
            </a:custGeom>
            <a:solidFill>
              <a:srgbClr val="D0CF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6799;p75">
              <a:extLst>
                <a:ext uri="{FF2B5EF4-FFF2-40B4-BE49-F238E27FC236}">
                  <a16:creationId xmlns:a16="http://schemas.microsoft.com/office/drawing/2014/main" xmlns="" id="{9B6C85B0-89C5-4D1C-995D-DBE58910D8B2}"/>
                </a:ext>
              </a:extLst>
            </p:cNvPr>
            <p:cNvSpPr/>
            <p:nvPr/>
          </p:nvSpPr>
          <p:spPr>
            <a:xfrm>
              <a:off x="3215075" y="2437200"/>
              <a:ext cx="9375" cy="87375"/>
            </a:xfrm>
            <a:custGeom>
              <a:avLst/>
              <a:gdLst/>
              <a:ahLst/>
              <a:cxnLst/>
              <a:rect l="l" t="t" r="r" b="b"/>
              <a:pathLst>
                <a:path w="375" h="3495" fill="none" extrusionOk="0">
                  <a:moveTo>
                    <a:pt x="374" y="1"/>
                  </a:moveTo>
                  <a:lnTo>
                    <a:pt x="374" y="1"/>
                  </a:lnTo>
                  <a:lnTo>
                    <a:pt x="0" y="3494"/>
                  </a:lnTo>
                  <a:lnTo>
                    <a:pt x="0" y="3494"/>
                  </a:lnTo>
                  <a:lnTo>
                    <a:pt x="0" y="3494"/>
                  </a:lnTo>
                  <a:lnTo>
                    <a:pt x="3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6800;p75">
              <a:extLst>
                <a:ext uri="{FF2B5EF4-FFF2-40B4-BE49-F238E27FC236}">
                  <a16:creationId xmlns:a16="http://schemas.microsoft.com/office/drawing/2014/main" xmlns="" id="{30A718BC-2A81-4C34-98C6-3BB19EB72D80}"/>
                </a:ext>
              </a:extLst>
            </p:cNvPr>
            <p:cNvSpPr/>
            <p:nvPr/>
          </p:nvSpPr>
          <p:spPr>
            <a:xfrm>
              <a:off x="3215075" y="2524550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0" y="0"/>
                  </a:moveTo>
                  <a:lnTo>
                    <a:pt x="0" y="0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4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6801;p75">
              <a:extLst>
                <a:ext uri="{FF2B5EF4-FFF2-40B4-BE49-F238E27FC236}">
                  <a16:creationId xmlns:a16="http://schemas.microsoft.com/office/drawing/2014/main" xmlns="" id="{E31C05DD-06CA-406F-908B-1E85C37FB749}"/>
                </a:ext>
              </a:extLst>
            </p:cNvPr>
            <p:cNvSpPr/>
            <p:nvPr/>
          </p:nvSpPr>
          <p:spPr>
            <a:xfrm>
              <a:off x="3215075" y="2524550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6802;p75">
              <a:extLst>
                <a:ext uri="{FF2B5EF4-FFF2-40B4-BE49-F238E27FC236}">
                  <a16:creationId xmlns:a16="http://schemas.microsoft.com/office/drawing/2014/main" xmlns="" id="{B176C9AE-4FDB-4B7C-9C60-CF7205744E50}"/>
                </a:ext>
              </a:extLst>
            </p:cNvPr>
            <p:cNvSpPr/>
            <p:nvPr/>
          </p:nvSpPr>
          <p:spPr>
            <a:xfrm>
              <a:off x="3080175" y="2339750"/>
              <a:ext cx="144275" cy="210550"/>
            </a:xfrm>
            <a:custGeom>
              <a:avLst/>
              <a:gdLst/>
              <a:ahLst/>
              <a:cxnLst/>
              <a:rect l="l" t="t" r="r" b="b"/>
              <a:pathLst>
                <a:path w="5771" h="8422" extrusionOk="0">
                  <a:moveTo>
                    <a:pt x="531" y="0"/>
                  </a:moveTo>
                  <a:lnTo>
                    <a:pt x="531" y="63"/>
                  </a:lnTo>
                  <a:lnTo>
                    <a:pt x="531" y="125"/>
                  </a:lnTo>
                  <a:lnTo>
                    <a:pt x="531" y="187"/>
                  </a:lnTo>
                  <a:lnTo>
                    <a:pt x="531" y="219"/>
                  </a:lnTo>
                  <a:lnTo>
                    <a:pt x="406" y="1435"/>
                  </a:lnTo>
                  <a:lnTo>
                    <a:pt x="375" y="1934"/>
                  </a:lnTo>
                  <a:lnTo>
                    <a:pt x="188" y="3275"/>
                  </a:lnTo>
                  <a:lnTo>
                    <a:pt x="0" y="4616"/>
                  </a:lnTo>
                  <a:lnTo>
                    <a:pt x="281" y="5115"/>
                  </a:lnTo>
                  <a:lnTo>
                    <a:pt x="593" y="5614"/>
                  </a:lnTo>
                  <a:lnTo>
                    <a:pt x="936" y="6051"/>
                  </a:lnTo>
                  <a:lnTo>
                    <a:pt x="1342" y="6456"/>
                  </a:lnTo>
                  <a:lnTo>
                    <a:pt x="1778" y="6831"/>
                  </a:lnTo>
                  <a:lnTo>
                    <a:pt x="2246" y="7174"/>
                  </a:lnTo>
                  <a:lnTo>
                    <a:pt x="2745" y="7517"/>
                  </a:lnTo>
                  <a:lnTo>
                    <a:pt x="3275" y="7829"/>
                  </a:lnTo>
                  <a:lnTo>
                    <a:pt x="3774" y="8016"/>
                  </a:lnTo>
                  <a:lnTo>
                    <a:pt x="4273" y="8172"/>
                  </a:lnTo>
                  <a:lnTo>
                    <a:pt x="4772" y="8328"/>
                  </a:lnTo>
                  <a:lnTo>
                    <a:pt x="5303" y="8421"/>
                  </a:lnTo>
                  <a:lnTo>
                    <a:pt x="5396" y="7423"/>
                  </a:lnTo>
                  <a:lnTo>
                    <a:pt x="5396" y="7392"/>
                  </a:lnTo>
                  <a:lnTo>
                    <a:pt x="5770" y="3899"/>
                  </a:lnTo>
                  <a:lnTo>
                    <a:pt x="531" y="0"/>
                  </a:lnTo>
                  <a:close/>
                </a:path>
              </a:pathLst>
            </a:custGeom>
            <a:solidFill>
              <a:srgbClr val="8D5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6803;p75">
              <a:extLst>
                <a:ext uri="{FF2B5EF4-FFF2-40B4-BE49-F238E27FC236}">
                  <a16:creationId xmlns:a16="http://schemas.microsoft.com/office/drawing/2014/main" xmlns="" id="{D54E7CF2-E10C-4964-A3ED-779D317B954F}"/>
                </a:ext>
              </a:extLst>
            </p:cNvPr>
            <p:cNvSpPr/>
            <p:nvPr/>
          </p:nvSpPr>
          <p:spPr>
            <a:xfrm>
              <a:off x="3080175" y="2339750"/>
              <a:ext cx="144275" cy="210550"/>
            </a:xfrm>
            <a:custGeom>
              <a:avLst/>
              <a:gdLst/>
              <a:ahLst/>
              <a:cxnLst/>
              <a:rect l="l" t="t" r="r" b="b"/>
              <a:pathLst>
                <a:path w="5771" h="8422" fill="none" extrusionOk="0">
                  <a:moveTo>
                    <a:pt x="531" y="0"/>
                  </a:moveTo>
                  <a:lnTo>
                    <a:pt x="531" y="0"/>
                  </a:lnTo>
                  <a:lnTo>
                    <a:pt x="531" y="0"/>
                  </a:lnTo>
                  <a:lnTo>
                    <a:pt x="531" y="63"/>
                  </a:lnTo>
                  <a:lnTo>
                    <a:pt x="531" y="63"/>
                  </a:lnTo>
                  <a:lnTo>
                    <a:pt x="531" y="63"/>
                  </a:lnTo>
                  <a:lnTo>
                    <a:pt x="531" y="63"/>
                  </a:lnTo>
                  <a:lnTo>
                    <a:pt x="531" y="125"/>
                  </a:lnTo>
                  <a:lnTo>
                    <a:pt x="531" y="125"/>
                  </a:lnTo>
                  <a:lnTo>
                    <a:pt x="531" y="125"/>
                  </a:lnTo>
                  <a:lnTo>
                    <a:pt x="531" y="125"/>
                  </a:lnTo>
                  <a:lnTo>
                    <a:pt x="531" y="187"/>
                  </a:lnTo>
                  <a:lnTo>
                    <a:pt x="531" y="187"/>
                  </a:lnTo>
                  <a:lnTo>
                    <a:pt x="531" y="219"/>
                  </a:lnTo>
                  <a:lnTo>
                    <a:pt x="531" y="219"/>
                  </a:lnTo>
                  <a:lnTo>
                    <a:pt x="531" y="219"/>
                  </a:lnTo>
                  <a:lnTo>
                    <a:pt x="531" y="219"/>
                  </a:lnTo>
                  <a:lnTo>
                    <a:pt x="406" y="1435"/>
                  </a:lnTo>
                  <a:lnTo>
                    <a:pt x="406" y="1435"/>
                  </a:lnTo>
                  <a:lnTo>
                    <a:pt x="375" y="1934"/>
                  </a:lnTo>
                  <a:lnTo>
                    <a:pt x="375" y="1934"/>
                  </a:lnTo>
                  <a:lnTo>
                    <a:pt x="188" y="3275"/>
                  </a:lnTo>
                  <a:lnTo>
                    <a:pt x="0" y="4616"/>
                  </a:lnTo>
                  <a:lnTo>
                    <a:pt x="0" y="4616"/>
                  </a:lnTo>
                  <a:lnTo>
                    <a:pt x="281" y="5115"/>
                  </a:lnTo>
                  <a:lnTo>
                    <a:pt x="593" y="5614"/>
                  </a:lnTo>
                  <a:lnTo>
                    <a:pt x="936" y="6051"/>
                  </a:lnTo>
                  <a:lnTo>
                    <a:pt x="1342" y="6456"/>
                  </a:lnTo>
                  <a:lnTo>
                    <a:pt x="1778" y="6831"/>
                  </a:lnTo>
                  <a:lnTo>
                    <a:pt x="2246" y="7174"/>
                  </a:lnTo>
                  <a:lnTo>
                    <a:pt x="2745" y="7517"/>
                  </a:lnTo>
                  <a:lnTo>
                    <a:pt x="3275" y="7829"/>
                  </a:lnTo>
                  <a:lnTo>
                    <a:pt x="3275" y="7829"/>
                  </a:lnTo>
                  <a:lnTo>
                    <a:pt x="3774" y="8016"/>
                  </a:lnTo>
                  <a:lnTo>
                    <a:pt x="4273" y="8172"/>
                  </a:lnTo>
                  <a:lnTo>
                    <a:pt x="4772" y="8328"/>
                  </a:lnTo>
                  <a:lnTo>
                    <a:pt x="5303" y="8421"/>
                  </a:lnTo>
                  <a:lnTo>
                    <a:pt x="5303" y="8421"/>
                  </a:lnTo>
                  <a:lnTo>
                    <a:pt x="5396" y="7423"/>
                  </a:lnTo>
                  <a:lnTo>
                    <a:pt x="5396" y="7423"/>
                  </a:lnTo>
                  <a:lnTo>
                    <a:pt x="5396" y="7392"/>
                  </a:lnTo>
                  <a:lnTo>
                    <a:pt x="5396" y="7392"/>
                  </a:lnTo>
                  <a:lnTo>
                    <a:pt x="5770" y="3899"/>
                  </a:lnTo>
                  <a:lnTo>
                    <a:pt x="5770" y="3899"/>
                  </a:lnTo>
                  <a:lnTo>
                    <a:pt x="53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6804;p75">
              <a:extLst>
                <a:ext uri="{FF2B5EF4-FFF2-40B4-BE49-F238E27FC236}">
                  <a16:creationId xmlns:a16="http://schemas.microsoft.com/office/drawing/2014/main" xmlns="" id="{F880EA94-A637-4EC7-9CFF-AF94177CCFE0}"/>
                </a:ext>
              </a:extLst>
            </p:cNvPr>
            <p:cNvSpPr/>
            <p:nvPr/>
          </p:nvSpPr>
          <p:spPr>
            <a:xfrm>
              <a:off x="3045075" y="2159625"/>
              <a:ext cx="281525" cy="314250"/>
            </a:xfrm>
            <a:custGeom>
              <a:avLst/>
              <a:gdLst/>
              <a:ahLst/>
              <a:cxnLst/>
              <a:rect l="l" t="t" r="r" b="b"/>
              <a:pathLst>
                <a:path w="11261" h="12570" extrusionOk="0">
                  <a:moveTo>
                    <a:pt x="8734" y="1"/>
                  </a:moveTo>
                  <a:lnTo>
                    <a:pt x="7861" y="32"/>
                  </a:lnTo>
                  <a:lnTo>
                    <a:pt x="6987" y="94"/>
                  </a:lnTo>
                  <a:lnTo>
                    <a:pt x="6114" y="250"/>
                  </a:lnTo>
                  <a:lnTo>
                    <a:pt x="5241" y="437"/>
                  </a:lnTo>
                  <a:lnTo>
                    <a:pt x="4399" y="718"/>
                  </a:lnTo>
                  <a:lnTo>
                    <a:pt x="3556" y="1061"/>
                  </a:lnTo>
                  <a:lnTo>
                    <a:pt x="3525" y="1810"/>
                  </a:lnTo>
                  <a:lnTo>
                    <a:pt x="3525" y="2621"/>
                  </a:lnTo>
                  <a:lnTo>
                    <a:pt x="3494" y="3400"/>
                  </a:lnTo>
                  <a:lnTo>
                    <a:pt x="3463" y="4149"/>
                  </a:lnTo>
                  <a:lnTo>
                    <a:pt x="2434" y="5646"/>
                  </a:lnTo>
                  <a:lnTo>
                    <a:pt x="2434" y="5459"/>
                  </a:lnTo>
                  <a:lnTo>
                    <a:pt x="2371" y="5303"/>
                  </a:lnTo>
                  <a:lnTo>
                    <a:pt x="2278" y="5147"/>
                  </a:lnTo>
                  <a:lnTo>
                    <a:pt x="2184" y="4991"/>
                  </a:lnTo>
                  <a:lnTo>
                    <a:pt x="2059" y="4866"/>
                  </a:lnTo>
                  <a:lnTo>
                    <a:pt x="1903" y="4773"/>
                  </a:lnTo>
                  <a:lnTo>
                    <a:pt x="1748" y="4679"/>
                  </a:lnTo>
                  <a:lnTo>
                    <a:pt x="1592" y="4617"/>
                  </a:lnTo>
                  <a:lnTo>
                    <a:pt x="1217" y="4617"/>
                  </a:lnTo>
                  <a:lnTo>
                    <a:pt x="1061" y="4648"/>
                  </a:lnTo>
                  <a:lnTo>
                    <a:pt x="874" y="4710"/>
                  </a:lnTo>
                  <a:lnTo>
                    <a:pt x="718" y="4773"/>
                  </a:lnTo>
                  <a:lnTo>
                    <a:pt x="562" y="4866"/>
                  </a:lnTo>
                  <a:lnTo>
                    <a:pt x="438" y="4991"/>
                  </a:lnTo>
                  <a:lnTo>
                    <a:pt x="313" y="5116"/>
                  </a:lnTo>
                  <a:lnTo>
                    <a:pt x="219" y="5272"/>
                  </a:lnTo>
                  <a:lnTo>
                    <a:pt x="126" y="5428"/>
                  </a:lnTo>
                  <a:lnTo>
                    <a:pt x="63" y="5615"/>
                  </a:lnTo>
                  <a:lnTo>
                    <a:pt x="32" y="5771"/>
                  </a:lnTo>
                  <a:lnTo>
                    <a:pt x="1" y="6145"/>
                  </a:lnTo>
                  <a:lnTo>
                    <a:pt x="63" y="6488"/>
                  </a:lnTo>
                  <a:lnTo>
                    <a:pt x="157" y="6831"/>
                  </a:lnTo>
                  <a:lnTo>
                    <a:pt x="313" y="7112"/>
                  </a:lnTo>
                  <a:lnTo>
                    <a:pt x="531" y="7361"/>
                  </a:lnTo>
                  <a:lnTo>
                    <a:pt x="781" y="7548"/>
                  </a:lnTo>
                  <a:lnTo>
                    <a:pt x="1061" y="7736"/>
                  </a:lnTo>
                  <a:lnTo>
                    <a:pt x="1373" y="7829"/>
                  </a:lnTo>
                  <a:lnTo>
                    <a:pt x="1685" y="7891"/>
                  </a:lnTo>
                  <a:lnTo>
                    <a:pt x="2028" y="7891"/>
                  </a:lnTo>
                  <a:lnTo>
                    <a:pt x="2059" y="8359"/>
                  </a:lnTo>
                  <a:lnTo>
                    <a:pt x="2153" y="8796"/>
                  </a:lnTo>
                  <a:lnTo>
                    <a:pt x="2247" y="9264"/>
                  </a:lnTo>
                  <a:lnTo>
                    <a:pt x="2403" y="9700"/>
                  </a:lnTo>
                  <a:lnTo>
                    <a:pt x="2621" y="10137"/>
                  </a:lnTo>
                  <a:lnTo>
                    <a:pt x="2870" y="10543"/>
                  </a:lnTo>
                  <a:lnTo>
                    <a:pt x="3182" y="10948"/>
                  </a:lnTo>
                  <a:lnTo>
                    <a:pt x="3525" y="11291"/>
                  </a:lnTo>
                  <a:lnTo>
                    <a:pt x="3931" y="11634"/>
                  </a:lnTo>
                  <a:lnTo>
                    <a:pt x="4367" y="11915"/>
                  </a:lnTo>
                  <a:lnTo>
                    <a:pt x="4898" y="12164"/>
                  </a:lnTo>
                  <a:lnTo>
                    <a:pt x="5490" y="12351"/>
                  </a:lnTo>
                  <a:lnTo>
                    <a:pt x="6114" y="12476"/>
                  </a:lnTo>
                  <a:lnTo>
                    <a:pt x="6800" y="12539"/>
                  </a:lnTo>
                  <a:lnTo>
                    <a:pt x="7580" y="12570"/>
                  </a:lnTo>
                  <a:lnTo>
                    <a:pt x="8422" y="12507"/>
                  </a:lnTo>
                  <a:lnTo>
                    <a:pt x="8734" y="12445"/>
                  </a:lnTo>
                  <a:lnTo>
                    <a:pt x="9046" y="12351"/>
                  </a:lnTo>
                  <a:lnTo>
                    <a:pt x="9358" y="12258"/>
                  </a:lnTo>
                  <a:lnTo>
                    <a:pt x="9607" y="12133"/>
                  </a:lnTo>
                  <a:lnTo>
                    <a:pt x="9825" y="11977"/>
                  </a:lnTo>
                  <a:lnTo>
                    <a:pt x="10044" y="11790"/>
                  </a:lnTo>
                  <a:lnTo>
                    <a:pt x="10231" y="11603"/>
                  </a:lnTo>
                  <a:lnTo>
                    <a:pt x="10418" y="11385"/>
                  </a:lnTo>
                  <a:lnTo>
                    <a:pt x="10574" y="11135"/>
                  </a:lnTo>
                  <a:lnTo>
                    <a:pt x="10699" y="10886"/>
                  </a:lnTo>
                  <a:lnTo>
                    <a:pt x="10823" y="10605"/>
                  </a:lnTo>
                  <a:lnTo>
                    <a:pt x="10917" y="10324"/>
                  </a:lnTo>
                  <a:lnTo>
                    <a:pt x="11073" y="9669"/>
                  </a:lnTo>
                  <a:lnTo>
                    <a:pt x="11167" y="9014"/>
                  </a:lnTo>
                  <a:lnTo>
                    <a:pt x="11229" y="8266"/>
                  </a:lnTo>
                  <a:lnTo>
                    <a:pt x="11260" y="7517"/>
                  </a:lnTo>
                  <a:lnTo>
                    <a:pt x="11260" y="6706"/>
                  </a:lnTo>
                  <a:lnTo>
                    <a:pt x="11229" y="5895"/>
                  </a:lnTo>
                  <a:lnTo>
                    <a:pt x="11167" y="4211"/>
                  </a:lnTo>
                  <a:lnTo>
                    <a:pt x="11104" y="2527"/>
                  </a:lnTo>
                  <a:lnTo>
                    <a:pt x="11042" y="2246"/>
                  </a:lnTo>
                  <a:lnTo>
                    <a:pt x="10917" y="1623"/>
                  </a:lnTo>
                  <a:lnTo>
                    <a:pt x="10730" y="874"/>
                  </a:lnTo>
                  <a:lnTo>
                    <a:pt x="10543" y="188"/>
                  </a:lnTo>
                  <a:lnTo>
                    <a:pt x="9638" y="63"/>
                  </a:lnTo>
                  <a:lnTo>
                    <a:pt x="8734" y="1"/>
                  </a:lnTo>
                  <a:close/>
                </a:path>
              </a:pathLst>
            </a:custGeom>
            <a:solidFill>
              <a:srgbClr val="AB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6805;p75">
              <a:extLst>
                <a:ext uri="{FF2B5EF4-FFF2-40B4-BE49-F238E27FC236}">
                  <a16:creationId xmlns:a16="http://schemas.microsoft.com/office/drawing/2014/main" xmlns="" id="{06903C0E-8441-4F6D-93B2-EE6D212074BE}"/>
                </a:ext>
              </a:extLst>
            </p:cNvPr>
            <p:cNvSpPr/>
            <p:nvPr/>
          </p:nvSpPr>
          <p:spPr>
            <a:xfrm>
              <a:off x="3061450" y="2284375"/>
              <a:ext cx="39025" cy="35125"/>
            </a:xfrm>
            <a:custGeom>
              <a:avLst/>
              <a:gdLst/>
              <a:ahLst/>
              <a:cxnLst/>
              <a:rect l="l" t="t" r="r" b="b"/>
              <a:pathLst>
                <a:path w="1561" h="1405" extrusionOk="0">
                  <a:moveTo>
                    <a:pt x="469" y="1"/>
                  </a:moveTo>
                  <a:lnTo>
                    <a:pt x="344" y="32"/>
                  </a:lnTo>
                  <a:lnTo>
                    <a:pt x="219" y="63"/>
                  </a:lnTo>
                  <a:lnTo>
                    <a:pt x="126" y="157"/>
                  </a:lnTo>
                  <a:lnTo>
                    <a:pt x="32" y="250"/>
                  </a:lnTo>
                  <a:lnTo>
                    <a:pt x="1" y="313"/>
                  </a:lnTo>
                  <a:lnTo>
                    <a:pt x="1" y="344"/>
                  </a:lnTo>
                  <a:lnTo>
                    <a:pt x="63" y="438"/>
                  </a:lnTo>
                  <a:lnTo>
                    <a:pt x="157" y="438"/>
                  </a:lnTo>
                  <a:lnTo>
                    <a:pt x="250" y="375"/>
                  </a:lnTo>
                  <a:lnTo>
                    <a:pt x="313" y="313"/>
                  </a:lnTo>
                  <a:lnTo>
                    <a:pt x="375" y="282"/>
                  </a:lnTo>
                  <a:lnTo>
                    <a:pt x="469" y="250"/>
                  </a:lnTo>
                  <a:lnTo>
                    <a:pt x="562" y="250"/>
                  </a:lnTo>
                  <a:lnTo>
                    <a:pt x="749" y="282"/>
                  </a:lnTo>
                  <a:lnTo>
                    <a:pt x="905" y="375"/>
                  </a:lnTo>
                  <a:lnTo>
                    <a:pt x="999" y="469"/>
                  </a:lnTo>
                  <a:lnTo>
                    <a:pt x="1093" y="562"/>
                  </a:lnTo>
                  <a:lnTo>
                    <a:pt x="1186" y="812"/>
                  </a:lnTo>
                  <a:lnTo>
                    <a:pt x="1280" y="1061"/>
                  </a:lnTo>
                  <a:lnTo>
                    <a:pt x="1342" y="1342"/>
                  </a:lnTo>
                  <a:lnTo>
                    <a:pt x="1342" y="1373"/>
                  </a:lnTo>
                  <a:lnTo>
                    <a:pt x="1373" y="1404"/>
                  </a:lnTo>
                  <a:lnTo>
                    <a:pt x="1498" y="1404"/>
                  </a:lnTo>
                  <a:lnTo>
                    <a:pt x="1529" y="1373"/>
                  </a:lnTo>
                  <a:lnTo>
                    <a:pt x="1560" y="1342"/>
                  </a:lnTo>
                  <a:lnTo>
                    <a:pt x="1560" y="1248"/>
                  </a:lnTo>
                  <a:lnTo>
                    <a:pt x="1498" y="937"/>
                  </a:lnTo>
                  <a:lnTo>
                    <a:pt x="1404" y="625"/>
                  </a:lnTo>
                  <a:lnTo>
                    <a:pt x="1342" y="469"/>
                  </a:lnTo>
                  <a:lnTo>
                    <a:pt x="1248" y="344"/>
                  </a:lnTo>
                  <a:lnTo>
                    <a:pt x="1124" y="219"/>
                  </a:lnTo>
                  <a:lnTo>
                    <a:pt x="999" y="126"/>
                  </a:lnTo>
                  <a:lnTo>
                    <a:pt x="874" y="63"/>
                  </a:lnTo>
                  <a:lnTo>
                    <a:pt x="749" y="32"/>
                  </a:lnTo>
                  <a:lnTo>
                    <a:pt x="625" y="1"/>
                  </a:lnTo>
                  <a:close/>
                </a:path>
              </a:pathLst>
            </a:custGeom>
            <a:solidFill>
              <a:srgbClr val="6B3E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6806;p75">
              <a:extLst>
                <a:ext uri="{FF2B5EF4-FFF2-40B4-BE49-F238E27FC236}">
                  <a16:creationId xmlns:a16="http://schemas.microsoft.com/office/drawing/2014/main" xmlns="" id="{838A650B-8E7F-4437-BD72-4529B1140D09}"/>
                </a:ext>
              </a:extLst>
            </p:cNvPr>
            <p:cNvSpPr/>
            <p:nvPr/>
          </p:nvSpPr>
          <p:spPr>
            <a:xfrm>
              <a:off x="3226750" y="2414600"/>
              <a:ext cx="23425" cy="7825"/>
            </a:xfrm>
            <a:custGeom>
              <a:avLst/>
              <a:gdLst/>
              <a:ahLst/>
              <a:cxnLst/>
              <a:rect l="l" t="t" r="r" b="b"/>
              <a:pathLst>
                <a:path w="937" h="313" extrusionOk="0">
                  <a:moveTo>
                    <a:pt x="157" y="0"/>
                  </a:moveTo>
                  <a:lnTo>
                    <a:pt x="63" y="32"/>
                  </a:lnTo>
                  <a:lnTo>
                    <a:pt x="32" y="63"/>
                  </a:lnTo>
                  <a:lnTo>
                    <a:pt x="1" y="94"/>
                  </a:lnTo>
                  <a:lnTo>
                    <a:pt x="32" y="188"/>
                  </a:lnTo>
                  <a:lnTo>
                    <a:pt x="63" y="250"/>
                  </a:lnTo>
                  <a:lnTo>
                    <a:pt x="126" y="250"/>
                  </a:lnTo>
                  <a:lnTo>
                    <a:pt x="781" y="312"/>
                  </a:lnTo>
                  <a:lnTo>
                    <a:pt x="874" y="312"/>
                  </a:lnTo>
                  <a:lnTo>
                    <a:pt x="905" y="250"/>
                  </a:lnTo>
                  <a:lnTo>
                    <a:pt x="937" y="219"/>
                  </a:lnTo>
                  <a:lnTo>
                    <a:pt x="905" y="125"/>
                  </a:lnTo>
                  <a:lnTo>
                    <a:pt x="874" y="94"/>
                  </a:lnTo>
                  <a:lnTo>
                    <a:pt x="843" y="63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6B3E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6807;p75">
              <a:extLst>
                <a:ext uri="{FF2B5EF4-FFF2-40B4-BE49-F238E27FC236}">
                  <a16:creationId xmlns:a16="http://schemas.microsoft.com/office/drawing/2014/main" xmlns="" id="{0117E30E-31E3-4CD3-8B78-7321C6F31B14}"/>
                </a:ext>
              </a:extLst>
            </p:cNvPr>
            <p:cNvSpPr/>
            <p:nvPr/>
          </p:nvSpPr>
          <p:spPr>
            <a:xfrm>
              <a:off x="3256400" y="2274250"/>
              <a:ext cx="35100" cy="91250"/>
            </a:xfrm>
            <a:custGeom>
              <a:avLst/>
              <a:gdLst/>
              <a:ahLst/>
              <a:cxnLst/>
              <a:rect l="l" t="t" r="r" b="b"/>
              <a:pathLst>
                <a:path w="1404" h="3650" extrusionOk="0">
                  <a:moveTo>
                    <a:pt x="156" y="0"/>
                  </a:moveTo>
                  <a:lnTo>
                    <a:pt x="62" y="32"/>
                  </a:lnTo>
                  <a:lnTo>
                    <a:pt x="0" y="94"/>
                  </a:lnTo>
                  <a:lnTo>
                    <a:pt x="0" y="125"/>
                  </a:lnTo>
                  <a:lnTo>
                    <a:pt x="0" y="188"/>
                  </a:lnTo>
                  <a:lnTo>
                    <a:pt x="561" y="1154"/>
                  </a:lnTo>
                  <a:lnTo>
                    <a:pt x="811" y="1622"/>
                  </a:lnTo>
                  <a:lnTo>
                    <a:pt x="1061" y="2090"/>
                  </a:lnTo>
                  <a:lnTo>
                    <a:pt x="1123" y="2215"/>
                  </a:lnTo>
                  <a:lnTo>
                    <a:pt x="1123" y="2340"/>
                  </a:lnTo>
                  <a:lnTo>
                    <a:pt x="1123" y="2433"/>
                  </a:lnTo>
                  <a:lnTo>
                    <a:pt x="1092" y="2527"/>
                  </a:lnTo>
                  <a:lnTo>
                    <a:pt x="998" y="2714"/>
                  </a:lnTo>
                  <a:lnTo>
                    <a:pt x="842" y="2870"/>
                  </a:lnTo>
                  <a:lnTo>
                    <a:pt x="437" y="3151"/>
                  </a:lnTo>
                  <a:lnTo>
                    <a:pt x="250" y="3275"/>
                  </a:lnTo>
                  <a:lnTo>
                    <a:pt x="125" y="3431"/>
                  </a:lnTo>
                  <a:lnTo>
                    <a:pt x="94" y="3494"/>
                  </a:lnTo>
                  <a:lnTo>
                    <a:pt x="94" y="3525"/>
                  </a:lnTo>
                  <a:lnTo>
                    <a:pt x="156" y="3618"/>
                  </a:lnTo>
                  <a:lnTo>
                    <a:pt x="250" y="3650"/>
                  </a:lnTo>
                  <a:lnTo>
                    <a:pt x="281" y="3618"/>
                  </a:lnTo>
                  <a:lnTo>
                    <a:pt x="343" y="3587"/>
                  </a:lnTo>
                  <a:lnTo>
                    <a:pt x="499" y="3400"/>
                  </a:lnTo>
                  <a:lnTo>
                    <a:pt x="686" y="3275"/>
                  </a:lnTo>
                  <a:lnTo>
                    <a:pt x="905" y="3119"/>
                  </a:lnTo>
                  <a:lnTo>
                    <a:pt x="1092" y="2995"/>
                  </a:lnTo>
                  <a:lnTo>
                    <a:pt x="1248" y="2807"/>
                  </a:lnTo>
                  <a:lnTo>
                    <a:pt x="1341" y="2620"/>
                  </a:lnTo>
                  <a:lnTo>
                    <a:pt x="1404" y="2402"/>
                  </a:lnTo>
                  <a:lnTo>
                    <a:pt x="1404" y="2308"/>
                  </a:lnTo>
                  <a:lnTo>
                    <a:pt x="1372" y="2184"/>
                  </a:lnTo>
                  <a:lnTo>
                    <a:pt x="1279" y="1934"/>
                  </a:lnTo>
                  <a:lnTo>
                    <a:pt x="1154" y="1716"/>
                  </a:lnTo>
                  <a:lnTo>
                    <a:pt x="873" y="1186"/>
                  </a:lnTo>
                  <a:lnTo>
                    <a:pt x="250" y="63"/>
                  </a:lnTo>
                  <a:lnTo>
                    <a:pt x="218" y="32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6B3E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6808;p75">
              <a:extLst>
                <a:ext uri="{FF2B5EF4-FFF2-40B4-BE49-F238E27FC236}">
                  <a16:creationId xmlns:a16="http://schemas.microsoft.com/office/drawing/2014/main" xmlns="" id="{883C76DB-5F2B-4E36-975D-F26FBCC84D19}"/>
                </a:ext>
              </a:extLst>
            </p:cNvPr>
            <p:cNvSpPr/>
            <p:nvPr/>
          </p:nvSpPr>
          <p:spPr>
            <a:xfrm>
              <a:off x="3197125" y="2264125"/>
              <a:ext cx="18750" cy="19500"/>
            </a:xfrm>
            <a:custGeom>
              <a:avLst/>
              <a:gdLst/>
              <a:ahLst/>
              <a:cxnLst/>
              <a:rect l="l" t="t" r="r" b="b"/>
              <a:pathLst>
                <a:path w="750" h="780" extrusionOk="0">
                  <a:moveTo>
                    <a:pt x="437" y="0"/>
                  </a:moveTo>
                  <a:lnTo>
                    <a:pt x="250" y="31"/>
                  </a:lnTo>
                  <a:lnTo>
                    <a:pt x="126" y="125"/>
                  </a:lnTo>
                  <a:lnTo>
                    <a:pt x="63" y="250"/>
                  </a:lnTo>
                  <a:lnTo>
                    <a:pt x="1" y="405"/>
                  </a:lnTo>
                  <a:lnTo>
                    <a:pt x="32" y="530"/>
                  </a:lnTo>
                  <a:lnTo>
                    <a:pt x="63" y="655"/>
                  </a:lnTo>
                  <a:lnTo>
                    <a:pt x="188" y="749"/>
                  </a:lnTo>
                  <a:lnTo>
                    <a:pt x="250" y="749"/>
                  </a:lnTo>
                  <a:lnTo>
                    <a:pt x="344" y="780"/>
                  </a:lnTo>
                  <a:lnTo>
                    <a:pt x="500" y="749"/>
                  </a:lnTo>
                  <a:lnTo>
                    <a:pt x="625" y="655"/>
                  </a:lnTo>
                  <a:lnTo>
                    <a:pt x="718" y="530"/>
                  </a:lnTo>
                  <a:lnTo>
                    <a:pt x="749" y="405"/>
                  </a:lnTo>
                  <a:lnTo>
                    <a:pt x="749" y="250"/>
                  </a:lnTo>
                  <a:lnTo>
                    <a:pt x="687" y="125"/>
                  </a:lnTo>
                  <a:lnTo>
                    <a:pt x="593" y="31"/>
                  </a:lnTo>
                  <a:lnTo>
                    <a:pt x="500" y="31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6809;p75">
              <a:extLst>
                <a:ext uri="{FF2B5EF4-FFF2-40B4-BE49-F238E27FC236}">
                  <a16:creationId xmlns:a16="http://schemas.microsoft.com/office/drawing/2014/main" xmlns="" id="{AC291A83-B011-479C-91B3-34FF54A03B3A}"/>
                </a:ext>
              </a:extLst>
            </p:cNvPr>
            <p:cNvSpPr/>
            <p:nvPr/>
          </p:nvSpPr>
          <p:spPr>
            <a:xfrm>
              <a:off x="3286025" y="2261000"/>
              <a:ext cx="18725" cy="18725"/>
            </a:xfrm>
            <a:custGeom>
              <a:avLst/>
              <a:gdLst/>
              <a:ahLst/>
              <a:cxnLst/>
              <a:rect l="l" t="t" r="r" b="b"/>
              <a:pathLst>
                <a:path w="749" h="749" extrusionOk="0">
                  <a:moveTo>
                    <a:pt x="437" y="0"/>
                  </a:moveTo>
                  <a:lnTo>
                    <a:pt x="250" y="31"/>
                  </a:lnTo>
                  <a:lnTo>
                    <a:pt x="125" y="94"/>
                  </a:lnTo>
                  <a:lnTo>
                    <a:pt x="63" y="219"/>
                  </a:lnTo>
                  <a:lnTo>
                    <a:pt x="0" y="375"/>
                  </a:lnTo>
                  <a:lnTo>
                    <a:pt x="31" y="499"/>
                  </a:lnTo>
                  <a:lnTo>
                    <a:pt x="63" y="624"/>
                  </a:lnTo>
                  <a:lnTo>
                    <a:pt x="187" y="718"/>
                  </a:lnTo>
                  <a:lnTo>
                    <a:pt x="250" y="749"/>
                  </a:lnTo>
                  <a:lnTo>
                    <a:pt x="343" y="749"/>
                  </a:lnTo>
                  <a:lnTo>
                    <a:pt x="499" y="718"/>
                  </a:lnTo>
                  <a:lnTo>
                    <a:pt x="624" y="624"/>
                  </a:lnTo>
                  <a:lnTo>
                    <a:pt x="718" y="499"/>
                  </a:lnTo>
                  <a:lnTo>
                    <a:pt x="749" y="375"/>
                  </a:lnTo>
                  <a:lnTo>
                    <a:pt x="749" y="219"/>
                  </a:lnTo>
                  <a:lnTo>
                    <a:pt x="686" y="94"/>
                  </a:lnTo>
                  <a:lnTo>
                    <a:pt x="593" y="31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6810;p75">
              <a:extLst>
                <a:ext uri="{FF2B5EF4-FFF2-40B4-BE49-F238E27FC236}">
                  <a16:creationId xmlns:a16="http://schemas.microsoft.com/office/drawing/2014/main" xmlns="" id="{5BC4088C-02DB-4324-BB26-C46CB83E1C92}"/>
                </a:ext>
              </a:extLst>
            </p:cNvPr>
            <p:cNvSpPr/>
            <p:nvPr/>
          </p:nvSpPr>
          <p:spPr>
            <a:xfrm>
              <a:off x="3176850" y="2216550"/>
              <a:ext cx="58500" cy="12500"/>
            </a:xfrm>
            <a:custGeom>
              <a:avLst/>
              <a:gdLst/>
              <a:ahLst/>
              <a:cxnLst/>
              <a:rect l="l" t="t" r="r" b="b"/>
              <a:pathLst>
                <a:path w="2340" h="500" extrusionOk="0">
                  <a:moveTo>
                    <a:pt x="1155" y="1"/>
                  </a:moveTo>
                  <a:lnTo>
                    <a:pt x="625" y="63"/>
                  </a:lnTo>
                  <a:lnTo>
                    <a:pt x="126" y="188"/>
                  </a:lnTo>
                  <a:lnTo>
                    <a:pt x="63" y="219"/>
                  </a:lnTo>
                  <a:lnTo>
                    <a:pt x="32" y="281"/>
                  </a:lnTo>
                  <a:lnTo>
                    <a:pt x="1" y="312"/>
                  </a:lnTo>
                  <a:lnTo>
                    <a:pt x="1" y="375"/>
                  </a:lnTo>
                  <a:lnTo>
                    <a:pt x="32" y="437"/>
                  </a:lnTo>
                  <a:lnTo>
                    <a:pt x="94" y="468"/>
                  </a:lnTo>
                  <a:lnTo>
                    <a:pt x="126" y="500"/>
                  </a:lnTo>
                  <a:lnTo>
                    <a:pt x="188" y="500"/>
                  </a:lnTo>
                  <a:lnTo>
                    <a:pt x="687" y="375"/>
                  </a:lnTo>
                  <a:lnTo>
                    <a:pt x="1155" y="312"/>
                  </a:lnTo>
                  <a:lnTo>
                    <a:pt x="1654" y="344"/>
                  </a:lnTo>
                  <a:lnTo>
                    <a:pt x="2153" y="406"/>
                  </a:lnTo>
                  <a:lnTo>
                    <a:pt x="2215" y="406"/>
                  </a:lnTo>
                  <a:lnTo>
                    <a:pt x="2278" y="375"/>
                  </a:lnTo>
                  <a:lnTo>
                    <a:pt x="2309" y="344"/>
                  </a:lnTo>
                  <a:lnTo>
                    <a:pt x="2340" y="281"/>
                  </a:lnTo>
                  <a:lnTo>
                    <a:pt x="2340" y="219"/>
                  </a:lnTo>
                  <a:lnTo>
                    <a:pt x="2309" y="188"/>
                  </a:lnTo>
                  <a:lnTo>
                    <a:pt x="2278" y="125"/>
                  </a:lnTo>
                  <a:lnTo>
                    <a:pt x="2215" y="94"/>
                  </a:lnTo>
                  <a:lnTo>
                    <a:pt x="1685" y="32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6811;p75">
              <a:extLst>
                <a:ext uri="{FF2B5EF4-FFF2-40B4-BE49-F238E27FC236}">
                  <a16:creationId xmlns:a16="http://schemas.microsoft.com/office/drawing/2014/main" xmlns="" id="{B600F98E-D99D-4811-BB6B-9EC39A8EC201}"/>
                </a:ext>
              </a:extLst>
            </p:cNvPr>
            <p:cNvSpPr/>
            <p:nvPr/>
          </p:nvSpPr>
          <p:spPr>
            <a:xfrm>
              <a:off x="3262625" y="2216550"/>
              <a:ext cx="57725" cy="12500"/>
            </a:xfrm>
            <a:custGeom>
              <a:avLst/>
              <a:gdLst/>
              <a:ahLst/>
              <a:cxnLst/>
              <a:rect l="l" t="t" r="r" b="b"/>
              <a:pathLst>
                <a:path w="2309" h="500" extrusionOk="0">
                  <a:moveTo>
                    <a:pt x="1155" y="1"/>
                  </a:moveTo>
                  <a:lnTo>
                    <a:pt x="624" y="63"/>
                  </a:lnTo>
                  <a:lnTo>
                    <a:pt x="94" y="188"/>
                  </a:lnTo>
                  <a:lnTo>
                    <a:pt x="32" y="219"/>
                  </a:lnTo>
                  <a:lnTo>
                    <a:pt x="1" y="281"/>
                  </a:lnTo>
                  <a:lnTo>
                    <a:pt x="1" y="312"/>
                  </a:lnTo>
                  <a:lnTo>
                    <a:pt x="1" y="375"/>
                  </a:lnTo>
                  <a:lnTo>
                    <a:pt x="32" y="437"/>
                  </a:lnTo>
                  <a:lnTo>
                    <a:pt x="63" y="468"/>
                  </a:lnTo>
                  <a:lnTo>
                    <a:pt x="125" y="500"/>
                  </a:lnTo>
                  <a:lnTo>
                    <a:pt x="188" y="500"/>
                  </a:lnTo>
                  <a:lnTo>
                    <a:pt x="656" y="375"/>
                  </a:lnTo>
                  <a:lnTo>
                    <a:pt x="1155" y="312"/>
                  </a:lnTo>
                  <a:lnTo>
                    <a:pt x="1654" y="344"/>
                  </a:lnTo>
                  <a:lnTo>
                    <a:pt x="2121" y="406"/>
                  </a:lnTo>
                  <a:lnTo>
                    <a:pt x="2184" y="406"/>
                  </a:lnTo>
                  <a:lnTo>
                    <a:pt x="2246" y="375"/>
                  </a:lnTo>
                  <a:lnTo>
                    <a:pt x="2277" y="344"/>
                  </a:lnTo>
                  <a:lnTo>
                    <a:pt x="2309" y="281"/>
                  </a:lnTo>
                  <a:lnTo>
                    <a:pt x="2309" y="219"/>
                  </a:lnTo>
                  <a:lnTo>
                    <a:pt x="2309" y="188"/>
                  </a:lnTo>
                  <a:lnTo>
                    <a:pt x="2277" y="125"/>
                  </a:lnTo>
                  <a:lnTo>
                    <a:pt x="2215" y="94"/>
                  </a:lnTo>
                  <a:lnTo>
                    <a:pt x="1685" y="32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6812;p75">
              <a:extLst>
                <a:ext uri="{FF2B5EF4-FFF2-40B4-BE49-F238E27FC236}">
                  <a16:creationId xmlns:a16="http://schemas.microsoft.com/office/drawing/2014/main" xmlns="" id="{90A080A0-EBFA-4E0C-AF03-C9A62EDC229E}"/>
                </a:ext>
              </a:extLst>
            </p:cNvPr>
            <p:cNvSpPr/>
            <p:nvPr/>
          </p:nvSpPr>
          <p:spPr>
            <a:xfrm>
              <a:off x="3192450" y="2382625"/>
              <a:ext cx="84225" cy="11725"/>
            </a:xfrm>
            <a:custGeom>
              <a:avLst/>
              <a:gdLst/>
              <a:ahLst/>
              <a:cxnLst/>
              <a:rect l="l" t="t" r="r" b="b"/>
              <a:pathLst>
                <a:path w="3369" h="469" extrusionOk="0">
                  <a:moveTo>
                    <a:pt x="125" y="1"/>
                  </a:moveTo>
                  <a:lnTo>
                    <a:pt x="63" y="32"/>
                  </a:lnTo>
                  <a:lnTo>
                    <a:pt x="32" y="63"/>
                  </a:lnTo>
                  <a:lnTo>
                    <a:pt x="1" y="125"/>
                  </a:lnTo>
                  <a:lnTo>
                    <a:pt x="1" y="157"/>
                  </a:lnTo>
                  <a:lnTo>
                    <a:pt x="63" y="219"/>
                  </a:lnTo>
                  <a:lnTo>
                    <a:pt x="125" y="250"/>
                  </a:lnTo>
                  <a:lnTo>
                    <a:pt x="500" y="344"/>
                  </a:lnTo>
                  <a:lnTo>
                    <a:pt x="874" y="406"/>
                  </a:lnTo>
                  <a:lnTo>
                    <a:pt x="1279" y="469"/>
                  </a:lnTo>
                  <a:lnTo>
                    <a:pt x="2465" y="469"/>
                  </a:lnTo>
                  <a:lnTo>
                    <a:pt x="2870" y="406"/>
                  </a:lnTo>
                  <a:lnTo>
                    <a:pt x="3275" y="344"/>
                  </a:lnTo>
                  <a:lnTo>
                    <a:pt x="3338" y="313"/>
                  </a:lnTo>
                  <a:lnTo>
                    <a:pt x="3369" y="281"/>
                  </a:lnTo>
                  <a:lnTo>
                    <a:pt x="3369" y="219"/>
                  </a:lnTo>
                  <a:lnTo>
                    <a:pt x="3369" y="188"/>
                  </a:lnTo>
                  <a:lnTo>
                    <a:pt x="3307" y="157"/>
                  </a:lnTo>
                  <a:lnTo>
                    <a:pt x="3244" y="125"/>
                  </a:lnTo>
                  <a:lnTo>
                    <a:pt x="3182" y="94"/>
                  </a:lnTo>
                  <a:lnTo>
                    <a:pt x="3088" y="94"/>
                  </a:lnTo>
                  <a:lnTo>
                    <a:pt x="2745" y="157"/>
                  </a:lnTo>
                  <a:lnTo>
                    <a:pt x="2402" y="219"/>
                  </a:lnTo>
                  <a:lnTo>
                    <a:pt x="1654" y="219"/>
                  </a:lnTo>
                  <a:lnTo>
                    <a:pt x="1311" y="188"/>
                  </a:lnTo>
                  <a:lnTo>
                    <a:pt x="967" y="157"/>
                  </a:lnTo>
                  <a:lnTo>
                    <a:pt x="624" y="94"/>
                  </a:lnTo>
                  <a:lnTo>
                    <a:pt x="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6813;p75">
              <a:extLst>
                <a:ext uri="{FF2B5EF4-FFF2-40B4-BE49-F238E27FC236}">
                  <a16:creationId xmlns:a16="http://schemas.microsoft.com/office/drawing/2014/main" xmlns="" id="{810FDBAD-E0EA-4166-A6A1-AC9F94ED5D9B}"/>
                </a:ext>
              </a:extLst>
            </p:cNvPr>
            <p:cNvSpPr/>
            <p:nvPr/>
          </p:nvSpPr>
          <p:spPr>
            <a:xfrm>
              <a:off x="3043525" y="2571325"/>
              <a:ext cx="206650" cy="63175"/>
            </a:xfrm>
            <a:custGeom>
              <a:avLst/>
              <a:gdLst/>
              <a:ahLst/>
              <a:cxnLst/>
              <a:rect l="l" t="t" r="r" b="b"/>
              <a:pathLst>
                <a:path w="8266" h="2527" extrusionOk="0">
                  <a:moveTo>
                    <a:pt x="94" y="0"/>
                  </a:moveTo>
                  <a:lnTo>
                    <a:pt x="32" y="32"/>
                  </a:lnTo>
                  <a:lnTo>
                    <a:pt x="1" y="94"/>
                  </a:lnTo>
                  <a:lnTo>
                    <a:pt x="1" y="156"/>
                  </a:lnTo>
                  <a:lnTo>
                    <a:pt x="1" y="219"/>
                  </a:lnTo>
                  <a:lnTo>
                    <a:pt x="250" y="562"/>
                  </a:lnTo>
                  <a:lnTo>
                    <a:pt x="562" y="905"/>
                  </a:lnTo>
                  <a:lnTo>
                    <a:pt x="874" y="1217"/>
                  </a:lnTo>
                  <a:lnTo>
                    <a:pt x="1217" y="1497"/>
                  </a:lnTo>
                  <a:lnTo>
                    <a:pt x="1591" y="1747"/>
                  </a:lnTo>
                  <a:lnTo>
                    <a:pt x="1997" y="1965"/>
                  </a:lnTo>
                  <a:lnTo>
                    <a:pt x="2402" y="2152"/>
                  </a:lnTo>
                  <a:lnTo>
                    <a:pt x="2839" y="2308"/>
                  </a:lnTo>
                  <a:lnTo>
                    <a:pt x="3307" y="2433"/>
                  </a:lnTo>
                  <a:lnTo>
                    <a:pt x="3774" y="2495"/>
                  </a:lnTo>
                  <a:lnTo>
                    <a:pt x="4242" y="2527"/>
                  </a:lnTo>
                  <a:lnTo>
                    <a:pt x="4710" y="2527"/>
                  </a:lnTo>
                  <a:lnTo>
                    <a:pt x="5178" y="2464"/>
                  </a:lnTo>
                  <a:lnTo>
                    <a:pt x="5615" y="2371"/>
                  </a:lnTo>
                  <a:lnTo>
                    <a:pt x="6082" y="2246"/>
                  </a:lnTo>
                  <a:lnTo>
                    <a:pt x="6519" y="2090"/>
                  </a:lnTo>
                  <a:lnTo>
                    <a:pt x="6987" y="1840"/>
                  </a:lnTo>
                  <a:lnTo>
                    <a:pt x="7423" y="1560"/>
                  </a:lnTo>
                  <a:lnTo>
                    <a:pt x="7860" y="1248"/>
                  </a:lnTo>
                  <a:lnTo>
                    <a:pt x="8203" y="874"/>
                  </a:lnTo>
                  <a:lnTo>
                    <a:pt x="8266" y="811"/>
                  </a:lnTo>
                  <a:lnTo>
                    <a:pt x="8266" y="749"/>
                  </a:lnTo>
                  <a:lnTo>
                    <a:pt x="8234" y="686"/>
                  </a:lnTo>
                  <a:lnTo>
                    <a:pt x="8172" y="655"/>
                  </a:lnTo>
                  <a:lnTo>
                    <a:pt x="8110" y="624"/>
                  </a:lnTo>
                  <a:lnTo>
                    <a:pt x="7985" y="624"/>
                  </a:lnTo>
                  <a:lnTo>
                    <a:pt x="7923" y="686"/>
                  </a:lnTo>
                  <a:lnTo>
                    <a:pt x="7517" y="1061"/>
                  </a:lnTo>
                  <a:lnTo>
                    <a:pt x="7080" y="1373"/>
                  </a:lnTo>
                  <a:lnTo>
                    <a:pt x="6613" y="1653"/>
                  </a:lnTo>
                  <a:lnTo>
                    <a:pt x="6114" y="1872"/>
                  </a:lnTo>
                  <a:lnTo>
                    <a:pt x="5583" y="2059"/>
                  </a:lnTo>
                  <a:lnTo>
                    <a:pt x="5022" y="2152"/>
                  </a:lnTo>
                  <a:lnTo>
                    <a:pt x="4461" y="2184"/>
                  </a:lnTo>
                  <a:lnTo>
                    <a:pt x="3899" y="2184"/>
                  </a:lnTo>
                  <a:lnTo>
                    <a:pt x="3338" y="2090"/>
                  </a:lnTo>
                  <a:lnTo>
                    <a:pt x="2839" y="1965"/>
                  </a:lnTo>
                  <a:lnTo>
                    <a:pt x="2309" y="1747"/>
                  </a:lnTo>
                  <a:lnTo>
                    <a:pt x="1841" y="1497"/>
                  </a:lnTo>
                  <a:lnTo>
                    <a:pt x="1404" y="1217"/>
                  </a:lnTo>
                  <a:lnTo>
                    <a:pt x="999" y="874"/>
                  </a:lnTo>
                  <a:lnTo>
                    <a:pt x="656" y="499"/>
                  </a:lnTo>
                  <a:lnTo>
                    <a:pt x="344" y="63"/>
                  </a:lnTo>
                  <a:lnTo>
                    <a:pt x="281" y="32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6814;p75">
              <a:extLst>
                <a:ext uri="{FF2B5EF4-FFF2-40B4-BE49-F238E27FC236}">
                  <a16:creationId xmlns:a16="http://schemas.microsoft.com/office/drawing/2014/main" xmlns="" id="{96862785-CB57-4160-8C17-6022216D38B9}"/>
                </a:ext>
              </a:extLst>
            </p:cNvPr>
            <p:cNvSpPr/>
            <p:nvPr/>
          </p:nvSpPr>
          <p:spPr>
            <a:xfrm>
              <a:off x="2742550" y="2572875"/>
              <a:ext cx="262025" cy="493600"/>
            </a:xfrm>
            <a:custGeom>
              <a:avLst/>
              <a:gdLst/>
              <a:ahLst/>
              <a:cxnLst/>
              <a:rect l="l" t="t" r="r" b="b"/>
              <a:pathLst>
                <a:path w="10481" h="19744" extrusionOk="0">
                  <a:moveTo>
                    <a:pt x="5396" y="1"/>
                  </a:moveTo>
                  <a:lnTo>
                    <a:pt x="5053" y="32"/>
                  </a:lnTo>
                  <a:lnTo>
                    <a:pt x="4586" y="125"/>
                  </a:lnTo>
                  <a:lnTo>
                    <a:pt x="4149" y="281"/>
                  </a:lnTo>
                  <a:lnTo>
                    <a:pt x="3743" y="500"/>
                  </a:lnTo>
                  <a:lnTo>
                    <a:pt x="3338" y="780"/>
                  </a:lnTo>
                  <a:lnTo>
                    <a:pt x="2995" y="1092"/>
                  </a:lnTo>
                  <a:lnTo>
                    <a:pt x="2652" y="1435"/>
                  </a:lnTo>
                  <a:lnTo>
                    <a:pt x="2371" y="1810"/>
                  </a:lnTo>
                  <a:lnTo>
                    <a:pt x="2122" y="2215"/>
                  </a:lnTo>
                  <a:lnTo>
                    <a:pt x="1903" y="2652"/>
                  </a:lnTo>
                  <a:lnTo>
                    <a:pt x="1716" y="3088"/>
                  </a:lnTo>
                  <a:lnTo>
                    <a:pt x="1529" y="3525"/>
                  </a:lnTo>
                  <a:lnTo>
                    <a:pt x="1404" y="3993"/>
                  </a:lnTo>
                  <a:lnTo>
                    <a:pt x="1186" y="4897"/>
                  </a:lnTo>
                  <a:lnTo>
                    <a:pt x="999" y="5833"/>
                  </a:lnTo>
                  <a:lnTo>
                    <a:pt x="749" y="7455"/>
                  </a:lnTo>
                  <a:lnTo>
                    <a:pt x="531" y="9045"/>
                  </a:lnTo>
                  <a:lnTo>
                    <a:pt x="344" y="10667"/>
                  </a:lnTo>
                  <a:lnTo>
                    <a:pt x="188" y="12289"/>
                  </a:lnTo>
                  <a:lnTo>
                    <a:pt x="94" y="13911"/>
                  </a:lnTo>
                  <a:lnTo>
                    <a:pt x="32" y="15533"/>
                  </a:lnTo>
                  <a:lnTo>
                    <a:pt x="1" y="17154"/>
                  </a:lnTo>
                  <a:lnTo>
                    <a:pt x="1" y="18807"/>
                  </a:lnTo>
                  <a:lnTo>
                    <a:pt x="593" y="18995"/>
                  </a:lnTo>
                  <a:lnTo>
                    <a:pt x="1217" y="19150"/>
                  </a:lnTo>
                  <a:lnTo>
                    <a:pt x="1841" y="19306"/>
                  </a:lnTo>
                  <a:lnTo>
                    <a:pt x="2465" y="19431"/>
                  </a:lnTo>
                  <a:lnTo>
                    <a:pt x="3088" y="19556"/>
                  </a:lnTo>
                  <a:lnTo>
                    <a:pt x="3743" y="19618"/>
                  </a:lnTo>
                  <a:lnTo>
                    <a:pt x="4367" y="19681"/>
                  </a:lnTo>
                  <a:lnTo>
                    <a:pt x="5022" y="19743"/>
                  </a:lnTo>
                  <a:lnTo>
                    <a:pt x="6270" y="19743"/>
                  </a:lnTo>
                  <a:lnTo>
                    <a:pt x="6925" y="19712"/>
                  </a:lnTo>
                  <a:lnTo>
                    <a:pt x="7548" y="19649"/>
                  </a:lnTo>
                  <a:lnTo>
                    <a:pt x="8141" y="19556"/>
                  </a:lnTo>
                  <a:lnTo>
                    <a:pt x="8765" y="19431"/>
                  </a:lnTo>
                  <a:lnTo>
                    <a:pt x="9357" y="19275"/>
                  </a:lnTo>
                  <a:lnTo>
                    <a:pt x="9950" y="19057"/>
                  </a:lnTo>
                  <a:lnTo>
                    <a:pt x="9981" y="16874"/>
                  </a:lnTo>
                  <a:lnTo>
                    <a:pt x="10044" y="14597"/>
                  </a:lnTo>
                  <a:lnTo>
                    <a:pt x="10106" y="13443"/>
                  </a:lnTo>
                  <a:lnTo>
                    <a:pt x="10199" y="12258"/>
                  </a:lnTo>
                  <a:lnTo>
                    <a:pt x="10293" y="11041"/>
                  </a:lnTo>
                  <a:lnTo>
                    <a:pt x="10449" y="9794"/>
                  </a:lnTo>
                  <a:lnTo>
                    <a:pt x="10480" y="9420"/>
                  </a:lnTo>
                  <a:lnTo>
                    <a:pt x="10480" y="9045"/>
                  </a:lnTo>
                  <a:lnTo>
                    <a:pt x="10449" y="8172"/>
                  </a:lnTo>
                  <a:lnTo>
                    <a:pt x="10324" y="7236"/>
                  </a:lnTo>
                  <a:lnTo>
                    <a:pt x="10168" y="6270"/>
                  </a:lnTo>
                  <a:lnTo>
                    <a:pt x="9981" y="5272"/>
                  </a:lnTo>
                  <a:lnTo>
                    <a:pt x="9732" y="4367"/>
                  </a:lnTo>
                  <a:lnTo>
                    <a:pt x="9482" y="3525"/>
                  </a:lnTo>
                  <a:lnTo>
                    <a:pt x="9201" y="2839"/>
                  </a:lnTo>
                  <a:lnTo>
                    <a:pt x="9077" y="2527"/>
                  </a:lnTo>
                  <a:lnTo>
                    <a:pt x="8890" y="2215"/>
                  </a:lnTo>
                  <a:lnTo>
                    <a:pt x="8702" y="1934"/>
                  </a:lnTo>
                  <a:lnTo>
                    <a:pt x="8515" y="1654"/>
                  </a:lnTo>
                  <a:lnTo>
                    <a:pt x="8297" y="1404"/>
                  </a:lnTo>
                  <a:lnTo>
                    <a:pt x="8047" y="1155"/>
                  </a:lnTo>
                  <a:lnTo>
                    <a:pt x="7798" y="936"/>
                  </a:lnTo>
                  <a:lnTo>
                    <a:pt x="7548" y="718"/>
                  </a:lnTo>
                  <a:lnTo>
                    <a:pt x="7268" y="531"/>
                  </a:lnTo>
                  <a:lnTo>
                    <a:pt x="6956" y="375"/>
                  </a:lnTo>
                  <a:lnTo>
                    <a:pt x="6675" y="250"/>
                  </a:lnTo>
                  <a:lnTo>
                    <a:pt x="6363" y="157"/>
                  </a:lnTo>
                  <a:lnTo>
                    <a:pt x="6051" y="63"/>
                  </a:lnTo>
                  <a:lnTo>
                    <a:pt x="5708" y="32"/>
                  </a:lnTo>
                  <a:lnTo>
                    <a:pt x="5396" y="1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6815;p75">
              <a:extLst>
                <a:ext uri="{FF2B5EF4-FFF2-40B4-BE49-F238E27FC236}">
                  <a16:creationId xmlns:a16="http://schemas.microsoft.com/office/drawing/2014/main" xmlns="" id="{C02FBAC7-5755-4C32-90C1-FF751F3B69FB}"/>
                </a:ext>
              </a:extLst>
            </p:cNvPr>
            <p:cNvSpPr/>
            <p:nvPr/>
          </p:nvSpPr>
          <p:spPr>
            <a:xfrm>
              <a:off x="2742550" y="3043050"/>
              <a:ext cx="622250" cy="545825"/>
            </a:xfrm>
            <a:custGeom>
              <a:avLst/>
              <a:gdLst/>
              <a:ahLst/>
              <a:cxnLst/>
              <a:rect l="l" t="t" r="r" b="b"/>
              <a:pathLst>
                <a:path w="24890" h="21833" extrusionOk="0">
                  <a:moveTo>
                    <a:pt x="1" y="0"/>
                  </a:moveTo>
                  <a:lnTo>
                    <a:pt x="63" y="2090"/>
                  </a:lnTo>
                  <a:lnTo>
                    <a:pt x="188" y="4148"/>
                  </a:lnTo>
                  <a:lnTo>
                    <a:pt x="344" y="6238"/>
                  </a:lnTo>
                  <a:lnTo>
                    <a:pt x="562" y="8328"/>
                  </a:lnTo>
                  <a:lnTo>
                    <a:pt x="843" y="10386"/>
                  </a:lnTo>
                  <a:lnTo>
                    <a:pt x="1155" y="12445"/>
                  </a:lnTo>
                  <a:lnTo>
                    <a:pt x="1529" y="14472"/>
                  </a:lnTo>
                  <a:lnTo>
                    <a:pt x="1934" y="16499"/>
                  </a:lnTo>
                  <a:lnTo>
                    <a:pt x="2028" y="16811"/>
                  </a:lnTo>
                  <a:lnTo>
                    <a:pt x="2153" y="17123"/>
                  </a:lnTo>
                  <a:lnTo>
                    <a:pt x="2309" y="17372"/>
                  </a:lnTo>
                  <a:lnTo>
                    <a:pt x="2527" y="17622"/>
                  </a:lnTo>
                  <a:lnTo>
                    <a:pt x="2745" y="17871"/>
                  </a:lnTo>
                  <a:lnTo>
                    <a:pt x="2995" y="18059"/>
                  </a:lnTo>
                  <a:lnTo>
                    <a:pt x="3276" y="18214"/>
                  </a:lnTo>
                  <a:lnTo>
                    <a:pt x="3556" y="18339"/>
                  </a:lnTo>
                  <a:lnTo>
                    <a:pt x="4773" y="18713"/>
                  </a:lnTo>
                  <a:lnTo>
                    <a:pt x="5989" y="19088"/>
                  </a:lnTo>
                  <a:lnTo>
                    <a:pt x="7205" y="19431"/>
                  </a:lnTo>
                  <a:lnTo>
                    <a:pt x="8453" y="19774"/>
                  </a:lnTo>
                  <a:lnTo>
                    <a:pt x="9732" y="20055"/>
                  </a:lnTo>
                  <a:lnTo>
                    <a:pt x="11010" y="20366"/>
                  </a:lnTo>
                  <a:lnTo>
                    <a:pt x="12289" y="20616"/>
                  </a:lnTo>
                  <a:lnTo>
                    <a:pt x="13568" y="20834"/>
                  </a:lnTo>
                  <a:lnTo>
                    <a:pt x="14847" y="21053"/>
                  </a:lnTo>
                  <a:lnTo>
                    <a:pt x="16125" y="21240"/>
                  </a:lnTo>
                  <a:lnTo>
                    <a:pt x="17404" y="21396"/>
                  </a:lnTo>
                  <a:lnTo>
                    <a:pt x="18714" y="21552"/>
                  </a:lnTo>
                  <a:lnTo>
                    <a:pt x="19993" y="21645"/>
                  </a:lnTo>
                  <a:lnTo>
                    <a:pt x="21240" y="21739"/>
                  </a:lnTo>
                  <a:lnTo>
                    <a:pt x="22519" y="21801"/>
                  </a:lnTo>
                  <a:lnTo>
                    <a:pt x="23767" y="21832"/>
                  </a:lnTo>
                  <a:lnTo>
                    <a:pt x="23922" y="21552"/>
                  </a:lnTo>
                  <a:lnTo>
                    <a:pt x="24078" y="21302"/>
                  </a:lnTo>
                  <a:lnTo>
                    <a:pt x="24328" y="20741"/>
                  </a:lnTo>
                  <a:lnTo>
                    <a:pt x="24577" y="20211"/>
                  </a:lnTo>
                  <a:lnTo>
                    <a:pt x="24733" y="19961"/>
                  </a:lnTo>
                  <a:lnTo>
                    <a:pt x="24889" y="19680"/>
                  </a:lnTo>
                  <a:lnTo>
                    <a:pt x="23798" y="19181"/>
                  </a:lnTo>
                  <a:lnTo>
                    <a:pt x="22768" y="18713"/>
                  </a:lnTo>
                  <a:lnTo>
                    <a:pt x="20804" y="17715"/>
                  </a:lnTo>
                  <a:lnTo>
                    <a:pt x="18963" y="16749"/>
                  </a:lnTo>
                  <a:lnTo>
                    <a:pt x="17186" y="15782"/>
                  </a:lnTo>
                  <a:lnTo>
                    <a:pt x="15377" y="14815"/>
                  </a:lnTo>
                  <a:lnTo>
                    <a:pt x="13537" y="13848"/>
                  </a:lnTo>
                  <a:lnTo>
                    <a:pt x="11572" y="12850"/>
                  </a:lnTo>
                  <a:lnTo>
                    <a:pt x="10543" y="12382"/>
                  </a:lnTo>
                  <a:lnTo>
                    <a:pt x="9451" y="11883"/>
                  </a:lnTo>
                  <a:lnTo>
                    <a:pt x="9607" y="10417"/>
                  </a:lnTo>
                  <a:lnTo>
                    <a:pt x="9700" y="8920"/>
                  </a:lnTo>
                  <a:lnTo>
                    <a:pt x="9794" y="7392"/>
                  </a:lnTo>
                  <a:lnTo>
                    <a:pt x="9856" y="5864"/>
                  </a:lnTo>
                  <a:lnTo>
                    <a:pt x="9919" y="2932"/>
                  </a:lnTo>
                  <a:lnTo>
                    <a:pt x="9950" y="250"/>
                  </a:lnTo>
                  <a:lnTo>
                    <a:pt x="9950" y="250"/>
                  </a:lnTo>
                  <a:lnTo>
                    <a:pt x="9357" y="468"/>
                  </a:lnTo>
                  <a:lnTo>
                    <a:pt x="8765" y="624"/>
                  </a:lnTo>
                  <a:lnTo>
                    <a:pt x="8141" y="749"/>
                  </a:lnTo>
                  <a:lnTo>
                    <a:pt x="7548" y="842"/>
                  </a:lnTo>
                  <a:lnTo>
                    <a:pt x="6925" y="905"/>
                  </a:lnTo>
                  <a:lnTo>
                    <a:pt x="6270" y="936"/>
                  </a:lnTo>
                  <a:lnTo>
                    <a:pt x="5022" y="936"/>
                  </a:lnTo>
                  <a:lnTo>
                    <a:pt x="4367" y="874"/>
                  </a:lnTo>
                  <a:lnTo>
                    <a:pt x="3743" y="811"/>
                  </a:lnTo>
                  <a:lnTo>
                    <a:pt x="3088" y="749"/>
                  </a:lnTo>
                  <a:lnTo>
                    <a:pt x="2465" y="624"/>
                  </a:lnTo>
                  <a:lnTo>
                    <a:pt x="1841" y="499"/>
                  </a:lnTo>
                  <a:lnTo>
                    <a:pt x="1217" y="343"/>
                  </a:lnTo>
                  <a:lnTo>
                    <a:pt x="593" y="18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B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6816;p75">
              <a:extLst>
                <a:ext uri="{FF2B5EF4-FFF2-40B4-BE49-F238E27FC236}">
                  <a16:creationId xmlns:a16="http://schemas.microsoft.com/office/drawing/2014/main" xmlns="" id="{345BEA2F-E28A-4039-B54F-579E65F2FAB0}"/>
                </a:ext>
              </a:extLst>
            </p:cNvPr>
            <p:cNvSpPr/>
            <p:nvPr/>
          </p:nvSpPr>
          <p:spPr>
            <a:xfrm>
              <a:off x="2987400" y="2841875"/>
              <a:ext cx="19500" cy="209000"/>
            </a:xfrm>
            <a:custGeom>
              <a:avLst/>
              <a:gdLst/>
              <a:ahLst/>
              <a:cxnLst/>
              <a:rect l="l" t="t" r="r" b="b"/>
              <a:pathLst>
                <a:path w="780" h="8360" extrusionOk="0">
                  <a:moveTo>
                    <a:pt x="655" y="1"/>
                  </a:moveTo>
                  <a:lnTo>
                    <a:pt x="561" y="32"/>
                  </a:lnTo>
                  <a:lnTo>
                    <a:pt x="530" y="63"/>
                  </a:lnTo>
                  <a:lnTo>
                    <a:pt x="530" y="125"/>
                  </a:lnTo>
                  <a:lnTo>
                    <a:pt x="0" y="8203"/>
                  </a:lnTo>
                  <a:lnTo>
                    <a:pt x="0" y="8266"/>
                  </a:lnTo>
                  <a:lnTo>
                    <a:pt x="31" y="8297"/>
                  </a:lnTo>
                  <a:lnTo>
                    <a:pt x="125" y="8359"/>
                  </a:lnTo>
                  <a:lnTo>
                    <a:pt x="218" y="8328"/>
                  </a:lnTo>
                  <a:lnTo>
                    <a:pt x="250" y="8297"/>
                  </a:lnTo>
                  <a:lnTo>
                    <a:pt x="281" y="8235"/>
                  </a:lnTo>
                  <a:lnTo>
                    <a:pt x="780" y="125"/>
                  </a:lnTo>
                  <a:lnTo>
                    <a:pt x="780" y="94"/>
                  </a:lnTo>
                  <a:lnTo>
                    <a:pt x="749" y="32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6817;p75">
              <a:extLst>
                <a:ext uri="{FF2B5EF4-FFF2-40B4-BE49-F238E27FC236}">
                  <a16:creationId xmlns:a16="http://schemas.microsoft.com/office/drawing/2014/main" xmlns="" id="{7DAD3095-4340-4850-BFBC-24491550E09B}"/>
                </a:ext>
              </a:extLst>
            </p:cNvPr>
            <p:cNvSpPr/>
            <p:nvPr/>
          </p:nvSpPr>
          <p:spPr>
            <a:xfrm>
              <a:off x="2756600" y="3043050"/>
              <a:ext cx="236275" cy="24975"/>
            </a:xfrm>
            <a:custGeom>
              <a:avLst/>
              <a:gdLst/>
              <a:ahLst/>
              <a:cxnLst/>
              <a:rect l="l" t="t" r="r" b="b"/>
              <a:pathLst>
                <a:path w="9451" h="999" extrusionOk="0">
                  <a:moveTo>
                    <a:pt x="63" y="0"/>
                  </a:moveTo>
                  <a:lnTo>
                    <a:pt x="0" y="94"/>
                  </a:lnTo>
                  <a:lnTo>
                    <a:pt x="0" y="125"/>
                  </a:lnTo>
                  <a:lnTo>
                    <a:pt x="0" y="188"/>
                  </a:lnTo>
                  <a:lnTo>
                    <a:pt x="31" y="219"/>
                  </a:lnTo>
                  <a:lnTo>
                    <a:pt x="94" y="250"/>
                  </a:lnTo>
                  <a:lnTo>
                    <a:pt x="967" y="531"/>
                  </a:lnTo>
                  <a:lnTo>
                    <a:pt x="1872" y="718"/>
                  </a:lnTo>
                  <a:lnTo>
                    <a:pt x="2776" y="874"/>
                  </a:lnTo>
                  <a:lnTo>
                    <a:pt x="3680" y="967"/>
                  </a:lnTo>
                  <a:lnTo>
                    <a:pt x="4616" y="998"/>
                  </a:lnTo>
                  <a:lnTo>
                    <a:pt x="5521" y="998"/>
                  </a:lnTo>
                  <a:lnTo>
                    <a:pt x="6425" y="936"/>
                  </a:lnTo>
                  <a:lnTo>
                    <a:pt x="7361" y="811"/>
                  </a:lnTo>
                  <a:lnTo>
                    <a:pt x="8359" y="593"/>
                  </a:lnTo>
                  <a:lnTo>
                    <a:pt x="9388" y="312"/>
                  </a:lnTo>
                  <a:lnTo>
                    <a:pt x="9419" y="281"/>
                  </a:lnTo>
                  <a:lnTo>
                    <a:pt x="9450" y="250"/>
                  </a:lnTo>
                  <a:lnTo>
                    <a:pt x="9450" y="219"/>
                  </a:lnTo>
                  <a:lnTo>
                    <a:pt x="9450" y="156"/>
                  </a:lnTo>
                  <a:lnTo>
                    <a:pt x="9388" y="63"/>
                  </a:lnTo>
                  <a:lnTo>
                    <a:pt x="9263" y="63"/>
                  </a:lnTo>
                  <a:lnTo>
                    <a:pt x="8390" y="312"/>
                  </a:lnTo>
                  <a:lnTo>
                    <a:pt x="7517" y="499"/>
                  </a:lnTo>
                  <a:lnTo>
                    <a:pt x="6643" y="624"/>
                  </a:lnTo>
                  <a:lnTo>
                    <a:pt x="5739" y="687"/>
                  </a:lnTo>
                  <a:lnTo>
                    <a:pt x="4834" y="718"/>
                  </a:lnTo>
                  <a:lnTo>
                    <a:pt x="3961" y="718"/>
                  </a:lnTo>
                  <a:lnTo>
                    <a:pt x="3057" y="624"/>
                  </a:lnTo>
                  <a:lnTo>
                    <a:pt x="2152" y="499"/>
                  </a:lnTo>
                  <a:lnTo>
                    <a:pt x="1154" y="281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6818;p75">
              <a:extLst>
                <a:ext uri="{FF2B5EF4-FFF2-40B4-BE49-F238E27FC236}">
                  <a16:creationId xmlns:a16="http://schemas.microsoft.com/office/drawing/2014/main" xmlns="" id="{033899F3-6BA9-4568-BBA3-573535873B01}"/>
                </a:ext>
              </a:extLst>
            </p:cNvPr>
            <p:cNvSpPr/>
            <p:nvPr/>
          </p:nvSpPr>
          <p:spPr>
            <a:xfrm>
              <a:off x="3278225" y="3493725"/>
              <a:ext cx="226925" cy="130225"/>
            </a:xfrm>
            <a:custGeom>
              <a:avLst/>
              <a:gdLst/>
              <a:ahLst/>
              <a:cxnLst/>
              <a:rect l="l" t="t" r="r" b="b"/>
              <a:pathLst>
                <a:path w="9077" h="5209" extrusionOk="0">
                  <a:moveTo>
                    <a:pt x="7330" y="0"/>
                  </a:moveTo>
                  <a:lnTo>
                    <a:pt x="6862" y="32"/>
                  </a:lnTo>
                  <a:lnTo>
                    <a:pt x="6051" y="94"/>
                  </a:lnTo>
                  <a:lnTo>
                    <a:pt x="5240" y="156"/>
                  </a:lnTo>
                  <a:lnTo>
                    <a:pt x="4398" y="250"/>
                  </a:lnTo>
                  <a:lnTo>
                    <a:pt x="3587" y="375"/>
                  </a:lnTo>
                  <a:lnTo>
                    <a:pt x="2776" y="531"/>
                  </a:lnTo>
                  <a:lnTo>
                    <a:pt x="1965" y="686"/>
                  </a:lnTo>
                  <a:lnTo>
                    <a:pt x="1186" y="874"/>
                  </a:lnTo>
                  <a:lnTo>
                    <a:pt x="375" y="1061"/>
                  </a:lnTo>
                  <a:lnTo>
                    <a:pt x="0" y="3150"/>
                  </a:lnTo>
                  <a:lnTo>
                    <a:pt x="687" y="3587"/>
                  </a:lnTo>
                  <a:lnTo>
                    <a:pt x="1404" y="3930"/>
                  </a:lnTo>
                  <a:lnTo>
                    <a:pt x="2121" y="4273"/>
                  </a:lnTo>
                  <a:lnTo>
                    <a:pt x="2870" y="4554"/>
                  </a:lnTo>
                  <a:lnTo>
                    <a:pt x="3618" y="4772"/>
                  </a:lnTo>
                  <a:lnTo>
                    <a:pt x="4398" y="4959"/>
                  </a:lnTo>
                  <a:lnTo>
                    <a:pt x="5178" y="5084"/>
                  </a:lnTo>
                  <a:lnTo>
                    <a:pt x="5989" y="5178"/>
                  </a:lnTo>
                  <a:lnTo>
                    <a:pt x="6581" y="5209"/>
                  </a:lnTo>
                  <a:lnTo>
                    <a:pt x="6893" y="5178"/>
                  </a:lnTo>
                  <a:lnTo>
                    <a:pt x="7174" y="5146"/>
                  </a:lnTo>
                  <a:lnTo>
                    <a:pt x="7454" y="5084"/>
                  </a:lnTo>
                  <a:lnTo>
                    <a:pt x="7735" y="4990"/>
                  </a:lnTo>
                  <a:lnTo>
                    <a:pt x="7985" y="4866"/>
                  </a:lnTo>
                  <a:lnTo>
                    <a:pt x="8234" y="4710"/>
                  </a:lnTo>
                  <a:lnTo>
                    <a:pt x="8452" y="4460"/>
                  </a:lnTo>
                  <a:lnTo>
                    <a:pt x="8640" y="4180"/>
                  </a:lnTo>
                  <a:lnTo>
                    <a:pt x="8796" y="3899"/>
                  </a:lnTo>
                  <a:lnTo>
                    <a:pt x="8889" y="3587"/>
                  </a:lnTo>
                  <a:lnTo>
                    <a:pt x="8952" y="3244"/>
                  </a:lnTo>
                  <a:lnTo>
                    <a:pt x="9014" y="2901"/>
                  </a:lnTo>
                  <a:lnTo>
                    <a:pt x="9076" y="2215"/>
                  </a:lnTo>
                  <a:lnTo>
                    <a:pt x="9076" y="1716"/>
                  </a:lnTo>
                  <a:lnTo>
                    <a:pt x="9045" y="1466"/>
                  </a:lnTo>
                  <a:lnTo>
                    <a:pt x="9014" y="1217"/>
                  </a:lnTo>
                  <a:lnTo>
                    <a:pt x="8983" y="998"/>
                  </a:lnTo>
                  <a:lnTo>
                    <a:pt x="8889" y="780"/>
                  </a:lnTo>
                  <a:lnTo>
                    <a:pt x="8764" y="562"/>
                  </a:lnTo>
                  <a:lnTo>
                    <a:pt x="8608" y="406"/>
                  </a:lnTo>
                  <a:lnTo>
                    <a:pt x="8421" y="250"/>
                  </a:lnTo>
                  <a:lnTo>
                    <a:pt x="8234" y="156"/>
                  </a:lnTo>
                  <a:lnTo>
                    <a:pt x="8016" y="94"/>
                  </a:lnTo>
                  <a:lnTo>
                    <a:pt x="7798" y="32"/>
                  </a:lnTo>
                  <a:lnTo>
                    <a:pt x="7330" y="0"/>
                  </a:lnTo>
                  <a:close/>
                </a:path>
              </a:pathLst>
            </a:custGeom>
            <a:solidFill>
              <a:srgbClr val="AB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6819;p75">
              <a:extLst>
                <a:ext uri="{FF2B5EF4-FFF2-40B4-BE49-F238E27FC236}">
                  <a16:creationId xmlns:a16="http://schemas.microsoft.com/office/drawing/2014/main" xmlns="" id="{2348DD7F-4504-428B-8FA0-0DA1D26666C8}"/>
                </a:ext>
              </a:extLst>
            </p:cNvPr>
            <p:cNvSpPr/>
            <p:nvPr/>
          </p:nvSpPr>
          <p:spPr>
            <a:xfrm>
              <a:off x="3475500" y="3495275"/>
              <a:ext cx="92800" cy="107625"/>
            </a:xfrm>
            <a:custGeom>
              <a:avLst/>
              <a:gdLst/>
              <a:ahLst/>
              <a:cxnLst/>
              <a:rect l="l" t="t" r="r" b="b"/>
              <a:pathLst>
                <a:path w="3712" h="4305" extrusionOk="0">
                  <a:moveTo>
                    <a:pt x="94" y="1"/>
                  </a:moveTo>
                  <a:lnTo>
                    <a:pt x="0" y="1186"/>
                  </a:lnTo>
                  <a:lnTo>
                    <a:pt x="530" y="1279"/>
                  </a:lnTo>
                  <a:lnTo>
                    <a:pt x="1092" y="1404"/>
                  </a:lnTo>
                  <a:lnTo>
                    <a:pt x="1653" y="1529"/>
                  </a:lnTo>
                  <a:lnTo>
                    <a:pt x="2214" y="1623"/>
                  </a:lnTo>
                  <a:lnTo>
                    <a:pt x="2370" y="1841"/>
                  </a:lnTo>
                  <a:lnTo>
                    <a:pt x="2495" y="2090"/>
                  </a:lnTo>
                  <a:lnTo>
                    <a:pt x="2651" y="2371"/>
                  </a:lnTo>
                  <a:lnTo>
                    <a:pt x="2807" y="2589"/>
                  </a:lnTo>
                  <a:lnTo>
                    <a:pt x="2714" y="2808"/>
                  </a:lnTo>
                  <a:lnTo>
                    <a:pt x="2682" y="3057"/>
                  </a:lnTo>
                  <a:lnTo>
                    <a:pt x="2714" y="3307"/>
                  </a:lnTo>
                  <a:lnTo>
                    <a:pt x="2776" y="3556"/>
                  </a:lnTo>
                  <a:lnTo>
                    <a:pt x="2869" y="3775"/>
                  </a:lnTo>
                  <a:lnTo>
                    <a:pt x="2994" y="3993"/>
                  </a:lnTo>
                  <a:lnTo>
                    <a:pt x="3150" y="4180"/>
                  </a:lnTo>
                  <a:lnTo>
                    <a:pt x="3337" y="4305"/>
                  </a:lnTo>
                  <a:lnTo>
                    <a:pt x="3524" y="3369"/>
                  </a:lnTo>
                  <a:lnTo>
                    <a:pt x="3712" y="2433"/>
                  </a:lnTo>
                  <a:lnTo>
                    <a:pt x="3275" y="1404"/>
                  </a:lnTo>
                  <a:lnTo>
                    <a:pt x="2807" y="406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AB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6820;p75">
              <a:extLst>
                <a:ext uri="{FF2B5EF4-FFF2-40B4-BE49-F238E27FC236}">
                  <a16:creationId xmlns:a16="http://schemas.microsoft.com/office/drawing/2014/main" xmlns="" id="{F9C67C94-400E-4708-8660-37FAB91B4659}"/>
                </a:ext>
              </a:extLst>
            </p:cNvPr>
            <p:cNvSpPr/>
            <p:nvPr/>
          </p:nvSpPr>
          <p:spPr>
            <a:xfrm>
              <a:off x="3456000" y="3529600"/>
              <a:ext cx="93575" cy="107625"/>
            </a:xfrm>
            <a:custGeom>
              <a:avLst/>
              <a:gdLst/>
              <a:ahLst/>
              <a:cxnLst/>
              <a:rect l="l" t="t" r="r" b="b"/>
              <a:pathLst>
                <a:path w="3743" h="4305" extrusionOk="0">
                  <a:moveTo>
                    <a:pt x="125" y="0"/>
                  </a:moveTo>
                  <a:lnTo>
                    <a:pt x="0" y="1185"/>
                  </a:lnTo>
                  <a:lnTo>
                    <a:pt x="562" y="1279"/>
                  </a:lnTo>
                  <a:lnTo>
                    <a:pt x="1123" y="1403"/>
                  </a:lnTo>
                  <a:lnTo>
                    <a:pt x="1685" y="1528"/>
                  </a:lnTo>
                  <a:lnTo>
                    <a:pt x="2246" y="1622"/>
                  </a:lnTo>
                  <a:lnTo>
                    <a:pt x="2402" y="1840"/>
                  </a:lnTo>
                  <a:lnTo>
                    <a:pt x="2527" y="2121"/>
                  </a:lnTo>
                  <a:lnTo>
                    <a:pt x="2683" y="2370"/>
                  </a:lnTo>
                  <a:lnTo>
                    <a:pt x="2839" y="2589"/>
                  </a:lnTo>
                  <a:lnTo>
                    <a:pt x="2745" y="2807"/>
                  </a:lnTo>
                  <a:lnTo>
                    <a:pt x="2714" y="3056"/>
                  </a:lnTo>
                  <a:lnTo>
                    <a:pt x="2745" y="3306"/>
                  </a:lnTo>
                  <a:lnTo>
                    <a:pt x="2807" y="3555"/>
                  </a:lnTo>
                  <a:lnTo>
                    <a:pt x="2901" y="3774"/>
                  </a:lnTo>
                  <a:lnTo>
                    <a:pt x="3026" y="3992"/>
                  </a:lnTo>
                  <a:lnTo>
                    <a:pt x="3182" y="4179"/>
                  </a:lnTo>
                  <a:lnTo>
                    <a:pt x="3369" y="4304"/>
                  </a:lnTo>
                  <a:lnTo>
                    <a:pt x="3556" y="3368"/>
                  </a:lnTo>
                  <a:lnTo>
                    <a:pt x="3743" y="2433"/>
                  </a:lnTo>
                  <a:lnTo>
                    <a:pt x="3306" y="1435"/>
                  </a:lnTo>
                  <a:lnTo>
                    <a:pt x="2839" y="405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AB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6821;p75">
              <a:extLst>
                <a:ext uri="{FF2B5EF4-FFF2-40B4-BE49-F238E27FC236}">
                  <a16:creationId xmlns:a16="http://schemas.microsoft.com/office/drawing/2014/main" xmlns="" id="{605AA9B7-0442-41AB-ADC2-0990AA88D561}"/>
                </a:ext>
              </a:extLst>
            </p:cNvPr>
            <p:cNvSpPr/>
            <p:nvPr/>
          </p:nvSpPr>
          <p:spPr>
            <a:xfrm>
              <a:off x="3433375" y="3547525"/>
              <a:ext cx="93600" cy="107625"/>
            </a:xfrm>
            <a:custGeom>
              <a:avLst/>
              <a:gdLst/>
              <a:ahLst/>
              <a:cxnLst/>
              <a:rect l="l" t="t" r="r" b="b"/>
              <a:pathLst>
                <a:path w="3744" h="4305" extrusionOk="0">
                  <a:moveTo>
                    <a:pt x="126" y="0"/>
                  </a:moveTo>
                  <a:lnTo>
                    <a:pt x="1" y="1154"/>
                  </a:lnTo>
                  <a:lnTo>
                    <a:pt x="562" y="1248"/>
                  </a:lnTo>
                  <a:lnTo>
                    <a:pt x="1124" y="1373"/>
                  </a:lnTo>
                  <a:lnTo>
                    <a:pt x="1685" y="1497"/>
                  </a:lnTo>
                  <a:lnTo>
                    <a:pt x="2246" y="1591"/>
                  </a:lnTo>
                  <a:lnTo>
                    <a:pt x="2402" y="1809"/>
                  </a:lnTo>
                  <a:lnTo>
                    <a:pt x="2527" y="2090"/>
                  </a:lnTo>
                  <a:lnTo>
                    <a:pt x="2683" y="2339"/>
                  </a:lnTo>
                  <a:lnTo>
                    <a:pt x="2839" y="2558"/>
                  </a:lnTo>
                  <a:lnTo>
                    <a:pt x="2746" y="2807"/>
                  </a:lnTo>
                  <a:lnTo>
                    <a:pt x="2714" y="3026"/>
                  </a:lnTo>
                  <a:lnTo>
                    <a:pt x="2746" y="3275"/>
                  </a:lnTo>
                  <a:lnTo>
                    <a:pt x="2808" y="3525"/>
                  </a:lnTo>
                  <a:lnTo>
                    <a:pt x="2901" y="3774"/>
                  </a:lnTo>
                  <a:lnTo>
                    <a:pt x="3026" y="3961"/>
                  </a:lnTo>
                  <a:lnTo>
                    <a:pt x="3182" y="4148"/>
                  </a:lnTo>
                  <a:lnTo>
                    <a:pt x="3369" y="4304"/>
                  </a:lnTo>
                  <a:lnTo>
                    <a:pt x="3556" y="3369"/>
                  </a:lnTo>
                  <a:lnTo>
                    <a:pt x="3744" y="2433"/>
                  </a:lnTo>
                  <a:lnTo>
                    <a:pt x="3307" y="1404"/>
                  </a:lnTo>
                  <a:lnTo>
                    <a:pt x="2839" y="375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AB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6822;p75">
              <a:extLst>
                <a:ext uri="{FF2B5EF4-FFF2-40B4-BE49-F238E27FC236}">
                  <a16:creationId xmlns:a16="http://schemas.microsoft.com/office/drawing/2014/main" xmlns="" id="{19B78BCC-707A-4D17-B310-48F7FC6EDAD0}"/>
                </a:ext>
              </a:extLst>
            </p:cNvPr>
            <p:cNvSpPr/>
            <p:nvPr/>
          </p:nvSpPr>
          <p:spPr>
            <a:xfrm>
              <a:off x="3410775" y="3566225"/>
              <a:ext cx="93600" cy="108425"/>
            </a:xfrm>
            <a:custGeom>
              <a:avLst/>
              <a:gdLst/>
              <a:ahLst/>
              <a:cxnLst/>
              <a:rect l="l" t="t" r="r" b="b"/>
              <a:pathLst>
                <a:path w="3744" h="4337" extrusionOk="0">
                  <a:moveTo>
                    <a:pt x="125" y="1"/>
                  </a:moveTo>
                  <a:lnTo>
                    <a:pt x="0" y="1186"/>
                  </a:lnTo>
                  <a:lnTo>
                    <a:pt x="562" y="1280"/>
                  </a:lnTo>
                  <a:lnTo>
                    <a:pt x="1123" y="1404"/>
                  </a:lnTo>
                  <a:lnTo>
                    <a:pt x="1685" y="1529"/>
                  </a:lnTo>
                  <a:lnTo>
                    <a:pt x="2246" y="1623"/>
                  </a:lnTo>
                  <a:lnTo>
                    <a:pt x="2402" y="1841"/>
                  </a:lnTo>
                  <a:lnTo>
                    <a:pt x="2527" y="2122"/>
                  </a:lnTo>
                  <a:lnTo>
                    <a:pt x="2683" y="2371"/>
                  </a:lnTo>
                  <a:lnTo>
                    <a:pt x="2839" y="2590"/>
                  </a:lnTo>
                  <a:lnTo>
                    <a:pt x="2745" y="2808"/>
                  </a:lnTo>
                  <a:lnTo>
                    <a:pt x="2714" y="3057"/>
                  </a:lnTo>
                  <a:lnTo>
                    <a:pt x="2745" y="3307"/>
                  </a:lnTo>
                  <a:lnTo>
                    <a:pt x="2807" y="3556"/>
                  </a:lnTo>
                  <a:lnTo>
                    <a:pt x="2901" y="3775"/>
                  </a:lnTo>
                  <a:lnTo>
                    <a:pt x="3026" y="3993"/>
                  </a:lnTo>
                  <a:lnTo>
                    <a:pt x="3182" y="4180"/>
                  </a:lnTo>
                  <a:lnTo>
                    <a:pt x="3369" y="4336"/>
                  </a:lnTo>
                  <a:lnTo>
                    <a:pt x="3556" y="3369"/>
                  </a:lnTo>
                  <a:lnTo>
                    <a:pt x="3743" y="2434"/>
                  </a:lnTo>
                  <a:lnTo>
                    <a:pt x="3275" y="1436"/>
                  </a:lnTo>
                  <a:lnTo>
                    <a:pt x="2839" y="406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AB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6823;p75">
              <a:extLst>
                <a:ext uri="{FF2B5EF4-FFF2-40B4-BE49-F238E27FC236}">
                  <a16:creationId xmlns:a16="http://schemas.microsoft.com/office/drawing/2014/main" xmlns="" id="{F7493F1B-8308-4424-B8AE-1412CD52289D}"/>
                </a:ext>
              </a:extLst>
            </p:cNvPr>
            <p:cNvSpPr/>
            <p:nvPr/>
          </p:nvSpPr>
          <p:spPr>
            <a:xfrm>
              <a:off x="2736325" y="3430575"/>
              <a:ext cx="307225" cy="567650"/>
            </a:xfrm>
            <a:custGeom>
              <a:avLst/>
              <a:gdLst/>
              <a:ahLst/>
              <a:cxnLst/>
              <a:rect l="l" t="t" r="r" b="b"/>
              <a:pathLst>
                <a:path w="12289" h="22706" extrusionOk="0">
                  <a:moveTo>
                    <a:pt x="437" y="0"/>
                  </a:moveTo>
                  <a:lnTo>
                    <a:pt x="343" y="31"/>
                  </a:lnTo>
                  <a:lnTo>
                    <a:pt x="250" y="94"/>
                  </a:lnTo>
                  <a:lnTo>
                    <a:pt x="156" y="156"/>
                  </a:lnTo>
                  <a:lnTo>
                    <a:pt x="94" y="218"/>
                  </a:lnTo>
                  <a:lnTo>
                    <a:pt x="63" y="343"/>
                  </a:lnTo>
                  <a:lnTo>
                    <a:pt x="31" y="437"/>
                  </a:lnTo>
                  <a:lnTo>
                    <a:pt x="0" y="530"/>
                  </a:lnTo>
                  <a:lnTo>
                    <a:pt x="0" y="22705"/>
                  </a:lnTo>
                  <a:lnTo>
                    <a:pt x="12289" y="22705"/>
                  </a:lnTo>
                  <a:lnTo>
                    <a:pt x="12289" y="2994"/>
                  </a:lnTo>
                  <a:lnTo>
                    <a:pt x="12289" y="2682"/>
                  </a:lnTo>
                  <a:lnTo>
                    <a:pt x="12226" y="2402"/>
                  </a:lnTo>
                  <a:lnTo>
                    <a:pt x="12164" y="2121"/>
                  </a:lnTo>
                  <a:lnTo>
                    <a:pt x="12070" y="1840"/>
                  </a:lnTo>
                  <a:lnTo>
                    <a:pt x="11946" y="1559"/>
                  </a:lnTo>
                  <a:lnTo>
                    <a:pt x="11790" y="1310"/>
                  </a:lnTo>
                  <a:lnTo>
                    <a:pt x="11602" y="1092"/>
                  </a:lnTo>
                  <a:lnTo>
                    <a:pt x="11415" y="873"/>
                  </a:lnTo>
                  <a:lnTo>
                    <a:pt x="11197" y="686"/>
                  </a:lnTo>
                  <a:lnTo>
                    <a:pt x="10979" y="499"/>
                  </a:lnTo>
                  <a:lnTo>
                    <a:pt x="10729" y="343"/>
                  </a:lnTo>
                  <a:lnTo>
                    <a:pt x="10448" y="218"/>
                  </a:lnTo>
                  <a:lnTo>
                    <a:pt x="10168" y="125"/>
                  </a:lnTo>
                  <a:lnTo>
                    <a:pt x="9887" y="62"/>
                  </a:lnTo>
                  <a:lnTo>
                    <a:pt x="9606" y="0"/>
                  </a:ln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1" name="Imagen 140" descr="Texto&#10;&#10;Descripción generada automáticamente">
            <a:extLst>
              <a:ext uri="{FF2B5EF4-FFF2-40B4-BE49-F238E27FC236}">
                <a16:creationId xmlns:a16="http://schemas.microsoft.com/office/drawing/2014/main" xmlns="" id="{BE7B5F37-CE4D-4B48-9CDF-459CFE3D34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834" y="464213"/>
            <a:ext cx="2556118" cy="5095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9" name="Google Shape;5999;p45"/>
          <p:cNvSpPr txBox="1">
            <a:spLocks noGrp="1"/>
          </p:cNvSpPr>
          <p:nvPr>
            <p:ph type="title"/>
          </p:nvPr>
        </p:nvSpPr>
        <p:spPr>
          <a:xfrm>
            <a:off x="3331083" y="1097702"/>
            <a:ext cx="5183700" cy="172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ES" sz="3400" b="1" dirty="0"/>
              <a:t>2.3. Sé una persona más empática</a:t>
            </a:r>
            <a:r>
              <a:rPr lang="es-ES" sz="2800" b="1" dirty="0"/>
              <a:t/>
            </a:r>
            <a:br>
              <a:rPr lang="es-ES" sz="2800" b="1" dirty="0"/>
            </a:br>
            <a:endParaRPr lang="es-MX" sz="2800" dirty="0"/>
          </a:p>
        </p:txBody>
      </p:sp>
      <p:sp>
        <p:nvSpPr>
          <p:cNvPr id="6000" name="Google Shape;6000;p45"/>
          <p:cNvSpPr txBox="1">
            <a:spLocks noGrp="1"/>
          </p:cNvSpPr>
          <p:nvPr>
            <p:ph type="subTitle" idx="1"/>
          </p:nvPr>
        </p:nvSpPr>
        <p:spPr>
          <a:xfrm>
            <a:off x="4000158" y="2503905"/>
            <a:ext cx="3935447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es-ES" b="1" dirty="0"/>
          </a:p>
          <a:p>
            <a:pPr marL="0" indent="0">
              <a:buNone/>
            </a:pPr>
            <a:r>
              <a:rPr lang="es-ES" sz="1600" dirty="0"/>
              <a:t>Comprende las emociones de otros, entender que también tienen sentimientos, miedos, deseos, metas y problemas.</a:t>
            </a:r>
            <a:endParaRPr lang="es-ES" sz="1600" b="1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5724;p40">
            <a:extLst>
              <a:ext uri="{FF2B5EF4-FFF2-40B4-BE49-F238E27FC236}">
                <a16:creationId xmlns:a16="http://schemas.microsoft.com/office/drawing/2014/main" xmlns="" id="{6901B033-D522-48C7-87F1-1F6173910720}"/>
              </a:ext>
            </a:extLst>
          </p:cNvPr>
          <p:cNvGrpSpPr/>
          <p:nvPr/>
        </p:nvGrpSpPr>
        <p:grpSpPr>
          <a:xfrm>
            <a:off x="1016448" y="834222"/>
            <a:ext cx="2353249" cy="4395422"/>
            <a:chOff x="3838975" y="1631625"/>
            <a:chExt cx="1380400" cy="2578325"/>
          </a:xfrm>
        </p:grpSpPr>
        <p:sp>
          <p:nvSpPr>
            <p:cNvPr id="50" name="Google Shape;5725;p40">
              <a:extLst>
                <a:ext uri="{FF2B5EF4-FFF2-40B4-BE49-F238E27FC236}">
                  <a16:creationId xmlns:a16="http://schemas.microsoft.com/office/drawing/2014/main" xmlns="" id="{167A3061-7697-4E20-9ACA-BA28643628D6}"/>
                </a:ext>
              </a:extLst>
            </p:cNvPr>
            <p:cNvSpPr/>
            <p:nvPr/>
          </p:nvSpPr>
          <p:spPr>
            <a:xfrm>
              <a:off x="4162150" y="2256025"/>
              <a:ext cx="613850" cy="586975"/>
            </a:xfrm>
            <a:custGeom>
              <a:avLst/>
              <a:gdLst/>
              <a:ahLst/>
              <a:cxnLst/>
              <a:rect l="l" t="t" r="r" b="b"/>
              <a:pathLst>
                <a:path w="24554" h="23479" extrusionOk="0">
                  <a:moveTo>
                    <a:pt x="17793" y="1"/>
                  </a:moveTo>
                  <a:lnTo>
                    <a:pt x="17482" y="29"/>
                  </a:lnTo>
                  <a:lnTo>
                    <a:pt x="17142" y="114"/>
                  </a:lnTo>
                  <a:lnTo>
                    <a:pt x="16831" y="199"/>
                  </a:lnTo>
                  <a:lnTo>
                    <a:pt x="16492" y="312"/>
                  </a:lnTo>
                  <a:lnTo>
                    <a:pt x="16181" y="454"/>
                  </a:lnTo>
                  <a:lnTo>
                    <a:pt x="15869" y="623"/>
                  </a:lnTo>
                  <a:lnTo>
                    <a:pt x="15247" y="991"/>
                  </a:lnTo>
                  <a:lnTo>
                    <a:pt x="14625" y="1387"/>
                  </a:lnTo>
                  <a:lnTo>
                    <a:pt x="14087" y="1840"/>
                  </a:lnTo>
                  <a:lnTo>
                    <a:pt x="13210" y="2518"/>
                  </a:lnTo>
                  <a:lnTo>
                    <a:pt x="6252" y="8034"/>
                  </a:lnTo>
                  <a:lnTo>
                    <a:pt x="2773" y="10778"/>
                  </a:lnTo>
                  <a:lnTo>
                    <a:pt x="991" y="12192"/>
                  </a:lnTo>
                  <a:lnTo>
                    <a:pt x="680" y="12447"/>
                  </a:lnTo>
                  <a:lnTo>
                    <a:pt x="397" y="12730"/>
                  </a:lnTo>
                  <a:lnTo>
                    <a:pt x="284" y="12871"/>
                  </a:lnTo>
                  <a:lnTo>
                    <a:pt x="170" y="13041"/>
                  </a:lnTo>
                  <a:lnTo>
                    <a:pt x="86" y="13211"/>
                  </a:lnTo>
                  <a:lnTo>
                    <a:pt x="29" y="13437"/>
                  </a:lnTo>
                  <a:lnTo>
                    <a:pt x="1" y="13635"/>
                  </a:lnTo>
                  <a:lnTo>
                    <a:pt x="1" y="13833"/>
                  </a:lnTo>
                  <a:lnTo>
                    <a:pt x="29" y="14031"/>
                  </a:lnTo>
                  <a:lnTo>
                    <a:pt x="86" y="14201"/>
                  </a:lnTo>
                  <a:lnTo>
                    <a:pt x="170" y="14370"/>
                  </a:lnTo>
                  <a:lnTo>
                    <a:pt x="284" y="14540"/>
                  </a:lnTo>
                  <a:lnTo>
                    <a:pt x="397" y="14682"/>
                  </a:lnTo>
                  <a:lnTo>
                    <a:pt x="538" y="14823"/>
                  </a:lnTo>
                  <a:lnTo>
                    <a:pt x="849" y="15078"/>
                  </a:lnTo>
                  <a:lnTo>
                    <a:pt x="1189" y="15304"/>
                  </a:lnTo>
                  <a:lnTo>
                    <a:pt x="1868" y="15672"/>
                  </a:lnTo>
                  <a:lnTo>
                    <a:pt x="3678" y="16633"/>
                  </a:lnTo>
                  <a:lnTo>
                    <a:pt x="5517" y="17539"/>
                  </a:lnTo>
                  <a:lnTo>
                    <a:pt x="7383" y="18415"/>
                  </a:lnTo>
                  <a:lnTo>
                    <a:pt x="9279" y="19236"/>
                  </a:lnTo>
                  <a:lnTo>
                    <a:pt x="11174" y="20028"/>
                  </a:lnTo>
                  <a:lnTo>
                    <a:pt x="13126" y="20763"/>
                  </a:lnTo>
                  <a:lnTo>
                    <a:pt x="15049" y="21442"/>
                  </a:lnTo>
                  <a:lnTo>
                    <a:pt x="17001" y="22093"/>
                  </a:lnTo>
                  <a:lnTo>
                    <a:pt x="18953" y="22687"/>
                  </a:lnTo>
                  <a:lnTo>
                    <a:pt x="20933" y="23252"/>
                  </a:lnTo>
                  <a:lnTo>
                    <a:pt x="21414" y="23365"/>
                  </a:lnTo>
                  <a:lnTo>
                    <a:pt x="21894" y="23450"/>
                  </a:lnTo>
                  <a:lnTo>
                    <a:pt x="22404" y="23479"/>
                  </a:lnTo>
                  <a:lnTo>
                    <a:pt x="22630" y="23479"/>
                  </a:lnTo>
                  <a:lnTo>
                    <a:pt x="22884" y="23450"/>
                  </a:lnTo>
                  <a:lnTo>
                    <a:pt x="23111" y="23422"/>
                  </a:lnTo>
                  <a:lnTo>
                    <a:pt x="23337" y="23365"/>
                  </a:lnTo>
                  <a:lnTo>
                    <a:pt x="23535" y="23252"/>
                  </a:lnTo>
                  <a:lnTo>
                    <a:pt x="23733" y="23139"/>
                  </a:lnTo>
                  <a:lnTo>
                    <a:pt x="23931" y="22998"/>
                  </a:lnTo>
                  <a:lnTo>
                    <a:pt x="24101" y="22800"/>
                  </a:lnTo>
                  <a:lnTo>
                    <a:pt x="24242" y="22602"/>
                  </a:lnTo>
                  <a:lnTo>
                    <a:pt x="24355" y="22347"/>
                  </a:lnTo>
                  <a:lnTo>
                    <a:pt x="24468" y="22036"/>
                  </a:lnTo>
                  <a:lnTo>
                    <a:pt x="24525" y="21725"/>
                  </a:lnTo>
                  <a:lnTo>
                    <a:pt x="24553" y="21385"/>
                  </a:lnTo>
                  <a:lnTo>
                    <a:pt x="24525" y="21074"/>
                  </a:lnTo>
                  <a:lnTo>
                    <a:pt x="24044" y="16237"/>
                  </a:lnTo>
                  <a:lnTo>
                    <a:pt x="23790" y="15417"/>
                  </a:lnTo>
                  <a:lnTo>
                    <a:pt x="23592" y="14568"/>
                  </a:lnTo>
                  <a:lnTo>
                    <a:pt x="23365" y="13720"/>
                  </a:lnTo>
                  <a:lnTo>
                    <a:pt x="23111" y="12900"/>
                  </a:lnTo>
                  <a:lnTo>
                    <a:pt x="22969" y="12504"/>
                  </a:lnTo>
                  <a:lnTo>
                    <a:pt x="22800" y="12108"/>
                  </a:lnTo>
                  <a:lnTo>
                    <a:pt x="22602" y="11740"/>
                  </a:lnTo>
                  <a:lnTo>
                    <a:pt x="22375" y="11400"/>
                  </a:lnTo>
                  <a:lnTo>
                    <a:pt x="22121" y="11089"/>
                  </a:lnTo>
                  <a:lnTo>
                    <a:pt x="21810" y="10778"/>
                  </a:lnTo>
                  <a:lnTo>
                    <a:pt x="21470" y="10524"/>
                  </a:lnTo>
                  <a:lnTo>
                    <a:pt x="21074" y="10269"/>
                  </a:lnTo>
                  <a:lnTo>
                    <a:pt x="21074" y="10241"/>
                  </a:lnTo>
                  <a:lnTo>
                    <a:pt x="21018" y="10241"/>
                  </a:lnTo>
                  <a:lnTo>
                    <a:pt x="20904" y="10297"/>
                  </a:lnTo>
                  <a:lnTo>
                    <a:pt x="20706" y="10410"/>
                  </a:lnTo>
                  <a:lnTo>
                    <a:pt x="20508" y="10608"/>
                  </a:lnTo>
                  <a:lnTo>
                    <a:pt x="20282" y="10835"/>
                  </a:lnTo>
                  <a:lnTo>
                    <a:pt x="20056" y="11061"/>
                  </a:lnTo>
                  <a:lnTo>
                    <a:pt x="19886" y="11344"/>
                  </a:lnTo>
                  <a:lnTo>
                    <a:pt x="19773" y="11598"/>
                  </a:lnTo>
                  <a:lnTo>
                    <a:pt x="19886" y="11174"/>
                  </a:lnTo>
                  <a:lnTo>
                    <a:pt x="19943" y="10778"/>
                  </a:lnTo>
                  <a:lnTo>
                    <a:pt x="19999" y="10354"/>
                  </a:lnTo>
                  <a:lnTo>
                    <a:pt x="20056" y="9958"/>
                  </a:lnTo>
                  <a:lnTo>
                    <a:pt x="20056" y="9533"/>
                  </a:lnTo>
                  <a:lnTo>
                    <a:pt x="20056" y="9137"/>
                  </a:lnTo>
                  <a:lnTo>
                    <a:pt x="19999" y="8317"/>
                  </a:lnTo>
                  <a:lnTo>
                    <a:pt x="19858" y="6677"/>
                  </a:lnTo>
                  <a:lnTo>
                    <a:pt x="19801" y="5856"/>
                  </a:lnTo>
                  <a:lnTo>
                    <a:pt x="19773" y="5036"/>
                  </a:lnTo>
                  <a:lnTo>
                    <a:pt x="19745" y="5375"/>
                  </a:lnTo>
                  <a:lnTo>
                    <a:pt x="19716" y="5715"/>
                  </a:lnTo>
                  <a:lnTo>
                    <a:pt x="19631" y="6450"/>
                  </a:lnTo>
                  <a:lnTo>
                    <a:pt x="19490" y="7186"/>
                  </a:lnTo>
                  <a:lnTo>
                    <a:pt x="19320" y="7865"/>
                  </a:lnTo>
                  <a:lnTo>
                    <a:pt x="19292" y="6903"/>
                  </a:lnTo>
                  <a:lnTo>
                    <a:pt x="19292" y="5913"/>
                  </a:lnTo>
                  <a:lnTo>
                    <a:pt x="19320" y="3989"/>
                  </a:lnTo>
                  <a:lnTo>
                    <a:pt x="19320" y="3028"/>
                  </a:lnTo>
                  <a:lnTo>
                    <a:pt x="19292" y="2066"/>
                  </a:lnTo>
                  <a:lnTo>
                    <a:pt x="19207" y="1132"/>
                  </a:lnTo>
                  <a:lnTo>
                    <a:pt x="19151" y="680"/>
                  </a:lnTo>
                  <a:lnTo>
                    <a:pt x="19037" y="199"/>
                  </a:lnTo>
                  <a:lnTo>
                    <a:pt x="18755" y="86"/>
                  </a:lnTo>
                  <a:lnTo>
                    <a:pt x="18443" y="29"/>
                  </a:lnTo>
                  <a:lnTo>
                    <a:pt x="18104" y="1"/>
                  </a:ln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726;p40">
              <a:extLst>
                <a:ext uri="{FF2B5EF4-FFF2-40B4-BE49-F238E27FC236}">
                  <a16:creationId xmlns:a16="http://schemas.microsoft.com/office/drawing/2014/main" xmlns="" id="{71226C80-CE03-4908-A7E1-A924835C8A42}"/>
                </a:ext>
              </a:extLst>
            </p:cNvPr>
            <p:cNvSpPr/>
            <p:nvPr/>
          </p:nvSpPr>
          <p:spPr>
            <a:xfrm>
              <a:off x="4638075" y="2260975"/>
              <a:ext cx="125200" cy="401000"/>
            </a:xfrm>
            <a:custGeom>
              <a:avLst/>
              <a:gdLst/>
              <a:ahLst/>
              <a:cxnLst/>
              <a:rect l="l" t="t" r="r" b="b"/>
              <a:pathLst>
                <a:path w="5008" h="16040" extrusionOk="0">
                  <a:moveTo>
                    <a:pt x="0" y="1"/>
                  </a:moveTo>
                  <a:lnTo>
                    <a:pt x="114" y="482"/>
                  </a:lnTo>
                  <a:lnTo>
                    <a:pt x="170" y="934"/>
                  </a:lnTo>
                  <a:lnTo>
                    <a:pt x="255" y="1868"/>
                  </a:lnTo>
                  <a:lnTo>
                    <a:pt x="283" y="2830"/>
                  </a:lnTo>
                  <a:lnTo>
                    <a:pt x="283" y="3791"/>
                  </a:lnTo>
                  <a:lnTo>
                    <a:pt x="255" y="5715"/>
                  </a:lnTo>
                  <a:lnTo>
                    <a:pt x="255" y="6705"/>
                  </a:lnTo>
                  <a:lnTo>
                    <a:pt x="283" y="7667"/>
                  </a:lnTo>
                  <a:lnTo>
                    <a:pt x="453" y="6988"/>
                  </a:lnTo>
                  <a:lnTo>
                    <a:pt x="594" y="6252"/>
                  </a:lnTo>
                  <a:lnTo>
                    <a:pt x="679" y="5517"/>
                  </a:lnTo>
                  <a:lnTo>
                    <a:pt x="708" y="5177"/>
                  </a:lnTo>
                  <a:lnTo>
                    <a:pt x="736" y="4838"/>
                  </a:lnTo>
                  <a:lnTo>
                    <a:pt x="764" y="5658"/>
                  </a:lnTo>
                  <a:lnTo>
                    <a:pt x="821" y="6479"/>
                  </a:lnTo>
                  <a:lnTo>
                    <a:pt x="962" y="8119"/>
                  </a:lnTo>
                  <a:lnTo>
                    <a:pt x="1019" y="8939"/>
                  </a:lnTo>
                  <a:lnTo>
                    <a:pt x="1019" y="9335"/>
                  </a:lnTo>
                  <a:lnTo>
                    <a:pt x="1019" y="9760"/>
                  </a:lnTo>
                  <a:lnTo>
                    <a:pt x="962" y="10156"/>
                  </a:lnTo>
                  <a:lnTo>
                    <a:pt x="906" y="10580"/>
                  </a:lnTo>
                  <a:lnTo>
                    <a:pt x="849" y="10976"/>
                  </a:lnTo>
                  <a:lnTo>
                    <a:pt x="736" y="11400"/>
                  </a:lnTo>
                  <a:lnTo>
                    <a:pt x="849" y="11146"/>
                  </a:lnTo>
                  <a:lnTo>
                    <a:pt x="1019" y="10863"/>
                  </a:lnTo>
                  <a:lnTo>
                    <a:pt x="1245" y="10637"/>
                  </a:lnTo>
                  <a:lnTo>
                    <a:pt x="1471" y="10410"/>
                  </a:lnTo>
                  <a:lnTo>
                    <a:pt x="1669" y="10212"/>
                  </a:lnTo>
                  <a:lnTo>
                    <a:pt x="1867" y="10099"/>
                  </a:lnTo>
                  <a:lnTo>
                    <a:pt x="1981" y="10043"/>
                  </a:lnTo>
                  <a:lnTo>
                    <a:pt x="2037" y="10043"/>
                  </a:lnTo>
                  <a:lnTo>
                    <a:pt x="2037" y="10071"/>
                  </a:lnTo>
                  <a:lnTo>
                    <a:pt x="2433" y="10326"/>
                  </a:lnTo>
                  <a:lnTo>
                    <a:pt x="2773" y="10580"/>
                  </a:lnTo>
                  <a:lnTo>
                    <a:pt x="3084" y="10891"/>
                  </a:lnTo>
                  <a:lnTo>
                    <a:pt x="3338" y="11202"/>
                  </a:lnTo>
                  <a:lnTo>
                    <a:pt x="3565" y="11542"/>
                  </a:lnTo>
                  <a:lnTo>
                    <a:pt x="3763" y="11910"/>
                  </a:lnTo>
                  <a:lnTo>
                    <a:pt x="3932" y="12306"/>
                  </a:lnTo>
                  <a:lnTo>
                    <a:pt x="4074" y="12702"/>
                  </a:lnTo>
                  <a:lnTo>
                    <a:pt x="4328" y="13522"/>
                  </a:lnTo>
                  <a:lnTo>
                    <a:pt x="4555" y="14370"/>
                  </a:lnTo>
                  <a:lnTo>
                    <a:pt x="4753" y="15219"/>
                  </a:lnTo>
                  <a:lnTo>
                    <a:pt x="5007" y="16039"/>
                  </a:lnTo>
                  <a:lnTo>
                    <a:pt x="4583" y="11881"/>
                  </a:lnTo>
                  <a:lnTo>
                    <a:pt x="4526" y="11287"/>
                  </a:lnTo>
                  <a:lnTo>
                    <a:pt x="4470" y="11004"/>
                  </a:lnTo>
                  <a:lnTo>
                    <a:pt x="4413" y="10722"/>
                  </a:lnTo>
                  <a:lnTo>
                    <a:pt x="4328" y="10439"/>
                  </a:lnTo>
                  <a:lnTo>
                    <a:pt x="4215" y="10184"/>
                  </a:lnTo>
                  <a:lnTo>
                    <a:pt x="4074" y="9929"/>
                  </a:lnTo>
                  <a:lnTo>
                    <a:pt x="3904" y="9731"/>
                  </a:lnTo>
                  <a:lnTo>
                    <a:pt x="3678" y="9533"/>
                  </a:lnTo>
                  <a:lnTo>
                    <a:pt x="3451" y="9420"/>
                  </a:lnTo>
                  <a:lnTo>
                    <a:pt x="3197" y="9307"/>
                  </a:lnTo>
                  <a:lnTo>
                    <a:pt x="2914" y="9279"/>
                  </a:lnTo>
                  <a:lnTo>
                    <a:pt x="2659" y="9251"/>
                  </a:lnTo>
                  <a:lnTo>
                    <a:pt x="2405" y="9166"/>
                  </a:lnTo>
                  <a:lnTo>
                    <a:pt x="2179" y="9053"/>
                  </a:lnTo>
                  <a:lnTo>
                    <a:pt x="1981" y="8883"/>
                  </a:lnTo>
                  <a:lnTo>
                    <a:pt x="1811" y="8685"/>
                  </a:lnTo>
                  <a:lnTo>
                    <a:pt x="1669" y="8459"/>
                  </a:lnTo>
                  <a:lnTo>
                    <a:pt x="1585" y="8232"/>
                  </a:lnTo>
                  <a:lnTo>
                    <a:pt x="1528" y="7949"/>
                  </a:lnTo>
                  <a:lnTo>
                    <a:pt x="1443" y="6875"/>
                  </a:lnTo>
                  <a:lnTo>
                    <a:pt x="1387" y="5687"/>
                  </a:lnTo>
                  <a:lnTo>
                    <a:pt x="1330" y="4470"/>
                  </a:lnTo>
                  <a:lnTo>
                    <a:pt x="1245" y="3282"/>
                  </a:lnTo>
                  <a:lnTo>
                    <a:pt x="1189" y="2716"/>
                  </a:lnTo>
                  <a:lnTo>
                    <a:pt x="1104" y="2207"/>
                  </a:lnTo>
                  <a:lnTo>
                    <a:pt x="1019" y="1698"/>
                  </a:lnTo>
                  <a:lnTo>
                    <a:pt x="934" y="1274"/>
                  </a:lnTo>
                  <a:lnTo>
                    <a:pt x="792" y="878"/>
                  </a:lnTo>
                  <a:lnTo>
                    <a:pt x="651" y="567"/>
                  </a:lnTo>
                  <a:lnTo>
                    <a:pt x="481" y="312"/>
                  </a:lnTo>
                  <a:lnTo>
                    <a:pt x="396" y="227"/>
                  </a:lnTo>
                  <a:lnTo>
                    <a:pt x="283" y="14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99E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727;p40">
              <a:extLst>
                <a:ext uri="{FF2B5EF4-FFF2-40B4-BE49-F238E27FC236}">
                  <a16:creationId xmlns:a16="http://schemas.microsoft.com/office/drawing/2014/main" xmlns="" id="{A622165C-248A-4182-B4F0-E933D976449F}"/>
                </a:ext>
              </a:extLst>
            </p:cNvPr>
            <p:cNvSpPr/>
            <p:nvPr/>
          </p:nvSpPr>
          <p:spPr>
            <a:xfrm>
              <a:off x="4597775" y="2293525"/>
              <a:ext cx="466750" cy="531100"/>
            </a:xfrm>
            <a:custGeom>
              <a:avLst/>
              <a:gdLst/>
              <a:ahLst/>
              <a:cxnLst/>
              <a:rect l="l" t="t" r="r" b="b"/>
              <a:pathLst>
                <a:path w="18670" h="21244" extrusionOk="0">
                  <a:moveTo>
                    <a:pt x="18669" y="0"/>
                  </a:moveTo>
                  <a:lnTo>
                    <a:pt x="0" y="21243"/>
                  </a:lnTo>
                  <a:lnTo>
                    <a:pt x="849" y="20904"/>
                  </a:lnTo>
                  <a:lnTo>
                    <a:pt x="1697" y="20536"/>
                  </a:lnTo>
                  <a:lnTo>
                    <a:pt x="2546" y="20140"/>
                  </a:lnTo>
                  <a:lnTo>
                    <a:pt x="3338" y="19744"/>
                  </a:lnTo>
                  <a:lnTo>
                    <a:pt x="4158" y="19291"/>
                  </a:lnTo>
                  <a:lnTo>
                    <a:pt x="4950" y="18811"/>
                  </a:lnTo>
                  <a:lnTo>
                    <a:pt x="5714" y="18330"/>
                  </a:lnTo>
                  <a:lnTo>
                    <a:pt x="6478" y="17821"/>
                  </a:lnTo>
                  <a:lnTo>
                    <a:pt x="7213" y="17283"/>
                  </a:lnTo>
                  <a:lnTo>
                    <a:pt x="7949" y="16717"/>
                  </a:lnTo>
                  <a:lnTo>
                    <a:pt x="8656" y="16123"/>
                  </a:lnTo>
                  <a:lnTo>
                    <a:pt x="9363" y="15529"/>
                  </a:lnTo>
                  <a:lnTo>
                    <a:pt x="10014" y="14907"/>
                  </a:lnTo>
                  <a:lnTo>
                    <a:pt x="10692" y="14256"/>
                  </a:lnTo>
                  <a:lnTo>
                    <a:pt x="11315" y="13606"/>
                  </a:lnTo>
                  <a:lnTo>
                    <a:pt x="11937" y="12927"/>
                  </a:lnTo>
                  <a:lnTo>
                    <a:pt x="12531" y="12220"/>
                  </a:lnTo>
                  <a:lnTo>
                    <a:pt x="13097" y="11484"/>
                  </a:lnTo>
                  <a:lnTo>
                    <a:pt x="13663" y="10749"/>
                  </a:lnTo>
                  <a:lnTo>
                    <a:pt x="14200" y="10014"/>
                  </a:lnTo>
                  <a:lnTo>
                    <a:pt x="14709" y="9250"/>
                  </a:lnTo>
                  <a:lnTo>
                    <a:pt x="15190" y="8458"/>
                  </a:lnTo>
                  <a:lnTo>
                    <a:pt x="15643" y="7666"/>
                  </a:lnTo>
                  <a:lnTo>
                    <a:pt x="16095" y="6874"/>
                  </a:lnTo>
                  <a:lnTo>
                    <a:pt x="16491" y="6053"/>
                  </a:lnTo>
                  <a:lnTo>
                    <a:pt x="16887" y="5205"/>
                  </a:lnTo>
                  <a:lnTo>
                    <a:pt x="17255" y="4385"/>
                  </a:lnTo>
                  <a:lnTo>
                    <a:pt x="17594" y="3508"/>
                  </a:lnTo>
                  <a:lnTo>
                    <a:pt x="17905" y="2659"/>
                  </a:lnTo>
                  <a:lnTo>
                    <a:pt x="18188" y="1782"/>
                  </a:lnTo>
                  <a:lnTo>
                    <a:pt x="18443" y="905"/>
                  </a:lnTo>
                  <a:lnTo>
                    <a:pt x="1866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728;p40">
              <a:extLst>
                <a:ext uri="{FF2B5EF4-FFF2-40B4-BE49-F238E27FC236}">
                  <a16:creationId xmlns:a16="http://schemas.microsoft.com/office/drawing/2014/main" xmlns="" id="{81389202-B544-4DC8-9631-FD1173EDEB4E}"/>
                </a:ext>
              </a:extLst>
            </p:cNvPr>
            <p:cNvSpPr/>
            <p:nvPr/>
          </p:nvSpPr>
          <p:spPr>
            <a:xfrm>
              <a:off x="4592825" y="2285025"/>
              <a:ext cx="473100" cy="541725"/>
            </a:xfrm>
            <a:custGeom>
              <a:avLst/>
              <a:gdLst/>
              <a:ahLst/>
              <a:cxnLst/>
              <a:rect l="l" t="t" r="r" b="b"/>
              <a:pathLst>
                <a:path w="18924" h="21669" extrusionOk="0">
                  <a:moveTo>
                    <a:pt x="18924" y="1"/>
                  </a:moveTo>
                  <a:lnTo>
                    <a:pt x="18047" y="255"/>
                  </a:lnTo>
                  <a:lnTo>
                    <a:pt x="17198" y="595"/>
                  </a:lnTo>
                  <a:lnTo>
                    <a:pt x="16321" y="934"/>
                  </a:lnTo>
                  <a:lnTo>
                    <a:pt x="15473" y="1330"/>
                  </a:lnTo>
                  <a:lnTo>
                    <a:pt x="14653" y="1726"/>
                  </a:lnTo>
                  <a:lnTo>
                    <a:pt x="13832" y="2179"/>
                  </a:lnTo>
                  <a:lnTo>
                    <a:pt x="13040" y="2660"/>
                  </a:lnTo>
                  <a:lnTo>
                    <a:pt x="12248" y="3169"/>
                  </a:lnTo>
                  <a:lnTo>
                    <a:pt x="11484" y="3706"/>
                  </a:lnTo>
                  <a:lnTo>
                    <a:pt x="10749" y="4300"/>
                  </a:lnTo>
                  <a:lnTo>
                    <a:pt x="10014" y="4894"/>
                  </a:lnTo>
                  <a:lnTo>
                    <a:pt x="9278" y="5517"/>
                  </a:lnTo>
                  <a:lnTo>
                    <a:pt x="8599" y="6167"/>
                  </a:lnTo>
                  <a:lnTo>
                    <a:pt x="7920" y="6818"/>
                  </a:lnTo>
                  <a:lnTo>
                    <a:pt x="7270" y="7525"/>
                  </a:lnTo>
                  <a:lnTo>
                    <a:pt x="6647" y="8232"/>
                  </a:lnTo>
                  <a:lnTo>
                    <a:pt x="6025" y="8967"/>
                  </a:lnTo>
                  <a:lnTo>
                    <a:pt x="5431" y="9731"/>
                  </a:lnTo>
                  <a:lnTo>
                    <a:pt x="4865" y="10495"/>
                  </a:lnTo>
                  <a:lnTo>
                    <a:pt x="4328" y="11287"/>
                  </a:lnTo>
                  <a:lnTo>
                    <a:pt x="3819" y="12079"/>
                  </a:lnTo>
                  <a:lnTo>
                    <a:pt x="3338" y="12899"/>
                  </a:lnTo>
                  <a:lnTo>
                    <a:pt x="2885" y="13748"/>
                  </a:lnTo>
                  <a:lnTo>
                    <a:pt x="2433" y="14568"/>
                  </a:lnTo>
                  <a:lnTo>
                    <a:pt x="2037" y="15445"/>
                  </a:lnTo>
                  <a:lnTo>
                    <a:pt x="1641" y="16294"/>
                  </a:lnTo>
                  <a:lnTo>
                    <a:pt x="1301" y="17171"/>
                  </a:lnTo>
                  <a:lnTo>
                    <a:pt x="990" y="18076"/>
                  </a:lnTo>
                  <a:lnTo>
                    <a:pt x="679" y="18953"/>
                  </a:lnTo>
                  <a:lnTo>
                    <a:pt x="424" y="19858"/>
                  </a:lnTo>
                  <a:lnTo>
                    <a:pt x="198" y="20763"/>
                  </a:lnTo>
                  <a:lnTo>
                    <a:pt x="0" y="21668"/>
                  </a:lnTo>
                  <a:lnTo>
                    <a:pt x="0" y="21668"/>
                  </a:lnTo>
                  <a:lnTo>
                    <a:pt x="198" y="21583"/>
                  </a:lnTo>
                  <a:lnTo>
                    <a:pt x="18867" y="340"/>
                  </a:lnTo>
                  <a:lnTo>
                    <a:pt x="18924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729;p40">
              <a:extLst>
                <a:ext uri="{FF2B5EF4-FFF2-40B4-BE49-F238E27FC236}">
                  <a16:creationId xmlns:a16="http://schemas.microsoft.com/office/drawing/2014/main" xmlns="" id="{8F50BC09-40FB-4BB7-8BA2-892655470882}"/>
                </a:ext>
              </a:extLst>
            </p:cNvPr>
            <p:cNvSpPr/>
            <p:nvPr/>
          </p:nvSpPr>
          <p:spPr>
            <a:xfrm>
              <a:off x="4537650" y="2354325"/>
              <a:ext cx="475950" cy="534650"/>
            </a:xfrm>
            <a:custGeom>
              <a:avLst/>
              <a:gdLst/>
              <a:ahLst/>
              <a:cxnLst/>
              <a:rect l="l" t="t" r="r" b="b"/>
              <a:pathLst>
                <a:path w="19038" h="21386" extrusionOk="0">
                  <a:moveTo>
                    <a:pt x="18953" y="1"/>
                  </a:moveTo>
                  <a:lnTo>
                    <a:pt x="18896" y="29"/>
                  </a:lnTo>
                  <a:lnTo>
                    <a:pt x="18330" y="595"/>
                  </a:lnTo>
                  <a:lnTo>
                    <a:pt x="17765" y="1189"/>
                  </a:lnTo>
                  <a:lnTo>
                    <a:pt x="16775" y="2292"/>
                  </a:lnTo>
                  <a:lnTo>
                    <a:pt x="14710" y="4583"/>
                  </a:lnTo>
                  <a:lnTo>
                    <a:pt x="7355" y="12843"/>
                  </a:lnTo>
                  <a:lnTo>
                    <a:pt x="57" y="21046"/>
                  </a:lnTo>
                  <a:lnTo>
                    <a:pt x="29" y="21131"/>
                  </a:lnTo>
                  <a:lnTo>
                    <a:pt x="1" y="21216"/>
                  </a:lnTo>
                  <a:lnTo>
                    <a:pt x="29" y="21272"/>
                  </a:lnTo>
                  <a:lnTo>
                    <a:pt x="86" y="21329"/>
                  </a:lnTo>
                  <a:lnTo>
                    <a:pt x="142" y="21385"/>
                  </a:lnTo>
                  <a:lnTo>
                    <a:pt x="284" y="21385"/>
                  </a:lnTo>
                  <a:lnTo>
                    <a:pt x="369" y="21329"/>
                  </a:lnTo>
                  <a:lnTo>
                    <a:pt x="4470" y="16690"/>
                  </a:lnTo>
                  <a:lnTo>
                    <a:pt x="11796" y="8430"/>
                  </a:lnTo>
                  <a:lnTo>
                    <a:pt x="15417" y="4329"/>
                  </a:lnTo>
                  <a:lnTo>
                    <a:pt x="17256" y="2235"/>
                  </a:lnTo>
                  <a:lnTo>
                    <a:pt x="18189" y="1189"/>
                  </a:lnTo>
                  <a:lnTo>
                    <a:pt x="18613" y="651"/>
                  </a:lnTo>
                  <a:lnTo>
                    <a:pt x="19038" y="142"/>
                  </a:lnTo>
                  <a:lnTo>
                    <a:pt x="19038" y="57"/>
                  </a:lnTo>
                  <a:lnTo>
                    <a:pt x="1900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730;p40">
              <a:extLst>
                <a:ext uri="{FF2B5EF4-FFF2-40B4-BE49-F238E27FC236}">
                  <a16:creationId xmlns:a16="http://schemas.microsoft.com/office/drawing/2014/main" xmlns="" id="{B7BF72E5-A9B5-46FC-A4C8-7BFF79336CDE}"/>
                </a:ext>
              </a:extLst>
            </p:cNvPr>
            <p:cNvSpPr/>
            <p:nvPr/>
          </p:nvSpPr>
          <p:spPr>
            <a:xfrm>
              <a:off x="4846675" y="2401000"/>
              <a:ext cx="126625" cy="144300"/>
            </a:xfrm>
            <a:custGeom>
              <a:avLst/>
              <a:gdLst/>
              <a:ahLst/>
              <a:cxnLst/>
              <a:rect l="l" t="t" r="r" b="b"/>
              <a:pathLst>
                <a:path w="5065" h="5772" extrusionOk="0">
                  <a:moveTo>
                    <a:pt x="1755" y="1"/>
                  </a:moveTo>
                  <a:lnTo>
                    <a:pt x="1698" y="29"/>
                  </a:lnTo>
                  <a:lnTo>
                    <a:pt x="1642" y="57"/>
                  </a:lnTo>
                  <a:lnTo>
                    <a:pt x="1613" y="114"/>
                  </a:lnTo>
                  <a:lnTo>
                    <a:pt x="1189" y="1472"/>
                  </a:lnTo>
                  <a:lnTo>
                    <a:pt x="793" y="2829"/>
                  </a:lnTo>
                  <a:lnTo>
                    <a:pt x="1" y="5545"/>
                  </a:lnTo>
                  <a:lnTo>
                    <a:pt x="1" y="5601"/>
                  </a:lnTo>
                  <a:lnTo>
                    <a:pt x="29" y="5658"/>
                  </a:lnTo>
                  <a:lnTo>
                    <a:pt x="86" y="5715"/>
                  </a:lnTo>
                  <a:lnTo>
                    <a:pt x="199" y="5771"/>
                  </a:lnTo>
                  <a:lnTo>
                    <a:pt x="256" y="5743"/>
                  </a:lnTo>
                  <a:lnTo>
                    <a:pt x="284" y="5743"/>
                  </a:lnTo>
                  <a:lnTo>
                    <a:pt x="1444" y="5036"/>
                  </a:lnTo>
                  <a:lnTo>
                    <a:pt x="2632" y="4357"/>
                  </a:lnTo>
                  <a:lnTo>
                    <a:pt x="3820" y="3734"/>
                  </a:lnTo>
                  <a:lnTo>
                    <a:pt x="5008" y="3112"/>
                  </a:lnTo>
                  <a:lnTo>
                    <a:pt x="5036" y="3084"/>
                  </a:lnTo>
                  <a:lnTo>
                    <a:pt x="5064" y="3056"/>
                  </a:lnTo>
                  <a:lnTo>
                    <a:pt x="5036" y="2971"/>
                  </a:lnTo>
                  <a:lnTo>
                    <a:pt x="5008" y="2914"/>
                  </a:lnTo>
                  <a:lnTo>
                    <a:pt x="4923" y="2914"/>
                  </a:lnTo>
                  <a:lnTo>
                    <a:pt x="3791" y="3423"/>
                  </a:lnTo>
                  <a:lnTo>
                    <a:pt x="2660" y="3961"/>
                  </a:lnTo>
                  <a:lnTo>
                    <a:pt x="1585" y="4555"/>
                  </a:lnTo>
                  <a:lnTo>
                    <a:pt x="510" y="5177"/>
                  </a:lnTo>
                  <a:lnTo>
                    <a:pt x="1246" y="2688"/>
                  </a:lnTo>
                  <a:lnTo>
                    <a:pt x="1585" y="1443"/>
                  </a:lnTo>
                  <a:lnTo>
                    <a:pt x="1924" y="199"/>
                  </a:lnTo>
                  <a:lnTo>
                    <a:pt x="1924" y="114"/>
                  </a:lnTo>
                  <a:lnTo>
                    <a:pt x="1896" y="57"/>
                  </a:lnTo>
                  <a:lnTo>
                    <a:pt x="1868" y="29"/>
                  </a:lnTo>
                  <a:lnTo>
                    <a:pt x="181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731;p40">
              <a:extLst>
                <a:ext uri="{FF2B5EF4-FFF2-40B4-BE49-F238E27FC236}">
                  <a16:creationId xmlns:a16="http://schemas.microsoft.com/office/drawing/2014/main" xmlns="" id="{8D3611D8-90F3-4E1D-9AB4-78226ECA36AA}"/>
                </a:ext>
              </a:extLst>
            </p:cNvPr>
            <p:cNvSpPr/>
            <p:nvPr/>
          </p:nvSpPr>
          <p:spPr>
            <a:xfrm>
              <a:off x="4718700" y="2548800"/>
              <a:ext cx="145700" cy="137225"/>
            </a:xfrm>
            <a:custGeom>
              <a:avLst/>
              <a:gdLst/>
              <a:ahLst/>
              <a:cxnLst/>
              <a:rect l="l" t="t" r="r" b="b"/>
              <a:pathLst>
                <a:path w="5828" h="5489" extrusionOk="0">
                  <a:moveTo>
                    <a:pt x="1980" y="1"/>
                  </a:moveTo>
                  <a:lnTo>
                    <a:pt x="1952" y="29"/>
                  </a:lnTo>
                  <a:lnTo>
                    <a:pt x="1924" y="57"/>
                  </a:lnTo>
                  <a:lnTo>
                    <a:pt x="1839" y="397"/>
                  </a:lnTo>
                  <a:lnTo>
                    <a:pt x="1726" y="708"/>
                  </a:lnTo>
                  <a:lnTo>
                    <a:pt x="1556" y="1358"/>
                  </a:lnTo>
                  <a:lnTo>
                    <a:pt x="1358" y="2037"/>
                  </a:lnTo>
                  <a:lnTo>
                    <a:pt x="1160" y="2659"/>
                  </a:lnTo>
                  <a:lnTo>
                    <a:pt x="905" y="3338"/>
                  </a:lnTo>
                  <a:lnTo>
                    <a:pt x="622" y="3989"/>
                  </a:lnTo>
                  <a:lnTo>
                    <a:pt x="340" y="4611"/>
                  </a:lnTo>
                  <a:lnTo>
                    <a:pt x="28" y="5233"/>
                  </a:lnTo>
                  <a:lnTo>
                    <a:pt x="0" y="5318"/>
                  </a:lnTo>
                  <a:lnTo>
                    <a:pt x="0" y="5375"/>
                  </a:lnTo>
                  <a:lnTo>
                    <a:pt x="28" y="5403"/>
                  </a:lnTo>
                  <a:lnTo>
                    <a:pt x="57" y="5460"/>
                  </a:lnTo>
                  <a:lnTo>
                    <a:pt x="170" y="5488"/>
                  </a:lnTo>
                  <a:lnTo>
                    <a:pt x="283" y="5488"/>
                  </a:lnTo>
                  <a:lnTo>
                    <a:pt x="3027" y="4102"/>
                  </a:lnTo>
                  <a:lnTo>
                    <a:pt x="4413" y="3395"/>
                  </a:lnTo>
                  <a:lnTo>
                    <a:pt x="5120" y="3055"/>
                  </a:lnTo>
                  <a:lnTo>
                    <a:pt x="5459" y="2886"/>
                  </a:lnTo>
                  <a:lnTo>
                    <a:pt x="5771" y="2688"/>
                  </a:lnTo>
                  <a:lnTo>
                    <a:pt x="5799" y="2659"/>
                  </a:lnTo>
                  <a:lnTo>
                    <a:pt x="5827" y="2603"/>
                  </a:lnTo>
                  <a:lnTo>
                    <a:pt x="5827" y="2546"/>
                  </a:lnTo>
                  <a:lnTo>
                    <a:pt x="5771" y="2490"/>
                  </a:lnTo>
                  <a:lnTo>
                    <a:pt x="5714" y="2461"/>
                  </a:lnTo>
                  <a:lnTo>
                    <a:pt x="5686" y="2461"/>
                  </a:lnTo>
                  <a:lnTo>
                    <a:pt x="5318" y="2603"/>
                  </a:lnTo>
                  <a:lnTo>
                    <a:pt x="4979" y="2773"/>
                  </a:lnTo>
                  <a:lnTo>
                    <a:pt x="4300" y="3112"/>
                  </a:lnTo>
                  <a:lnTo>
                    <a:pt x="2914" y="3791"/>
                  </a:lnTo>
                  <a:lnTo>
                    <a:pt x="566" y="4922"/>
                  </a:lnTo>
                  <a:lnTo>
                    <a:pt x="1047" y="3904"/>
                  </a:lnTo>
                  <a:lnTo>
                    <a:pt x="1471" y="2829"/>
                  </a:lnTo>
                  <a:lnTo>
                    <a:pt x="1697" y="2179"/>
                  </a:lnTo>
                  <a:lnTo>
                    <a:pt x="1895" y="1500"/>
                  </a:lnTo>
                  <a:lnTo>
                    <a:pt x="2065" y="821"/>
                  </a:lnTo>
                  <a:lnTo>
                    <a:pt x="2150" y="481"/>
                  </a:lnTo>
                  <a:lnTo>
                    <a:pt x="2178" y="114"/>
                  </a:lnTo>
                  <a:lnTo>
                    <a:pt x="2150" y="85"/>
                  </a:lnTo>
                  <a:lnTo>
                    <a:pt x="2150" y="57"/>
                  </a:lnTo>
                  <a:lnTo>
                    <a:pt x="206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32;p40">
              <a:extLst>
                <a:ext uri="{FF2B5EF4-FFF2-40B4-BE49-F238E27FC236}">
                  <a16:creationId xmlns:a16="http://schemas.microsoft.com/office/drawing/2014/main" xmlns="" id="{32C3EEBD-4FDB-41A3-95EA-E74E1689EB6E}"/>
                </a:ext>
              </a:extLst>
            </p:cNvPr>
            <p:cNvSpPr/>
            <p:nvPr/>
          </p:nvSpPr>
          <p:spPr>
            <a:xfrm>
              <a:off x="4382800" y="2341600"/>
              <a:ext cx="87700" cy="428575"/>
            </a:xfrm>
            <a:custGeom>
              <a:avLst/>
              <a:gdLst/>
              <a:ahLst/>
              <a:cxnLst/>
              <a:rect l="l" t="t" r="r" b="b"/>
              <a:pathLst>
                <a:path w="3508" h="17143" extrusionOk="0">
                  <a:moveTo>
                    <a:pt x="3310" y="1"/>
                  </a:moveTo>
                  <a:lnTo>
                    <a:pt x="3253" y="29"/>
                  </a:lnTo>
                  <a:lnTo>
                    <a:pt x="3196" y="57"/>
                  </a:lnTo>
                  <a:lnTo>
                    <a:pt x="3168" y="114"/>
                  </a:lnTo>
                  <a:lnTo>
                    <a:pt x="2857" y="1019"/>
                  </a:lnTo>
                  <a:lnTo>
                    <a:pt x="2602" y="1924"/>
                  </a:lnTo>
                  <a:lnTo>
                    <a:pt x="2093" y="3763"/>
                  </a:lnTo>
                  <a:lnTo>
                    <a:pt x="1697" y="5403"/>
                  </a:lnTo>
                  <a:lnTo>
                    <a:pt x="1330" y="7016"/>
                  </a:lnTo>
                  <a:lnTo>
                    <a:pt x="1018" y="8685"/>
                  </a:lnTo>
                  <a:lnTo>
                    <a:pt x="736" y="10325"/>
                  </a:lnTo>
                  <a:lnTo>
                    <a:pt x="481" y="11994"/>
                  </a:lnTo>
                  <a:lnTo>
                    <a:pt x="283" y="13663"/>
                  </a:lnTo>
                  <a:lnTo>
                    <a:pt x="113" y="15332"/>
                  </a:lnTo>
                  <a:lnTo>
                    <a:pt x="28" y="16180"/>
                  </a:lnTo>
                  <a:lnTo>
                    <a:pt x="0" y="17001"/>
                  </a:lnTo>
                  <a:lnTo>
                    <a:pt x="28" y="17057"/>
                  </a:lnTo>
                  <a:lnTo>
                    <a:pt x="57" y="17114"/>
                  </a:lnTo>
                  <a:lnTo>
                    <a:pt x="85" y="17142"/>
                  </a:lnTo>
                  <a:lnTo>
                    <a:pt x="198" y="17142"/>
                  </a:lnTo>
                  <a:lnTo>
                    <a:pt x="255" y="17114"/>
                  </a:lnTo>
                  <a:lnTo>
                    <a:pt x="283" y="17086"/>
                  </a:lnTo>
                  <a:lnTo>
                    <a:pt x="283" y="17029"/>
                  </a:lnTo>
                  <a:lnTo>
                    <a:pt x="396" y="16067"/>
                  </a:lnTo>
                  <a:lnTo>
                    <a:pt x="453" y="15106"/>
                  </a:lnTo>
                  <a:lnTo>
                    <a:pt x="679" y="13239"/>
                  </a:lnTo>
                  <a:lnTo>
                    <a:pt x="877" y="11598"/>
                  </a:lnTo>
                  <a:lnTo>
                    <a:pt x="1160" y="9957"/>
                  </a:lnTo>
                  <a:lnTo>
                    <a:pt x="1443" y="8317"/>
                  </a:lnTo>
                  <a:lnTo>
                    <a:pt x="1782" y="6676"/>
                  </a:lnTo>
                  <a:lnTo>
                    <a:pt x="2150" y="5064"/>
                  </a:lnTo>
                  <a:lnTo>
                    <a:pt x="2574" y="3480"/>
                  </a:lnTo>
                  <a:lnTo>
                    <a:pt x="3027" y="1868"/>
                  </a:lnTo>
                  <a:lnTo>
                    <a:pt x="3508" y="255"/>
                  </a:lnTo>
                  <a:lnTo>
                    <a:pt x="3508" y="170"/>
                  </a:lnTo>
                  <a:lnTo>
                    <a:pt x="3508" y="85"/>
                  </a:lnTo>
                  <a:lnTo>
                    <a:pt x="3451" y="57"/>
                  </a:lnTo>
                  <a:lnTo>
                    <a:pt x="339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733;p40">
              <a:extLst>
                <a:ext uri="{FF2B5EF4-FFF2-40B4-BE49-F238E27FC236}">
                  <a16:creationId xmlns:a16="http://schemas.microsoft.com/office/drawing/2014/main" xmlns="" id="{076AB2AB-CC2C-497D-81F6-59769090F916}"/>
                </a:ext>
              </a:extLst>
            </p:cNvPr>
            <p:cNvSpPr/>
            <p:nvPr/>
          </p:nvSpPr>
          <p:spPr>
            <a:xfrm>
              <a:off x="4260450" y="2384750"/>
              <a:ext cx="146400" cy="226300"/>
            </a:xfrm>
            <a:custGeom>
              <a:avLst/>
              <a:gdLst/>
              <a:ahLst/>
              <a:cxnLst/>
              <a:rect l="l" t="t" r="r" b="b"/>
              <a:pathLst>
                <a:path w="5856" h="9052" extrusionOk="0">
                  <a:moveTo>
                    <a:pt x="170" y="0"/>
                  </a:moveTo>
                  <a:lnTo>
                    <a:pt x="114" y="28"/>
                  </a:lnTo>
                  <a:lnTo>
                    <a:pt x="57" y="57"/>
                  </a:lnTo>
                  <a:lnTo>
                    <a:pt x="29" y="85"/>
                  </a:lnTo>
                  <a:lnTo>
                    <a:pt x="0" y="142"/>
                  </a:lnTo>
                  <a:lnTo>
                    <a:pt x="29" y="198"/>
                  </a:lnTo>
                  <a:lnTo>
                    <a:pt x="57" y="283"/>
                  </a:lnTo>
                  <a:lnTo>
                    <a:pt x="368" y="736"/>
                  </a:lnTo>
                  <a:lnTo>
                    <a:pt x="736" y="1188"/>
                  </a:lnTo>
                  <a:lnTo>
                    <a:pt x="1443" y="2093"/>
                  </a:lnTo>
                  <a:lnTo>
                    <a:pt x="2009" y="2914"/>
                  </a:lnTo>
                  <a:lnTo>
                    <a:pt x="2575" y="3734"/>
                  </a:lnTo>
                  <a:lnTo>
                    <a:pt x="3140" y="4582"/>
                  </a:lnTo>
                  <a:lnTo>
                    <a:pt x="3649" y="5431"/>
                  </a:lnTo>
                  <a:lnTo>
                    <a:pt x="4159" y="6308"/>
                  </a:lnTo>
                  <a:lnTo>
                    <a:pt x="4639" y="7185"/>
                  </a:lnTo>
                  <a:lnTo>
                    <a:pt x="5092" y="8090"/>
                  </a:lnTo>
                  <a:lnTo>
                    <a:pt x="5545" y="8967"/>
                  </a:lnTo>
                  <a:lnTo>
                    <a:pt x="5601" y="9023"/>
                  </a:lnTo>
                  <a:lnTo>
                    <a:pt x="5658" y="9052"/>
                  </a:lnTo>
                  <a:lnTo>
                    <a:pt x="5771" y="9052"/>
                  </a:lnTo>
                  <a:lnTo>
                    <a:pt x="5799" y="8995"/>
                  </a:lnTo>
                  <a:lnTo>
                    <a:pt x="5856" y="8939"/>
                  </a:lnTo>
                  <a:lnTo>
                    <a:pt x="5856" y="8882"/>
                  </a:lnTo>
                  <a:lnTo>
                    <a:pt x="5856" y="8825"/>
                  </a:lnTo>
                  <a:lnTo>
                    <a:pt x="5601" y="8288"/>
                  </a:lnTo>
                  <a:lnTo>
                    <a:pt x="5347" y="7751"/>
                  </a:lnTo>
                  <a:lnTo>
                    <a:pt x="4809" y="6732"/>
                  </a:lnTo>
                  <a:lnTo>
                    <a:pt x="4328" y="5855"/>
                  </a:lnTo>
                  <a:lnTo>
                    <a:pt x="3819" y="4978"/>
                  </a:lnTo>
                  <a:lnTo>
                    <a:pt x="3282" y="4102"/>
                  </a:lnTo>
                  <a:lnTo>
                    <a:pt x="2716" y="3253"/>
                  </a:lnTo>
                  <a:lnTo>
                    <a:pt x="2150" y="2433"/>
                  </a:lnTo>
                  <a:lnTo>
                    <a:pt x="1556" y="1641"/>
                  </a:lnTo>
                  <a:lnTo>
                    <a:pt x="934" y="820"/>
                  </a:lnTo>
                  <a:lnTo>
                    <a:pt x="623" y="424"/>
                  </a:lnTo>
                  <a:lnTo>
                    <a:pt x="283" y="57"/>
                  </a:lnTo>
                  <a:lnTo>
                    <a:pt x="227" y="28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734;p40">
              <a:extLst>
                <a:ext uri="{FF2B5EF4-FFF2-40B4-BE49-F238E27FC236}">
                  <a16:creationId xmlns:a16="http://schemas.microsoft.com/office/drawing/2014/main" xmlns="" id="{2AA06B54-AD31-4E4F-AF40-601C73CA837A}"/>
                </a:ext>
              </a:extLst>
            </p:cNvPr>
            <p:cNvSpPr/>
            <p:nvPr/>
          </p:nvSpPr>
          <p:spPr>
            <a:xfrm>
              <a:off x="4422400" y="2439200"/>
              <a:ext cx="128000" cy="79225"/>
            </a:xfrm>
            <a:custGeom>
              <a:avLst/>
              <a:gdLst/>
              <a:ahLst/>
              <a:cxnLst/>
              <a:rect l="l" t="t" r="r" b="b"/>
              <a:pathLst>
                <a:path w="5120" h="3169" extrusionOk="0">
                  <a:moveTo>
                    <a:pt x="4979" y="0"/>
                  </a:moveTo>
                  <a:lnTo>
                    <a:pt x="4639" y="170"/>
                  </a:lnTo>
                  <a:lnTo>
                    <a:pt x="4328" y="340"/>
                  </a:lnTo>
                  <a:lnTo>
                    <a:pt x="3706" y="707"/>
                  </a:lnTo>
                  <a:lnTo>
                    <a:pt x="2518" y="1386"/>
                  </a:lnTo>
                  <a:lnTo>
                    <a:pt x="85" y="2829"/>
                  </a:lnTo>
                  <a:lnTo>
                    <a:pt x="28" y="2857"/>
                  </a:lnTo>
                  <a:lnTo>
                    <a:pt x="0" y="2942"/>
                  </a:lnTo>
                  <a:lnTo>
                    <a:pt x="0" y="2998"/>
                  </a:lnTo>
                  <a:lnTo>
                    <a:pt x="28" y="3055"/>
                  </a:lnTo>
                  <a:lnTo>
                    <a:pt x="57" y="3112"/>
                  </a:lnTo>
                  <a:lnTo>
                    <a:pt x="113" y="3140"/>
                  </a:lnTo>
                  <a:lnTo>
                    <a:pt x="170" y="3168"/>
                  </a:lnTo>
                  <a:lnTo>
                    <a:pt x="226" y="3140"/>
                  </a:lnTo>
                  <a:lnTo>
                    <a:pt x="2687" y="1669"/>
                  </a:lnTo>
                  <a:lnTo>
                    <a:pt x="3932" y="934"/>
                  </a:lnTo>
                  <a:lnTo>
                    <a:pt x="4526" y="566"/>
                  </a:lnTo>
                  <a:lnTo>
                    <a:pt x="4809" y="396"/>
                  </a:lnTo>
                  <a:lnTo>
                    <a:pt x="5092" y="198"/>
                  </a:lnTo>
                  <a:lnTo>
                    <a:pt x="5120" y="170"/>
                  </a:lnTo>
                  <a:lnTo>
                    <a:pt x="5120" y="113"/>
                  </a:lnTo>
                  <a:lnTo>
                    <a:pt x="5120" y="57"/>
                  </a:lnTo>
                  <a:lnTo>
                    <a:pt x="50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735;p40">
              <a:extLst>
                <a:ext uri="{FF2B5EF4-FFF2-40B4-BE49-F238E27FC236}">
                  <a16:creationId xmlns:a16="http://schemas.microsoft.com/office/drawing/2014/main" xmlns="" id="{60AFA62B-3F9A-4BF1-B172-4F9E6818041E}"/>
                </a:ext>
              </a:extLst>
            </p:cNvPr>
            <p:cNvSpPr/>
            <p:nvPr/>
          </p:nvSpPr>
          <p:spPr>
            <a:xfrm>
              <a:off x="4336825" y="2376950"/>
              <a:ext cx="22650" cy="142875"/>
            </a:xfrm>
            <a:custGeom>
              <a:avLst/>
              <a:gdLst/>
              <a:ahLst/>
              <a:cxnLst/>
              <a:rect l="l" t="t" r="r" b="b"/>
              <a:pathLst>
                <a:path w="906" h="5715" extrusionOk="0">
                  <a:moveTo>
                    <a:pt x="57" y="1"/>
                  </a:moveTo>
                  <a:lnTo>
                    <a:pt x="0" y="29"/>
                  </a:lnTo>
                  <a:lnTo>
                    <a:pt x="0" y="86"/>
                  </a:lnTo>
                  <a:lnTo>
                    <a:pt x="0" y="114"/>
                  </a:lnTo>
                  <a:lnTo>
                    <a:pt x="227" y="1472"/>
                  </a:lnTo>
                  <a:lnTo>
                    <a:pt x="340" y="2122"/>
                  </a:lnTo>
                  <a:lnTo>
                    <a:pt x="425" y="2801"/>
                  </a:lnTo>
                  <a:lnTo>
                    <a:pt x="481" y="3508"/>
                  </a:lnTo>
                  <a:lnTo>
                    <a:pt x="510" y="4216"/>
                  </a:lnTo>
                  <a:lnTo>
                    <a:pt x="510" y="4866"/>
                  </a:lnTo>
                  <a:lnTo>
                    <a:pt x="538" y="5545"/>
                  </a:lnTo>
                  <a:lnTo>
                    <a:pt x="566" y="5630"/>
                  </a:lnTo>
                  <a:lnTo>
                    <a:pt x="594" y="5687"/>
                  </a:lnTo>
                  <a:lnTo>
                    <a:pt x="651" y="5715"/>
                  </a:lnTo>
                  <a:lnTo>
                    <a:pt x="764" y="5715"/>
                  </a:lnTo>
                  <a:lnTo>
                    <a:pt x="821" y="5687"/>
                  </a:lnTo>
                  <a:lnTo>
                    <a:pt x="877" y="5630"/>
                  </a:lnTo>
                  <a:lnTo>
                    <a:pt x="877" y="5573"/>
                  </a:lnTo>
                  <a:lnTo>
                    <a:pt x="906" y="5206"/>
                  </a:lnTo>
                  <a:lnTo>
                    <a:pt x="906" y="4866"/>
                  </a:lnTo>
                  <a:lnTo>
                    <a:pt x="849" y="4159"/>
                  </a:lnTo>
                  <a:lnTo>
                    <a:pt x="792" y="3480"/>
                  </a:lnTo>
                  <a:lnTo>
                    <a:pt x="736" y="2801"/>
                  </a:lnTo>
                  <a:lnTo>
                    <a:pt x="651" y="2122"/>
                  </a:lnTo>
                  <a:lnTo>
                    <a:pt x="538" y="1444"/>
                  </a:lnTo>
                  <a:lnTo>
                    <a:pt x="368" y="736"/>
                  </a:lnTo>
                  <a:lnTo>
                    <a:pt x="198" y="86"/>
                  </a:lnTo>
                  <a:lnTo>
                    <a:pt x="170" y="29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736;p40">
              <a:extLst>
                <a:ext uri="{FF2B5EF4-FFF2-40B4-BE49-F238E27FC236}">
                  <a16:creationId xmlns:a16="http://schemas.microsoft.com/office/drawing/2014/main" xmlns="" id="{F5813936-6ABF-4BB6-99B9-BEE91C2C813B}"/>
                </a:ext>
              </a:extLst>
            </p:cNvPr>
            <p:cNvSpPr/>
            <p:nvPr/>
          </p:nvSpPr>
          <p:spPr>
            <a:xfrm>
              <a:off x="4245600" y="2437775"/>
              <a:ext cx="76400" cy="29725"/>
            </a:xfrm>
            <a:custGeom>
              <a:avLst/>
              <a:gdLst/>
              <a:ahLst/>
              <a:cxnLst/>
              <a:rect l="l" t="t" r="r" b="b"/>
              <a:pathLst>
                <a:path w="3056" h="1189" extrusionOk="0">
                  <a:moveTo>
                    <a:pt x="114" y="1"/>
                  </a:moveTo>
                  <a:lnTo>
                    <a:pt x="29" y="29"/>
                  </a:lnTo>
                  <a:lnTo>
                    <a:pt x="0" y="85"/>
                  </a:lnTo>
                  <a:lnTo>
                    <a:pt x="0" y="170"/>
                  </a:lnTo>
                  <a:lnTo>
                    <a:pt x="29" y="227"/>
                  </a:lnTo>
                  <a:lnTo>
                    <a:pt x="198" y="312"/>
                  </a:lnTo>
                  <a:lnTo>
                    <a:pt x="368" y="368"/>
                  </a:lnTo>
                  <a:lnTo>
                    <a:pt x="708" y="481"/>
                  </a:lnTo>
                  <a:lnTo>
                    <a:pt x="1415" y="708"/>
                  </a:lnTo>
                  <a:lnTo>
                    <a:pt x="2829" y="1189"/>
                  </a:lnTo>
                  <a:lnTo>
                    <a:pt x="2886" y="1189"/>
                  </a:lnTo>
                  <a:lnTo>
                    <a:pt x="2971" y="1160"/>
                  </a:lnTo>
                  <a:lnTo>
                    <a:pt x="2999" y="1132"/>
                  </a:lnTo>
                  <a:lnTo>
                    <a:pt x="3055" y="1047"/>
                  </a:lnTo>
                  <a:lnTo>
                    <a:pt x="3055" y="991"/>
                  </a:lnTo>
                  <a:lnTo>
                    <a:pt x="3027" y="934"/>
                  </a:lnTo>
                  <a:lnTo>
                    <a:pt x="2999" y="877"/>
                  </a:lnTo>
                  <a:lnTo>
                    <a:pt x="2942" y="821"/>
                  </a:lnTo>
                  <a:lnTo>
                    <a:pt x="1528" y="397"/>
                  </a:lnTo>
                  <a:lnTo>
                    <a:pt x="792" y="199"/>
                  </a:lnTo>
                  <a:lnTo>
                    <a:pt x="453" y="85"/>
                  </a:lnTo>
                  <a:lnTo>
                    <a:pt x="283" y="29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737;p40">
              <a:extLst>
                <a:ext uri="{FF2B5EF4-FFF2-40B4-BE49-F238E27FC236}">
                  <a16:creationId xmlns:a16="http://schemas.microsoft.com/office/drawing/2014/main" xmlns="" id="{504AC2D2-D38B-4260-B376-60A57D99D17A}"/>
                </a:ext>
              </a:extLst>
            </p:cNvPr>
            <p:cNvSpPr/>
            <p:nvPr/>
          </p:nvSpPr>
          <p:spPr>
            <a:xfrm>
              <a:off x="4404700" y="2363525"/>
              <a:ext cx="33975" cy="86300"/>
            </a:xfrm>
            <a:custGeom>
              <a:avLst/>
              <a:gdLst/>
              <a:ahLst/>
              <a:cxnLst/>
              <a:rect l="l" t="t" r="r" b="b"/>
              <a:pathLst>
                <a:path w="1359" h="3452" extrusionOk="0">
                  <a:moveTo>
                    <a:pt x="86" y="1"/>
                  </a:moveTo>
                  <a:lnTo>
                    <a:pt x="29" y="57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86" y="595"/>
                  </a:lnTo>
                  <a:lnTo>
                    <a:pt x="227" y="991"/>
                  </a:lnTo>
                  <a:lnTo>
                    <a:pt x="482" y="1783"/>
                  </a:lnTo>
                  <a:lnTo>
                    <a:pt x="765" y="2603"/>
                  </a:lnTo>
                  <a:lnTo>
                    <a:pt x="878" y="2999"/>
                  </a:lnTo>
                  <a:lnTo>
                    <a:pt x="963" y="3197"/>
                  </a:lnTo>
                  <a:lnTo>
                    <a:pt x="1048" y="3367"/>
                  </a:lnTo>
                  <a:lnTo>
                    <a:pt x="1132" y="3423"/>
                  </a:lnTo>
                  <a:lnTo>
                    <a:pt x="1246" y="3451"/>
                  </a:lnTo>
                  <a:lnTo>
                    <a:pt x="1274" y="3423"/>
                  </a:lnTo>
                  <a:lnTo>
                    <a:pt x="1330" y="3395"/>
                  </a:lnTo>
                  <a:lnTo>
                    <a:pt x="1330" y="3367"/>
                  </a:lnTo>
                  <a:lnTo>
                    <a:pt x="1359" y="3310"/>
                  </a:lnTo>
                  <a:lnTo>
                    <a:pt x="1330" y="3084"/>
                  </a:lnTo>
                  <a:lnTo>
                    <a:pt x="1246" y="2886"/>
                  </a:lnTo>
                  <a:lnTo>
                    <a:pt x="1104" y="2490"/>
                  </a:lnTo>
                  <a:lnTo>
                    <a:pt x="850" y="1669"/>
                  </a:lnTo>
                  <a:lnTo>
                    <a:pt x="595" y="877"/>
                  </a:lnTo>
                  <a:lnTo>
                    <a:pt x="454" y="453"/>
                  </a:lnTo>
                  <a:lnTo>
                    <a:pt x="256" y="85"/>
                  </a:lnTo>
                  <a:lnTo>
                    <a:pt x="227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738;p40">
              <a:extLst>
                <a:ext uri="{FF2B5EF4-FFF2-40B4-BE49-F238E27FC236}">
                  <a16:creationId xmlns:a16="http://schemas.microsoft.com/office/drawing/2014/main" xmlns="" id="{37198499-33D1-48A6-8221-FFFF790EDCAD}"/>
                </a:ext>
              </a:extLst>
            </p:cNvPr>
            <p:cNvSpPr/>
            <p:nvPr/>
          </p:nvSpPr>
          <p:spPr>
            <a:xfrm>
              <a:off x="4447150" y="2319675"/>
              <a:ext cx="43150" cy="47400"/>
            </a:xfrm>
            <a:custGeom>
              <a:avLst/>
              <a:gdLst/>
              <a:ahLst/>
              <a:cxnLst/>
              <a:rect l="l" t="t" r="r" b="b"/>
              <a:pathLst>
                <a:path w="1726" h="1896" extrusionOk="0">
                  <a:moveTo>
                    <a:pt x="1018" y="1"/>
                  </a:moveTo>
                  <a:lnTo>
                    <a:pt x="877" y="29"/>
                  </a:lnTo>
                  <a:lnTo>
                    <a:pt x="764" y="114"/>
                  </a:lnTo>
                  <a:lnTo>
                    <a:pt x="679" y="227"/>
                  </a:lnTo>
                  <a:lnTo>
                    <a:pt x="651" y="368"/>
                  </a:lnTo>
                  <a:lnTo>
                    <a:pt x="651" y="510"/>
                  </a:lnTo>
                  <a:lnTo>
                    <a:pt x="622" y="425"/>
                  </a:lnTo>
                  <a:lnTo>
                    <a:pt x="566" y="397"/>
                  </a:lnTo>
                  <a:lnTo>
                    <a:pt x="396" y="397"/>
                  </a:lnTo>
                  <a:lnTo>
                    <a:pt x="311" y="425"/>
                  </a:lnTo>
                  <a:lnTo>
                    <a:pt x="255" y="482"/>
                  </a:lnTo>
                  <a:lnTo>
                    <a:pt x="198" y="566"/>
                  </a:lnTo>
                  <a:lnTo>
                    <a:pt x="170" y="651"/>
                  </a:lnTo>
                  <a:lnTo>
                    <a:pt x="198" y="736"/>
                  </a:lnTo>
                  <a:lnTo>
                    <a:pt x="226" y="849"/>
                  </a:lnTo>
                  <a:lnTo>
                    <a:pt x="283" y="934"/>
                  </a:lnTo>
                  <a:lnTo>
                    <a:pt x="368" y="962"/>
                  </a:lnTo>
                  <a:lnTo>
                    <a:pt x="283" y="962"/>
                  </a:lnTo>
                  <a:lnTo>
                    <a:pt x="170" y="991"/>
                  </a:lnTo>
                  <a:lnTo>
                    <a:pt x="85" y="1047"/>
                  </a:lnTo>
                  <a:lnTo>
                    <a:pt x="28" y="1132"/>
                  </a:lnTo>
                  <a:lnTo>
                    <a:pt x="0" y="1217"/>
                  </a:lnTo>
                  <a:lnTo>
                    <a:pt x="28" y="1302"/>
                  </a:lnTo>
                  <a:lnTo>
                    <a:pt x="57" y="1415"/>
                  </a:lnTo>
                  <a:lnTo>
                    <a:pt x="113" y="1472"/>
                  </a:lnTo>
                  <a:lnTo>
                    <a:pt x="170" y="1528"/>
                  </a:lnTo>
                  <a:lnTo>
                    <a:pt x="255" y="1557"/>
                  </a:lnTo>
                  <a:lnTo>
                    <a:pt x="424" y="1557"/>
                  </a:lnTo>
                  <a:lnTo>
                    <a:pt x="509" y="1528"/>
                  </a:lnTo>
                  <a:lnTo>
                    <a:pt x="566" y="1500"/>
                  </a:lnTo>
                  <a:lnTo>
                    <a:pt x="707" y="1415"/>
                  </a:lnTo>
                  <a:lnTo>
                    <a:pt x="679" y="1528"/>
                  </a:lnTo>
                  <a:lnTo>
                    <a:pt x="707" y="1641"/>
                  </a:lnTo>
                  <a:lnTo>
                    <a:pt x="764" y="1755"/>
                  </a:lnTo>
                  <a:lnTo>
                    <a:pt x="849" y="1839"/>
                  </a:lnTo>
                  <a:lnTo>
                    <a:pt x="962" y="1896"/>
                  </a:lnTo>
                  <a:lnTo>
                    <a:pt x="1075" y="1896"/>
                  </a:lnTo>
                  <a:lnTo>
                    <a:pt x="1188" y="1839"/>
                  </a:lnTo>
                  <a:lnTo>
                    <a:pt x="1301" y="1783"/>
                  </a:lnTo>
                  <a:lnTo>
                    <a:pt x="1330" y="1641"/>
                  </a:lnTo>
                  <a:lnTo>
                    <a:pt x="1358" y="1528"/>
                  </a:lnTo>
                  <a:lnTo>
                    <a:pt x="1301" y="1387"/>
                  </a:lnTo>
                  <a:lnTo>
                    <a:pt x="1245" y="1274"/>
                  </a:lnTo>
                  <a:lnTo>
                    <a:pt x="1330" y="1330"/>
                  </a:lnTo>
                  <a:lnTo>
                    <a:pt x="1443" y="1330"/>
                  </a:lnTo>
                  <a:lnTo>
                    <a:pt x="1556" y="1302"/>
                  </a:lnTo>
                  <a:lnTo>
                    <a:pt x="1641" y="1245"/>
                  </a:lnTo>
                  <a:lnTo>
                    <a:pt x="1697" y="1132"/>
                  </a:lnTo>
                  <a:lnTo>
                    <a:pt x="1726" y="1047"/>
                  </a:lnTo>
                  <a:lnTo>
                    <a:pt x="1697" y="934"/>
                  </a:lnTo>
                  <a:lnTo>
                    <a:pt x="1641" y="821"/>
                  </a:lnTo>
                  <a:lnTo>
                    <a:pt x="1584" y="764"/>
                  </a:lnTo>
                  <a:lnTo>
                    <a:pt x="1471" y="708"/>
                  </a:lnTo>
                  <a:lnTo>
                    <a:pt x="1386" y="680"/>
                  </a:lnTo>
                  <a:lnTo>
                    <a:pt x="1273" y="708"/>
                  </a:lnTo>
                  <a:lnTo>
                    <a:pt x="1386" y="623"/>
                  </a:lnTo>
                  <a:lnTo>
                    <a:pt x="1443" y="482"/>
                  </a:lnTo>
                  <a:lnTo>
                    <a:pt x="1443" y="340"/>
                  </a:lnTo>
                  <a:lnTo>
                    <a:pt x="1386" y="199"/>
                  </a:lnTo>
                  <a:lnTo>
                    <a:pt x="1301" y="86"/>
                  </a:lnTo>
                  <a:lnTo>
                    <a:pt x="1160" y="29"/>
                  </a:lnTo>
                  <a:lnTo>
                    <a:pt x="101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739;p40">
              <a:extLst>
                <a:ext uri="{FF2B5EF4-FFF2-40B4-BE49-F238E27FC236}">
                  <a16:creationId xmlns:a16="http://schemas.microsoft.com/office/drawing/2014/main" xmlns="" id="{231A331C-9CA5-422B-A21D-402868EBA4AD}"/>
                </a:ext>
              </a:extLst>
            </p:cNvPr>
            <p:cNvSpPr/>
            <p:nvPr/>
          </p:nvSpPr>
          <p:spPr>
            <a:xfrm>
              <a:off x="4461275" y="2336650"/>
              <a:ext cx="14875" cy="14875"/>
            </a:xfrm>
            <a:custGeom>
              <a:avLst/>
              <a:gdLst/>
              <a:ahLst/>
              <a:cxnLst/>
              <a:rect l="l" t="t" r="r" b="b"/>
              <a:pathLst>
                <a:path w="595" h="595" extrusionOk="0">
                  <a:moveTo>
                    <a:pt x="227" y="1"/>
                  </a:moveTo>
                  <a:lnTo>
                    <a:pt x="227" y="29"/>
                  </a:lnTo>
                  <a:lnTo>
                    <a:pt x="171" y="29"/>
                  </a:lnTo>
                  <a:lnTo>
                    <a:pt x="142" y="57"/>
                  </a:lnTo>
                  <a:lnTo>
                    <a:pt x="114" y="85"/>
                  </a:lnTo>
                  <a:lnTo>
                    <a:pt x="86" y="85"/>
                  </a:lnTo>
                  <a:lnTo>
                    <a:pt x="57" y="142"/>
                  </a:lnTo>
                  <a:lnTo>
                    <a:pt x="1" y="199"/>
                  </a:lnTo>
                  <a:lnTo>
                    <a:pt x="1" y="227"/>
                  </a:lnTo>
                  <a:lnTo>
                    <a:pt x="1" y="283"/>
                  </a:lnTo>
                  <a:lnTo>
                    <a:pt x="1" y="340"/>
                  </a:lnTo>
                  <a:lnTo>
                    <a:pt x="1" y="368"/>
                  </a:lnTo>
                  <a:lnTo>
                    <a:pt x="29" y="425"/>
                  </a:lnTo>
                  <a:lnTo>
                    <a:pt x="29" y="453"/>
                  </a:lnTo>
                  <a:lnTo>
                    <a:pt x="57" y="482"/>
                  </a:lnTo>
                  <a:lnTo>
                    <a:pt x="86" y="510"/>
                  </a:lnTo>
                  <a:lnTo>
                    <a:pt x="114" y="538"/>
                  </a:lnTo>
                  <a:lnTo>
                    <a:pt x="171" y="566"/>
                  </a:lnTo>
                  <a:lnTo>
                    <a:pt x="199" y="595"/>
                  </a:lnTo>
                  <a:lnTo>
                    <a:pt x="312" y="595"/>
                  </a:lnTo>
                  <a:lnTo>
                    <a:pt x="369" y="566"/>
                  </a:lnTo>
                  <a:lnTo>
                    <a:pt x="425" y="538"/>
                  </a:lnTo>
                  <a:lnTo>
                    <a:pt x="453" y="510"/>
                  </a:lnTo>
                  <a:lnTo>
                    <a:pt x="482" y="510"/>
                  </a:lnTo>
                  <a:lnTo>
                    <a:pt x="482" y="482"/>
                  </a:lnTo>
                  <a:lnTo>
                    <a:pt x="510" y="453"/>
                  </a:lnTo>
                  <a:lnTo>
                    <a:pt x="538" y="425"/>
                  </a:lnTo>
                  <a:lnTo>
                    <a:pt x="567" y="368"/>
                  </a:lnTo>
                  <a:lnTo>
                    <a:pt x="595" y="312"/>
                  </a:lnTo>
                  <a:lnTo>
                    <a:pt x="567" y="255"/>
                  </a:lnTo>
                  <a:lnTo>
                    <a:pt x="567" y="227"/>
                  </a:lnTo>
                  <a:lnTo>
                    <a:pt x="567" y="170"/>
                  </a:lnTo>
                  <a:lnTo>
                    <a:pt x="538" y="142"/>
                  </a:lnTo>
                  <a:lnTo>
                    <a:pt x="510" y="114"/>
                  </a:lnTo>
                  <a:lnTo>
                    <a:pt x="453" y="57"/>
                  </a:lnTo>
                  <a:lnTo>
                    <a:pt x="425" y="29"/>
                  </a:lnTo>
                  <a:lnTo>
                    <a:pt x="369" y="29"/>
                  </a:lnTo>
                  <a:lnTo>
                    <a:pt x="31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740;p40">
              <a:extLst>
                <a:ext uri="{FF2B5EF4-FFF2-40B4-BE49-F238E27FC236}">
                  <a16:creationId xmlns:a16="http://schemas.microsoft.com/office/drawing/2014/main" xmlns="" id="{0106392B-04A1-43AA-879B-F96669E160FF}"/>
                </a:ext>
              </a:extLst>
            </p:cNvPr>
            <p:cNvSpPr/>
            <p:nvPr/>
          </p:nvSpPr>
          <p:spPr>
            <a:xfrm>
              <a:off x="4512900" y="2413725"/>
              <a:ext cx="62975" cy="58025"/>
            </a:xfrm>
            <a:custGeom>
              <a:avLst/>
              <a:gdLst/>
              <a:ahLst/>
              <a:cxnLst/>
              <a:rect l="l" t="t" r="r" b="b"/>
              <a:pathLst>
                <a:path w="2519" h="2321" extrusionOk="0">
                  <a:moveTo>
                    <a:pt x="1415" y="1"/>
                  </a:moveTo>
                  <a:lnTo>
                    <a:pt x="1274" y="57"/>
                  </a:lnTo>
                  <a:lnTo>
                    <a:pt x="1132" y="142"/>
                  </a:lnTo>
                  <a:lnTo>
                    <a:pt x="1047" y="227"/>
                  </a:lnTo>
                  <a:lnTo>
                    <a:pt x="1019" y="369"/>
                  </a:lnTo>
                  <a:lnTo>
                    <a:pt x="1019" y="510"/>
                  </a:lnTo>
                  <a:lnTo>
                    <a:pt x="963" y="425"/>
                  </a:lnTo>
                  <a:lnTo>
                    <a:pt x="906" y="340"/>
                  </a:lnTo>
                  <a:lnTo>
                    <a:pt x="736" y="255"/>
                  </a:lnTo>
                  <a:lnTo>
                    <a:pt x="538" y="199"/>
                  </a:lnTo>
                  <a:lnTo>
                    <a:pt x="453" y="199"/>
                  </a:lnTo>
                  <a:lnTo>
                    <a:pt x="368" y="227"/>
                  </a:lnTo>
                  <a:lnTo>
                    <a:pt x="284" y="284"/>
                  </a:lnTo>
                  <a:lnTo>
                    <a:pt x="199" y="340"/>
                  </a:lnTo>
                  <a:lnTo>
                    <a:pt x="86" y="482"/>
                  </a:lnTo>
                  <a:lnTo>
                    <a:pt x="1" y="651"/>
                  </a:lnTo>
                  <a:lnTo>
                    <a:pt x="1" y="765"/>
                  </a:lnTo>
                  <a:lnTo>
                    <a:pt x="1" y="849"/>
                  </a:lnTo>
                  <a:lnTo>
                    <a:pt x="29" y="934"/>
                  </a:lnTo>
                  <a:lnTo>
                    <a:pt x="86" y="1019"/>
                  </a:lnTo>
                  <a:lnTo>
                    <a:pt x="227" y="1161"/>
                  </a:lnTo>
                  <a:lnTo>
                    <a:pt x="397" y="1245"/>
                  </a:lnTo>
                  <a:lnTo>
                    <a:pt x="482" y="1274"/>
                  </a:lnTo>
                  <a:lnTo>
                    <a:pt x="595" y="1274"/>
                  </a:lnTo>
                  <a:lnTo>
                    <a:pt x="482" y="1302"/>
                  </a:lnTo>
                  <a:lnTo>
                    <a:pt x="425" y="1387"/>
                  </a:lnTo>
                  <a:lnTo>
                    <a:pt x="368" y="1472"/>
                  </a:lnTo>
                  <a:lnTo>
                    <a:pt x="368" y="1585"/>
                  </a:lnTo>
                  <a:lnTo>
                    <a:pt x="397" y="1698"/>
                  </a:lnTo>
                  <a:lnTo>
                    <a:pt x="453" y="1811"/>
                  </a:lnTo>
                  <a:lnTo>
                    <a:pt x="538" y="1896"/>
                  </a:lnTo>
                  <a:lnTo>
                    <a:pt x="651" y="1924"/>
                  </a:lnTo>
                  <a:lnTo>
                    <a:pt x="934" y="1924"/>
                  </a:lnTo>
                  <a:lnTo>
                    <a:pt x="1047" y="1868"/>
                  </a:lnTo>
                  <a:lnTo>
                    <a:pt x="1104" y="1811"/>
                  </a:lnTo>
                  <a:lnTo>
                    <a:pt x="1132" y="1783"/>
                  </a:lnTo>
                  <a:lnTo>
                    <a:pt x="1132" y="1783"/>
                  </a:lnTo>
                  <a:lnTo>
                    <a:pt x="1104" y="1896"/>
                  </a:lnTo>
                  <a:lnTo>
                    <a:pt x="1104" y="2037"/>
                  </a:lnTo>
                  <a:lnTo>
                    <a:pt x="1161" y="2151"/>
                  </a:lnTo>
                  <a:lnTo>
                    <a:pt x="1245" y="2235"/>
                  </a:lnTo>
                  <a:lnTo>
                    <a:pt x="1359" y="2292"/>
                  </a:lnTo>
                  <a:lnTo>
                    <a:pt x="1472" y="2320"/>
                  </a:lnTo>
                  <a:lnTo>
                    <a:pt x="1613" y="2292"/>
                  </a:lnTo>
                  <a:lnTo>
                    <a:pt x="1726" y="2235"/>
                  </a:lnTo>
                  <a:lnTo>
                    <a:pt x="1811" y="2151"/>
                  </a:lnTo>
                  <a:lnTo>
                    <a:pt x="1868" y="2066"/>
                  </a:lnTo>
                  <a:lnTo>
                    <a:pt x="1896" y="1953"/>
                  </a:lnTo>
                  <a:lnTo>
                    <a:pt x="1896" y="1839"/>
                  </a:lnTo>
                  <a:lnTo>
                    <a:pt x="1896" y="1726"/>
                  </a:lnTo>
                  <a:lnTo>
                    <a:pt x="1868" y="1613"/>
                  </a:lnTo>
                  <a:lnTo>
                    <a:pt x="1783" y="1415"/>
                  </a:lnTo>
                  <a:lnTo>
                    <a:pt x="1783" y="1415"/>
                  </a:lnTo>
                  <a:lnTo>
                    <a:pt x="1924" y="1500"/>
                  </a:lnTo>
                  <a:lnTo>
                    <a:pt x="2094" y="1500"/>
                  </a:lnTo>
                  <a:lnTo>
                    <a:pt x="2264" y="1472"/>
                  </a:lnTo>
                  <a:lnTo>
                    <a:pt x="2377" y="1359"/>
                  </a:lnTo>
                  <a:lnTo>
                    <a:pt x="2462" y="1217"/>
                  </a:lnTo>
                  <a:lnTo>
                    <a:pt x="2518" y="1076"/>
                  </a:lnTo>
                  <a:lnTo>
                    <a:pt x="2490" y="906"/>
                  </a:lnTo>
                  <a:lnTo>
                    <a:pt x="2405" y="765"/>
                  </a:lnTo>
                  <a:lnTo>
                    <a:pt x="2349" y="708"/>
                  </a:lnTo>
                  <a:lnTo>
                    <a:pt x="2264" y="651"/>
                  </a:lnTo>
                  <a:lnTo>
                    <a:pt x="2094" y="623"/>
                  </a:lnTo>
                  <a:lnTo>
                    <a:pt x="1896" y="623"/>
                  </a:lnTo>
                  <a:lnTo>
                    <a:pt x="1811" y="651"/>
                  </a:lnTo>
                  <a:lnTo>
                    <a:pt x="1755" y="708"/>
                  </a:lnTo>
                  <a:lnTo>
                    <a:pt x="1755" y="708"/>
                  </a:lnTo>
                  <a:lnTo>
                    <a:pt x="1811" y="595"/>
                  </a:lnTo>
                  <a:lnTo>
                    <a:pt x="1868" y="453"/>
                  </a:lnTo>
                  <a:lnTo>
                    <a:pt x="1839" y="312"/>
                  </a:lnTo>
                  <a:lnTo>
                    <a:pt x="1783" y="171"/>
                  </a:lnTo>
                  <a:lnTo>
                    <a:pt x="1670" y="86"/>
                  </a:lnTo>
                  <a:lnTo>
                    <a:pt x="1557" y="29"/>
                  </a:lnTo>
                  <a:lnTo>
                    <a:pt x="141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741;p40">
              <a:extLst>
                <a:ext uri="{FF2B5EF4-FFF2-40B4-BE49-F238E27FC236}">
                  <a16:creationId xmlns:a16="http://schemas.microsoft.com/office/drawing/2014/main" xmlns="" id="{35CBBEAC-0B41-497B-87FC-9CD7311BACE1}"/>
                </a:ext>
              </a:extLst>
            </p:cNvPr>
            <p:cNvSpPr/>
            <p:nvPr/>
          </p:nvSpPr>
          <p:spPr>
            <a:xfrm>
              <a:off x="4534825" y="2432125"/>
              <a:ext cx="19125" cy="19825"/>
            </a:xfrm>
            <a:custGeom>
              <a:avLst/>
              <a:gdLst/>
              <a:ahLst/>
              <a:cxnLst/>
              <a:rect l="l" t="t" r="r" b="b"/>
              <a:pathLst>
                <a:path w="765" h="793" extrusionOk="0">
                  <a:moveTo>
                    <a:pt x="340" y="0"/>
                  </a:moveTo>
                  <a:lnTo>
                    <a:pt x="284" y="29"/>
                  </a:lnTo>
                  <a:lnTo>
                    <a:pt x="227" y="29"/>
                  </a:lnTo>
                  <a:lnTo>
                    <a:pt x="199" y="57"/>
                  </a:lnTo>
                  <a:lnTo>
                    <a:pt x="170" y="57"/>
                  </a:lnTo>
                  <a:lnTo>
                    <a:pt x="114" y="113"/>
                  </a:lnTo>
                  <a:lnTo>
                    <a:pt x="57" y="170"/>
                  </a:lnTo>
                  <a:lnTo>
                    <a:pt x="29" y="198"/>
                  </a:lnTo>
                  <a:lnTo>
                    <a:pt x="29" y="227"/>
                  </a:lnTo>
                  <a:lnTo>
                    <a:pt x="1" y="283"/>
                  </a:lnTo>
                  <a:lnTo>
                    <a:pt x="1" y="396"/>
                  </a:lnTo>
                  <a:lnTo>
                    <a:pt x="1" y="425"/>
                  </a:lnTo>
                  <a:lnTo>
                    <a:pt x="1" y="481"/>
                  </a:lnTo>
                  <a:lnTo>
                    <a:pt x="1" y="509"/>
                  </a:lnTo>
                  <a:lnTo>
                    <a:pt x="29" y="594"/>
                  </a:lnTo>
                  <a:lnTo>
                    <a:pt x="57" y="623"/>
                  </a:lnTo>
                  <a:lnTo>
                    <a:pt x="114" y="679"/>
                  </a:lnTo>
                  <a:lnTo>
                    <a:pt x="199" y="736"/>
                  </a:lnTo>
                  <a:lnTo>
                    <a:pt x="284" y="764"/>
                  </a:lnTo>
                  <a:lnTo>
                    <a:pt x="340" y="792"/>
                  </a:lnTo>
                  <a:lnTo>
                    <a:pt x="397" y="792"/>
                  </a:lnTo>
                  <a:lnTo>
                    <a:pt x="482" y="764"/>
                  </a:lnTo>
                  <a:lnTo>
                    <a:pt x="510" y="764"/>
                  </a:lnTo>
                  <a:lnTo>
                    <a:pt x="566" y="736"/>
                  </a:lnTo>
                  <a:lnTo>
                    <a:pt x="595" y="736"/>
                  </a:lnTo>
                  <a:lnTo>
                    <a:pt x="651" y="679"/>
                  </a:lnTo>
                  <a:lnTo>
                    <a:pt x="708" y="623"/>
                  </a:lnTo>
                  <a:lnTo>
                    <a:pt x="736" y="594"/>
                  </a:lnTo>
                  <a:lnTo>
                    <a:pt x="764" y="509"/>
                  </a:lnTo>
                  <a:lnTo>
                    <a:pt x="764" y="425"/>
                  </a:lnTo>
                  <a:lnTo>
                    <a:pt x="764" y="368"/>
                  </a:lnTo>
                  <a:lnTo>
                    <a:pt x="708" y="283"/>
                  </a:lnTo>
                  <a:lnTo>
                    <a:pt x="708" y="227"/>
                  </a:lnTo>
                  <a:lnTo>
                    <a:pt x="680" y="227"/>
                  </a:lnTo>
                  <a:lnTo>
                    <a:pt x="680" y="198"/>
                  </a:lnTo>
                  <a:lnTo>
                    <a:pt x="651" y="170"/>
                  </a:lnTo>
                  <a:lnTo>
                    <a:pt x="623" y="142"/>
                  </a:lnTo>
                  <a:lnTo>
                    <a:pt x="595" y="113"/>
                  </a:lnTo>
                  <a:lnTo>
                    <a:pt x="538" y="29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742;p40">
              <a:extLst>
                <a:ext uri="{FF2B5EF4-FFF2-40B4-BE49-F238E27FC236}">
                  <a16:creationId xmlns:a16="http://schemas.microsoft.com/office/drawing/2014/main" xmlns="" id="{F0F21EDA-F297-4B8B-A596-959AFB708655}"/>
                </a:ext>
              </a:extLst>
            </p:cNvPr>
            <p:cNvSpPr/>
            <p:nvPr/>
          </p:nvSpPr>
          <p:spPr>
            <a:xfrm>
              <a:off x="4371475" y="2335950"/>
              <a:ext cx="62950" cy="58000"/>
            </a:xfrm>
            <a:custGeom>
              <a:avLst/>
              <a:gdLst/>
              <a:ahLst/>
              <a:cxnLst/>
              <a:rect l="l" t="t" r="r" b="b"/>
              <a:pathLst>
                <a:path w="2518" h="2320" extrusionOk="0">
                  <a:moveTo>
                    <a:pt x="1415" y="0"/>
                  </a:moveTo>
                  <a:lnTo>
                    <a:pt x="1273" y="57"/>
                  </a:lnTo>
                  <a:lnTo>
                    <a:pt x="1160" y="142"/>
                  </a:lnTo>
                  <a:lnTo>
                    <a:pt x="1075" y="255"/>
                  </a:lnTo>
                  <a:lnTo>
                    <a:pt x="1019" y="368"/>
                  </a:lnTo>
                  <a:lnTo>
                    <a:pt x="1047" y="510"/>
                  </a:lnTo>
                  <a:lnTo>
                    <a:pt x="990" y="425"/>
                  </a:lnTo>
                  <a:lnTo>
                    <a:pt x="906" y="340"/>
                  </a:lnTo>
                  <a:lnTo>
                    <a:pt x="764" y="255"/>
                  </a:lnTo>
                  <a:lnTo>
                    <a:pt x="566" y="198"/>
                  </a:lnTo>
                  <a:lnTo>
                    <a:pt x="481" y="227"/>
                  </a:lnTo>
                  <a:lnTo>
                    <a:pt x="368" y="227"/>
                  </a:lnTo>
                  <a:lnTo>
                    <a:pt x="283" y="283"/>
                  </a:lnTo>
                  <a:lnTo>
                    <a:pt x="198" y="340"/>
                  </a:lnTo>
                  <a:lnTo>
                    <a:pt x="85" y="481"/>
                  </a:lnTo>
                  <a:lnTo>
                    <a:pt x="29" y="651"/>
                  </a:lnTo>
                  <a:lnTo>
                    <a:pt x="0" y="764"/>
                  </a:lnTo>
                  <a:lnTo>
                    <a:pt x="29" y="849"/>
                  </a:lnTo>
                  <a:lnTo>
                    <a:pt x="57" y="934"/>
                  </a:lnTo>
                  <a:lnTo>
                    <a:pt x="85" y="1019"/>
                  </a:lnTo>
                  <a:lnTo>
                    <a:pt x="227" y="1160"/>
                  </a:lnTo>
                  <a:lnTo>
                    <a:pt x="396" y="1273"/>
                  </a:lnTo>
                  <a:lnTo>
                    <a:pt x="594" y="1273"/>
                  </a:lnTo>
                  <a:lnTo>
                    <a:pt x="481" y="1302"/>
                  </a:lnTo>
                  <a:lnTo>
                    <a:pt x="425" y="1386"/>
                  </a:lnTo>
                  <a:lnTo>
                    <a:pt x="396" y="1471"/>
                  </a:lnTo>
                  <a:lnTo>
                    <a:pt x="368" y="1584"/>
                  </a:lnTo>
                  <a:lnTo>
                    <a:pt x="396" y="1698"/>
                  </a:lnTo>
                  <a:lnTo>
                    <a:pt x="453" y="1811"/>
                  </a:lnTo>
                  <a:lnTo>
                    <a:pt x="538" y="1896"/>
                  </a:lnTo>
                  <a:lnTo>
                    <a:pt x="651" y="1924"/>
                  </a:lnTo>
                  <a:lnTo>
                    <a:pt x="792" y="1952"/>
                  </a:lnTo>
                  <a:lnTo>
                    <a:pt x="934" y="1924"/>
                  </a:lnTo>
                  <a:lnTo>
                    <a:pt x="1075" y="1867"/>
                  </a:lnTo>
                  <a:lnTo>
                    <a:pt x="1104" y="1839"/>
                  </a:lnTo>
                  <a:lnTo>
                    <a:pt x="1132" y="1782"/>
                  </a:lnTo>
                  <a:lnTo>
                    <a:pt x="1104" y="1896"/>
                  </a:lnTo>
                  <a:lnTo>
                    <a:pt x="1132" y="2037"/>
                  </a:lnTo>
                  <a:lnTo>
                    <a:pt x="1160" y="2150"/>
                  </a:lnTo>
                  <a:lnTo>
                    <a:pt x="1273" y="2235"/>
                  </a:lnTo>
                  <a:lnTo>
                    <a:pt x="1387" y="2292"/>
                  </a:lnTo>
                  <a:lnTo>
                    <a:pt x="1500" y="2320"/>
                  </a:lnTo>
                  <a:lnTo>
                    <a:pt x="1613" y="2292"/>
                  </a:lnTo>
                  <a:lnTo>
                    <a:pt x="1726" y="2235"/>
                  </a:lnTo>
                  <a:lnTo>
                    <a:pt x="1811" y="2150"/>
                  </a:lnTo>
                  <a:lnTo>
                    <a:pt x="1867" y="2065"/>
                  </a:lnTo>
                  <a:lnTo>
                    <a:pt x="1896" y="1952"/>
                  </a:lnTo>
                  <a:lnTo>
                    <a:pt x="1924" y="1839"/>
                  </a:lnTo>
                  <a:lnTo>
                    <a:pt x="1896" y="1726"/>
                  </a:lnTo>
                  <a:lnTo>
                    <a:pt x="1867" y="1613"/>
                  </a:lnTo>
                  <a:lnTo>
                    <a:pt x="1783" y="1415"/>
                  </a:lnTo>
                  <a:lnTo>
                    <a:pt x="1952" y="1500"/>
                  </a:lnTo>
                  <a:lnTo>
                    <a:pt x="2094" y="1500"/>
                  </a:lnTo>
                  <a:lnTo>
                    <a:pt x="2263" y="1471"/>
                  </a:lnTo>
                  <a:lnTo>
                    <a:pt x="2405" y="1358"/>
                  </a:lnTo>
                  <a:lnTo>
                    <a:pt x="2490" y="1217"/>
                  </a:lnTo>
                  <a:lnTo>
                    <a:pt x="2518" y="1075"/>
                  </a:lnTo>
                  <a:lnTo>
                    <a:pt x="2490" y="906"/>
                  </a:lnTo>
                  <a:lnTo>
                    <a:pt x="2405" y="764"/>
                  </a:lnTo>
                  <a:lnTo>
                    <a:pt x="2348" y="708"/>
                  </a:lnTo>
                  <a:lnTo>
                    <a:pt x="2263" y="651"/>
                  </a:lnTo>
                  <a:lnTo>
                    <a:pt x="2094" y="623"/>
                  </a:lnTo>
                  <a:lnTo>
                    <a:pt x="1924" y="623"/>
                  </a:lnTo>
                  <a:lnTo>
                    <a:pt x="1839" y="651"/>
                  </a:lnTo>
                  <a:lnTo>
                    <a:pt x="1754" y="708"/>
                  </a:lnTo>
                  <a:lnTo>
                    <a:pt x="1839" y="594"/>
                  </a:lnTo>
                  <a:lnTo>
                    <a:pt x="1867" y="453"/>
                  </a:lnTo>
                  <a:lnTo>
                    <a:pt x="1867" y="311"/>
                  </a:lnTo>
                  <a:lnTo>
                    <a:pt x="1783" y="170"/>
                  </a:lnTo>
                  <a:lnTo>
                    <a:pt x="1698" y="85"/>
                  </a:lnTo>
                  <a:lnTo>
                    <a:pt x="1556" y="29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743;p40">
              <a:extLst>
                <a:ext uri="{FF2B5EF4-FFF2-40B4-BE49-F238E27FC236}">
                  <a16:creationId xmlns:a16="http://schemas.microsoft.com/office/drawing/2014/main" xmlns="" id="{FFEC9C03-6C3B-49E5-8FC5-9A587B2AFB66}"/>
                </a:ext>
              </a:extLst>
            </p:cNvPr>
            <p:cNvSpPr/>
            <p:nvPr/>
          </p:nvSpPr>
          <p:spPr>
            <a:xfrm>
              <a:off x="4393400" y="2354325"/>
              <a:ext cx="19125" cy="19825"/>
            </a:xfrm>
            <a:custGeom>
              <a:avLst/>
              <a:gdLst/>
              <a:ahLst/>
              <a:cxnLst/>
              <a:rect l="l" t="t" r="r" b="b"/>
              <a:pathLst>
                <a:path w="765" h="793" extrusionOk="0">
                  <a:moveTo>
                    <a:pt x="368" y="1"/>
                  </a:moveTo>
                  <a:lnTo>
                    <a:pt x="283" y="29"/>
                  </a:lnTo>
                  <a:lnTo>
                    <a:pt x="255" y="29"/>
                  </a:lnTo>
                  <a:lnTo>
                    <a:pt x="227" y="57"/>
                  </a:lnTo>
                  <a:lnTo>
                    <a:pt x="198" y="57"/>
                  </a:lnTo>
                  <a:lnTo>
                    <a:pt x="113" y="114"/>
                  </a:lnTo>
                  <a:lnTo>
                    <a:pt x="85" y="171"/>
                  </a:lnTo>
                  <a:lnTo>
                    <a:pt x="57" y="199"/>
                  </a:lnTo>
                  <a:lnTo>
                    <a:pt x="57" y="227"/>
                  </a:lnTo>
                  <a:lnTo>
                    <a:pt x="29" y="284"/>
                  </a:lnTo>
                  <a:lnTo>
                    <a:pt x="0" y="397"/>
                  </a:lnTo>
                  <a:lnTo>
                    <a:pt x="0" y="425"/>
                  </a:lnTo>
                  <a:lnTo>
                    <a:pt x="29" y="482"/>
                  </a:lnTo>
                  <a:lnTo>
                    <a:pt x="29" y="510"/>
                  </a:lnTo>
                  <a:lnTo>
                    <a:pt x="57" y="595"/>
                  </a:lnTo>
                  <a:lnTo>
                    <a:pt x="57" y="623"/>
                  </a:lnTo>
                  <a:lnTo>
                    <a:pt x="113" y="680"/>
                  </a:lnTo>
                  <a:lnTo>
                    <a:pt x="198" y="736"/>
                  </a:lnTo>
                  <a:lnTo>
                    <a:pt x="227" y="736"/>
                  </a:lnTo>
                  <a:lnTo>
                    <a:pt x="283" y="765"/>
                  </a:lnTo>
                  <a:lnTo>
                    <a:pt x="312" y="765"/>
                  </a:lnTo>
                  <a:lnTo>
                    <a:pt x="368" y="793"/>
                  </a:lnTo>
                  <a:lnTo>
                    <a:pt x="396" y="793"/>
                  </a:lnTo>
                  <a:lnTo>
                    <a:pt x="481" y="765"/>
                  </a:lnTo>
                  <a:lnTo>
                    <a:pt x="510" y="765"/>
                  </a:lnTo>
                  <a:lnTo>
                    <a:pt x="594" y="736"/>
                  </a:lnTo>
                  <a:lnTo>
                    <a:pt x="679" y="680"/>
                  </a:lnTo>
                  <a:lnTo>
                    <a:pt x="708" y="623"/>
                  </a:lnTo>
                  <a:lnTo>
                    <a:pt x="736" y="595"/>
                  </a:lnTo>
                  <a:lnTo>
                    <a:pt x="764" y="510"/>
                  </a:lnTo>
                  <a:lnTo>
                    <a:pt x="764" y="425"/>
                  </a:lnTo>
                  <a:lnTo>
                    <a:pt x="764" y="369"/>
                  </a:lnTo>
                  <a:lnTo>
                    <a:pt x="736" y="284"/>
                  </a:lnTo>
                  <a:lnTo>
                    <a:pt x="708" y="227"/>
                  </a:lnTo>
                  <a:lnTo>
                    <a:pt x="679" y="171"/>
                  </a:lnTo>
                  <a:lnTo>
                    <a:pt x="651" y="142"/>
                  </a:lnTo>
                  <a:lnTo>
                    <a:pt x="623" y="114"/>
                  </a:lnTo>
                  <a:lnTo>
                    <a:pt x="538" y="29"/>
                  </a:lnTo>
                  <a:lnTo>
                    <a:pt x="481" y="29"/>
                  </a:lnTo>
                  <a:lnTo>
                    <a:pt x="4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5744;p40">
              <a:extLst>
                <a:ext uri="{FF2B5EF4-FFF2-40B4-BE49-F238E27FC236}">
                  <a16:creationId xmlns:a16="http://schemas.microsoft.com/office/drawing/2014/main" xmlns="" id="{B7A369C4-7F81-4FEC-BB4B-FC904E3FF241}"/>
                </a:ext>
              </a:extLst>
            </p:cNvPr>
            <p:cNvSpPr/>
            <p:nvPr/>
          </p:nvSpPr>
          <p:spPr>
            <a:xfrm>
              <a:off x="4313475" y="2350100"/>
              <a:ext cx="57325" cy="62950"/>
            </a:xfrm>
            <a:custGeom>
              <a:avLst/>
              <a:gdLst/>
              <a:ahLst/>
              <a:cxnLst/>
              <a:rect l="l" t="t" r="r" b="b"/>
              <a:pathLst>
                <a:path w="2293" h="2518" extrusionOk="0">
                  <a:moveTo>
                    <a:pt x="963" y="0"/>
                  </a:moveTo>
                  <a:lnTo>
                    <a:pt x="793" y="57"/>
                  </a:lnTo>
                  <a:lnTo>
                    <a:pt x="652" y="142"/>
                  </a:lnTo>
                  <a:lnTo>
                    <a:pt x="623" y="198"/>
                  </a:lnTo>
                  <a:lnTo>
                    <a:pt x="567" y="283"/>
                  </a:lnTo>
                  <a:lnTo>
                    <a:pt x="567" y="481"/>
                  </a:lnTo>
                  <a:lnTo>
                    <a:pt x="595" y="651"/>
                  </a:lnTo>
                  <a:lnTo>
                    <a:pt x="623" y="736"/>
                  </a:lnTo>
                  <a:lnTo>
                    <a:pt x="680" y="792"/>
                  </a:lnTo>
                  <a:lnTo>
                    <a:pt x="538" y="736"/>
                  </a:lnTo>
                  <a:lnTo>
                    <a:pt x="397" y="707"/>
                  </a:lnTo>
                  <a:lnTo>
                    <a:pt x="256" y="736"/>
                  </a:lnTo>
                  <a:lnTo>
                    <a:pt x="142" y="820"/>
                  </a:lnTo>
                  <a:lnTo>
                    <a:pt x="58" y="934"/>
                  </a:lnTo>
                  <a:lnTo>
                    <a:pt x="1" y="1047"/>
                  </a:lnTo>
                  <a:lnTo>
                    <a:pt x="1" y="1188"/>
                  </a:lnTo>
                  <a:lnTo>
                    <a:pt x="58" y="1330"/>
                  </a:lnTo>
                  <a:lnTo>
                    <a:pt x="142" y="1443"/>
                  </a:lnTo>
                  <a:lnTo>
                    <a:pt x="284" y="1528"/>
                  </a:lnTo>
                  <a:lnTo>
                    <a:pt x="397" y="1556"/>
                  </a:lnTo>
                  <a:lnTo>
                    <a:pt x="538" y="1528"/>
                  </a:lnTo>
                  <a:lnTo>
                    <a:pt x="454" y="1584"/>
                  </a:lnTo>
                  <a:lnTo>
                    <a:pt x="397" y="1669"/>
                  </a:lnTo>
                  <a:lnTo>
                    <a:pt x="312" y="1839"/>
                  </a:lnTo>
                  <a:lnTo>
                    <a:pt x="284" y="2037"/>
                  </a:lnTo>
                  <a:lnTo>
                    <a:pt x="284" y="2122"/>
                  </a:lnTo>
                  <a:lnTo>
                    <a:pt x="340" y="2206"/>
                  </a:lnTo>
                  <a:lnTo>
                    <a:pt x="369" y="2291"/>
                  </a:lnTo>
                  <a:lnTo>
                    <a:pt x="425" y="2376"/>
                  </a:lnTo>
                  <a:lnTo>
                    <a:pt x="595" y="2489"/>
                  </a:lnTo>
                  <a:lnTo>
                    <a:pt x="793" y="2518"/>
                  </a:lnTo>
                  <a:lnTo>
                    <a:pt x="963" y="2518"/>
                  </a:lnTo>
                  <a:lnTo>
                    <a:pt x="1076" y="2461"/>
                  </a:lnTo>
                  <a:lnTo>
                    <a:pt x="1132" y="2433"/>
                  </a:lnTo>
                  <a:lnTo>
                    <a:pt x="1274" y="2263"/>
                  </a:lnTo>
                  <a:lnTo>
                    <a:pt x="1330" y="2093"/>
                  </a:lnTo>
                  <a:lnTo>
                    <a:pt x="1359" y="2008"/>
                  </a:lnTo>
                  <a:lnTo>
                    <a:pt x="1359" y="1895"/>
                  </a:lnTo>
                  <a:lnTo>
                    <a:pt x="1387" y="2008"/>
                  </a:lnTo>
                  <a:lnTo>
                    <a:pt x="1472" y="2065"/>
                  </a:lnTo>
                  <a:lnTo>
                    <a:pt x="1557" y="2093"/>
                  </a:lnTo>
                  <a:lnTo>
                    <a:pt x="1670" y="2093"/>
                  </a:lnTo>
                  <a:lnTo>
                    <a:pt x="1783" y="2065"/>
                  </a:lnTo>
                  <a:lnTo>
                    <a:pt x="1896" y="1980"/>
                  </a:lnTo>
                  <a:lnTo>
                    <a:pt x="1953" y="1895"/>
                  </a:lnTo>
                  <a:lnTo>
                    <a:pt x="1981" y="1782"/>
                  </a:lnTo>
                  <a:lnTo>
                    <a:pt x="1981" y="1641"/>
                  </a:lnTo>
                  <a:lnTo>
                    <a:pt x="1953" y="1499"/>
                  </a:lnTo>
                  <a:lnTo>
                    <a:pt x="1896" y="1386"/>
                  </a:lnTo>
                  <a:lnTo>
                    <a:pt x="1840" y="1330"/>
                  </a:lnTo>
                  <a:lnTo>
                    <a:pt x="1924" y="1330"/>
                  </a:lnTo>
                  <a:lnTo>
                    <a:pt x="2038" y="1301"/>
                  </a:lnTo>
                  <a:lnTo>
                    <a:pt x="2151" y="1245"/>
                  </a:lnTo>
                  <a:lnTo>
                    <a:pt x="2236" y="1160"/>
                  </a:lnTo>
                  <a:lnTo>
                    <a:pt x="2292" y="1047"/>
                  </a:lnTo>
                  <a:lnTo>
                    <a:pt x="2292" y="905"/>
                  </a:lnTo>
                  <a:lnTo>
                    <a:pt x="2264" y="792"/>
                  </a:lnTo>
                  <a:lnTo>
                    <a:pt x="2207" y="679"/>
                  </a:lnTo>
                  <a:lnTo>
                    <a:pt x="2094" y="622"/>
                  </a:lnTo>
                  <a:lnTo>
                    <a:pt x="2009" y="566"/>
                  </a:lnTo>
                  <a:lnTo>
                    <a:pt x="1896" y="538"/>
                  </a:lnTo>
                  <a:lnTo>
                    <a:pt x="1783" y="538"/>
                  </a:lnTo>
                  <a:lnTo>
                    <a:pt x="1670" y="566"/>
                  </a:lnTo>
                  <a:lnTo>
                    <a:pt x="1585" y="594"/>
                  </a:lnTo>
                  <a:lnTo>
                    <a:pt x="1387" y="707"/>
                  </a:lnTo>
                  <a:lnTo>
                    <a:pt x="1444" y="538"/>
                  </a:lnTo>
                  <a:lnTo>
                    <a:pt x="1444" y="368"/>
                  </a:lnTo>
                  <a:lnTo>
                    <a:pt x="1387" y="226"/>
                  </a:lnTo>
                  <a:lnTo>
                    <a:pt x="1274" y="85"/>
                  </a:lnTo>
                  <a:lnTo>
                    <a:pt x="1132" y="28"/>
                  </a:lnTo>
                  <a:lnTo>
                    <a:pt x="9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5745;p40">
              <a:extLst>
                <a:ext uri="{FF2B5EF4-FFF2-40B4-BE49-F238E27FC236}">
                  <a16:creationId xmlns:a16="http://schemas.microsoft.com/office/drawing/2014/main" xmlns="" id="{1B8D4AA9-C2B8-4DF1-9529-049ED8791C6C}"/>
                </a:ext>
              </a:extLst>
            </p:cNvPr>
            <p:cNvSpPr/>
            <p:nvPr/>
          </p:nvSpPr>
          <p:spPr>
            <a:xfrm>
              <a:off x="4331875" y="2371300"/>
              <a:ext cx="19825" cy="19825"/>
            </a:xfrm>
            <a:custGeom>
              <a:avLst/>
              <a:gdLst/>
              <a:ahLst/>
              <a:cxnLst/>
              <a:rect l="l" t="t" r="r" b="b"/>
              <a:pathLst>
                <a:path w="793" h="793" extrusionOk="0">
                  <a:moveTo>
                    <a:pt x="396" y="1"/>
                  </a:moveTo>
                  <a:lnTo>
                    <a:pt x="340" y="29"/>
                  </a:lnTo>
                  <a:lnTo>
                    <a:pt x="255" y="57"/>
                  </a:lnTo>
                  <a:lnTo>
                    <a:pt x="198" y="86"/>
                  </a:lnTo>
                  <a:lnTo>
                    <a:pt x="198" y="114"/>
                  </a:lnTo>
                  <a:lnTo>
                    <a:pt x="170" y="142"/>
                  </a:lnTo>
                  <a:lnTo>
                    <a:pt x="142" y="170"/>
                  </a:lnTo>
                  <a:lnTo>
                    <a:pt x="114" y="170"/>
                  </a:lnTo>
                  <a:lnTo>
                    <a:pt x="85" y="199"/>
                  </a:lnTo>
                  <a:lnTo>
                    <a:pt x="29" y="284"/>
                  </a:lnTo>
                  <a:lnTo>
                    <a:pt x="29" y="340"/>
                  </a:lnTo>
                  <a:lnTo>
                    <a:pt x="0" y="368"/>
                  </a:lnTo>
                  <a:lnTo>
                    <a:pt x="0" y="425"/>
                  </a:lnTo>
                  <a:lnTo>
                    <a:pt x="29" y="453"/>
                  </a:lnTo>
                  <a:lnTo>
                    <a:pt x="29" y="538"/>
                  </a:lnTo>
                  <a:lnTo>
                    <a:pt x="57" y="566"/>
                  </a:lnTo>
                  <a:lnTo>
                    <a:pt x="85" y="595"/>
                  </a:lnTo>
                  <a:lnTo>
                    <a:pt x="85" y="623"/>
                  </a:lnTo>
                  <a:lnTo>
                    <a:pt x="142" y="708"/>
                  </a:lnTo>
                  <a:lnTo>
                    <a:pt x="198" y="736"/>
                  </a:lnTo>
                  <a:lnTo>
                    <a:pt x="255" y="764"/>
                  </a:lnTo>
                  <a:lnTo>
                    <a:pt x="340" y="793"/>
                  </a:lnTo>
                  <a:lnTo>
                    <a:pt x="453" y="793"/>
                  </a:lnTo>
                  <a:lnTo>
                    <a:pt x="538" y="764"/>
                  </a:lnTo>
                  <a:lnTo>
                    <a:pt x="566" y="764"/>
                  </a:lnTo>
                  <a:lnTo>
                    <a:pt x="623" y="708"/>
                  </a:lnTo>
                  <a:lnTo>
                    <a:pt x="651" y="708"/>
                  </a:lnTo>
                  <a:lnTo>
                    <a:pt x="708" y="651"/>
                  </a:lnTo>
                  <a:lnTo>
                    <a:pt x="764" y="566"/>
                  </a:lnTo>
                  <a:lnTo>
                    <a:pt x="764" y="538"/>
                  </a:lnTo>
                  <a:lnTo>
                    <a:pt x="792" y="453"/>
                  </a:lnTo>
                  <a:lnTo>
                    <a:pt x="792" y="397"/>
                  </a:lnTo>
                  <a:lnTo>
                    <a:pt x="792" y="368"/>
                  </a:lnTo>
                  <a:lnTo>
                    <a:pt x="764" y="255"/>
                  </a:lnTo>
                  <a:lnTo>
                    <a:pt x="736" y="170"/>
                  </a:lnTo>
                  <a:lnTo>
                    <a:pt x="708" y="170"/>
                  </a:lnTo>
                  <a:lnTo>
                    <a:pt x="708" y="142"/>
                  </a:lnTo>
                  <a:lnTo>
                    <a:pt x="651" y="86"/>
                  </a:lnTo>
                  <a:lnTo>
                    <a:pt x="594" y="57"/>
                  </a:lnTo>
                  <a:lnTo>
                    <a:pt x="566" y="29"/>
                  </a:lnTo>
                  <a:lnTo>
                    <a:pt x="481" y="1"/>
                  </a:lnTo>
                  <a:close/>
                </a:path>
              </a:pathLst>
            </a:custGeom>
            <a:solidFill>
              <a:srgbClr val="9C2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746;p40">
              <a:extLst>
                <a:ext uri="{FF2B5EF4-FFF2-40B4-BE49-F238E27FC236}">
                  <a16:creationId xmlns:a16="http://schemas.microsoft.com/office/drawing/2014/main" xmlns="" id="{B1BA0F36-E849-4234-9435-B94564FECC9B}"/>
                </a:ext>
              </a:extLst>
            </p:cNvPr>
            <p:cNvSpPr/>
            <p:nvPr/>
          </p:nvSpPr>
          <p:spPr>
            <a:xfrm>
              <a:off x="4232875" y="2357875"/>
              <a:ext cx="61550" cy="57300"/>
            </a:xfrm>
            <a:custGeom>
              <a:avLst/>
              <a:gdLst/>
              <a:ahLst/>
              <a:cxnLst/>
              <a:rect l="l" t="t" r="r" b="b"/>
              <a:pathLst>
                <a:path w="2462" h="2292" extrusionOk="0">
                  <a:moveTo>
                    <a:pt x="1019" y="0"/>
                  </a:moveTo>
                  <a:lnTo>
                    <a:pt x="877" y="57"/>
                  </a:lnTo>
                  <a:lnTo>
                    <a:pt x="792" y="113"/>
                  </a:lnTo>
                  <a:lnTo>
                    <a:pt x="736" y="198"/>
                  </a:lnTo>
                  <a:lnTo>
                    <a:pt x="707" y="311"/>
                  </a:lnTo>
                  <a:lnTo>
                    <a:pt x="679" y="425"/>
                  </a:lnTo>
                  <a:lnTo>
                    <a:pt x="679" y="538"/>
                  </a:lnTo>
                  <a:lnTo>
                    <a:pt x="707" y="651"/>
                  </a:lnTo>
                  <a:lnTo>
                    <a:pt x="764" y="849"/>
                  </a:lnTo>
                  <a:lnTo>
                    <a:pt x="623" y="764"/>
                  </a:lnTo>
                  <a:lnTo>
                    <a:pt x="453" y="736"/>
                  </a:lnTo>
                  <a:lnTo>
                    <a:pt x="283" y="764"/>
                  </a:lnTo>
                  <a:lnTo>
                    <a:pt x="142" y="849"/>
                  </a:lnTo>
                  <a:lnTo>
                    <a:pt x="57" y="990"/>
                  </a:lnTo>
                  <a:lnTo>
                    <a:pt x="0" y="1132"/>
                  </a:lnTo>
                  <a:lnTo>
                    <a:pt x="0" y="1301"/>
                  </a:lnTo>
                  <a:lnTo>
                    <a:pt x="85" y="1443"/>
                  </a:lnTo>
                  <a:lnTo>
                    <a:pt x="142" y="1528"/>
                  </a:lnTo>
                  <a:lnTo>
                    <a:pt x="198" y="1556"/>
                  </a:lnTo>
                  <a:lnTo>
                    <a:pt x="368" y="1613"/>
                  </a:lnTo>
                  <a:lnTo>
                    <a:pt x="651" y="1613"/>
                  </a:lnTo>
                  <a:lnTo>
                    <a:pt x="736" y="1556"/>
                  </a:lnTo>
                  <a:lnTo>
                    <a:pt x="736" y="1556"/>
                  </a:lnTo>
                  <a:lnTo>
                    <a:pt x="651" y="1669"/>
                  </a:lnTo>
                  <a:lnTo>
                    <a:pt x="594" y="1811"/>
                  </a:lnTo>
                  <a:lnTo>
                    <a:pt x="594" y="1952"/>
                  </a:lnTo>
                  <a:lnTo>
                    <a:pt x="651" y="2093"/>
                  </a:lnTo>
                  <a:lnTo>
                    <a:pt x="736" y="2207"/>
                  </a:lnTo>
                  <a:lnTo>
                    <a:pt x="849" y="2263"/>
                  </a:lnTo>
                  <a:lnTo>
                    <a:pt x="990" y="2291"/>
                  </a:lnTo>
                  <a:lnTo>
                    <a:pt x="1132" y="2263"/>
                  </a:lnTo>
                  <a:lnTo>
                    <a:pt x="1273" y="2207"/>
                  </a:lnTo>
                  <a:lnTo>
                    <a:pt x="1358" y="2093"/>
                  </a:lnTo>
                  <a:lnTo>
                    <a:pt x="1415" y="1980"/>
                  </a:lnTo>
                  <a:lnTo>
                    <a:pt x="1415" y="1839"/>
                  </a:lnTo>
                  <a:lnTo>
                    <a:pt x="1471" y="1924"/>
                  </a:lnTo>
                  <a:lnTo>
                    <a:pt x="1528" y="2009"/>
                  </a:lnTo>
                  <a:lnTo>
                    <a:pt x="1669" y="2122"/>
                  </a:lnTo>
                  <a:lnTo>
                    <a:pt x="1867" y="2178"/>
                  </a:lnTo>
                  <a:lnTo>
                    <a:pt x="2065" y="2178"/>
                  </a:lnTo>
                  <a:lnTo>
                    <a:pt x="2150" y="2122"/>
                  </a:lnTo>
                  <a:lnTo>
                    <a:pt x="2235" y="2093"/>
                  </a:lnTo>
                  <a:lnTo>
                    <a:pt x="2376" y="1952"/>
                  </a:lnTo>
                  <a:lnTo>
                    <a:pt x="2461" y="1782"/>
                  </a:lnTo>
                  <a:lnTo>
                    <a:pt x="2461" y="1669"/>
                  </a:lnTo>
                  <a:lnTo>
                    <a:pt x="2461" y="1584"/>
                  </a:lnTo>
                  <a:lnTo>
                    <a:pt x="2433" y="1499"/>
                  </a:lnTo>
                  <a:lnTo>
                    <a:pt x="2405" y="1386"/>
                  </a:lnTo>
                  <a:lnTo>
                    <a:pt x="2292" y="1245"/>
                  </a:lnTo>
                  <a:lnTo>
                    <a:pt x="2122" y="1132"/>
                  </a:lnTo>
                  <a:lnTo>
                    <a:pt x="2037" y="1103"/>
                  </a:lnTo>
                  <a:lnTo>
                    <a:pt x="1924" y="1103"/>
                  </a:lnTo>
                  <a:lnTo>
                    <a:pt x="2037" y="1075"/>
                  </a:lnTo>
                  <a:lnTo>
                    <a:pt x="2122" y="1019"/>
                  </a:lnTo>
                  <a:lnTo>
                    <a:pt x="2150" y="934"/>
                  </a:lnTo>
                  <a:lnTo>
                    <a:pt x="2178" y="821"/>
                  </a:lnTo>
                  <a:lnTo>
                    <a:pt x="2178" y="707"/>
                  </a:lnTo>
                  <a:lnTo>
                    <a:pt x="2122" y="594"/>
                  </a:lnTo>
                  <a:lnTo>
                    <a:pt x="2037" y="509"/>
                  </a:lnTo>
                  <a:lnTo>
                    <a:pt x="1924" y="453"/>
                  </a:lnTo>
                  <a:lnTo>
                    <a:pt x="1811" y="425"/>
                  </a:lnTo>
                  <a:lnTo>
                    <a:pt x="1641" y="425"/>
                  </a:lnTo>
                  <a:lnTo>
                    <a:pt x="1528" y="481"/>
                  </a:lnTo>
                  <a:lnTo>
                    <a:pt x="1471" y="509"/>
                  </a:lnTo>
                  <a:lnTo>
                    <a:pt x="1443" y="566"/>
                  </a:lnTo>
                  <a:lnTo>
                    <a:pt x="1471" y="453"/>
                  </a:lnTo>
                  <a:lnTo>
                    <a:pt x="1471" y="311"/>
                  </a:lnTo>
                  <a:lnTo>
                    <a:pt x="1443" y="198"/>
                  </a:lnTo>
                  <a:lnTo>
                    <a:pt x="1358" y="85"/>
                  </a:lnTo>
                  <a:lnTo>
                    <a:pt x="1245" y="29"/>
                  </a:lnTo>
                  <a:lnTo>
                    <a:pt x="1132" y="0"/>
                  </a:lnTo>
                  <a:close/>
                </a:path>
              </a:pathLst>
            </a:custGeom>
            <a:solidFill>
              <a:srgbClr val="E63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747;p40">
              <a:extLst>
                <a:ext uri="{FF2B5EF4-FFF2-40B4-BE49-F238E27FC236}">
                  <a16:creationId xmlns:a16="http://schemas.microsoft.com/office/drawing/2014/main" xmlns="" id="{F83ABD6B-4FB5-4DFC-9479-AEC242D0F912}"/>
                </a:ext>
              </a:extLst>
            </p:cNvPr>
            <p:cNvSpPr/>
            <p:nvPr/>
          </p:nvSpPr>
          <p:spPr>
            <a:xfrm>
              <a:off x="4254800" y="2377675"/>
              <a:ext cx="19100" cy="19825"/>
            </a:xfrm>
            <a:custGeom>
              <a:avLst/>
              <a:gdLst/>
              <a:ahLst/>
              <a:cxnLst/>
              <a:rect l="l" t="t" r="r" b="b"/>
              <a:pathLst>
                <a:path w="764" h="793" extrusionOk="0">
                  <a:moveTo>
                    <a:pt x="311" y="0"/>
                  </a:moveTo>
                  <a:lnTo>
                    <a:pt x="283" y="29"/>
                  </a:lnTo>
                  <a:lnTo>
                    <a:pt x="198" y="29"/>
                  </a:lnTo>
                  <a:lnTo>
                    <a:pt x="198" y="57"/>
                  </a:lnTo>
                  <a:lnTo>
                    <a:pt x="113" y="85"/>
                  </a:lnTo>
                  <a:lnTo>
                    <a:pt x="85" y="142"/>
                  </a:lnTo>
                  <a:lnTo>
                    <a:pt x="57" y="170"/>
                  </a:lnTo>
                  <a:lnTo>
                    <a:pt x="0" y="255"/>
                  </a:lnTo>
                  <a:lnTo>
                    <a:pt x="0" y="311"/>
                  </a:lnTo>
                  <a:lnTo>
                    <a:pt x="0" y="396"/>
                  </a:lnTo>
                  <a:lnTo>
                    <a:pt x="28" y="481"/>
                  </a:lnTo>
                  <a:lnTo>
                    <a:pt x="57" y="538"/>
                  </a:lnTo>
                  <a:lnTo>
                    <a:pt x="85" y="594"/>
                  </a:lnTo>
                  <a:lnTo>
                    <a:pt x="113" y="623"/>
                  </a:lnTo>
                  <a:lnTo>
                    <a:pt x="113" y="651"/>
                  </a:lnTo>
                  <a:lnTo>
                    <a:pt x="198" y="736"/>
                  </a:lnTo>
                  <a:lnTo>
                    <a:pt x="255" y="764"/>
                  </a:lnTo>
                  <a:lnTo>
                    <a:pt x="340" y="792"/>
                  </a:lnTo>
                  <a:lnTo>
                    <a:pt x="453" y="792"/>
                  </a:lnTo>
                  <a:lnTo>
                    <a:pt x="481" y="764"/>
                  </a:lnTo>
                  <a:lnTo>
                    <a:pt x="509" y="764"/>
                  </a:lnTo>
                  <a:lnTo>
                    <a:pt x="538" y="736"/>
                  </a:lnTo>
                  <a:lnTo>
                    <a:pt x="623" y="707"/>
                  </a:lnTo>
                  <a:lnTo>
                    <a:pt x="651" y="651"/>
                  </a:lnTo>
                  <a:lnTo>
                    <a:pt x="707" y="623"/>
                  </a:lnTo>
                  <a:lnTo>
                    <a:pt x="707" y="594"/>
                  </a:lnTo>
                  <a:lnTo>
                    <a:pt x="736" y="538"/>
                  </a:lnTo>
                  <a:lnTo>
                    <a:pt x="764" y="453"/>
                  </a:lnTo>
                  <a:lnTo>
                    <a:pt x="764" y="425"/>
                  </a:lnTo>
                  <a:lnTo>
                    <a:pt x="764" y="340"/>
                  </a:lnTo>
                  <a:lnTo>
                    <a:pt x="764" y="311"/>
                  </a:lnTo>
                  <a:lnTo>
                    <a:pt x="736" y="227"/>
                  </a:lnTo>
                  <a:lnTo>
                    <a:pt x="707" y="227"/>
                  </a:lnTo>
                  <a:lnTo>
                    <a:pt x="679" y="142"/>
                  </a:lnTo>
                  <a:lnTo>
                    <a:pt x="594" y="85"/>
                  </a:lnTo>
                  <a:lnTo>
                    <a:pt x="594" y="57"/>
                  </a:lnTo>
                  <a:lnTo>
                    <a:pt x="509" y="29"/>
                  </a:lnTo>
                  <a:lnTo>
                    <a:pt x="453" y="29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rgbClr val="9C2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748;p40">
              <a:extLst>
                <a:ext uri="{FF2B5EF4-FFF2-40B4-BE49-F238E27FC236}">
                  <a16:creationId xmlns:a16="http://schemas.microsoft.com/office/drawing/2014/main" xmlns="" id="{D2219387-5967-4A2A-9E62-26A89FADEB2A}"/>
                </a:ext>
              </a:extLst>
            </p:cNvPr>
            <p:cNvSpPr/>
            <p:nvPr/>
          </p:nvSpPr>
          <p:spPr>
            <a:xfrm>
              <a:off x="4222275" y="2419400"/>
              <a:ext cx="44575" cy="48800"/>
            </a:xfrm>
            <a:custGeom>
              <a:avLst/>
              <a:gdLst/>
              <a:ahLst/>
              <a:cxnLst/>
              <a:rect l="l" t="t" r="r" b="b"/>
              <a:pathLst>
                <a:path w="1783" h="1952" extrusionOk="0">
                  <a:moveTo>
                    <a:pt x="1047" y="0"/>
                  </a:moveTo>
                  <a:lnTo>
                    <a:pt x="933" y="85"/>
                  </a:lnTo>
                  <a:lnTo>
                    <a:pt x="820" y="198"/>
                  </a:lnTo>
                  <a:lnTo>
                    <a:pt x="764" y="340"/>
                  </a:lnTo>
                  <a:lnTo>
                    <a:pt x="764" y="481"/>
                  </a:lnTo>
                  <a:lnTo>
                    <a:pt x="735" y="396"/>
                  </a:lnTo>
                  <a:lnTo>
                    <a:pt x="679" y="340"/>
                  </a:lnTo>
                  <a:lnTo>
                    <a:pt x="594" y="340"/>
                  </a:lnTo>
                  <a:lnTo>
                    <a:pt x="509" y="311"/>
                  </a:lnTo>
                  <a:lnTo>
                    <a:pt x="424" y="340"/>
                  </a:lnTo>
                  <a:lnTo>
                    <a:pt x="339" y="396"/>
                  </a:lnTo>
                  <a:lnTo>
                    <a:pt x="283" y="481"/>
                  </a:lnTo>
                  <a:lnTo>
                    <a:pt x="255" y="566"/>
                  </a:lnTo>
                  <a:lnTo>
                    <a:pt x="255" y="651"/>
                  </a:lnTo>
                  <a:lnTo>
                    <a:pt x="283" y="764"/>
                  </a:lnTo>
                  <a:lnTo>
                    <a:pt x="311" y="877"/>
                  </a:lnTo>
                  <a:lnTo>
                    <a:pt x="396" y="934"/>
                  </a:lnTo>
                  <a:lnTo>
                    <a:pt x="311" y="905"/>
                  </a:lnTo>
                  <a:lnTo>
                    <a:pt x="198" y="905"/>
                  </a:lnTo>
                  <a:lnTo>
                    <a:pt x="113" y="962"/>
                  </a:lnTo>
                  <a:lnTo>
                    <a:pt x="57" y="1047"/>
                  </a:lnTo>
                  <a:lnTo>
                    <a:pt x="0" y="1132"/>
                  </a:lnTo>
                  <a:lnTo>
                    <a:pt x="0" y="1216"/>
                  </a:lnTo>
                  <a:lnTo>
                    <a:pt x="28" y="1330"/>
                  </a:lnTo>
                  <a:lnTo>
                    <a:pt x="85" y="1414"/>
                  </a:lnTo>
                  <a:lnTo>
                    <a:pt x="141" y="1471"/>
                  </a:lnTo>
                  <a:lnTo>
                    <a:pt x="226" y="1499"/>
                  </a:lnTo>
                  <a:lnTo>
                    <a:pt x="396" y="1528"/>
                  </a:lnTo>
                  <a:lnTo>
                    <a:pt x="481" y="1499"/>
                  </a:lnTo>
                  <a:lnTo>
                    <a:pt x="537" y="1471"/>
                  </a:lnTo>
                  <a:lnTo>
                    <a:pt x="707" y="1414"/>
                  </a:lnTo>
                  <a:lnTo>
                    <a:pt x="651" y="1528"/>
                  </a:lnTo>
                  <a:lnTo>
                    <a:pt x="651" y="1641"/>
                  </a:lnTo>
                  <a:lnTo>
                    <a:pt x="679" y="1782"/>
                  </a:lnTo>
                  <a:lnTo>
                    <a:pt x="764" y="1867"/>
                  </a:lnTo>
                  <a:lnTo>
                    <a:pt x="877" y="1924"/>
                  </a:lnTo>
                  <a:lnTo>
                    <a:pt x="1018" y="1952"/>
                  </a:lnTo>
                  <a:lnTo>
                    <a:pt x="1131" y="1924"/>
                  </a:lnTo>
                  <a:lnTo>
                    <a:pt x="1245" y="1839"/>
                  </a:lnTo>
                  <a:lnTo>
                    <a:pt x="1301" y="1754"/>
                  </a:lnTo>
                  <a:lnTo>
                    <a:pt x="1329" y="1612"/>
                  </a:lnTo>
                  <a:lnTo>
                    <a:pt x="1301" y="1471"/>
                  </a:lnTo>
                  <a:lnTo>
                    <a:pt x="1245" y="1330"/>
                  </a:lnTo>
                  <a:lnTo>
                    <a:pt x="1358" y="1386"/>
                  </a:lnTo>
                  <a:lnTo>
                    <a:pt x="1443" y="1414"/>
                  </a:lnTo>
                  <a:lnTo>
                    <a:pt x="1556" y="1414"/>
                  </a:lnTo>
                  <a:lnTo>
                    <a:pt x="1669" y="1358"/>
                  </a:lnTo>
                  <a:lnTo>
                    <a:pt x="1725" y="1273"/>
                  </a:lnTo>
                  <a:lnTo>
                    <a:pt x="1782" y="1160"/>
                  </a:lnTo>
                  <a:lnTo>
                    <a:pt x="1782" y="1047"/>
                  </a:lnTo>
                  <a:lnTo>
                    <a:pt x="1725" y="934"/>
                  </a:lnTo>
                  <a:lnTo>
                    <a:pt x="1669" y="849"/>
                  </a:lnTo>
                  <a:lnTo>
                    <a:pt x="1584" y="792"/>
                  </a:lnTo>
                  <a:lnTo>
                    <a:pt x="1471" y="764"/>
                  </a:lnTo>
                  <a:lnTo>
                    <a:pt x="1386" y="764"/>
                  </a:lnTo>
                  <a:lnTo>
                    <a:pt x="1499" y="679"/>
                  </a:lnTo>
                  <a:lnTo>
                    <a:pt x="1556" y="538"/>
                  </a:lnTo>
                  <a:lnTo>
                    <a:pt x="1584" y="396"/>
                  </a:lnTo>
                  <a:lnTo>
                    <a:pt x="1556" y="255"/>
                  </a:lnTo>
                  <a:lnTo>
                    <a:pt x="1471" y="142"/>
                  </a:lnTo>
                  <a:lnTo>
                    <a:pt x="1358" y="57"/>
                  </a:lnTo>
                  <a:lnTo>
                    <a:pt x="1188" y="0"/>
                  </a:lnTo>
                  <a:close/>
                </a:path>
              </a:pathLst>
            </a:custGeom>
            <a:solidFill>
              <a:srgbClr val="E63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749;p40">
              <a:extLst>
                <a:ext uri="{FF2B5EF4-FFF2-40B4-BE49-F238E27FC236}">
                  <a16:creationId xmlns:a16="http://schemas.microsoft.com/office/drawing/2014/main" xmlns="" id="{EF8BF705-CC0A-4838-8E23-008B90838E6C}"/>
                </a:ext>
              </a:extLst>
            </p:cNvPr>
            <p:cNvSpPr/>
            <p:nvPr/>
          </p:nvSpPr>
          <p:spPr>
            <a:xfrm>
              <a:off x="4237125" y="2436375"/>
              <a:ext cx="15575" cy="15575"/>
            </a:xfrm>
            <a:custGeom>
              <a:avLst/>
              <a:gdLst/>
              <a:ahLst/>
              <a:cxnLst/>
              <a:rect l="l" t="t" r="r" b="b"/>
              <a:pathLst>
                <a:path w="623" h="623" extrusionOk="0">
                  <a:moveTo>
                    <a:pt x="283" y="0"/>
                  </a:moveTo>
                  <a:lnTo>
                    <a:pt x="226" y="28"/>
                  </a:lnTo>
                  <a:lnTo>
                    <a:pt x="198" y="28"/>
                  </a:lnTo>
                  <a:lnTo>
                    <a:pt x="141" y="57"/>
                  </a:lnTo>
                  <a:lnTo>
                    <a:pt x="113" y="57"/>
                  </a:lnTo>
                  <a:lnTo>
                    <a:pt x="85" y="113"/>
                  </a:lnTo>
                  <a:lnTo>
                    <a:pt x="28" y="170"/>
                  </a:lnTo>
                  <a:lnTo>
                    <a:pt x="28" y="198"/>
                  </a:lnTo>
                  <a:lnTo>
                    <a:pt x="0" y="255"/>
                  </a:lnTo>
                  <a:lnTo>
                    <a:pt x="0" y="311"/>
                  </a:lnTo>
                  <a:lnTo>
                    <a:pt x="0" y="339"/>
                  </a:lnTo>
                  <a:lnTo>
                    <a:pt x="28" y="396"/>
                  </a:lnTo>
                  <a:lnTo>
                    <a:pt x="28" y="424"/>
                  </a:lnTo>
                  <a:lnTo>
                    <a:pt x="57" y="481"/>
                  </a:lnTo>
                  <a:lnTo>
                    <a:pt x="113" y="537"/>
                  </a:lnTo>
                  <a:lnTo>
                    <a:pt x="141" y="566"/>
                  </a:lnTo>
                  <a:lnTo>
                    <a:pt x="170" y="594"/>
                  </a:lnTo>
                  <a:lnTo>
                    <a:pt x="283" y="622"/>
                  </a:lnTo>
                  <a:lnTo>
                    <a:pt x="368" y="594"/>
                  </a:lnTo>
                  <a:lnTo>
                    <a:pt x="396" y="566"/>
                  </a:lnTo>
                  <a:lnTo>
                    <a:pt x="453" y="537"/>
                  </a:lnTo>
                  <a:lnTo>
                    <a:pt x="481" y="509"/>
                  </a:lnTo>
                  <a:lnTo>
                    <a:pt x="509" y="481"/>
                  </a:lnTo>
                  <a:lnTo>
                    <a:pt x="537" y="481"/>
                  </a:lnTo>
                  <a:lnTo>
                    <a:pt x="594" y="396"/>
                  </a:lnTo>
                  <a:lnTo>
                    <a:pt x="594" y="368"/>
                  </a:lnTo>
                  <a:lnTo>
                    <a:pt x="594" y="339"/>
                  </a:lnTo>
                  <a:lnTo>
                    <a:pt x="622" y="283"/>
                  </a:lnTo>
                  <a:lnTo>
                    <a:pt x="594" y="283"/>
                  </a:lnTo>
                  <a:lnTo>
                    <a:pt x="594" y="198"/>
                  </a:lnTo>
                  <a:lnTo>
                    <a:pt x="566" y="170"/>
                  </a:lnTo>
                  <a:lnTo>
                    <a:pt x="566" y="141"/>
                  </a:lnTo>
                  <a:lnTo>
                    <a:pt x="509" y="85"/>
                  </a:lnTo>
                  <a:lnTo>
                    <a:pt x="481" y="57"/>
                  </a:lnTo>
                  <a:lnTo>
                    <a:pt x="424" y="28"/>
                  </a:lnTo>
                  <a:lnTo>
                    <a:pt x="368" y="28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9C2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750;p40">
              <a:extLst>
                <a:ext uri="{FF2B5EF4-FFF2-40B4-BE49-F238E27FC236}">
                  <a16:creationId xmlns:a16="http://schemas.microsoft.com/office/drawing/2014/main" xmlns="" id="{5E46FB86-312C-41A9-BF8D-C30AED462FD8}"/>
                </a:ext>
              </a:extLst>
            </p:cNvPr>
            <p:cNvSpPr/>
            <p:nvPr/>
          </p:nvSpPr>
          <p:spPr>
            <a:xfrm>
              <a:off x="4347425" y="2618100"/>
              <a:ext cx="367750" cy="241175"/>
            </a:xfrm>
            <a:custGeom>
              <a:avLst/>
              <a:gdLst/>
              <a:ahLst/>
              <a:cxnLst/>
              <a:rect l="l" t="t" r="r" b="b"/>
              <a:pathLst>
                <a:path w="14710" h="9647" extrusionOk="0">
                  <a:moveTo>
                    <a:pt x="14540" y="1"/>
                  </a:moveTo>
                  <a:lnTo>
                    <a:pt x="14455" y="29"/>
                  </a:lnTo>
                  <a:lnTo>
                    <a:pt x="13607" y="425"/>
                  </a:lnTo>
                  <a:lnTo>
                    <a:pt x="12758" y="877"/>
                  </a:lnTo>
                  <a:lnTo>
                    <a:pt x="11089" y="1783"/>
                  </a:lnTo>
                  <a:lnTo>
                    <a:pt x="9646" y="2603"/>
                  </a:lnTo>
                  <a:lnTo>
                    <a:pt x="8204" y="3480"/>
                  </a:lnTo>
                  <a:lnTo>
                    <a:pt x="6789" y="4357"/>
                  </a:lnTo>
                  <a:lnTo>
                    <a:pt x="5403" y="5290"/>
                  </a:lnTo>
                  <a:lnTo>
                    <a:pt x="4017" y="6280"/>
                  </a:lnTo>
                  <a:lnTo>
                    <a:pt x="2660" y="7270"/>
                  </a:lnTo>
                  <a:lnTo>
                    <a:pt x="1330" y="8288"/>
                  </a:lnTo>
                  <a:lnTo>
                    <a:pt x="680" y="8826"/>
                  </a:lnTo>
                  <a:lnTo>
                    <a:pt x="57" y="9392"/>
                  </a:lnTo>
                  <a:lnTo>
                    <a:pt x="29" y="9448"/>
                  </a:lnTo>
                  <a:lnTo>
                    <a:pt x="1" y="9505"/>
                  </a:lnTo>
                  <a:lnTo>
                    <a:pt x="1" y="9533"/>
                  </a:lnTo>
                  <a:lnTo>
                    <a:pt x="29" y="9590"/>
                  </a:lnTo>
                  <a:lnTo>
                    <a:pt x="86" y="9618"/>
                  </a:lnTo>
                  <a:lnTo>
                    <a:pt x="142" y="9646"/>
                  </a:lnTo>
                  <a:lnTo>
                    <a:pt x="199" y="9646"/>
                  </a:lnTo>
                  <a:lnTo>
                    <a:pt x="255" y="9618"/>
                  </a:lnTo>
                  <a:lnTo>
                    <a:pt x="991" y="9024"/>
                  </a:lnTo>
                  <a:lnTo>
                    <a:pt x="1754" y="8402"/>
                  </a:lnTo>
                  <a:lnTo>
                    <a:pt x="3225" y="7270"/>
                  </a:lnTo>
                  <a:lnTo>
                    <a:pt x="4583" y="6308"/>
                  </a:lnTo>
                  <a:lnTo>
                    <a:pt x="5969" y="5347"/>
                  </a:lnTo>
                  <a:lnTo>
                    <a:pt x="7355" y="4442"/>
                  </a:lnTo>
                  <a:lnTo>
                    <a:pt x="8770" y="3536"/>
                  </a:lnTo>
                  <a:lnTo>
                    <a:pt x="10184" y="2716"/>
                  </a:lnTo>
                  <a:lnTo>
                    <a:pt x="11626" y="1896"/>
                  </a:lnTo>
                  <a:lnTo>
                    <a:pt x="13126" y="1132"/>
                  </a:lnTo>
                  <a:lnTo>
                    <a:pt x="14625" y="368"/>
                  </a:lnTo>
                  <a:lnTo>
                    <a:pt x="14681" y="312"/>
                  </a:lnTo>
                  <a:lnTo>
                    <a:pt x="14710" y="255"/>
                  </a:lnTo>
                  <a:lnTo>
                    <a:pt x="14710" y="199"/>
                  </a:lnTo>
                  <a:lnTo>
                    <a:pt x="14710" y="114"/>
                  </a:lnTo>
                  <a:lnTo>
                    <a:pt x="14653" y="57"/>
                  </a:lnTo>
                  <a:lnTo>
                    <a:pt x="14597" y="29"/>
                  </a:lnTo>
                  <a:lnTo>
                    <a:pt x="1454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5751;p40">
              <a:extLst>
                <a:ext uri="{FF2B5EF4-FFF2-40B4-BE49-F238E27FC236}">
                  <a16:creationId xmlns:a16="http://schemas.microsoft.com/office/drawing/2014/main" xmlns="" id="{6FB7F539-2CF9-42D7-A92C-2ADB260BC56C}"/>
                </a:ext>
              </a:extLst>
            </p:cNvPr>
            <p:cNvSpPr/>
            <p:nvPr/>
          </p:nvSpPr>
          <p:spPr>
            <a:xfrm>
              <a:off x="4474025" y="2502825"/>
              <a:ext cx="70725" cy="258150"/>
            </a:xfrm>
            <a:custGeom>
              <a:avLst/>
              <a:gdLst/>
              <a:ahLst/>
              <a:cxnLst/>
              <a:rect l="l" t="t" r="r" b="b"/>
              <a:pathLst>
                <a:path w="2829" h="10326" extrusionOk="0">
                  <a:moveTo>
                    <a:pt x="2631" y="1"/>
                  </a:moveTo>
                  <a:lnTo>
                    <a:pt x="2574" y="29"/>
                  </a:lnTo>
                  <a:lnTo>
                    <a:pt x="2546" y="57"/>
                  </a:lnTo>
                  <a:lnTo>
                    <a:pt x="2518" y="142"/>
                  </a:lnTo>
                  <a:lnTo>
                    <a:pt x="2404" y="708"/>
                  </a:lnTo>
                  <a:lnTo>
                    <a:pt x="2320" y="1274"/>
                  </a:lnTo>
                  <a:lnTo>
                    <a:pt x="2150" y="2405"/>
                  </a:lnTo>
                  <a:lnTo>
                    <a:pt x="1980" y="3367"/>
                  </a:lnTo>
                  <a:lnTo>
                    <a:pt x="1754" y="4357"/>
                  </a:lnTo>
                  <a:lnTo>
                    <a:pt x="1527" y="5319"/>
                  </a:lnTo>
                  <a:lnTo>
                    <a:pt x="1273" y="6309"/>
                  </a:lnTo>
                  <a:lnTo>
                    <a:pt x="990" y="7270"/>
                  </a:lnTo>
                  <a:lnTo>
                    <a:pt x="679" y="8232"/>
                  </a:lnTo>
                  <a:lnTo>
                    <a:pt x="339" y="9166"/>
                  </a:lnTo>
                  <a:lnTo>
                    <a:pt x="0" y="10099"/>
                  </a:lnTo>
                  <a:lnTo>
                    <a:pt x="0" y="10184"/>
                  </a:lnTo>
                  <a:lnTo>
                    <a:pt x="28" y="10241"/>
                  </a:lnTo>
                  <a:lnTo>
                    <a:pt x="57" y="10297"/>
                  </a:lnTo>
                  <a:lnTo>
                    <a:pt x="113" y="10325"/>
                  </a:lnTo>
                  <a:lnTo>
                    <a:pt x="226" y="10325"/>
                  </a:lnTo>
                  <a:lnTo>
                    <a:pt x="283" y="10297"/>
                  </a:lnTo>
                  <a:lnTo>
                    <a:pt x="339" y="10212"/>
                  </a:lnTo>
                  <a:lnTo>
                    <a:pt x="566" y="9703"/>
                  </a:lnTo>
                  <a:lnTo>
                    <a:pt x="764" y="9137"/>
                  </a:lnTo>
                  <a:lnTo>
                    <a:pt x="1131" y="8034"/>
                  </a:lnTo>
                  <a:lnTo>
                    <a:pt x="1414" y="7072"/>
                  </a:lnTo>
                  <a:lnTo>
                    <a:pt x="1697" y="6082"/>
                  </a:lnTo>
                  <a:lnTo>
                    <a:pt x="1952" y="5121"/>
                  </a:lnTo>
                  <a:lnTo>
                    <a:pt x="2178" y="4131"/>
                  </a:lnTo>
                  <a:lnTo>
                    <a:pt x="2404" y="3141"/>
                  </a:lnTo>
                  <a:lnTo>
                    <a:pt x="2574" y="2151"/>
                  </a:lnTo>
                  <a:lnTo>
                    <a:pt x="2744" y="1161"/>
                  </a:lnTo>
                  <a:lnTo>
                    <a:pt x="2800" y="652"/>
                  </a:lnTo>
                  <a:lnTo>
                    <a:pt x="2829" y="142"/>
                  </a:lnTo>
                  <a:lnTo>
                    <a:pt x="2829" y="86"/>
                  </a:lnTo>
                  <a:lnTo>
                    <a:pt x="2800" y="29"/>
                  </a:lnTo>
                  <a:lnTo>
                    <a:pt x="274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5752;p40">
              <a:extLst>
                <a:ext uri="{FF2B5EF4-FFF2-40B4-BE49-F238E27FC236}">
                  <a16:creationId xmlns:a16="http://schemas.microsoft.com/office/drawing/2014/main" xmlns="" id="{580BE52D-B5D0-489A-A59F-33BD386453D4}"/>
                </a:ext>
              </a:extLst>
            </p:cNvPr>
            <p:cNvSpPr/>
            <p:nvPr/>
          </p:nvSpPr>
          <p:spPr>
            <a:xfrm>
              <a:off x="4557450" y="2705075"/>
              <a:ext cx="142875" cy="46000"/>
            </a:xfrm>
            <a:custGeom>
              <a:avLst/>
              <a:gdLst/>
              <a:ahLst/>
              <a:cxnLst/>
              <a:rect l="l" t="t" r="r" b="b"/>
              <a:pathLst>
                <a:path w="5715" h="1840" extrusionOk="0">
                  <a:moveTo>
                    <a:pt x="171" y="1"/>
                  </a:moveTo>
                  <a:lnTo>
                    <a:pt x="114" y="29"/>
                  </a:lnTo>
                  <a:lnTo>
                    <a:pt x="57" y="86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55"/>
                  </a:lnTo>
                  <a:lnTo>
                    <a:pt x="57" y="312"/>
                  </a:lnTo>
                  <a:lnTo>
                    <a:pt x="142" y="340"/>
                  </a:lnTo>
                  <a:lnTo>
                    <a:pt x="2886" y="1132"/>
                  </a:lnTo>
                  <a:lnTo>
                    <a:pt x="4272" y="1500"/>
                  </a:lnTo>
                  <a:lnTo>
                    <a:pt x="4951" y="1698"/>
                  </a:lnTo>
                  <a:lnTo>
                    <a:pt x="5262" y="1783"/>
                  </a:lnTo>
                  <a:lnTo>
                    <a:pt x="5602" y="1839"/>
                  </a:lnTo>
                  <a:lnTo>
                    <a:pt x="5658" y="1839"/>
                  </a:lnTo>
                  <a:lnTo>
                    <a:pt x="5686" y="1811"/>
                  </a:lnTo>
                  <a:lnTo>
                    <a:pt x="5715" y="1755"/>
                  </a:lnTo>
                  <a:lnTo>
                    <a:pt x="5715" y="1670"/>
                  </a:lnTo>
                  <a:lnTo>
                    <a:pt x="5658" y="1641"/>
                  </a:lnTo>
                  <a:lnTo>
                    <a:pt x="5319" y="1500"/>
                  </a:lnTo>
                  <a:lnTo>
                    <a:pt x="4979" y="1387"/>
                  </a:lnTo>
                  <a:lnTo>
                    <a:pt x="4272" y="1189"/>
                  </a:lnTo>
                  <a:lnTo>
                    <a:pt x="2943" y="793"/>
                  </a:lnTo>
                  <a:lnTo>
                    <a:pt x="255" y="29"/>
                  </a:lnTo>
                  <a:lnTo>
                    <a:pt x="17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753;p40">
              <a:extLst>
                <a:ext uri="{FF2B5EF4-FFF2-40B4-BE49-F238E27FC236}">
                  <a16:creationId xmlns:a16="http://schemas.microsoft.com/office/drawing/2014/main" xmlns="" id="{E783E0A3-39A2-4C02-85ED-A9E433C26741}"/>
                </a:ext>
              </a:extLst>
            </p:cNvPr>
            <p:cNvSpPr/>
            <p:nvPr/>
          </p:nvSpPr>
          <p:spPr>
            <a:xfrm>
              <a:off x="4507250" y="2551625"/>
              <a:ext cx="94075" cy="111750"/>
            </a:xfrm>
            <a:custGeom>
              <a:avLst/>
              <a:gdLst/>
              <a:ahLst/>
              <a:cxnLst/>
              <a:rect l="l" t="t" r="r" b="b"/>
              <a:pathLst>
                <a:path w="3763" h="4470" extrusionOk="0">
                  <a:moveTo>
                    <a:pt x="3621" y="1"/>
                  </a:moveTo>
                  <a:lnTo>
                    <a:pt x="3593" y="29"/>
                  </a:lnTo>
                  <a:lnTo>
                    <a:pt x="2773" y="1132"/>
                  </a:lnTo>
                  <a:lnTo>
                    <a:pt x="2377" y="1670"/>
                  </a:lnTo>
                  <a:lnTo>
                    <a:pt x="1952" y="2179"/>
                  </a:lnTo>
                  <a:lnTo>
                    <a:pt x="1471" y="2716"/>
                  </a:lnTo>
                  <a:lnTo>
                    <a:pt x="991" y="3225"/>
                  </a:lnTo>
                  <a:lnTo>
                    <a:pt x="510" y="3706"/>
                  </a:lnTo>
                  <a:lnTo>
                    <a:pt x="29" y="4187"/>
                  </a:lnTo>
                  <a:lnTo>
                    <a:pt x="0" y="4244"/>
                  </a:lnTo>
                  <a:lnTo>
                    <a:pt x="0" y="4300"/>
                  </a:lnTo>
                  <a:lnTo>
                    <a:pt x="0" y="4357"/>
                  </a:lnTo>
                  <a:lnTo>
                    <a:pt x="29" y="4413"/>
                  </a:lnTo>
                  <a:lnTo>
                    <a:pt x="85" y="4470"/>
                  </a:lnTo>
                  <a:lnTo>
                    <a:pt x="198" y="4470"/>
                  </a:lnTo>
                  <a:lnTo>
                    <a:pt x="255" y="4442"/>
                  </a:lnTo>
                  <a:lnTo>
                    <a:pt x="538" y="4215"/>
                  </a:lnTo>
                  <a:lnTo>
                    <a:pt x="792" y="3961"/>
                  </a:lnTo>
                  <a:lnTo>
                    <a:pt x="1273" y="3452"/>
                  </a:lnTo>
                  <a:lnTo>
                    <a:pt x="1726" y="2942"/>
                  </a:lnTo>
                  <a:lnTo>
                    <a:pt x="2150" y="2433"/>
                  </a:lnTo>
                  <a:lnTo>
                    <a:pt x="2603" y="1896"/>
                  </a:lnTo>
                  <a:lnTo>
                    <a:pt x="2999" y="1330"/>
                  </a:lnTo>
                  <a:lnTo>
                    <a:pt x="3395" y="764"/>
                  </a:lnTo>
                  <a:lnTo>
                    <a:pt x="3763" y="142"/>
                  </a:lnTo>
                  <a:lnTo>
                    <a:pt x="3763" y="114"/>
                  </a:lnTo>
                  <a:lnTo>
                    <a:pt x="3763" y="57"/>
                  </a:lnTo>
                  <a:lnTo>
                    <a:pt x="373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754;p40">
              <a:extLst>
                <a:ext uri="{FF2B5EF4-FFF2-40B4-BE49-F238E27FC236}">
                  <a16:creationId xmlns:a16="http://schemas.microsoft.com/office/drawing/2014/main" xmlns="" id="{48F4B830-48DA-4368-B296-407C4D123A6F}"/>
                </a:ext>
              </a:extLst>
            </p:cNvPr>
            <p:cNvSpPr/>
            <p:nvPr/>
          </p:nvSpPr>
          <p:spPr>
            <a:xfrm>
              <a:off x="4488875" y="2527575"/>
              <a:ext cx="39625" cy="72875"/>
            </a:xfrm>
            <a:custGeom>
              <a:avLst/>
              <a:gdLst/>
              <a:ahLst/>
              <a:cxnLst/>
              <a:rect l="l" t="t" r="r" b="b"/>
              <a:pathLst>
                <a:path w="1585" h="2915" extrusionOk="0">
                  <a:moveTo>
                    <a:pt x="57" y="1"/>
                  </a:moveTo>
                  <a:lnTo>
                    <a:pt x="28" y="58"/>
                  </a:lnTo>
                  <a:lnTo>
                    <a:pt x="0" y="142"/>
                  </a:lnTo>
                  <a:lnTo>
                    <a:pt x="57" y="312"/>
                  </a:lnTo>
                  <a:lnTo>
                    <a:pt x="141" y="482"/>
                  </a:lnTo>
                  <a:lnTo>
                    <a:pt x="283" y="821"/>
                  </a:lnTo>
                  <a:lnTo>
                    <a:pt x="594" y="1472"/>
                  </a:lnTo>
                  <a:lnTo>
                    <a:pt x="1216" y="2801"/>
                  </a:lnTo>
                  <a:lnTo>
                    <a:pt x="1273" y="2886"/>
                  </a:lnTo>
                  <a:lnTo>
                    <a:pt x="1329" y="2914"/>
                  </a:lnTo>
                  <a:lnTo>
                    <a:pt x="1414" y="2914"/>
                  </a:lnTo>
                  <a:lnTo>
                    <a:pt x="1471" y="2886"/>
                  </a:lnTo>
                  <a:lnTo>
                    <a:pt x="1527" y="2858"/>
                  </a:lnTo>
                  <a:lnTo>
                    <a:pt x="1556" y="2801"/>
                  </a:lnTo>
                  <a:lnTo>
                    <a:pt x="1584" y="2745"/>
                  </a:lnTo>
                  <a:lnTo>
                    <a:pt x="1556" y="2660"/>
                  </a:lnTo>
                  <a:lnTo>
                    <a:pt x="905" y="1330"/>
                  </a:lnTo>
                  <a:lnTo>
                    <a:pt x="566" y="652"/>
                  </a:lnTo>
                  <a:lnTo>
                    <a:pt x="396" y="340"/>
                  </a:lnTo>
                  <a:lnTo>
                    <a:pt x="311" y="171"/>
                  </a:lnTo>
                  <a:lnTo>
                    <a:pt x="198" y="29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755;p40">
              <a:extLst>
                <a:ext uri="{FF2B5EF4-FFF2-40B4-BE49-F238E27FC236}">
                  <a16:creationId xmlns:a16="http://schemas.microsoft.com/office/drawing/2014/main" xmlns="" id="{A0B09632-1DCB-4794-9407-11934DDCAA56}"/>
                </a:ext>
              </a:extLst>
            </p:cNvPr>
            <p:cNvSpPr/>
            <p:nvPr/>
          </p:nvSpPr>
          <p:spPr>
            <a:xfrm>
              <a:off x="4613325" y="2591925"/>
              <a:ext cx="46000" cy="81350"/>
            </a:xfrm>
            <a:custGeom>
              <a:avLst/>
              <a:gdLst/>
              <a:ahLst/>
              <a:cxnLst/>
              <a:rect l="l" t="t" r="r" b="b"/>
              <a:pathLst>
                <a:path w="1840" h="3254" extrusionOk="0">
                  <a:moveTo>
                    <a:pt x="1669" y="1"/>
                  </a:moveTo>
                  <a:lnTo>
                    <a:pt x="1613" y="29"/>
                  </a:lnTo>
                  <a:lnTo>
                    <a:pt x="1584" y="58"/>
                  </a:lnTo>
                  <a:lnTo>
                    <a:pt x="1330" y="397"/>
                  </a:lnTo>
                  <a:lnTo>
                    <a:pt x="1132" y="793"/>
                  </a:lnTo>
                  <a:lnTo>
                    <a:pt x="736" y="1528"/>
                  </a:lnTo>
                  <a:lnTo>
                    <a:pt x="340" y="2292"/>
                  </a:lnTo>
                  <a:lnTo>
                    <a:pt x="142" y="2632"/>
                  </a:lnTo>
                  <a:lnTo>
                    <a:pt x="57" y="2830"/>
                  </a:lnTo>
                  <a:lnTo>
                    <a:pt x="0" y="3028"/>
                  </a:lnTo>
                  <a:lnTo>
                    <a:pt x="0" y="3112"/>
                  </a:lnTo>
                  <a:lnTo>
                    <a:pt x="57" y="3197"/>
                  </a:lnTo>
                  <a:lnTo>
                    <a:pt x="114" y="3226"/>
                  </a:lnTo>
                  <a:lnTo>
                    <a:pt x="142" y="3254"/>
                  </a:lnTo>
                  <a:lnTo>
                    <a:pt x="198" y="3226"/>
                  </a:lnTo>
                  <a:lnTo>
                    <a:pt x="227" y="3197"/>
                  </a:lnTo>
                  <a:lnTo>
                    <a:pt x="368" y="3028"/>
                  </a:lnTo>
                  <a:lnTo>
                    <a:pt x="481" y="2858"/>
                  </a:lnTo>
                  <a:lnTo>
                    <a:pt x="679" y="2462"/>
                  </a:lnTo>
                  <a:lnTo>
                    <a:pt x="1075" y="1726"/>
                  </a:lnTo>
                  <a:lnTo>
                    <a:pt x="1471" y="963"/>
                  </a:lnTo>
                  <a:lnTo>
                    <a:pt x="1669" y="595"/>
                  </a:lnTo>
                  <a:lnTo>
                    <a:pt x="1839" y="199"/>
                  </a:lnTo>
                  <a:lnTo>
                    <a:pt x="1839" y="142"/>
                  </a:lnTo>
                  <a:lnTo>
                    <a:pt x="1839" y="86"/>
                  </a:lnTo>
                  <a:lnTo>
                    <a:pt x="1754" y="29"/>
                  </a:lnTo>
                  <a:lnTo>
                    <a:pt x="166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756;p40">
              <a:extLst>
                <a:ext uri="{FF2B5EF4-FFF2-40B4-BE49-F238E27FC236}">
                  <a16:creationId xmlns:a16="http://schemas.microsoft.com/office/drawing/2014/main" xmlns="" id="{3B07778C-C8D4-43E3-8C63-55AB7D124FFF}"/>
                </a:ext>
              </a:extLst>
            </p:cNvPr>
            <p:cNvSpPr/>
            <p:nvPr/>
          </p:nvSpPr>
          <p:spPr>
            <a:xfrm>
              <a:off x="4691825" y="2603950"/>
              <a:ext cx="45975" cy="41050"/>
            </a:xfrm>
            <a:custGeom>
              <a:avLst/>
              <a:gdLst/>
              <a:ahLst/>
              <a:cxnLst/>
              <a:rect l="l" t="t" r="r" b="b"/>
              <a:pathLst>
                <a:path w="1839" h="1642" extrusionOk="0">
                  <a:moveTo>
                    <a:pt x="736" y="1"/>
                  </a:moveTo>
                  <a:lnTo>
                    <a:pt x="651" y="57"/>
                  </a:lnTo>
                  <a:lnTo>
                    <a:pt x="594" y="142"/>
                  </a:lnTo>
                  <a:lnTo>
                    <a:pt x="538" y="227"/>
                  </a:lnTo>
                  <a:lnTo>
                    <a:pt x="538" y="340"/>
                  </a:lnTo>
                  <a:lnTo>
                    <a:pt x="538" y="425"/>
                  </a:lnTo>
                  <a:lnTo>
                    <a:pt x="481" y="340"/>
                  </a:lnTo>
                  <a:lnTo>
                    <a:pt x="396" y="312"/>
                  </a:lnTo>
                  <a:lnTo>
                    <a:pt x="311" y="284"/>
                  </a:lnTo>
                  <a:lnTo>
                    <a:pt x="227" y="284"/>
                  </a:lnTo>
                  <a:lnTo>
                    <a:pt x="142" y="340"/>
                  </a:lnTo>
                  <a:lnTo>
                    <a:pt x="57" y="397"/>
                  </a:lnTo>
                  <a:lnTo>
                    <a:pt x="29" y="482"/>
                  </a:lnTo>
                  <a:lnTo>
                    <a:pt x="0" y="595"/>
                  </a:lnTo>
                  <a:lnTo>
                    <a:pt x="29" y="651"/>
                  </a:lnTo>
                  <a:lnTo>
                    <a:pt x="57" y="736"/>
                  </a:lnTo>
                  <a:lnTo>
                    <a:pt x="170" y="878"/>
                  </a:lnTo>
                  <a:lnTo>
                    <a:pt x="255" y="906"/>
                  </a:lnTo>
                  <a:lnTo>
                    <a:pt x="311" y="934"/>
                  </a:lnTo>
                  <a:lnTo>
                    <a:pt x="481" y="963"/>
                  </a:lnTo>
                  <a:lnTo>
                    <a:pt x="368" y="1019"/>
                  </a:lnTo>
                  <a:lnTo>
                    <a:pt x="283" y="1132"/>
                  </a:lnTo>
                  <a:lnTo>
                    <a:pt x="255" y="1245"/>
                  </a:lnTo>
                  <a:lnTo>
                    <a:pt x="255" y="1359"/>
                  </a:lnTo>
                  <a:lnTo>
                    <a:pt x="283" y="1472"/>
                  </a:lnTo>
                  <a:lnTo>
                    <a:pt x="368" y="1557"/>
                  </a:lnTo>
                  <a:lnTo>
                    <a:pt x="481" y="1613"/>
                  </a:lnTo>
                  <a:lnTo>
                    <a:pt x="623" y="1641"/>
                  </a:lnTo>
                  <a:lnTo>
                    <a:pt x="736" y="1585"/>
                  </a:lnTo>
                  <a:lnTo>
                    <a:pt x="821" y="1500"/>
                  </a:lnTo>
                  <a:lnTo>
                    <a:pt x="905" y="1387"/>
                  </a:lnTo>
                  <a:lnTo>
                    <a:pt x="934" y="1274"/>
                  </a:lnTo>
                  <a:lnTo>
                    <a:pt x="962" y="1359"/>
                  </a:lnTo>
                  <a:lnTo>
                    <a:pt x="1047" y="1443"/>
                  </a:lnTo>
                  <a:lnTo>
                    <a:pt x="1132" y="1500"/>
                  </a:lnTo>
                  <a:lnTo>
                    <a:pt x="1245" y="1528"/>
                  </a:lnTo>
                  <a:lnTo>
                    <a:pt x="1330" y="1500"/>
                  </a:lnTo>
                  <a:lnTo>
                    <a:pt x="1443" y="1443"/>
                  </a:lnTo>
                  <a:lnTo>
                    <a:pt x="1499" y="1359"/>
                  </a:lnTo>
                  <a:lnTo>
                    <a:pt x="1528" y="1245"/>
                  </a:lnTo>
                  <a:lnTo>
                    <a:pt x="1528" y="1161"/>
                  </a:lnTo>
                  <a:lnTo>
                    <a:pt x="1499" y="1047"/>
                  </a:lnTo>
                  <a:lnTo>
                    <a:pt x="1471" y="963"/>
                  </a:lnTo>
                  <a:lnTo>
                    <a:pt x="1358" y="906"/>
                  </a:lnTo>
                  <a:lnTo>
                    <a:pt x="1499" y="906"/>
                  </a:lnTo>
                  <a:lnTo>
                    <a:pt x="1641" y="849"/>
                  </a:lnTo>
                  <a:lnTo>
                    <a:pt x="1754" y="765"/>
                  </a:lnTo>
                  <a:lnTo>
                    <a:pt x="1811" y="623"/>
                  </a:lnTo>
                  <a:lnTo>
                    <a:pt x="1839" y="482"/>
                  </a:lnTo>
                  <a:lnTo>
                    <a:pt x="1782" y="340"/>
                  </a:lnTo>
                  <a:lnTo>
                    <a:pt x="1726" y="227"/>
                  </a:lnTo>
                  <a:lnTo>
                    <a:pt x="1584" y="142"/>
                  </a:lnTo>
                  <a:lnTo>
                    <a:pt x="1443" y="114"/>
                  </a:lnTo>
                  <a:lnTo>
                    <a:pt x="1301" y="142"/>
                  </a:lnTo>
                  <a:lnTo>
                    <a:pt x="1188" y="199"/>
                  </a:lnTo>
                  <a:lnTo>
                    <a:pt x="1075" y="312"/>
                  </a:lnTo>
                  <a:lnTo>
                    <a:pt x="1103" y="227"/>
                  </a:lnTo>
                  <a:lnTo>
                    <a:pt x="1103" y="171"/>
                  </a:lnTo>
                  <a:lnTo>
                    <a:pt x="1047" y="86"/>
                  </a:lnTo>
                  <a:lnTo>
                    <a:pt x="990" y="29"/>
                  </a:lnTo>
                  <a:lnTo>
                    <a:pt x="9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757;p40">
              <a:extLst>
                <a:ext uri="{FF2B5EF4-FFF2-40B4-BE49-F238E27FC236}">
                  <a16:creationId xmlns:a16="http://schemas.microsoft.com/office/drawing/2014/main" xmlns="" id="{FE95B04A-EC6D-4F31-83F5-5018179B3F3B}"/>
                </a:ext>
              </a:extLst>
            </p:cNvPr>
            <p:cNvSpPr/>
            <p:nvPr/>
          </p:nvSpPr>
          <p:spPr>
            <a:xfrm>
              <a:off x="4706675" y="2615975"/>
              <a:ext cx="14875" cy="14175"/>
            </a:xfrm>
            <a:custGeom>
              <a:avLst/>
              <a:gdLst/>
              <a:ahLst/>
              <a:cxnLst/>
              <a:rect l="l" t="t" r="r" b="b"/>
              <a:pathLst>
                <a:path w="595" h="567" extrusionOk="0">
                  <a:moveTo>
                    <a:pt x="227" y="1"/>
                  </a:moveTo>
                  <a:lnTo>
                    <a:pt x="170" y="29"/>
                  </a:lnTo>
                  <a:lnTo>
                    <a:pt x="142" y="29"/>
                  </a:lnTo>
                  <a:lnTo>
                    <a:pt x="113" y="86"/>
                  </a:lnTo>
                  <a:lnTo>
                    <a:pt x="85" y="86"/>
                  </a:lnTo>
                  <a:lnTo>
                    <a:pt x="57" y="114"/>
                  </a:lnTo>
                  <a:lnTo>
                    <a:pt x="57" y="142"/>
                  </a:lnTo>
                  <a:lnTo>
                    <a:pt x="29" y="199"/>
                  </a:lnTo>
                  <a:lnTo>
                    <a:pt x="0" y="199"/>
                  </a:lnTo>
                  <a:lnTo>
                    <a:pt x="0" y="284"/>
                  </a:lnTo>
                  <a:lnTo>
                    <a:pt x="0" y="340"/>
                  </a:lnTo>
                  <a:lnTo>
                    <a:pt x="0" y="397"/>
                  </a:lnTo>
                  <a:lnTo>
                    <a:pt x="29" y="425"/>
                  </a:lnTo>
                  <a:lnTo>
                    <a:pt x="85" y="510"/>
                  </a:lnTo>
                  <a:lnTo>
                    <a:pt x="142" y="538"/>
                  </a:lnTo>
                  <a:lnTo>
                    <a:pt x="198" y="566"/>
                  </a:lnTo>
                  <a:lnTo>
                    <a:pt x="368" y="566"/>
                  </a:lnTo>
                  <a:lnTo>
                    <a:pt x="453" y="538"/>
                  </a:lnTo>
                  <a:lnTo>
                    <a:pt x="481" y="510"/>
                  </a:lnTo>
                  <a:lnTo>
                    <a:pt x="538" y="482"/>
                  </a:lnTo>
                  <a:lnTo>
                    <a:pt x="538" y="453"/>
                  </a:lnTo>
                  <a:lnTo>
                    <a:pt x="566" y="397"/>
                  </a:lnTo>
                  <a:lnTo>
                    <a:pt x="566" y="368"/>
                  </a:lnTo>
                  <a:lnTo>
                    <a:pt x="566" y="340"/>
                  </a:lnTo>
                  <a:lnTo>
                    <a:pt x="594" y="340"/>
                  </a:lnTo>
                  <a:lnTo>
                    <a:pt x="594" y="312"/>
                  </a:lnTo>
                  <a:lnTo>
                    <a:pt x="566" y="255"/>
                  </a:lnTo>
                  <a:lnTo>
                    <a:pt x="566" y="199"/>
                  </a:lnTo>
                  <a:lnTo>
                    <a:pt x="538" y="170"/>
                  </a:lnTo>
                  <a:lnTo>
                    <a:pt x="509" y="114"/>
                  </a:lnTo>
                  <a:lnTo>
                    <a:pt x="453" y="57"/>
                  </a:lnTo>
                  <a:lnTo>
                    <a:pt x="396" y="29"/>
                  </a:lnTo>
                  <a:lnTo>
                    <a:pt x="368" y="29"/>
                  </a:lnTo>
                  <a:lnTo>
                    <a:pt x="3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758;p40">
              <a:extLst>
                <a:ext uri="{FF2B5EF4-FFF2-40B4-BE49-F238E27FC236}">
                  <a16:creationId xmlns:a16="http://schemas.microsoft.com/office/drawing/2014/main" xmlns="" id="{E80E3291-2F1F-4B0B-9219-26BAEEC9EE8E}"/>
                </a:ext>
              </a:extLst>
            </p:cNvPr>
            <p:cNvSpPr/>
            <p:nvPr/>
          </p:nvSpPr>
          <p:spPr>
            <a:xfrm>
              <a:off x="4669200" y="2712850"/>
              <a:ext cx="52350" cy="60150"/>
            </a:xfrm>
            <a:custGeom>
              <a:avLst/>
              <a:gdLst/>
              <a:ahLst/>
              <a:cxnLst/>
              <a:rect l="l" t="t" r="r" b="b"/>
              <a:pathLst>
                <a:path w="2094" h="2406" extrusionOk="0">
                  <a:moveTo>
                    <a:pt x="707" y="1"/>
                  </a:moveTo>
                  <a:lnTo>
                    <a:pt x="509" y="86"/>
                  </a:lnTo>
                  <a:lnTo>
                    <a:pt x="453" y="142"/>
                  </a:lnTo>
                  <a:lnTo>
                    <a:pt x="396" y="227"/>
                  </a:lnTo>
                  <a:lnTo>
                    <a:pt x="340" y="312"/>
                  </a:lnTo>
                  <a:lnTo>
                    <a:pt x="311" y="397"/>
                  </a:lnTo>
                  <a:lnTo>
                    <a:pt x="311" y="595"/>
                  </a:lnTo>
                  <a:lnTo>
                    <a:pt x="368" y="765"/>
                  </a:lnTo>
                  <a:lnTo>
                    <a:pt x="396" y="850"/>
                  </a:lnTo>
                  <a:lnTo>
                    <a:pt x="481" y="934"/>
                  </a:lnTo>
                  <a:lnTo>
                    <a:pt x="368" y="878"/>
                  </a:lnTo>
                  <a:lnTo>
                    <a:pt x="283" y="878"/>
                  </a:lnTo>
                  <a:lnTo>
                    <a:pt x="198" y="906"/>
                  </a:lnTo>
                  <a:lnTo>
                    <a:pt x="113" y="991"/>
                  </a:lnTo>
                  <a:lnTo>
                    <a:pt x="28" y="1076"/>
                  </a:lnTo>
                  <a:lnTo>
                    <a:pt x="0" y="1189"/>
                  </a:lnTo>
                  <a:lnTo>
                    <a:pt x="0" y="1302"/>
                  </a:lnTo>
                  <a:lnTo>
                    <a:pt x="57" y="1415"/>
                  </a:lnTo>
                  <a:lnTo>
                    <a:pt x="142" y="1528"/>
                  </a:lnTo>
                  <a:lnTo>
                    <a:pt x="255" y="1613"/>
                  </a:lnTo>
                  <a:lnTo>
                    <a:pt x="368" y="1670"/>
                  </a:lnTo>
                  <a:lnTo>
                    <a:pt x="481" y="1670"/>
                  </a:lnTo>
                  <a:lnTo>
                    <a:pt x="368" y="1726"/>
                  </a:lnTo>
                  <a:lnTo>
                    <a:pt x="283" y="1840"/>
                  </a:lnTo>
                  <a:lnTo>
                    <a:pt x="255" y="1953"/>
                  </a:lnTo>
                  <a:lnTo>
                    <a:pt x="226" y="2066"/>
                  </a:lnTo>
                  <a:lnTo>
                    <a:pt x="283" y="2179"/>
                  </a:lnTo>
                  <a:lnTo>
                    <a:pt x="340" y="2292"/>
                  </a:lnTo>
                  <a:lnTo>
                    <a:pt x="453" y="2377"/>
                  </a:lnTo>
                  <a:lnTo>
                    <a:pt x="566" y="2405"/>
                  </a:lnTo>
                  <a:lnTo>
                    <a:pt x="679" y="2405"/>
                  </a:lnTo>
                  <a:lnTo>
                    <a:pt x="792" y="2377"/>
                  </a:lnTo>
                  <a:lnTo>
                    <a:pt x="877" y="2349"/>
                  </a:lnTo>
                  <a:lnTo>
                    <a:pt x="990" y="2264"/>
                  </a:lnTo>
                  <a:lnTo>
                    <a:pt x="1047" y="2179"/>
                  </a:lnTo>
                  <a:lnTo>
                    <a:pt x="1103" y="2094"/>
                  </a:lnTo>
                  <a:lnTo>
                    <a:pt x="1188" y="1896"/>
                  </a:lnTo>
                  <a:lnTo>
                    <a:pt x="1245" y="2038"/>
                  </a:lnTo>
                  <a:lnTo>
                    <a:pt x="1358" y="2179"/>
                  </a:lnTo>
                  <a:lnTo>
                    <a:pt x="1499" y="2264"/>
                  </a:lnTo>
                  <a:lnTo>
                    <a:pt x="1641" y="2292"/>
                  </a:lnTo>
                  <a:lnTo>
                    <a:pt x="1810" y="2264"/>
                  </a:lnTo>
                  <a:lnTo>
                    <a:pt x="1952" y="2179"/>
                  </a:lnTo>
                  <a:lnTo>
                    <a:pt x="2065" y="2038"/>
                  </a:lnTo>
                  <a:lnTo>
                    <a:pt x="2093" y="1896"/>
                  </a:lnTo>
                  <a:lnTo>
                    <a:pt x="2093" y="1811"/>
                  </a:lnTo>
                  <a:lnTo>
                    <a:pt x="2065" y="1726"/>
                  </a:lnTo>
                  <a:lnTo>
                    <a:pt x="1980" y="1557"/>
                  </a:lnTo>
                  <a:lnTo>
                    <a:pt x="1839" y="1444"/>
                  </a:lnTo>
                  <a:lnTo>
                    <a:pt x="1754" y="1387"/>
                  </a:lnTo>
                  <a:lnTo>
                    <a:pt x="1697" y="1387"/>
                  </a:lnTo>
                  <a:lnTo>
                    <a:pt x="1839" y="1359"/>
                  </a:lnTo>
                  <a:lnTo>
                    <a:pt x="1952" y="1274"/>
                  </a:lnTo>
                  <a:lnTo>
                    <a:pt x="2037" y="1161"/>
                  </a:lnTo>
                  <a:lnTo>
                    <a:pt x="2093" y="1048"/>
                  </a:lnTo>
                  <a:lnTo>
                    <a:pt x="2093" y="906"/>
                  </a:lnTo>
                  <a:lnTo>
                    <a:pt x="2037" y="765"/>
                  </a:lnTo>
                  <a:lnTo>
                    <a:pt x="1952" y="652"/>
                  </a:lnTo>
                  <a:lnTo>
                    <a:pt x="1839" y="567"/>
                  </a:lnTo>
                  <a:lnTo>
                    <a:pt x="1697" y="538"/>
                  </a:lnTo>
                  <a:lnTo>
                    <a:pt x="1556" y="567"/>
                  </a:lnTo>
                  <a:lnTo>
                    <a:pt x="1414" y="623"/>
                  </a:lnTo>
                  <a:lnTo>
                    <a:pt x="1330" y="708"/>
                  </a:lnTo>
                  <a:lnTo>
                    <a:pt x="1358" y="623"/>
                  </a:lnTo>
                  <a:lnTo>
                    <a:pt x="1358" y="510"/>
                  </a:lnTo>
                  <a:lnTo>
                    <a:pt x="1330" y="340"/>
                  </a:lnTo>
                  <a:lnTo>
                    <a:pt x="1216" y="171"/>
                  </a:lnTo>
                  <a:lnTo>
                    <a:pt x="1160" y="114"/>
                  </a:lnTo>
                  <a:lnTo>
                    <a:pt x="1075" y="58"/>
                  </a:lnTo>
                  <a:lnTo>
                    <a:pt x="990" y="1"/>
                  </a:lnTo>
                  <a:close/>
                </a:path>
              </a:pathLst>
            </a:custGeom>
            <a:solidFill>
              <a:srgbClr val="E63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759;p40">
              <a:extLst>
                <a:ext uri="{FF2B5EF4-FFF2-40B4-BE49-F238E27FC236}">
                  <a16:creationId xmlns:a16="http://schemas.microsoft.com/office/drawing/2014/main" xmlns="" id="{66AA1F74-A719-43F3-A780-3810B8BAF463}"/>
                </a:ext>
              </a:extLst>
            </p:cNvPr>
            <p:cNvSpPr/>
            <p:nvPr/>
          </p:nvSpPr>
          <p:spPr>
            <a:xfrm>
              <a:off x="4685450" y="2736200"/>
              <a:ext cx="19125" cy="19125"/>
            </a:xfrm>
            <a:custGeom>
              <a:avLst/>
              <a:gdLst/>
              <a:ahLst/>
              <a:cxnLst/>
              <a:rect l="l" t="t" r="r" b="b"/>
              <a:pathLst>
                <a:path w="765" h="765" extrusionOk="0">
                  <a:moveTo>
                    <a:pt x="284" y="0"/>
                  </a:moveTo>
                  <a:lnTo>
                    <a:pt x="199" y="29"/>
                  </a:lnTo>
                  <a:lnTo>
                    <a:pt x="142" y="85"/>
                  </a:lnTo>
                  <a:lnTo>
                    <a:pt x="114" y="114"/>
                  </a:lnTo>
                  <a:lnTo>
                    <a:pt x="57" y="170"/>
                  </a:lnTo>
                  <a:lnTo>
                    <a:pt x="57" y="198"/>
                  </a:lnTo>
                  <a:lnTo>
                    <a:pt x="29" y="283"/>
                  </a:lnTo>
                  <a:lnTo>
                    <a:pt x="1" y="396"/>
                  </a:lnTo>
                  <a:lnTo>
                    <a:pt x="29" y="481"/>
                  </a:lnTo>
                  <a:lnTo>
                    <a:pt x="57" y="566"/>
                  </a:lnTo>
                  <a:lnTo>
                    <a:pt x="86" y="623"/>
                  </a:lnTo>
                  <a:lnTo>
                    <a:pt x="114" y="651"/>
                  </a:lnTo>
                  <a:lnTo>
                    <a:pt x="199" y="708"/>
                  </a:lnTo>
                  <a:lnTo>
                    <a:pt x="199" y="736"/>
                  </a:lnTo>
                  <a:lnTo>
                    <a:pt x="284" y="764"/>
                  </a:lnTo>
                  <a:lnTo>
                    <a:pt x="510" y="764"/>
                  </a:lnTo>
                  <a:lnTo>
                    <a:pt x="566" y="736"/>
                  </a:lnTo>
                  <a:lnTo>
                    <a:pt x="623" y="679"/>
                  </a:lnTo>
                  <a:lnTo>
                    <a:pt x="680" y="623"/>
                  </a:lnTo>
                  <a:lnTo>
                    <a:pt x="708" y="566"/>
                  </a:lnTo>
                  <a:lnTo>
                    <a:pt x="736" y="481"/>
                  </a:lnTo>
                  <a:lnTo>
                    <a:pt x="736" y="425"/>
                  </a:lnTo>
                  <a:lnTo>
                    <a:pt x="736" y="396"/>
                  </a:lnTo>
                  <a:lnTo>
                    <a:pt x="764" y="340"/>
                  </a:lnTo>
                  <a:lnTo>
                    <a:pt x="764" y="255"/>
                  </a:lnTo>
                  <a:lnTo>
                    <a:pt x="736" y="170"/>
                  </a:lnTo>
                  <a:lnTo>
                    <a:pt x="680" y="114"/>
                  </a:lnTo>
                  <a:lnTo>
                    <a:pt x="651" y="85"/>
                  </a:lnTo>
                  <a:lnTo>
                    <a:pt x="595" y="29"/>
                  </a:lnTo>
                  <a:lnTo>
                    <a:pt x="566" y="29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9C2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760;p40">
              <a:extLst>
                <a:ext uri="{FF2B5EF4-FFF2-40B4-BE49-F238E27FC236}">
                  <a16:creationId xmlns:a16="http://schemas.microsoft.com/office/drawing/2014/main" xmlns="" id="{B9E3CBEC-DCE9-4279-A804-22F7EA80D007}"/>
                </a:ext>
              </a:extLst>
            </p:cNvPr>
            <p:cNvSpPr/>
            <p:nvPr/>
          </p:nvSpPr>
          <p:spPr>
            <a:xfrm>
              <a:off x="4628175" y="2557275"/>
              <a:ext cx="52350" cy="60150"/>
            </a:xfrm>
            <a:custGeom>
              <a:avLst/>
              <a:gdLst/>
              <a:ahLst/>
              <a:cxnLst/>
              <a:rect l="l" t="t" r="r" b="b"/>
              <a:pathLst>
                <a:path w="2094" h="2406" extrusionOk="0">
                  <a:moveTo>
                    <a:pt x="708" y="1"/>
                  </a:moveTo>
                  <a:lnTo>
                    <a:pt x="538" y="86"/>
                  </a:lnTo>
                  <a:lnTo>
                    <a:pt x="453" y="142"/>
                  </a:lnTo>
                  <a:lnTo>
                    <a:pt x="396" y="227"/>
                  </a:lnTo>
                  <a:lnTo>
                    <a:pt x="340" y="312"/>
                  </a:lnTo>
                  <a:lnTo>
                    <a:pt x="312" y="397"/>
                  </a:lnTo>
                  <a:lnTo>
                    <a:pt x="312" y="595"/>
                  </a:lnTo>
                  <a:lnTo>
                    <a:pt x="368" y="765"/>
                  </a:lnTo>
                  <a:lnTo>
                    <a:pt x="396" y="850"/>
                  </a:lnTo>
                  <a:lnTo>
                    <a:pt x="481" y="934"/>
                  </a:lnTo>
                  <a:lnTo>
                    <a:pt x="481" y="934"/>
                  </a:lnTo>
                  <a:lnTo>
                    <a:pt x="368" y="878"/>
                  </a:lnTo>
                  <a:lnTo>
                    <a:pt x="283" y="878"/>
                  </a:lnTo>
                  <a:lnTo>
                    <a:pt x="198" y="906"/>
                  </a:lnTo>
                  <a:lnTo>
                    <a:pt x="114" y="991"/>
                  </a:lnTo>
                  <a:lnTo>
                    <a:pt x="29" y="1076"/>
                  </a:lnTo>
                  <a:lnTo>
                    <a:pt x="0" y="1189"/>
                  </a:lnTo>
                  <a:lnTo>
                    <a:pt x="0" y="1302"/>
                  </a:lnTo>
                  <a:lnTo>
                    <a:pt x="57" y="1415"/>
                  </a:lnTo>
                  <a:lnTo>
                    <a:pt x="142" y="1528"/>
                  </a:lnTo>
                  <a:lnTo>
                    <a:pt x="255" y="1613"/>
                  </a:lnTo>
                  <a:lnTo>
                    <a:pt x="368" y="1670"/>
                  </a:lnTo>
                  <a:lnTo>
                    <a:pt x="481" y="1670"/>
                  </a:lnTo>
                  <a:lnTo>
                    <a:pt x="396" y="1726"/>
                  </a:lnTo>
                  <a:lnTo>
                    <a:pt x="312" y="1811"/>
                  </a:lnTo>
                  <a:lnTo>
                    <a:pt x="255" y="1924"/>
                  </a:lnTo>
                  <a:lnTo>
                    <a:pt x="227" y="2066"/>
                  </a:lnTo>
                  <a:lnTo>
                    <a:pt x="283" y="2179"/>
                  </a:lnTo>
                  <a:lnTo>
                    <a:pt x="340" y="2292"/>
                  </a:lnTo>
                  <a:lnTo>
                    <a:pt x="453" y="2377"/>
                  </a:lnTo>
                  <a:lnTo>
                    <a:pt x="566" y="2405"/>
                  </a:lnTo>
                  <a:lnTo>
                    <a:pt x="679" y="2405"/>
                  </a:lnTo>
                  <a:lnTo>
                    <a:pt x="792" y="2377"/>
                  </a:lnTo>
                  <a:lnTo>
                    <a:pt x="906" y="2320"/>
                  </a:lnTo>
                  <a:lnTo>
                    <a:pt x="990" y="2264"/>
                  </a:lnTo>
                  <a:lnTo>
                    <a:pt x="1047" y="2179"/>
                  </a:lnTo>
                  <a:lnTo>
                    <a:pt x="1104" y="2094"/>
                  </a:lnTo>
                  <a:lnTo>
                    <a:pt x="1217" y="1868"/>
                  </a:lnTo>
                  <a:lnTo>
                    <a:pt x="1245" y="2038"/>
                  </a:lnTo>
                  <a:lnTo>
                    <a:pt x="1358" y="2179"/>
                  </a:lnTo>
                  <a:lnTo>
                    <a:pt x="1500" y="2264"/>
                  </a:lnTo>
                  <a:lnTo>
                    <a:pt x="1669" y="2292"/>
                  </a:lnTo>
                  <a:lnTo>
                    <a:pt x="1811" y="2264"/>
                  </a:lnTo>
                  <a:lnTo>
                    <a:pt x="1952" y="2179"/>
                  </a:lnTo>
                  <a:lnTo>
                    <a:pt x="2065" y="2038"/>
                  </a:lnTo>
                  <a:lnTo>
                    <a:pt x="2094" y="1868"/>
                  </a:lnTo>
                  <a:lnTo>
                    <a:pt x="2094" y="1783"/>
                  </a:lnTo>
                  <a:lnTo>
                    <a:pt x="2065" y="1698"/>
                  </a:lnTo>
                  <a:lnTo>
                    <a:pt x="1981" y="1557"/>
                  </a:lnTo>
                  <a:lnTo>
                    <a:pt x="1839" y="1444"/>
                  </a:lnTo>
                  <a:lnTo>
                    <a:pt x="1783" y="1387"/>
                  </a:lnTo>
                  <a:lnTo>
                    <a:pt x="1698" y="1359"/>
                  </a:lnTo>
                  <a:lnTo>
                    <a:pt x="1839" y="1330"/>
                  </a:lnTo>
                  <a:lnTo>
                    <a:pt x="1952" y="1274"/>
                  </a:lnTo>
                  <a:lnTo>
                    <a:pt x="2037" y="1161"/>
                  </a:lnTo>
                  <a:lnTo>
                    <a:pt x="2094" y="1019"/>
                  </a:lnTo>
                  <a:lnTo>
                    <a:pt x="2094" y="878"/>
                  </a:lnTo>
                  <a:lnTo>
                    <a:pt x="2037" y="765"/>
                  </a:lnTo>
                  <a:lnTo>
                    <a:pt x="1952" y="652"/>
                  </a:lnTo>
                  <a:lnTo>
                    <a:pt x="1839" y="567"/>
                  </a:lnTo>
                  <a:lnTo>
                    <a:pt x="1698" y="538"/>
                  </a:lnTo>
                  <a:lnTo>
                    <a:pt x="1556" y="538"/>
                  </a:lnTo>
                  <a:lnTo>
                    <a:pt x="1443" y="595"/>
                  </a:lnTo>
                  <a:lnTo>
                    <a:pt x="1330" y="708"/>
                  </a:lnTo>
                  <a:lnTo>
                    <a:pt x="1330" y="708"/>
                  </a:lnTo>
                  <a:lnTo>
                    <a:pt x="1358" y="595"/>
                  </a:lnTo>
                  <a:lnTo>
                    <a:pt x="1358" y="510"/>
                  </a:lnTo>
                  <a:lnTo>
                    <a:pt x="1330" y="312"/>
                  </a:lnTo>
                  <a:lnTo>
                    <a:pt x="1217" y="171"/>
                  </a:lnTo>
                  <a:lnTo>
                    <a:pt x="1160" y="86"/>
                  </a:lnTo>
                  <a:lnTo>
                    <a:pt x="1075" y="29"/>
                  </a:lnTo>
                  <a:lnTo>
                    <a:pt x="9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761;p40">
              <a:extLst>
                <a:ext uri="{FF2B5EF4-FFF2-40B4-BE49-F238E27FC236}">
                  <a16:creationId xmlns:a16="http://schemas.microsoft.com/office/drawing/2014/main" xmlns="" id="{8EB3F627-ECE2-48D8-9335-A9B392B71F0C}"/>
                </a:ext>
              </a:extLst>
            </p:cNvPr>
            <p:cNvSpPr/>
            <p:nvPr/>
          </p:nvSpPr>
          <p:spPr>
            <a:xfrm>
              <a:off x="4644450" y="2579925"/>
              <a:ext cx="19100" cy="19825"/>
            </a:xfrm>
            <a:custGeom>
              <a:avLst/>
              <a:gdLst/>
              <a:ahLst/>
              <a:cxnLst/>
              <a:rect l="l" t="t" r="r" b="b"/>
              <a:pathLst>
                <a:path w="764" h="793" extrusionOk="0">
                  <a:moveTo>
                    <a:pt x="396" y="0"/>
                  </a:moveTo>
                  <a:lnTo>
                    <a:pt x="339" y="28"/>
                  </a:lnTo>
                  <a:lnTo>
                    <a:pt x="283" y="28"/>
                  </a:lnTo>
                  <a:lnTo>
                    <a:pt x="198" y="57"/>
                  </a:lnTo>
                  <a:lnTo>
                    <a:pt x="141" y="113"/>
                  </a:lnTo>
                  <a:lnTo>
                    <a:pt x="113" y="142"/>
                  </a:lnTo>
                  <a:lnTo>
                    <a:pt x="57" y="198"/>
                  </a:lnTo>
                  <a:lnTo>
                    <a:pt x="57" y="226"/>
                  </a:lnTo>
                  <a:lnTo>
                    <a:pt x="28" y="283"/>
                  </a:lnTo>
                  <a:lnTo>
                    <a:pt x="28" y="311"/>
                  </a:lnTo>
                  <a:lnTo>
                    <a:pt x="0" y="396"/>
                  </a:lnTo>
                  <a:lnTo>
                    <a:pt x="28" y="481"/>
                  </a:lnTo>
                  <a:lnTo>
                    <a:pt x="28" y="509"/>
                  </a:lnTo>
                  <a:lnTo>
                    <a:pt x="57" y="594"/>
                  </a:lnTo>
                  <a:lnTo>
                    <a:pt x="85" y="651"/>
                  </a:lnTo>
                  <a:lnTo>
                    <a:pt x="113" y="651"/>
                  </a:lnTo>
                  <a:lnTo>
                    <a:pt x="113" y="679"/>
                  </a:lnTo>
                  <a:lnTo>
                    <a:pt x="198" y="736"/>
                  </a:lnTo>
                  <a:lnTo>
                    <a:pt x="283" y="792"/>
                  </a:lnTo>
                  <a:lnTo>
                    <a:pt x="509" y="792"/>
                  </a:lnTo>
                  <a:lnTo>
                    <a:pt x="566" y="764"/>
                  </a:lnTo>
                  <a:lnTo>
                    <a:pt x="622" y="707"/>
                  </a:lnTo>
                  <a:lnTo>
                    <a:pt x="679" y="651"/>
                  </a:lnTo>
                  <a:lnTo>
                    <a:pt x="707" y="566"/>
                  </a:lnTo>
                  <a:lnTo>
                    <a:pt x="736" y="509"/>
                  </a:lnTo>
                  <a:lnTo>
                    <a:pt x="736" y="453"/>
                  </a:lnTo>
                  <a:lnTo>
                    <a:pt x="764" y="396"/>
                  </a:lnTo>
                  <a:lnTo>
                    <a:pt x="764" y="368"/>
                  </a:lnTo>
                  <a:lnTo>
                    <a:pt x="764" y="255"/>
                  </a:lnTo>
                  <a:lnTo>
                    <a:pt x="736" y="198"/>
                  </a:lnTo>
                  <a:lnTo>
                    <a:pt x="679" y="142"/>
                  </a:lnTo>
                  <a:lnTo>
                    <a:pt x="679" y="113"/>
                  </a:lnTo>
                  <a:lnTo>
                    <a:pt x="651" y="113"/>
                  </a:lnTo>
                  <a:lnTo>
                    <a:pt x="594" y="57"/>
                  </a:lnTo>
                  <a:lnTo>
                    <a:pt x="566" y="57"/>
                  </a:lnTo>
                  <a:lnTo>
                    <a:pt x="537" y="28"/>
                  </a:lnTo>
                  <a:lnTo>
                    <a:pt x="509" y="28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762;p40">
              <a:extLst>
                <a:ext uri="{FF2B5EF4-FFF2-40B4-BE49-F238E27FC236}">
                  <a16:creationId xmlns:a16="http://schemas.microsoft.com/office/drawing/2014/main" xmlns="" id="{4D96FB60-4E32-4E92-A250-8EE66D1E818C}"/>
                </a:ext>
              </a:extLst>
            </p:cNvPr>
            <p:cNvSpPr/>
            <p:nvPr/>
          </p:nvSpPr>
          <p:spPr>
            <a:xfrm>
              <a:off x="4567350" y="2529700"/>
              <a:ext cx="60850" cy="53775"/>
            </a:xfrm>
            <a:custGeom>
              <a:avLst/>
              <a:gdLst/>
              <a:ahLst/>
              <a:cxnLst/>
              <a:rect l="l" t="t" r="r" b="b"/>
              <a:pathLst>
                <a:path w="2434" h="2151" extrusionOk="0">
                  <a:moveTo>
                    <a:pt x="1698" y="1"/>
                  </a:moveTo>
                  <a:lnTo>
                    <a:pt x="1613" y="29"/>
                  </a:lnTo>
                  <a:lnTo>
                    <a:pt x="1472" y="142"/>
                  </a:lnTo>
                  <a:lnTo>
                    <a:pt x="1359" y="284"/>
                  </a:lnTo>
                  <a:lnTo>
                    <a:pt x="1302" y="369"/>
                  </a:lnTo>
                  <a:lnTo>
                    <a:pt x="1302" y="453"/>
                  </a:lnTo>
                  <a:lnTo>
                    <a:pt x="1274" y="312"/>
                  </a:lnTo>
                  <a:lnTo>
                    <a:pt x="1189" y="199"/>
                  </a:lnTo>
                  <a:lnTo>
                    <a:pt x="1076" y="114"/>
                  </a:lnTo>
                  <a:lnTo>
                    <a:pt x="934" y="86"/>
                  </a:lnTo>
                  <a:lnTo>
                    <a:pt x="793" y="86"/>
                  </a:lnTo>
                  <a:lnTo>
                    <a:pt x="651" y="142"/>
                  </a:lnTo>
                  <a:lnTo>
                    <a:pt x="567" y="255"/>
                  </a:lnTo>
                  <a:lnTo>
                    <a:pt x="482" y="397"/>
                  </a:lnTo>
                  <a:lnTo>
                    <a:pt x="482" y="538"/>
                  </a:lnTo>
                  <a:lnTo>
                    <a:pt x="510" y="680"/>
                  </a:lnTo>
                  <a:lnTo>
                    <a:pt x="567" y="793"/>
                  </a:lnTo>
                  <a:lnTo>
                    <a:pt x="680" y="878"/>
                  </a:lnTo>
                  <a:lnTo>
                    <a:pt x="567" y="849"/>
                  </a:lnTo>
                  <a:lnTo>
                    <a:pt x="482" y="849"/>
                  </a:lnTo>
                  <a:lnTo>
                    <a:pt x="284" y="906"/>
                  </a:lnTo>
                  <a:lnTo>
                    <a:pt x="142" y="1019"/>
                  </a:lnTo>
                  <a:lnTo>
                    <a:pt x="86" y="1104"/>
                  </a:lnTo>
                  <a:lnTo>
                    <a:pt x="29" y="1189"/>
                  </a:lnTo>
                  <a:lnTo>
                    <a:pt x="1" y="1274"/>
                  </a:lnTo>
                  <a:lnTo>
                    <a:pt x="1" y="1387"/>
                  </a:lnTo>
                  <a:lnTo>
                    <a:pt x="29" y="1557"/>
                  </a:lnTo>
                  <a:lnTo>
                    <a:pt x="114" y="1726"/>
                  </a:lnTo>
                  <a:lnTo>
                    <a:pt x="199" y="1811"/>
                  </a:lnTo>
                  <a:lnTo>
                    <a:pt x="255" y="1868"/>
                  </a:lnTo>
                  <a:lnTo>
                    <a:pt x="369" y="1896"/>
                  </a:lnTo>
                  <a:lnTo>
                    <a:pt x="453" y="1924"/>
                  </a:lnTo>
                  <a:lnTo>
                    <a:pt x="651" y="1896"/>
                  </a:lnTo>
                  <a:lnTo>
                    <a:pt x="821" y="1839"/>
                  </a:lnTo>
                  <a:lnTo>
                    <a:pt x="906" y="1783"/>
                  </a:lnTo>
                  <a:lnTo>
                    <a:pt x="963" y="1698"/>
                  </a:lnTo>
                  <a:lnTo>
                    <a:pt x="934" y="1811"/>
                  </a:lnTo>
                  <a:lnTo>
                    <a:pt x="934" y="1896"/>
                  </a:lnTo>
                  <a:lnTo>
                    <a:pt x="991" y="1981"/>
                  </a:lnTo>
                  <a:lnTo>
                    <a:pt x="1047" y="2066"/>
                  </a:lnTo>
                  <a:lnTo>
                    <a:pt x="1161" y="2122"/>
                  </a:lnTo>
                  <a:lnTo>
                    <a:pt x="1274" y="2151"/>
                  </a:lnTo>
                  <a:lnTo>
                    <a:pt x="1387" y="2151"/>
                  </a:lnTo>
                  <a:lnTo>
                    <a:pt x="1500" y="2094"/>
                  </a:lnTo>
                  <a:lnTo>
                    <a:pt x="1585" y="1981"/>
                  </a:lnTo>
                  <a:lnTo>
                    <a:pt x="1670" y="1868"/>
                  </a:lnTo>
                  <a:lnTo>
                    <a:pt x="1726" y="1726"/>
                  </a:lnTo>
                  <a:lnTo>
                    <a:pt x="1726" y="1670"/>
                  </a:lnTo>
                  <a:lnTo>
                    <a:pt x="1698" y="1613"/>
                  </a:lnTo>
                  <a:lnTo>
                    <a:pt x="1783" y="1726"/>
                  </a:lnTo>
                  <a:lnTo>
                    <a:pt x="1868" y="1811"/>
                  </a:lnTo>
                  <a:lnTo>
                    <a:pt x="1981" y="1839"/>
                  </a:lnTo>
                  <a:lnTo>
                    <a:pt x="2122" y="1839"/>
                  </a:lnTo>
                  <a:lnTo>
                    <a:pt x="2235" y="1783"/>
                  </a:lnTo>
                  <a:lnTo>
                    <a:pt x="2349" y="1698"/>
                  </a:lnTo>
                  <a:lnTo>
                    <a:pt x="2405" y="1613"/>
                  </a:lnTo>
                  <a:lnTo>
                    <a:pt x="2433" y="1472"/>
                  </a:lnTo>
                  <a:lnTo>
                    <a:pt x="2433" y="1359"/>
                  </a:lnTo>
                  <a:lnTo>
                    <a:pt x="2377" y="1274"/>
                  </a:lnTo>
                  <a:lnTo>
                    <a:pt x="2320" y="1161"/>
                  </a:lnTo>
                  <a:lnTo>
                    <a:pt x="2264" y="1076"/>
                  </a:lnTo>
                  <a:lnTo>
                    <a:pt x="2179" y="1019"/>
                  </a:lnTo>
                  <a:lnTo>
                    <a:pt x="2066" y="963"/>
                  </a:lnTo>
                  <a:lnTo>
                    <a:pt x="1868" y="906"/>
                  </a:lnTo>
                  <a:lnTo>
                    <a:pt x="2009" y="821"/>
                  </a:lnTo>
                  <a:lnTo>
                    <a:pt x="2122" y="708"/>
                  </a:lnTo>
                  <a:lnTo>
                    <a:pt x="2207" y="567"/>
                  </a:lnTo>
                  <a:lnTo>
                    <a:pt x="2235" y="397"/>
                  </a:lnTo>
                  <a:lnTo>
                    <a:pt x="2179" y="255"/>
                  </a:lnTo>
                  <a:lnTo>
                    <a:pt x="2066" y="114"/>
                  </a:lnTo>
                  <a:lnTo>
                    <a:pt x="1924" y="29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763;p40">
              <a:extLst>
                <a:ext uri="{FF2B5EF4-FFF2-40B4-BE49-F238E27FC236}">
                  <a16:creationId xmlns:a16="http://schemas.microsoft.com/office/drawing/2014/main" xmlns="" id="{14F4C637-BFB5-41DC-BB68-1F6EE2920A43}"/>
                </a:ext>
              </a:extLst>
            </p:cNvPr>
            <p:cNvSpPr/>
            <p:nvPr/>
          </p:nvSpPr>
          <p:spPr>
            <a:xfrm>
              <a:off x="4589975" y="2548100"/>
              <a:ext cx="19825" cy="19100"/>
            </a:xfrm>
            <a:custGeom>
              <a:avLst/>
              <a:gdLst/>
              <a:ahLst/>
              <a:cxnLst/>
              <a:rect l="l" t="t" r="r" b="b"/>
              <a:pathLst>
                <a:path w="793" h="764" extrusionOk="0">
                  <a:moveTo>
                    <a:pt x="312" y="0"/>
                  </a:moveTo>
                  <a:lnTo>
                    <a:pt x="227" y="29"/>
                  </a:lnTo>
                  <a:lnTo>
                    <a:pt x="171" y="57"/>
                  </a:lnTo>
                  <a:lnTo>
                    <a:pt x="142" y="57"/>
                  </a:lnTo>
                  <a:lnTo>
                    <a:pt x="86" y="113"/>
                  </a:lnTo>
                  <a:lnTo>
                    <a:pt x="86" y="142"/>
                  </a:lnTo>
                  <a:lnTo>
                    <a:pt x="29" y="198"/>
                  </a:lnTo>
                  <a:lnTo>
                    <a:pt x="29" y="227"/>
                  </a:lnTo>
                  <a:lnTo>
                    <a:pt x="1" y="283"/>
                  </a:lnTo>
                  <a:lnTo>
                    <a:pt x="1" y="311"/>
                  </a:lnTo>
                  <a:lnTo>
                    <a:pt x="1" y="396"/>
                  </a:lnTo>
                  <a:lnTo>
                    <a:pt x="29" y="453"/>
                  </a:lnTo>
                  <a:lnTo>
                    <a:pt x="29" y="509"/>
                  </a:lnTo>
                  <a:lnTo>
                    <a:pt x="58" y="594"/>
                  </a:lnTo>
                  <a:lnTo>
                    <a:pt x="142" y="651"/>
                  </a:lnTo>
                  <a:lnTo>
                    <a:pt x="142" y="679"/>
                  </a:lnTo>
                  <a:lnTo>
                    <a:pt x="227" y="707"/>
                  </a:lnTo>
                  <a:lnTo>
                    <a:pt x="227" y="736"/>
                  </a:lnTo>
                  <a:lnTo>
                    <a:pt x="312" y="736"/>
                  </a:lnTo>
                  <a:lnTo>
                    <a:pt x="340" y="764"/>
                  </a:lnTo>
                  <a:lnTo>
                    <a:pt x="425" y="764"/>
                  </a:lnTo>
                  <a:lnTo>
                    <a:pt x="510" y="736"/>
                  </a:lnTo>
                  <a:lnTo>
                    <a:pt x="538" y="736"/>
                  </a:lnTo>
                  <a:lnTo>
                    <a:pt x="623" y="679"/>
                  </a:lnTo>
                  <a:lnTo>
                    <a:pt x="652" y="651"/>
                  </a:lnTo>
                  <a:lnTo>
                    <a:pt x="680" y="623"/>
                  </a:lnTo>
                  <a:lnTo>
                    <a:pt x="736" y="538"/>
                  </a:lnTo>
                  <a:lnTo>
                    <a:pt x="765" y="509"/>
                  </a:lnTo>
                  <a:lnTo>
                    <a:pt x="793" y="453"/>
                  </a:lnTo>
                  <a:lnTo>
                    <a:pt x="793" y="425"/>
                  </a:lnTo>
                  <a:lnTo>
                    <a:pt x="793" y="340"/>
                  </a:lnTo>
                  <a:lnTo>
                    <a:pt x="765" y="283"/>
                  </a:lnTo>
                  <a:lnTo>
                    <a:pt x="765" y="227"/>
                  </a:lnTo>
                  <a:lnTo>
                    <a:pt x="736" y="170"/>
                  </a:lnTo>
                  <a:lnTo>
                    <a:pt x="680" y="113"/>
                  </a:lnTo>
                  <a:lnTo>
                    <a:pt x="595" y="57"/>
                  </a:lnTo>
                  <a:lnTo>
                    <a:pt x="538" y="29"/>
                  </a:lnTo>
                  <a:lnTo>
                    <a:pt x="454" y="29"/>
                  </a:lnTo>
                  <a:lnTo>
                    <a:pt x="4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764;p40">
              <a:extLst>
                <a:ext uri="{FF2B5EF4-FFF2-40B4-BE49-F238E27FC236}">
                  <a16:creationId xmlns:a16="http://schemas.microsoft.com/office/drawing/2014/main" xmlns="" id="{1ACE82C4-4F3B-4AC8-BF1D-A964E4C53E98}"/>
                </a:ext>
              </a:extLst>
            </p:cNvPr>
            <p:cNvSpPr/>
            <p:nvPr/>
          </p:nvSpPr>
          <p:spPr>
            <a:xfrm>
              <a:off x="4514325" y="2478800"/>
              <a:ext cx="53050" cy="60125"/>
            </a:xfrm>
            <a:custGeom>
              <a:avLst/>
              <a:gdLst/>
              <a:ahLst/>
              <a:cxnLst/>
              <a:rect l="l" t="t" r="r" b="b"/>
              <a:pathLst>
                <a:path w="2122" h="2405" extrusionOk="0">
                  <a:moveTo>
                    <a:pt x="1556" y="0"/>
                  </a:moveTo>
                  <a:lnTo>
                    <a:pt x="1443" y="28"/>
                  </a:lnTo>
                  <a:lnTo>
                    <a:pt x="1330" y="57"/>
                  </a:lnTo>
                  <a:lnTo>
                    <a:pt x="1245" y="113"/>
                  </a:lnTo>
                  <a:lnTo>
                    <a:pt x="1160" y="198"/>
                  </a:lnTo>
                  <a:lnTo>
                    <a:pt x="1104" y="283"/>
                  </a:lnTo>
                  <a:lnTo>
                    <a:pt x="990" y="481"/>
                  </a:lnTo>
                  <a:lnTo>
                    <a:pt x="962" y="311"/>
                  </a:lnTo>
                  <a:lnTo>
                    <a:pt x="877" y="170"/>
                  </a:lnTo>
                  <a:lnTo>
                    <a:pt x="736" y="85"/>
                  </a:lnTo>
                  <a:lnTo>
                    <a:pt x="566" y="28"/>
                  </a:lnTo>
                  <a:lnTo>
                    <a:pt x="425" y="57"/>
                  </a:lnTo>
                  <a:lnTo>
                    <a:pt x="255" y="113"/>
                  </a:lnTo>
                  <a:lnTo>
                    <a:pt x="142" y="226"/>
                  </a:lnTo>
                  <a:lnTo>
                    <a:pt x="85" y="396"/>
                  </a:lnTo>
                  <a:lnTo>
                    <a:pt x="85" y="481"/>
                  </a:lnTo>
                  <a:lnTo>
                    <a:pt x="113" y="566"/>
                  </a:lnTo>
                  <a:lnTo>
                    <a:pt x="170" y="736"/>
                  </a:lnTo>
                  <a:lnTo>
                    <a:pt x="311" y="849"/>
                  </a:lnTo>
                  <a:lnTo>
                    <a:pt x="368" y="905"/>
                  </a:lnTo>
                  <a:lnTo>
                    <a:pt x="453" y="934"/>
                  </a:lnTo>
                  <a:lnTo>
                    <a:pt x="311" y="962"/>
                  </a:lnTo>
                  <a:lnTo>
                    <a:pt x="170" y="1018"/>
                  </a:lnTo>
                  <a:lnTo>
                    <a:pt x="85" y="1103"/>
                  </a:lnTo>
                  <a:lnTo>
                    <a:pt x="0" y="1245"/>
                  </a:lnTo>
                  <a:lnTo>
                    <a:pt x="0" y="1386"/>
                  </a:lnTo>
                  <a:lnTo>
                    <a:pt x="29" y="1528"/>
                  </a:lnTo>
                  <a:lnTo>
                    <a:pt x="113" y="1641"/>
                  </a:lnTo>
                  <a:lnTo>
                    <a:pt x="227" y="1726"/>
                  </a:lnTo>
                  <a:lnTo>
                    <a:pt x="368" y="1754"/>
                  </a:lnTo>
                  <a:lnTo>
                    <a:pt x="509" y="1782"/>
                  </a:lnTo>
                  <a:lnTo>
                    <a:pt x="651" y="1726"/>
                  </a:lnTo>
                  <a:lnTo>
                    <a:pt x="736" y="1641"/>
                  </a:lnTo>
                  <a:lnTo>
                    <a:pt x="708" y="1726"/>
                  </a:lnTo>
                  <a:lnTo>
                    <a:pt x="679" y="1811"/>
                  </a:lnTo>
                  <a:lnTo>
                    <a:pt x="708" y="2009"/>
                  </a:lnTo>
                  <a:lnTo>
                    <a:pt x="792" y="2178"/>
                  </a:lnTo>
                  <a:lnTo>
                    <a:pt x="849" y="2263"/>
                  </a:lnTo>
                  <a:lnTo>
                    <a:pt x="934" y="2320"/>
                  </a:lnTo>
                  <a:lnTo>
                    <a:pt x="1019" y="2376"/>
                  </a:lnTo>
                  <a:lnTo>
                    <a:pt x="1104" y="2376"/>
                  </a:lnTo>
                  <a:lnTo>
                    <a:pt x="1302" y="2405"/>
                  </a:lnTo>
                  <a:lnTo>
                    <a:pt x="1500" y="2320"/>
                  </a:lnTo>
                  <a:lnTo>
                    <a:pt x="1584" y="2291"/>
                  </a:lnTo>
                  <a:lnTo>
                    <a:pt x="1641" y="2207"/>
                  </a:lnTo>
                  <a:lnTo>
                    <a:pt x="1698" y="2122"/>
                  </a:lnTo>
                  <a:lnTo>
                    <a:pt x="1726" y="2037"/>
                  </a:lnTo>
                  <a:lnTo>
                    <a:pt x="1754" y="1839"/>
                  </a:lnTo>
                  <a:lnTo>
                    <a:pt x="1726" y="1669"/>
                  </a:lnTo>
                  <a:lnTo>
                    <a:pt x="1669" y="1584"/>
                  </a:lnTo>
                  <a:lnTo>
                    <a:pt x="1613" y="1499"/>
                  </a:lnTo>
                  <a:lnTo>
                    <a:pt x="1698" y="1556"/>
                  </a:lnTo>
                  <a:lnTo>
                    <a:pt x="1811" y="1556"/>
                  </a:lnTo>
                  <a:lnTo>
                    <a:pt x="1896" y="1528"/>
                  </a:lnTo>
                  <a:lnTo>
                    <a:pt x="2009" y="1471"/>
                  </a:lnTo>
                  <a:lnTo>
                    <a:pt x="2065" y="1386"/>
                  </a:lnTo>
                  <a:lnTo>
                    <a:pt x="2122" y="1273"/>
                  </a:lnTo>
                  <a:lnTo>
                    <a:pt x="2122" y="1160"/>
                  </a:lnTo>
                  <a:lnTo>
                    <a:pt x="2094" y="1047"/>
                  </a:lnTo>
                  <a:lnTo>
                    <a:pt x="2009" y="934"/>
                  </a:lnTo>
                  <a:lnTo>
                    <a:pt x="1924" y="820"/>
                  </a:lnTo>
                  <a:lnTo>
                    <a:pt x="1782" y="764"/>
                  </a:lnTo>
                  <a:lnTo>
                    <a:pt x="1669" y="764"/>
                  </a:lnTo>
                  <a:lnTo>
                    <a:pt x="1782" y="707"/>
                  </a:lnTo>
                  <a:lnTo>
                    <a:pt x="1867" y="622"/>
                  </a:lnTo>
                  <a:lnTo>
                    <a:pt x="1952" y="509"/>
                  </a:lnTo>
                  <a:lnTo>
                    <a:pt x="1952" y="396"/>
                  </a:lnTo>
                  <a:lnTo>
                    <a:pt x="1952" y="255"/>
                  </a:lnTo>
                  <a:lnTo>
                    <a:pt x="1867" y="142"/>
                  </a:lnTo>
                  <a:lnTo>
                    <a:pt x="1782" y="57"/>
                  </a:lnTo>
                  <a:lnTo>
                    <a:pt x="16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765;p40">
              <a:extLst>
                <a:ext uri="{FF2B5EF4-FFF2-40B4-BE49-F238E27FC236}">
                  <a16:creationId xmlns:a16="http://schemas.microsoft.com/office/drawing/2014/main" xmlns="" id="{3D3C89F9-A322-41C4-9170-5D4DFB14C444}"/>
                </a:ext>
              </a:extLst>
            </p:cNvPr>
            <p:cNvSpPr/>
            <p:nvPr/>
          </p:nvSpPr>
          <p:spPr>
            <a:xfrm>
              <a:off x="4532000" y="2495775"/>
              <a:ext cx="19125" cy="19100"/>
            </a:xfrm>
            <a:custGeom>
              <a:avLst/>
              <a:gdLst/>
              <a:ahLst/>
              <a:cxnLst/>
              <a:rect l="l" t="t" r="r" b="b"/>
              <a:pathLst>
                <a:path w="765" h="764" extrusionOk="0">
                  <a:moveTo>
                    <a:pt x="312" y="0"/>
                  </a:moveTo>
                  <a:lnTo>
                    <a:pt x="227" y="28"/>
                  </a:lnTo>
                  <a:lnTo>
                    <a:pt x="170" y="57"/>
                  </a:lnTo>
                  <a:lnTo>
                    <a:pt x="114" y="113"/>
                  </a:lnTo>
                  <a:lnTo>
                    <a:pt x="85" y="170"/>
                  </a:lnTo>
                  <a:lnTo>
                    <a:pt x="57" y="226"/>
                  </a:lnTo>
                  <a:lnTo>
                    <a:pt x="57" y="255"/>
                  </a:lnTo>
                  <a:lnTo>
                    <a:pt x="29" y="311"/>
                  </a:lnTo>
                  <a:lnTo>
                    <a:pt x="29" y="339"/>
                  </a:lnTo>
                  <a:lnTo>
                    <a:pt x="1" y="396"/>
                  </a:lnTo>
                  <a:lnTo>
                    <a:pt x="1" y="481"/>
                  </a:lnTo>
                  <a:lnTo>
                    <a:pt x="29" y="537"/>
                  </a:lnTo>
                  <a:lnTo>
                    <a:pt x="29" y="566"/>
                  </a:lnTo>
                  <a:lnTo>
                    <a:pt x="85" y="622"/>
                  </a:lnTo>
                  <a:lnTo>
                    <a:pt x="85" y="651"/>
                  </a:lnTo>
                  <a:lnTo>
                    <a:pt x="142" y="707"/>
                  </a:lnTo>
                  <a:lnTo>
                    <a:pt x="199" y="707"/>
                  </a:lnTo>
                  <a:lnTo>
                    <a:pt x="227" y="735"/>
                  </a:lnTo>
                  <a:lnTo>
                    <a:pt x="255" y="735"/>
                  </a:lnTo>
                  <a:lnTo>
                    <a:pt x="340" y="764"/>
                  </a:lnTo>
                  <a:lnTo>
                    <a:pt x="453" y="764"/>
                  </a:lnTo>
                  <a:lnTo>
                    <a:pt x="538" y="735"/>
                  </a:lnTo>
                  <a:lnTo>
                    <a:pt x="623" y="679"/>
                  </a:lnTo>
                  <a:lnTo>
                    <a:pt x="679" y="622"/>
                  </a:lnTo>
                  <a:lnTo>
                    <a:pt x="708" y="594"/>
                  </a:lnTo>
                  <a:lnTo>
                    <a:pt x="736" y="537"/>
                  </a:lnTo>
                  <a:lnTo>
                    <a:pt x="764" y="509"/>
                  </a:lnTo>
                  <a:lnTo>
                    <a:pt x="764" y="424"/>
                  </a:lnTo>
                  <a:lnTo>
                    <a:pt x="764" y="339"/>
                  </a:lnTo>
                  <a:lnTo>
                    <a:pt x="764" y="311"/>
                  </a:lnTo>
                  <a:lnTo>
                    <a:pt x="736" y="226"/>
                  </a:lnTo>
                  <a:lnTo>
                    <a:pt x="708" y="170"/>
                  </a:lnTo>
                  <a:lnTo>
                    <a:pt x="679" y="141"/>
                  </a:lnTo>
                  <a:lnTo>
                    <a:pt x="623" y="57"/>
                  </a:lnTo>
                  <a:lnTo>
                    <a:pt x="595" y="57"/>
                  </a:lnTo>
                  <a:lnTo>
                    <a:pt x="538" y="28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766;p40">
              <a:extLst>
                <a:ext uri="{FF2B5EF4-FFF2-40B4-BE49-F238E27FC236}">
                  <a16:creationId xmlns:a16="http://schemas.microsoft.com/office/drawing/2014/main" xmlns="" id="{D706A181-8435-41CE-84C9-A93B4A463A42}"/>
                </a:ext>
              </a:extLst>
            </p:cNvPr>
            <p:cNvSpPr/>
            <p:nvPr/>
          </p:nvSpPr>
          <p:spPr>
            <a:xfrm>
              <a:off x="4465525" y="2509900"/>
              <a:ext cx="46700" cy="41750"/>
            </a:xfrm>
            <a:custGeom>
              <a:avLst/>
              <a:gdLst/>
              <a:ahLst/>
              <a:cxnLst/>
              <a:rect l="l" t="t" r="r" b="b"/>
              <a:pathLst>
                <a:path w="1868" h="1670" extrusionOk="0">
                  <a:moveTo>
                    <a:pt x="821" y="1"/>
                  </a:moveTo>
                  <a:lnTo>
                    <a:pt x="736" y="57"/>
                  </a:lnTo>
                  <a:lnTo>
                    <a:pt x="651" y="114"/>
                  </a:lnTo>
                  <a:lnTo>
                    <a:pt x="595" y="227"/>
                  </a:lnTo>
                  <a:lnTo>
                    <a:pt x="566" y="312"/>
                  </a:lnTo>
                  <a:lnTo>
                    <a:pt x="566" y="397"/>
                  </a:lnTo>
                  <a:lnTo>
                    <a:pt x="510" y="312"/>
                  </a:lnTo>
                  <a:lnTo>
                    <a:pt x="453" y="255"/>
                  </a:lnTo>
                  <a:lnTo>
                    <a:pt x="340" y="227"/>
                  </a:lnTo>
                  <a:lnTo>
                    <a:pt x="255" y="227"/>
                  </a:lnTo>
                  <a:lnTo>
                    <a:pt x="142" y="255"/>
                  </a:lnTo>
                  <a:lnTo>
                    <a:pt x="85" y="312"/>
                  </a:lnTo>
                  <a:lnTo>
                    <a:pt x="29" y="397"/>
                  </a:lnTo>
                  <a:lnTo>
                    <a:pt x="1" y="510"/>
                  </a:lnTo>
                  <a:lnTo>
                    <a:pt x="1" y="595"/>
                  </a:lnTo>
                  <a:lnTo>
                    <a:pt x="29" y="680"/>
                  </a:lnTo>
                  <a:lnTo>
                    <a:pt x="142" y="821"/>
                  </a:lnTo>
                  <a:lnTo>
                    <a:pt x="199" y="849"/>
                  </a:lnTo>
                  <a:lnTo>
                    <a:pt x="283" y="906"/>
                  </a:lnTo>
                  <a:lnTo>
                    <a:pt x="425" y="963"/>
                  </a:lnTo>
                  <a:lnTo>
                    <a:pt x="312" y="1019"/>
                  </a:lnTo>
                  <a:lnTo>
                    <a:pt x="227" y="1104"/>
                  </a:lnTo>
                  <a:lnTo>
                    <a:pt x="170" y="1217"/>
                  </a:lnTo>
                  <a:lnTo>
                    <a:pt x="142" y="1330"/>
                  </a:lnTo>
                  <a:lnTo>
                    <a:pt x="170" y="1443"/>
                  </a:lnTo>
                  <a:lnTo>
                    <a:pt x="255" y="1557"/>
                  </a:lnTo>
                  <a:lnTo>
                    <a:pt x="368" y="1641"/>
                  </a:lnTo>
                  <a:lnTo>
                    <a:pt x="481" y="1670"/>
                  </a:lnTo>
                  <a:lnTo>
                    <a:pt x="623" y="1641"/>
                  </a:lnTo>
                  <a:lnTo>
                    <a:pt x="736" y="1557"/>
                  </a:lnTo>
                  <a:lnTo>
                    <a:pt x="821" y="1443"/>
                  </a:lnTo>
                  <a:lnTo>
                    <a:pt x="849" y="1302"/>
                  </a:lnTo>
                  <a:lnTo>
                    <a:pt x="877" y="1415"/>
                  </a:lnTo>
                  <a:lnTo>
                    <a:pt x="934" y="1500"/>
                  </a:lnTo>
                  <a:lnTo>
                    <a:pt x="1019" y="1585"/>
                  </a:lnTo>
                  <a:lnTo>
                    <a:pt x="1132" y="1613"/>
                  </a:lnTo>
                  <a:lnTo>
                    <a:pt x="1245" y="1613"/>
                  </a:lnTo>
                  <a:lnTo>
                    <a:pt x="1358" y="1557"/>
                  </a:lnTo>
                  <a:lnTo>
                    <a:pt x="1415" y="1472"/>
                  </a:lnTo>
                  <a:lnTo>
                    <a:pt x="1471" y="1387"/>
                  </a:lnTo>
                  <a:lnTo>
                    <a:pt x="1500" y="1274"/>
                  </a:lnTo>
                  <a:lnTo>
                    <a:pt x="1471" y="1161"/>
                  </a:lnTo>
                  <a:lnTo>
                    <a:pt x="1443" y="1076"/>
                  </a:lnTo>
                  <a:lnTo>
                    <a:pt x="1358" y="1019"/>
                  </a:lnTo>
                  <a:lnTo>
                    <a:pt x="1500" y="1019"/>
                  </a:lnTo>
                  <a:lnTo>
                    <a:pt x="1641" y="991"/>
                  </a:lnTo>
                  <a:lnTo>
                    <a:pt x="1754" y="906"/>
                  </a:lnTo>
                  <a:lnTo>
                    <a:pt x="1839" y="765"/>
                  </a:lnTo>
                  <a:lnTo>
                    <a:pt x="1867" y="623"/>
                  </a:lnTo>
                  <a:lnTo>
                    <a:pt x="1867" y="482"/>
                  </a:lnTo>
                  <a:lnTo>
                    <a:pt x="1783" y="340"/>
                  </a:lnTo>
                  <a:lnTo>
                    <a:pt x="1669" y="255"/>
                  </a:lnTo>
                  <a:lnTo>
                    <a:pt x="1528" y="199"/>
                  </a:lnTo>
                  <a:lnTo>
                    <a:pt x="1387" y="199"/>
                  </a:lnTo>
                  <a:lnTo>
                    <a:pt x="1245" y="255"/>
                  </a:lnTo>
                  <a:lnTo>
                    <a:pt x="1132" y="340"/>
                  </a:lnTo>
                  <a:lnTo>
                    <a:pt x="1132" y="340"/>
                  </a:lnTo>
                  <a:lnTo>
                    <a:pt x="1160" y="284"/>
                  </a:lnTo>
                  <a:lnTo>
                    <a:pt x="1160" y="199"/>
                  </a:lnTo>
                  <a:lnTo>
                    <a:pt x="1132" y="142"/>
                  </a:lnTo>
                  <a:lnTo>
                    <a:pt x="1075" y="57"/>
                  </a:lnTo>
                  <a:lnTo>
                    <a:pt x="991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767;p40">
              <a:extLst>
                <a:ext uri="{FF2B5EF4-FFF2-40B4-BE49-F238E27FC236}">
                  <a16:creationId xmlns:a16="http://schemas.microsoft.com/office/drawing/2014/main" xmlns="" id="{F3ADDADF-4A29-4CC6-9A79-D07A052ABAB8}"/>
                </a:ext>
              </a:extLst>
            </p:cNvPr>
            <p:cNvSpPr/>
            <p:nvPr/>
          </p:nvSpPr>
          <p:spPr>
            <a:xfrm>
              <a:off x="4479675" y="2522625"/>
              <a:ext cx="14875" cy="14875"/>
            </a:xfrm>
            <a:custGeom>
              <a:avLst/>
              <a:gdLst/>
              <a:ahLst/>
              <a:cxnLst/>
              <a:rect l="l" t="t" r="r" b="b"/>
              <a:pathLst>
                <a:path w="595" h="595" extrusionOk="0">
                  <a:moveTo>
                    <a:pt x="283" y="1"/>
                  </a:moveTo>
                  <a:lnTo>
                    <a:pt x="227" y="29"/>
                  </a:lnTo>
                  <a:lnTo>
                    <a:pt x="198" y="29"/>
                  </a:lnTo>
                  <a:lnTo>
                    <a:pt x="142" y="58"/>
                  </a:lnTo>
                  <a:lnTo>
                    <a:pt x="113" y="86"/>
                  </a:lnTo>
                  <a:lnTo>
                    <a:pt x="85" y="86"/>
                  </a:lnTo>
                  <a:lnTo>
                    <a:pt x="85" y="114"/>
                  </a:lnTo>
                  <a:lnTo>
                    <a:pt x="29" y="171"/>
                  </a:lnTo>
                  <a:lnTo>
                    <a:pt x="0" y="227"/>
                  </a:lnTo>
                  <a:lnTo>
                    <a:pt x="0" y="256"/>
                  </a:lnTo>
                  <a:lnTo>
                    <a:pt x="0" y="312"/>
                  </a:lnTo>
                  <a:lnTo>
                    <a:pt x="0" y="369"/>
                  </a:lnTo>
                  <a:lnTo>
                    <a:pt x="29" y="397"/>
                  </a:lnTo>
                  <a:lnTo>
                    <a:pt x="85" y="510"/>
                  </a:lnTo>
                  <a:lnTo>
                    <a:pt x="142" y="538"/>
                  </a:lnTo>
                  <a:lnTo>
                    <a:pt x="170" y="567"/>
                  </a:lnTo>
                  <a:lnTo>
                    <a:pt x="311" y="567"/>
                  </a:lnTo>
                  <a:lnTo>
                    <a:pt x="340" y="595"/>
                  </a:lnTo>
                  <a:lnTo>
                    <a:pt x="425" y="567"/>
                  </a:lnTo>
                  <a:lnTo>
                    <a:pt x="481" y="567"/>
                  </a:lnTo>
                  <a:lnTo>
                    <a:pt x="481" y="538"/>
                  </a:lnTo>
                  <a:lnTo>
                    <a:pt x="538" y="510"/>
                  </a:lnTo>
                  <a:lnTo>
                    <a:pt x="538" y="482"/>
                  </a:lnTo>
                  <a:lnTo>
                    <a:pt x="566" y="454"/>
                  </a:lnTo>
                  <a:lnTo>
                    <a:pt x="594" y="425"/>
                  </a:lnTo>
                  <a:lnTo>
                    <a:pt x="594" y="397"/>
                  </a:lnTo>
                  <a:lnTo>
                    <a:pt x="594" y="369"/>
                  </a:lnTo>
                  <a:lnTo>
                    <a:pt x="594" y="284"/>
                  </a:lnTo>
                  <a:lnTo>
                    <a:pt x="594" y="256"/>
                  </a:lnTo>
                  <a:lnTo>
                    <a:pt x="594" y="199"/>
                  </a:lnTo>
                  <a:lnTo>
                    <a:pt x="566" y="142"/>
                  </a:lnTo>
                  <a:lnTo>
                    <a:pt x="509" y="86"/>
                  </a:lnTo>
                  <a:lnTo>
                    <a:pt x="453" y="29"/>
                  </a:lnTo>
                  <a:lnTo>
                    <a:pt x="425" y="29"/>
                  </a:lnTo>
                  <a:lnTo>
                    <a:pt x="3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5768;p40">
              <a:extLst>
                <a:ext uri="{FF2B5EF4-FFF2-40B4-BE49-F238E27FC236}">
                  <a16:creationId xmlns:a16="http://schemas.microsoft.com/office/drawing/2014/main" xmlns="" id="{957F19F7-1FEA-4218-8E62-31D62D49CFEF}"/>
                </a:ext>
              </a:extLst>
            </p:cNvPr>
            <p:cNvSpPr/>
            <p:nvPr/>
          </p:nvSpPr>
          <p:spPr>
            <a:xfrm>
              <a:off x="4239225" y="2034700"/>
              <a:ext cx="116725" cy="704350"/>
            </a:xfrm>
            <a:custGeom>
              <a:avLst/>
              <a:gdLst/>
              <a:ahLst/>
              <a:cxnLst/>
              <a:rect l="l" t="t" r="r" b="b"/>
              <a:pathLst>
                <a:path w="4669" h="28174" extrusionOk="0">
                  <a:moveTo>
                    <a:pt x="1" y="0"/>
                  </a:moveTo>
                  <a:lnTo>
                    <a:pt x="2207" y="28174"/>
                  </a:lnTo>
                  <a:lnTo>
                    <a:pt x="2575" y="27325"/>
                  </a:lnTo>
                  <a:lnTo>
                    <a:pt x="2886" y="26476"/>
                  </a:lnTo>
                  <a:lnTo>
                    <a:pt x="3197" y="25599"/>
                  </a:lnTo>
                  <a:lnTo>
                    <a:pt x="3452" y="24723"/>
                  </a:lnTo>
                  <a:lnTo>
                    <a:pt x="3706" y="23846"/>
                  </a:lnTo>
                  <a:lnTo>
                    <a:pt x="3933" y="22941"/>
                  </a:lnTo>
                  <a:lnTo>
                    <a:pt x="4102" y="22035"/>
                  </a:lnTo>
                  <a:lnTo>
                    <a:pt x="4272" y="21130"/>
                  </a:lnTo>
                  <a:lnTo>
                    <a:pt x="4414" y="20225"/>
                  </a:lnTo>
                  <a:lnTo>
                    <a:pt x="4498" y="19320"/>
                  </a:lnTo>
                  <a:lnTo>
                    <a:pt x="4583" y="18415"/>
                  </a:lnTo>
                  <a:lnTo>
                    <a:pt x="4640" y="17481"/>
                  </a:lnTo>
                  <a:lnTo>
                    <a:pt x="4668" y="16576"/>
                  </a:lnTo>
                  <a:lnTo>
                    <a:pt x="4640" y="15643"/>
                  </a:lnTo>
                  <a:lnTo>
                    <a:pt x="4612" y="14738"/>
                  </a:lnTo>
                  <a:lnTo>
                    <a:pt x="4555" y="13804"/>
                  </a:lnTo>
                  <a:lnTo>
                    <a:pt x="4470" y="12899"/>
                  </a:lnTo>
                  <a:lnTo>
                    <a:pt x="4357" y="11994"/>
                  </a:lnTo>
                  <a:lnTo>
                    <a:pt x="4216" y="11060"/>
                  </a:lnTo>
                  <a:lnTo>
                    <a:pt x="4074" y="10155"/>
                  </a:lnTo>
                  <a:lnTo>
                    <a:pt x="3876" y="9278"/>
                  </a:lnTo>
                  <a:lnTo>
                    <a:pt x="3650" y="8373"/>
                  </a:lnTo>
                  <a:lnTo>
                    <a:pt x="3395" y="7496"/>
                  </a:lnTo>
                  <a:lnTo>
                    <a:pt x="3141" y="6619"/>
                  </a:lnTo>
                  <a:lnTo>
                    <a:pt x="2830" y="5742"/>
                  </a:lnTo>
                  <a:lnTo>
                    <a:pt x="2518" y="4894"/>
                  </a:lnTo>
                  <a:lnTo>
                    <a:pt x="2151" y="4045"/>
                  </a:lnTo>
                  <a:lnTo>
                    <a:pt x="1783" y="3197"/>
                  </a:lnTo>
                  <a:lnTo>
                    <a:pt x="1387" y="2376"/>
                  </a:lnTo>
                  <a:lnTo>
                    <a:pt x="934" y="1556"/>
                  </a:lnTo>
                  <a:lnTo>
                    <a:pt x="482" y="76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5769;p40">
              <a:extLst>
                <a:ext uri="{FF2B5EF4-FFF2-40B4-BE49-F238E27FC236}">
                  <a16:creationId xmlns:a16="http://schemas.microsoft.com/office/drawing/2014/main" xmlns="" id="{70C16830-A50B-4D4A-ADB9-608D66C69F9E}"/>
                </a:ext>
              </a:extLst>
            </p:cNvPr>
            <p:cNvSpPr/>
            <p:nvPr/>
          </p:nvSpPr>
          <p:spPr>
            <a:xfrm>
              <a:off x="4164275" y="2026925"/>
              <a:ext cx="130150" cy="717075"/>
            </a:xfrm>
            <a:custGeom>
              <a:avLst/>
              <a:gdLst/>
              <a:ahLst/>
              <a:cxnLst/>
              <a:rect l="l" t="t" r="r" b="b"/>
              <a:pathLst>
                <a:path w="5206" h="28683" extrusionOk="0">
                  <a:moveTo>
                    <a:pt x="2801" y="0"/>
                  </a:moveTo>
                  <a:lnTo>
                    <a:pt x="2405" y="821"/>
                  </a:lnTo>
                  <a:lnTo>
                    <a:pt x="2009" y="1669"/>
                  </a:lnTo>
                  <a:lnTo>
                    <a:pt x="1669" y="2518"/>
                  </a:lnTo>
                  <a:lnTo>
                    <a:pt x="1358" y="3395"/>
                  </a:lnTo>
                  <a:lnTo>
                    <a:pt x="1075" y="4271"/>
                  </a:lnTo>
                  <a:lnTo>
                    <a:pt x="821" y="5177"/>
                  </a:lnTo>
                  <a:lnTo>
                    <a:pt x="623" y="6082"/>
                  </a:lnTo>
                  <a:lnTo>
                    <a:pt x="425" y="7015"/>
                  </a:lnTo>
                  <a:lnTo>
                    <a:pt x="283" y="7920"/>
                  </a:lnTo>
                  <a:lnTo>
                    <a:pt x="170" y="8854"/>
                  </a:lnTo>
                  <a:lnTo>
                    <a:pt x="85" y="9816"/>
                  </a:lnTo>
                  <a:lnTo>
                    <a:pt x="29" y="10749"/>
                  </a:lnTo>
                  <a:lnTo>
                    <a:pt x="1" y="11711"/>
                  </a:lnTo>
                  <a:lnTo>
                    <a:pt x="29" y="12644"/>
                  </a:lnTo>
                  <a:lnTo>
                    <a:pt x="57" y="13606"/>
                  </a:lnTo>
                  <a:lnTo>
                    <a:pt x="142" y="14539"/>
                  </a:lnTo>
                  <a:lnTo>
                    <a:pt x="227" y="15501"/>
                  </a:lnTo>
                  <a:lnTo>
                    <a:pt x="368" y="16435"/>
                  </a:lnTo>
                  <a:lnTo>
                    <a:pt x="510" y="17396"/>
                  </a:lnTo>
                  <a:lnTo>
                    <a:pt x="708" y="18330"/>
                  </a:lnTo>
                  <a:lnTo>
                    <a:pt x="934" y="19263"/>
                  </a:lnTo>
                  <a:lnTo>
                    <a:pt x="1160" y="20168"/>
                  </a:lnTo>
                  <a:lnTo>
                    <a:pt x="1443" y="21102"/>
                  </a:lnTo>
                  <a:lnTo>
                    <a:pt x="1754" y="21979"/>
                  </a:lnTo>
                  <a:lnTo>
                    <a:pt x="2065" y="22884"/>
                  </a:lnTo>
                  <a:lnTo>
                    <a:pt x="2433" y="23761"/>
                  </a:lnTo>
                  <a:lnTo>
                    <a:pt x="2829" y="24609"/>
                  </a:lnTo>
                  <a:lnTo>
                    <a:pt x="3225" y="25458"/>
                  </a:lnTo>
                  <a:lnTo>
                    <a:pt x="3649" y="26306"/>
                  </a:lnTo>
                  <a:lnTo>
                    <a:pt x="4130" y="27099"/>
                  </a:lnTo>
                  <a:lnTo>
                    <a:pt x="4611" y="27891"/>
                  </a:lnTo>
                  <a:lnTo>
                    <a:pt x="5120" y="28683"/>
                  </a:lnTo>
                  <a:lnTo>
                    <a:pt x="5205" y="28485"/>
                  </a:lnTo>
                  <a:lnTo>
                    <a:pt x="2999" y="311"/>
                  </a:lnTo>
                  <a:lnTo>
                    <a:pt x="2801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5770;p40">
              <a:extLst>
                <a:ext uri="{FF2B5EF4-FFF2-40B4-BE49-F238E27FC236}">
                  <a16:creationId xmlns:a16="http://schemas.microsoft.com/office/drawing/2014/main" xmlns="" id="{BDF092E7-9EB2-476C-B7DB-A1963B9DB337}"/>
                </a:ext>
              </a:extLst>
            </p:cNvPr>
            <p:cNvSpPr/>
            <p:nvPr/>
          </p:nvSpPr>
          <p:spPr>
            <a:xfrm>
              <a:off x="4245600" y="2113900"/>
              <a:ext cx="58000" cy="710725"/>
            </a:xfrm>
            <a:custGeom>
              <a:avLst/>
              <a:gdLst/>
              <a:ahLst/>
              <a:cxnLst/>
              <a:rect l="l" t="t" r="r" b="b"/>
              <a:pathLst>
                <a:path w="2320" h="28429" extrusionOk="0">
                  <a:moveTo>
                    <a:pt x="29" y="0"/>
                  </a:moveTo>
                  <a:lnTo>
                    <a:pt x="0" y="85"/>
                  </a:lnTo>
                  <a:lnTo>
                    <a:pt x="29" y="877"/>
                  </a:lnTo>
                  <a:lnTo>
                    <a:pt x="29" y="1698"/>
                  </a:lnTo>
                  <a:lnTo>
                    <a:pt x="142" y="3197"/>
                  </a:lnTo>
                  <a:lnTo>
                    <a:pt x="340" y="6252"/>
                  </a:lnTo>
                  <a:lnTo>
                    <a:pt x="1132" y="17283"/>
                  </a:lnTo>
                  <a:lnTo>
                    <a:pt x="1924" y="28258"/>
                  </a:lnTo>
                  <a:lnTo>
                    <a:pt x="1952" y="28343"/>
                  </a:lnTo>
                  <a:lnTo>
                    <a:pt x="1981" y="28400"/>
                  </a:lnTo>
                  <a:lnTo>
                    <a:pt x="2065" y="28428"/>
                  </a:lnTo>
                  <a:lnTo>
                    <a:pt x="2122" y="28428"/>
                  </a:lnTo>
                  <a:lnTo>
                    <a:pt x="2207" y="28400"/>
                  </a:lnTo>
                  <a:lnTo>
                    <a:pt x="2263" y="28372"/>
                  </a:lnTo>
                  <a:lnTo>
                    <a:pt x="2320" y="28315"/>
                  </a:lnTo>
                  <a:lnTo>
                    <a:pt x="2320" y="28230"/>
                  </a:lnTo>
                  <a:lnTo>
                    <a:pt x="1867" y="22035"/>
                  </a:lnTo>
                  <a:lnTo>
                    <a:pt x="1047" y="11032"/>
                  </a:lnTo>
                  <a:lnTo>
                    <a:pt x="651" y="5573"/>
                  </a:lnTo>
                  <a:lnTo>
                    <a:pt x="453" y="2801"/>
                  </a:lnTo>
                  <a:lnTo>
                    <a:pt x="340" y="1415"/>
                  </a:lnTo>
                  <a:lnTo>
                    <a:pt x="255" y="736"/>
                  </a:lnTo>
                  <a:lnTo>
                    <a:pt x="170" y="5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5771;p40">
              <a:extLst>
                <a:ext uri="{FF2B5EF4-FFF2-40B4-BE49-F238E27FC236}">
                  <a16:creationId xmlns:a16="http://schemas.microsoft.com/office/drawing/2014/main" xmlns="" id="{45DAC6CB-2FCE-431F-B3EC-8AC97F4F65C7}"/>
                </a:ext>
              </a:extLst>
            </p:cNvPr>
            <p:cNvSpPr/>
            <p:nvPr/>
          </p:nvSpPr>
          <p:spPr>
            <a:xfrm>
              <a:off x="4193975" y="2226325"/>
              <a:ext cx="113875" cy="137225"/>
            </a:xfrm>
            <a:custGeom>
              <a:avLst/>
              <a:gdLst/>
              <a:ahLst/>
              <a:cxnLst/>
              <a:rect l="l" t="t" r="r" b="b"/>
              <a:pathLst>
                <a:path w="4555" h="5489" extrusionOk="0">
                  <a:moveTo>
                    <a:pt x="4385" y="1"/>
                  </a:moveTo>
                  <a:lnTo>
                    <a:pt x="4357" y="29"/>
                  </a:lnTo>
                  <a:lnTo>
                    <a:pt x="4328" y="58"/>
                  </a:lnTo>
                  <a:lnTo>
                    <a:pt x="3904" y="1217"/>
                  </a:lnTo>
                  <a:lnTo>
                    <a:pt x="3536" y="2405"/>
                  </a:lnTo>
                  <a:lnTo>
                    <a:pt x="3197" y="3593"/>
                  </a:lnTo>
                  <a:lnTo>
                    <a:pt x="2886" y="4781"/>
                  </a:lnTo>
                  <a:lnTo>
                    <a:pt x="1613" y="2547"/>
                  </a:lnTo>
                  <a:lnTo>
                    <a:pt x="962" y="1415"/>
                  </a:lnTo>
                  <a:lnTo>
                    <a:pt x="283" y="312"/>
                  </a:lnTo>
                  <a:lnTo>
                    <a:pt x="255" y="256"/>
                  </a:lnTo>
                  <a:lnTo>
                    <a:pt x="199" y="227"/>
                  </a:lnTo>
                  <a:lnTo>
                    <a:pt x="142" y="227"/>
                  </a:lnTo>
                  <a:lnTo>
                    <a:pt x="85" y="256"/>
                  </a:lnTo>
                  <a:lnTo>
                    <a:pt x="57" y="312"/>
                  </a:lnTo>
                  <a:lnTo>
                    <a:pt x="29" y="369"/>
                  </a:lnTo>
                  <a:lnTo>
                    <a:pt x="1" y="425"/>
                  </a:lnTo>
                  <a:lnTo>
                    <a:pt x="29" y="482"/>
                  </a:lnTo>
                  <a:lnTo>
                    <a:pt x="679" y="1726"/>
                  </a:lnTo>
                  <a:lnTo>
                    <a:pt x="1387" y="2971"/>
                  </a:lnTo>
                  <a:lnTo>
                    <a:pt x="2801" y="5404"/>
                  </a:lnTo>
                  <a:lnTo>
                    <a:pt x="2829" y="5460"/>
                  </a:lnTo>
                  <a:lnTo>
                    <a:pt x="2886" y="5489"/>
                  </a:lnTo>
                  <a:lnTo>
                    <a:pt x="2999" y="5489"/>
                  </a:lnTo>
                  <a:lnTo>
                    <a:pt x="3084" y="5432"/>
                  </a:lnTo>
                  <a:lnTo>
                    <a:pt x="3112" y="5404"/>
                  </a:lnTo>
                  <a:lnTo>
                    <a:pt x="3140" y="5347"/>
                  </a:lnTo>
                  <a:lnTo>
                    <a:pt x="3452" y="4018"/>
                  </a:lnTo>
                  <a:lnTo>
                    <a:pt x="3763" y="2716"/>
                  </a:lnTo>
                  <a:lnTo>
                    <a:pt x="4130" y="1415"/>
                  </a:lnTo>
                  <a:lnTo>
                    <a:pt x="4555" y="142"/>
                  </a:lnTo>
                  <a:lnTo>
                    <a:pt x="4555" y="86"/>
                  </a:lnTo>
                  <a:lnTo>
                    <a:pt x="4526" y="58"/>
                  </a:lnTo>
                  <a:lnTo>
                    <a:pt x="447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5772;p40">
              <a:extLst>
                <a:ext uri="{FF2B5EF4-FFF2-40B4-BE49-F238E27FC236}">
                  <a16:creationId xmlns:a16="http://schemas.microsoft.com/office/drawing/2014/main" xmlns="" id="{C73E6CD9-3970-4206-A16E-9216FE072C32}"/>
                </a:ext>
              </a:extLst>
            </p:cNvPr>
            <p:cNvSpPr/>
            <p:nvPr/>
          </p:nvSpPr>
          <p:spPr>
            <a:xfrm>
              <a:off x="4215900" y="2399600"/>
              <a:ext cx="113875" cy="154175"/>
            </a:xfrm>
            <a:custGeom>
              <a:avLst/>
              <a:gdLst/>
              <a:ahLst/>
              <a:cxnLst/>
              <a:rect l="l" t="t" r="r" b="b"/>
              <a:pathLst>
                <a:path w="4555" h="6167" extrusionOk="0">
                  <a:moveTo>
                    <a:pt x="4413" y="0"/>
                  </a:moveTo>
                  <a:lnTo>
                    <a:pt x="4385" y="28"/>
                  </a:lnTo>
                  <a:lnTo>
                    <a:pt x="4357" y="57"/>
                  </a:lnTo>
                  <a:lnTo>
                    <a:pt x="4187" y="424"/>
                  </a:lnTo>
                  <a:lnTo>
                    <a:pt x="4074" y="792"/>
                  </a:lnTo>
                  <a:lnTo>
                    <a:pt x="3847" y="1528"/>
                  </a:lnTo>
                  <a:lnTo>
                    <a:pt x="3338" y="2970"/>
                  </a:lnTo>
                  <a:lnTo>
                    <a:pt x="2546" y="5431"/>
                  </a:lnTo>
                  <a:lnTo>
                    <a:pt x="2122" y="4384"/>
                  </a:lnTo>
                  <a:lnTo>
                    <a:pt x="1669" y="3338"/>
                  </a:lnTo>
                  <a:lnTo>
                    <a:pt x="1330" y="2716"/>
                  </a:lnTo>
                  <a:lnTo>
                    <a:pt x="990" y="2093"/>
                  </a:lnTo>
                  <a:lnTo>
                    <a:pt x="623" y="1499"/>
                  </a:lnTo>
                  <a:lnTo>
                    <a:pt x="425" y="1216"/>
                  </a:lnTo>
                  <a:lnTo>
                    <a:pt x="198" y="934"/>
                  </a:lnTo>
                  <a:lnTo>
                    <a:pt x="170" y="934"/>
                  </a:lnTo>
                  <a:lnTo>
                    <a:pt x="142" y="905"/>
                  </a:lnTo>
                  <a:lnTo>
                    <a:pt x="57" y="934"/>
                  </a:lnTo>
                  <a:lnTo>
                    <a:pt x="0" y="990"/>
                  </a:lnTo>
                  <a:lnTo>
                    <a:pt x="0" y="1047"/>
                  </a:lnTo>
                  <a:lnTo>
                    <a:pt x="0" y="1075"/>
                  </a:lnTo>
                  <a:lnTo>
                    <a:pt x="170" y="1386"/>
                  </a:lnTo>
                  <a:lnTo>
                    <a:pt x="340" y="1669"/>
                  </a:lnTo>
                  <a:lnTo>
                    <a:pt x="679" y="2235"/>
                  </a:lnTo>
                  <a:lnTo>
                    <a:pt x="1019" y="2857"/>
                  </a:lnTo>
                  <a:lnTo>
                    <a:pt x="1330" y="3451"/>
                  </a:lnTo>
                  <a:lnTo>
                    <a:pt x="1613" y="4073"/>
                  </a:lnTo>
                  <a:lnTo>
                    <a:pt x="1896" y="4724"/>
                  </a:lnTo>
                  <a:lnTo>
                    <a:pt x="2150" y="5403"/>
                  </a:lnTo>
                  <a:lnTo>
                    <a:pt x="2377" y="6053"/>
                  </a:lnTo>
                  <a:lnTo>
                    <a:pt x="2405" y="6110"/>
                  </a:lnTo>
                  <a:lnTo>
                    <a:pt x="2461" y="6167"/>
                  </a:lnTo>
                  <a:lnTo>
                    <a:pt x="2546" y="6167"/>
                  </a:lnTo>
                  <a:lnTo>
                    <a:pt x="2659" y="6138"/>
                  </a:lnTo>
                  <a:lnTo>
                    <a:pt x="2688" y="6082"/>
                  </a:lnTo>
                  <a:lnTo>
                    <a:pt x="2716" y="6025"/>
                  </a:lnTo>
                  <a:lnTo>
                    <a:pt x="3678" y="3083"/>
                  </a:lnTo>
                  <a:lnTo>
                    <a:pt x="4130" y="1612"/>
                  </a:lnTo>
                  <a:lnTo>
                    <a:pt x="4357" y="877"/>
                  </a:lnTo>
                  <a:lnTo>
                    <a:pt x="4470" y="509"/>
                  </a:lnTo>
                  <a:lnTo>
                    <a:pt x="4555" y="142"/>
                  </a:lnTo>
                  <a:lnTo>
                    <a:pt x="4555" y="113"/>
                  </a:lnTo>
                  <a:lnTo>
                    <a:pt x="4555" y="57"/>
                  </a:lnTo>
                  <a:lnTo>
                    <a:pt x="4498" y="28"/>
                  </a:lnTo>
                  <a:lnTo>
                    <a:pt x="441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5773;p40">
              <a:extLst>
                <a:ext uri="{FF2B5EF4-FFF2-40B4-BE49-F238E27FC236}">
                  <a16:creationId xmlns:a16="http://schemas.microsoft.com/office/drawing/2014/main" xmlns="" id="{03BE2D37-78C5-4D4C-A0D7-E691A0B0FCC8}"/>
                </a:ext>
              </a:extLst>
            </p:cNvPr>
            <p:cNvSpPr/>
            <p:nvPr/>
          </p:nvSpPr>
          <p:spPr>
            <a:xfrm>
              <a:off x="4696775" y="2485150"/>
              <a:ext cx="522600" cy="517675"/>
            </a:xfrm>
            <a:custGeom>
              <a:avLst/>
              <a:gdLst/>
              <a:ahLst/>
              <a:cxnLst/>
              <a:rect l="l" t="t" r="r" b="b"/>
              <a:pathLst>
                <a:path w="20904" h="20707" extrusionOk="0">
                  <a:moveTo>
                    <a:pt x="20055" y="1"/>
                  </a:moveTo>
                  <a:lnTo>
                    <a:pt x="18980" y="1274"/>
                  </a:lnTo>
                  <a:lnTo>
                    <a:pt x="17877" y="2518"/>
                  </a:lnTo>
                  <a:lnTo>
                    <a:pt x="16718" y="3706"/>
                  </a:lnTo>
                  <a:lnTo>
                    <a:pt x="15558" y="4894"/>
                  </a:lnTo>
                  <a:lnTo>
                    <a:pt x="14370" y="6054"/>
                  </a:lnTo>
                  <a:lnTo>
                    <a:pt x="13182" y="7185"/>
                  </a:lnTo>
                  <a:lnTo>
                    <a:pt x="11937" y="8317"/>
                  </a:lnTo>
                  <a:lnTo>
                    <a:pt x="10693" y="9392"/>
                  </a:lnTo>
                  <a:lnTo>
                    <a:pt x="9420" y="10467"/>
                  </a:lnTo>
                  <a:lnTo>
                    <a:pt x="8118" y="11485"/>
                  </a:lnTo>
                  <a:lnTo>
                    <a:pt x="6817" y="12532"/>
                  </a:lnTo>
                  <a:lnTo>
                    <a:pt x="5488" y="13522"/>
                  </a:lnTo>
                  <a:lnTo>
                    <a:pt x="4130" y="14483"/>
                  </a:lnTo>
                  <a:lnTo>
                    <a:pt x="2772" y="15445"/>
                  </a:lnTo>
                  <a:lnTo>
                    <a:pt x="1386" y="16379"/>
                  </a:lnTo>
                  <a:lnTo>
                    <a:pt x="0" y="17312"/>
                  </a:lnTo>
                  <a:lnTo>
                    <a:pt x="368" y="17680"/>
                  </a:lnTo>
                  <a:lnTo>
                    <a:pt x="736" y="18019"/>
                  </a:lnTo>
                  <a:lnTo>
                    <a:pt x="1528" y="18698"/>
                  </a:lnTo>
                  <a:lnTo>
                    <a:pt x="2235" y="19264"/>
                  </a:lnTo>
                  <a:lnTo>
                    <a:pt x="2631" y="19547"/>
                  </a:lnTo>
                  <a:lnTo>
                    <a:pt x="2999" y="19801"/>
                  </a:lnTo>
                  <a:lnTo>
                    <a:pt x="3395" y="20027"/>
                  </a:lnTo>
                  <a:lnTo>
                    <a:pt x="3791" y="20225"/>
                  </a:lnTo>
                  <a:lnTo>
                    <a:pt x="4215" y="20423"/>
                  </a:lnTo>
                  <a:lnTo>
                    <a:pt x="4639" y="20565"/>
                  </a:lnTo>
                  <a:lnTo>
                    <a:pt x="5092" y="20650"/>
                  </a:lnTo>
                  <a:lnTo>
                    <a:pt x="5544" y="20706"/>
                  </a:lnTo>
                  <a:lnTo>
                    <a:pt x="5997" y="20678"/>
                  </a:lnTo>
                  <a:lnTo>
                    <a:pt x="6450" y="20621"/>
                  </a:lnTo>
                  <a:lnTo>
                    <a:pt x="6902" y="20508"/>
                  </a:lnTo>
                  <a:lnTo>
                    <a:pt x="7100" y="20423"/>
                  </a:lnTo>
                  <a:lnTo>
                    <a:pt x="7298" y="20339"/>
                  </a:lnTo>
                  <a:lnTo>
                    <a:pt x="7496" y="20225"/>
                  </a:lnTo>
                  <a:lnTo>
                    <a:pt x="7694" y="20084"/>
                  </a:lnTo>
                  <a:lnTo>
                    <a:pt x="7864" y="19943"/>
                  </a:lnTo>
                  <a:lnTo>
                    <a:pt x="8005" y="19773"/>
                  </a:lnTo>
                  <a:lnTo>
                    <a:pt x="8175" y="19575"/>
                  </a:lnTo>
                  <a:lnTo>
                    <a:pt x="8316" y="19377"/>
                  </a:lnTo>
                  <a:lnTo>
                    <a:pt x="8430" y="19179"/>
                  </a:lnTo>
                  <a:lnTo>
                    <a:pt x="8514" y="18953"/>
                  </a:lnTo>
                  <a:lnTo>
                    <a:pt x="8684" y="18500"/>
                  </a:lnTo>
                  <a:lnTo>
                    <a:pt x="8797" y="18019"/>
                  </a:lnTo>
                  <a:lnTo>
                    <a:pt x="8854" y="17510"/>
                  </a:lnTo>
                  <a:lnTo>
                    <a:pt x="8910" y="17029"/>
                  </a:lnTo>
                  <a:lnTo>
                    <a:pt x="8967" y="16011"/>
                  </a:lnTo>
                  <a:lnTo>
                    <a:pt x="9024" y="15502"/>
                  </a:lnTo>
                  <a:lnTo>
                    <a:pt x="9108" y="14993"/>
                  </a:lnTo>
                  <a:lnTo>
                    <a:pt x="9250" y="14512"/>
                  </a:lnTo>
                  <a:lnTo>
                    <a:pt x="9448" y="14031"/>
                  </a:lnTo>
                  <a:lnTo>
                    <a:pt x="9561" y="13804"/>
                  </a:lnTo>
                  <a:lnTo>
                    <a:pt x="9674" y="13606"/>
                  </a:lnTo>
                  <a:lnTo>
                    <a:pt x="9816" y="13408"/>
                  </a:lnTo>
                  <a:lnTo>
                    <a:pt x="9985" y="13239"/>
                  </a:lnTo>
                  <a:lnTo>
                    <a:pt x="10155" y="13069"/>
                  </a:lnTo>
                  <a:lnTo>
                    <a:pt x="10325" y="12928"/>
                  </a:lnTo>
                  <a:lnTo>
                    <a:pt x="10551" y="12814"/>
                  </a:lnTo>
                  <a:lnTo>
                    <a:pt x="10777" y="12730"/>
                  </a:lnTo>
                  <a:lnTo>
                    <a:pt x="10975" y="12673"/>
                  </a:lnTo>
                  <a:lnTo>
                    <a:pt x="11202" y="12645"/>
                  </a:lnTo>
                  <a:lnTo>
                    <a:pt x="11428" y="12616"/>
                  </a:lnTo>
                  <a:lnTo>
                    <a:pt x="11654" y="12616"/>
                  </a:lnTo>
                  <a:lnTo>
                    <a:pt x="12107" y="12645"/>
                  </a:lnTo>
                  <a:lnTo>
                    <a:pt x="12588" y="12730"/>
                  </a:lnTo>
                  <a:lnTo>
                    <a:pt x="13040" y="12786"/>
                  </a:lnTo>
                  <a:lnTo>
                    <a:pt x="13493" y="12814"/>
                  </a:lnTo>
                  <a:lnTo>
                    <a:pt x="13945" y="12814"/>
                  </a:lnTo>
                  <a:lnTo>
                    <a:pt x="14172" y="12758"/>
                  </a:lnTo>
                  <a:lnTo>
                    <a:pt x="14398" y="12701"/>
                  </a:lnTo>
                  <a:lnTo>
                    <a:pt x="14624" y="12616"/>
                  </a:lnTo>
                  <a:lnTo>
                    <a:pt x="14822" y="12475"/>
                  </a:lnTo>
                  <a:lnTo>
                    <a:pt x="15020" y="12334"/>
                  </a:lnTo>
                  <a:lnTo>
                    <a:pt x="15190" y="12192"/>
                  </a:lnTo>
                  <a:lnTo>
                    <a:pt x="15360" y="11994"/>
                  </a:lnTo>
                  <a:lnTo>
                    <a:pt x="15501" y="11796"/>
                  </a:lnTo>
                  <a:lnTo>
                    <a:pt x="15614" y="11570"/>
                  </a:lnTo>
                  <a:lnTo>
                    <a:pt x="15728" y="11344"/>
                  </a:lnTo>
                  <a:lnTo>
                    <a:pt x="15926" y="10863"/>
                  </a:lnTo>
                  <a:lnTo>
                    <a:pt x="16039" y="10354"/>
                  </a:lnTo>
                  <a:lnTo>
                    <a:pt x="16124" y="9816"/>
                  </a:lnTo>
                  <a:lnTo>
                    <a:pt x="16180" y="9307"/>
                  </a:lnTo>
                  <a:lnTo>
                    <a:pt x="16208" y="8713"/>
                  </a:lnTo>
                  <a:lnTo>
                    <a:pt x="16237" y="8119"/>
                  </a:lnTo>
                  <a:lnTo>
                    <a:pt x="16293" y="7497"/>
                  </a:lnTo>
                  <a:lnTo>
                    <a:pt x="16350" y="7185"/>
                  </a:lnTo>
                  <a:lnTo>
                    <a:pt x="16406" y="6874"/>
                  </a:lnTo>
                  <a:lnTo>
                    <a:pt x="16491" y="6591"/>
                  </a:lnTo>
                  <a:lnTo>
                    <a:pt x="16604" y="6309"/>
                  </a:lnTo>
                  <a:lnTo>
                    <a:pt x="16746" y="5997"/>
                  </a:lnTo>
                  <a:lnTo>
                    <a:pt x="16944" y="5715"/>
                  </a:lnTo>
                  <a:lnTo>
                    <a:pt x="17170" y="5460"/>
                  </a:lnTo>
                  <a:lnTo>
                    <a:pt x="17396" y="5234"/>
                  </a:lnTo>
                  <a:lnTo>
                    <a:pt x="17651" y="5036"/>
                  </a:lnTo>
                  <a:lnTo>
                    <a:pt x="17934" y="4866"/>
                  </a:lnTo>
                  <a:lnTo>
                    <a:pt x="18245" y="4725"/>
                  </a:lnTo>
                  <a:lnTo>
                    <a:pt x="18556" y="4555"/>
                  </a:lnTo>
                  <a:lnTo>
                    <a:pt x="19065" y="4357"/>
                  </a:lnTo>
                  <a:lnTo>
                    <a:pt x="19603" y="4131"/>
                  </a:lnTo>
                  <a:lnTo>
                    <a:pt x="19857" y="3989"/>
                  </a:lnTo>
                  <a:lnTo>
                    <a:pt x="20112" y="3848"/>
                  </a:lnTo>
                  <a:lnTo>
                    <a:pt x="20310" y="3650"/>
                  </a:lnTo>
                  <a:lnTo>
                    <a:pt x="20508" y="3452"/>
                  </a:lnTo>
                  <a:lnTo>
                    <a:pt x="20678" y="3169"/>
                  </a:lnTo>
                  <a:lnTo>
                    <a:pt x="20791" y="2886"/>
                  </a:lnTo>
                  <a:lnTo>
                    <a:pt x="20876" y="2575"/>
                  </a:lnTo>
                  <a:lnTo>
                    <a:pt x="20904" y="2264"/>
                  </a:lnTo>
                  <a:lnTo>
                    <a:pt x="20876" y="1953"/>
                  </a:lnTo>
                  <a:lnTo>
                    <a:pt x="20847" y="1641"/>
                  </a:lnTo>
                  <a:lnTo>
                    <a:pt x="20763" y="1359"/>
                  </a:lnTo>
                  <a:lnTo>
                    <a:pt x="20678" y="1076"/>
                  </a:lnTo>
                  <a:lnTo>
                    <a:pt x="20536" y="793"/>
                  </a:lnTo>
                  <a:lnTo>
                    <a:pt x="20395" y="510"/>
                  </a:lnTo>
                  <a:lnTo>
                    <a:pt x="20225" y="255"/>
                  </a:lnTo>
                  <a:lnTo>
                    <a:pt x="20055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5774;p40">
              <a:extLst>
                <a:ext uri="{FF2B5EF4-FFF2-40B4-BE49-F238E27FC236}">
                  <a16:creationId xmlns:a16="http://schemas.microsoft.com/office/drawing/2014/main" xmlns="" id="{69253B8E-51DA-4E5C-A334-949B43433EDE}"/>
                </a:ext>
              </a:extLst>
            </p:cNvPr>
            <p:cNvSpPr/>
            <p:nvPr/>
          </p:nvSpPr>
          <p:spPr>
            <a:xfrm>
              <a:off x="4645850" y="2457575"/>
              <a:ext cx="552325" cy="460375"/>
            </a:xfrm>
            <a:custGeom>
              <a:avLst/>
              <a:gdLst/>
              <a:ahLst/>
              <a:cxnLst/>
              <a:rect l="l" t="t" r="r" b="b"/>
              <a:pathLst>
                <a:path w="22093" h="18415" extrusionOk="0">
                  <a:moveTo>
                    <a:pt x="20112" y="1"/>
                  </a:moveTo>
                  <a:lnTo>
                    <a:pt x="19801" y="29"/>
                  </a:lnTo>
                  <a:lnTo>
                    <a:pt x="19631" y="85"/>
                  </a:lnTo>
                  <a:lnTo>
                    <a:pt x="19490" y="142"/>
                  </a:lnTo>
                  <a:lnTo>
                    <a:pt x="19179" y="312"/>
                  </a:lnTo>
                  <a:lnTo>
                    <a:pt x="18896" y="510"/>
                  </a:lnTo>
                  <a:lnTo>
                    <a:pt x="18641" y="764"/>
                  </a:lnTo>
                  <a:lnTo>
                    <a:pt x="18443" y="1019"/>
                  </a:lnTo>
                  <a:lnTo>
                    <a:pt x="18245" y="1302"/>
                  </a:lnTo>
                  <a:lnTo>
                    <a:pt x="18076" y="1613"/>
                  </a:lnTo>
                  <a:lnTo>
                    <a:pt x="17736" y="2235"/>
                  </a:lnTo>
                  <a:lnTo>
                    <a:pt x="17397" y="2858"/>
                  </a:lnTo>
                  <a:lnTo>
                    <a:pt x="17199" y="3169"/>
                  </a:lnTo>
                  <a:lnTo>
                    <a:pt x="17001" y="3452"/>
                  </a:lnTo>
                  <a:lnTo>
                    <a:pt x="16775" y="3706"/>
                  </a:lnTo>
                  <a:lnTo>
                    <a:pt x="16548" y="3932"/>
                  </a:lnTo>
                  <a:lnTo>
                    <a:pt x="16265" y="4130"/>
                  </a:lnTo>
                  <a:lnTo>
                    <a:pt x="15926" y="4300"/>
                  </a:lnTo>
                  <a:lnTo>
                    <a:pt x="15756" y="4357"/>
                  </a:lnTo>
                  <a:lnTo>
                    <a:pt x="15558" y="4413"/>
                  </a:lnTo>
                  <a:lnTo>
                    <a:pt x="15162" y="4470"/>
                  </a:lnTo>
                  <a:lnTo>
                    <a:pt x="14766" y="4470"/>
                  </a:lnTo>
                  <a:lnTo>
                    <a:pt x="14370" y="4413"/>
                  </a:lnTo>
                  <a:lnTo>
                    <a:pt x="13974" y="4328"/>
                  </a:lnTo>
                  <a:lnTo>
                    <a:pt x="13578" y="4215"/>
                  </a:lnTo>
                  <a:lnTo>
                    <a:pt x="12786" y="3961"/>
                  </a:lnTo>
                  <a:lnTo>
                    <a:pt x="12390" y="3848"/>
                  </a:lnTo>
                  <a:lnTo>
                    <a:pt x="11994" y="3734"/>
                  </a:lnTo>
                  <a:lnTo>
                    <a:pt x="11570" y="3650"/>
                  </a:lnTo>
                  <a:lnTo>
                    <a:pt x="11174" y="3593"/>
                  </a:lnTo>
                  <a:lnTo>
                    <a:pt x="10778" y="3593"/>
                  </a:lnTo>
                  <a:lnTo>
                    <a:pt x="10382" y="3650"/>
                  </a:lnTo>
                  <a:lnTo>
                    <a:pt x="10184" y="3706"/>
                  </a:lnTo>
                  <a:lnTo>
                    <a:pt x="10014" y="3763"/>
                  </a:lnTo>
                  <a:lnTo>
                    <a:pt x="9844" y="3848"/>
                  </a:lnTo>
                  <a:lnTo>
                    <a:pt x="9675" y="3961"/>
                  </a:lnTo>
                  <a:lnTo>
                    <a:pt x="9392" y="4187"/>
                  </a:lnTo>
                  <a:lnTo>
                    <a:pt x="9165" y="4442"/>
                  </a:lnTo>
                  <a:lnTo>
                    <a:pt x="8967" y="4753"/>
                  </a:lnTo>
                  <a:lnTo>
                    <a:pt x="8826" y="5092"/>
                  </a:lnTo>
                  <a:lnTo>
                    <a:pt x="8713" y="5432"/>
                  </a:lnTo>
                  <a:lnTo>
                    <a:pt x="8628" y="5799"/>
                  </a:lnTo>
                  <a:lnTo>
                    <a:pt x="8571" y="6167"/>
                  </a:lnTo>
                  <a:lnTo>
                    <a:pt x="8515" y="6535"/>
                  </a:lnTo>
                  <a:lnTo>
                    <a:pt x="8430" y="7270"/>
                  </a:lnTo>
                  <a:lnTo>
                    <a:pt x="8373" y="7638"/>
                  </a:lnTo>
                  <a:lnTo>
                    <a:pt x="8289" y="7977"/>
                  </a:lnTo>
                  <a:lnTo>
                    <a:pt x="8204" y="8345"/>
                  </a:lnTo>
                  <a:lnTo>
                    <a:pt x="8062" y="8684"/>
                  </a:lnTo>
                  <a:lnTo>
                    <a:pt x="7921" y="8996"/>
                  </a:lnTo>
                  <a:lnTo>
                    <a:pt x="7695" y="9279"/>
                  </a:lnTo>
                  <a:lnTo>
                    <a:pt x="7553" y="9420"/>
                  </a:lnTo>
                  <a:lnTo>
                    <a:pt x="7412" y="9561"/>
                  </a:lnTo>
                  <a:lnTo>
                    <a:pt x="7101" y="9788"/>
                  </a:lnTo>
                  <a:lnTo>
                    <a:pt x="6761" y="9986"/>
                  </a:lnTo>
                  <a:lnTo>
                    <a:pt x="6393" y="10127"/>
                  </a:lnTo>
                  <a:lnTo>
                    <a:pt x="5997" y="10212"/>
                  </a:lnTo>
                  <a:lnTo>
                    <a:pt x="5601" y="10297"/>
                  </a:lnTo>
                  <a:lnTo>
                    <a:pt x="5177" y="10353"/>
                  </a:lnTo>
                  <a:lnTo>
                    <a:pt x="4781" y="10382"/>
                  </a:lnTo>
                  <a:lnTo>
                    <a:pt x="3961" y="10438"/>
                  </a:lnTo>
                  <a:lnTo>
                    <a:pt x="3565" y="10467"/>
                  </a:lnTo>
                  <a:lnTo>
                    <a:pt x="3169" y="10495"/>
                  </a:lnTo>
                  <a:lnTo>
                    <a:pt x="2773" y="10551"/>
                  </a:lnTo>
                  <a:lnTo>
                    <a:pt x="2377" y="10665"/>
                  </a:lnTo>
                  <a:lnTo>
                    <a:pt x="2009" y="10778"/>
                  </a:lnTo>
                  <a:lnTo>
                    <a:pt x="1641" y="10976"/>
                  </a:lnTo>
                  <a:lnTo>
                    <a:pt x="1358" y="11145"/>
                  </a:lnTo>
                  <a:lnTo>
                    <a:pt x="1132" y="11343"/>
                  </a:lnTo>
                  <a:lnTo>
                    <a:pt x="906" y="11598"/>
                  </a:lnTo>
                  <a:lnTo>
                    <a:pt x="708" y="11853"/>
                  </a:lnTo>
                  <a:lnTo>
                    <a:pt x="510" y="12107"/>
                  </a:lnTo>
                  <a:lnTo>
                    <a:pt x="368" y="12390"/>
                  </a:lnTo>
                  <a:lnTo>
                    <a:pt x="255" y="12701"/>
                  </a:lnTo>
                  <a:lnTo>
                    <a:pt x="142" y="13041"/>
                  </a:lnTo>
                  <a:lnTo>
                    <a:pt x="85" y="13352"/>
                  </a:lnTo>
                  <a:lnTo>
                    <a:pt x="29" y="13691"/>
                  </a:lnTo>
                  <a:lnTo>
                    <a:pt x="1" y="14031"/>
                  </a:lnTo>
                  <a:lnTo>
                    <a:pt x="1" y="14370"/>
                  </a:lnTo>
                  <a:lnTo>
                    <a:pt x="29" y="14709"/>
                  </a:lnTo>
                  <a:lnTo>
                    <a:pt x="85" y="15049"/>
                  </a:lnTo>
                  <a:lnTo>
                    <a:pt x="170" y="15360"/>
                  </a:lnTo>
                  <a:lnTo>
                    <a:pt x="255" y="15699"/>
                  </a:lnTo>
                  <a:lnTo>
                    <a:pt x="425" y="16067"/>
                  </a:lnTo>
                  <a:lnTo>
                    <a:pt x="595" y="16435"/>
                  </a:lnTo>
                  <a:lnTo>
                    <a:pt x="793" y="16803"/>
                  </a:lnTo>
                  <a:lnTo>
                    <a:pt x="991" y="17142"/>
                  </a:lnTo>
                  <a:lnTo>
                    <a:pt x="1245" y="17482"/>
                  </a:lnTo>
                  <a:lnTo>
                    <a:pt x="1500" y="17793"/>
                  </a:lnTo>
                  <a:lnTo>
                    <a:pt x="2037" y="18415"/>
                  </a:lnTo>
                  <a:lnTo>
                    <a:pt x="3423" y="17482"/>
                  </a:lnTo>
                  <a:lnTo>
                    <a:pt x="4809" y="16548"/>
                  </a:lnTo>
                  <a:lnTo>
                    <a:pt x="6167" y="15586"/>
                  </a:lnTo>
                  <a:lnTo>
                    <a:pt x="7525" y="14625"/>
                  </a:lnTo>
                  <a:lnTo>
                    <a:pt x="8854" y="13635"/>
                  </a:lnTo>
                  <a:lnTo>
                    <a:pt x="10155" y="12588"/>
                  </a:lnTo>
                  <a:lnTo>
                    <a:pt x="11457" y="11570"/>
                  </a:lnTo>
                  <a:lnTo>
                    <a:pt x="12730" y="10495"/>
                  </a:lnTo>
                  <a:lnTo>
                    <a:pt x="13974" y="9420"/>
                  </a:lnTo>
                  <a:lnTo>
                    <a:pt x="15219" y="8288"/>
                  </a:lnTo>
                  <a:lnTo>
                    <a:pt x="16407" y="7157"/>
                  </a:lnTo>
                  <a:lnTo>
                    <a:pt x="17595" y="5997"/>
                  </a:lnTo>
                  <a:lnTo>
                    <a:pt x="18755" y="4809"/>
                  </a:lnTo>
                  <a:lnTo>
                    <a:pt x="19914" y="3621"/>
                  </a:lnTo>
                  <a:lnTo>
                    <a:pt x="21017" y="2377"/>
                  </a:lnTo>
                  <a:lnTo>
                    <a:pt x="22092" y="1104"/>
                  </a:lnTo>
                  <a:lnTo>
                    <a:pt x="21809" y="793"/>
                  </a:lnTo>
                  <a:lnTo>
                    <a:pt x="21583" y="595"/>
                  </a:lnTo>
                  <a:lnTo>
                    <a:pt x="21329" y="397"/>
                  </a:lnTo>
                  <a:lnTo>
                    <a:pt x="21046" y="227"/>
                  </a:lnTo>
                  <a:lnTo>
                    <a:pt x="20735" y="85"/>
                  </a:lnTo>
                  <a:lnTo>
                    <a:pt x="20423" y="29"/>
                  </a:lnTo>
                  <a:lnTo>
                    <a:pt x="2011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5775;p40">
              <a:extLst>
                <a:ext uri="{FF2B5EF4-FFF2-40B4-BE49-F238E27FC236}">
                  <a16:creationId xmlns:a16="http://schemas.microsoft.com/office/drawing/2014/main" xmlns="" id="{E7880397-E7B4-449E-982A-93D51006B653}"/>
                </a:ext>
              </a:extLst>
            </p:cNvPr>
            <p:cNvSpPr/>
            <p:nvPr/>
          </p:nvSpPr>
          <p:spPr>
            <a:xfrm>
              <a:off x="4671300" y="2509200"/>
              <a:ext cx="516275" cy="417250"/>
            </a:xfrm>
            <a:custGeom>
              <a:avLst/>
              <a:gdLst/>
              <a:ahLst/>
              <a:cxnLst/>
              <a:rect l="l" t="t" r="r" b="b"/>
              <a:pathLst>
                <a:path w="20651" h="16690" extrusionOk="0">
                  <a:moveTo>
                    <a:pt x="20537" y="0"/>
                  </a:moveTo>
                  <a:lnTo>
                    <a:pt x="20509" y="29"/>
                  </a:lnTo>
                  <a:lnTo>
                    <a:pt x="20480" y="29"/>
                  </a:lnTo>
                  <a:lnTo>
                    <a:pt x="18415" y="2065"/>
                  </a:lnTo>
                  <a:lnTo>
                    <a:pt x="17369" y="3055"/>
                  </a:lnTo>
                  <a:lnTo>
                    <a:pt x="16294" y="4045"/>
                  </a:lnTo>
                  <a:lnTo>
                    <a:pt x="14399" y="5743"/>
                  </a:lnTo>
                  <a:lnTo>
                    <a:pt x="12475" y="7383"/>
                  </a:lnTo>
                  <a:lnTo>
                    <a:pt x="10495" y="8996"/>
                  </a:lnTo>
                  <a:lnTo>
                    <a:pt x="8487" y="10551"/>
                  </a:lnTo>
                  <a:lnTo>
                    <a:pt x="6422" y="12079"/>
                  </a:lnTo>
                  <a:lnTo>
                    <a:pt x="4357" y="13550"/>
                  </a:lnTo>
                  <a:lnTo>
                    <a:pt x="3282" y="14257"/>
                  </a:lnTo>
                  <a:lnTo>
                    <a:pt x="2207" y="14964"/>
                  </a:lnTo>
                  <a:lnTo>
                    <a:pt x="86" y="16378"/>
                  </a:lnTo>
                  <a:lnTo>
                    <a:pt x="29" y="16435"/>
                  </a:lnTo>
                  <a:lnTo>
                    <a:pt x="1" y="16491"/>
                  </a:lnTo>
                  <a:lnTo>
                    <a:pt x="1" y="16548"/>
                  </a:lnTo>
                  <a:lnTo>
                    <a:pt x="29" y="16605"/>
                  </a:lnTo>
                  <a:lnTo>
                    <a:pt x="86" y="16661"/>
                  </a:lnTo>
                  <a:lnTo>
                    <a:pt x="142" y="16689"/>
                  </a:lnTo>
                  <a:lnTo>
                    <a:pt x="227" y="16689"/>
                  </a:lnTo>
                  <a:lnTo>
                    <a:pt x="284" y="16661"/>
                  </a:lnTo>
                  <a:lnTo>
                    <a:pt x="1528" y="15926"/>
                  </a:lnTo>
                  <a:lnTo>
                    <a:pt x="2745" y="15134"/>
                  </a:lnTo>
                  <a:lnTo>
                    <a:pt x="3933" y="14342"/>
                  </a:lnTo>
                  <a:lnTo>
                    <a:pt x="5121" y="13521"/>
                  </a:lnTo>
                  <a:lnTo>
                    <a:pt x="7186" y="12022"/>
                  </a:lnTo>
                  <a:lnTo>
                    <a:pt x="9251" y="10466"/>
                  </a:lnTo>
                  <a:lnTo>
                    <a:pt x="11259" y="8854"/>
                  </a:lnTo>
                  <a:lnTo>
                    <a:pt x="13211" y="7214"/>
                  </a:lnTo>
                  <a:lnTo>
                    <a:pt x="15134" y="5545"/>
                  </a:lnTo>
                  <a:lnTo>
                    <a:pt x="16096" y="4668"/>
                  </a:lnTo>
                  <a:lnTo>
                    <a:pt x="17029" y="3791"/>
                  </a:lnTo>
                  <a:lnTo>
                    <a:pt x="17935" y="2914"/>
                  </a:lnTo>
                  <a:lnTo>
                    <a:pt x="18868" y="2009"/>
                  </a:lnTo>
                  <a:lnTo>
                    <a:pt x="19745" y="1104"/>
                  </a:lnTo>
                  <a:lnTo>
                    <a:pt x="20622" y="170"/>
                  </a:lnTo>
                  <a:lnTo>
                    <a:pt x="20650" y="142"/>
                  </a:lnTo>
                  <a:lnTo>
                    <a:pt x="20650" y="114"/>
                  </a:lnTo>
                  <a:lnTo>
                    <a:pt x="20622" y="29"/>
                  </a:lnTo>
                  <a:lnTo>
                    <a:pt x="2053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5776;p40">
              <a:extLst>
                <a:ext uri="{FF2B5EF4-FFF2-40B4-BE49-F238E27FC236}">
                  <a16:creationId xmlns:a16="http://schemas.microsoft.com/office/drawing/2014/main" xmlns="" id="{9F9E782A-7025-44D8-BB1F-6E627D7253F4}"/>
                </a:ext>
              </a:extLst>
            </p:cNvPr>
            <p:cNvSpPr/>
            <p:nvPr/>
          </p:nvSpPr>
          <p:spPr>
            <a:xfrm>
              <a:off x="5109050" y="2489400"/>
              <a:ext cx="79225" cy="96900"/>
            </a:xfrm>
            <a:custGeom>
              <a:avLst/>
              <a:gdLst/>
              <a:ahLst/>
              <a:cxnLst/>
              <a:rect l="l" t="t" r="r" b="b"/>
              <a:pathLst>
                <a:path w="3169" h="3876" extrusionOk="0">
                  <a:moveTo>
                    <a:pt x="1103" y="0"/>
                  </a:moveTo>
                  <a:lnTo>
                    <a:pt x="1047" y="29"/>
                  </a:lnTo>
                  <a:lnTo>
                    <a:pt x="990" y="57"/>
                  </a:lnTo>
                  <a:lnTo>
                    <a:pt x="990" y="114"/>
                  </a:lnTo>
                  <a:lnTo>
                    <a:pt x="821" y="1019"/>
                  </a:lnTo>
                  <a:lnTo>
                    <a:pt x="736" y="1471"/>
                  </a:lnTo>
                  <a:lnTo>
                    <a:pt x="623" y="1924"/>
                  </a:lnTo>
                  <a:lnTo>
                    <a:pt x="509" y="2348"/>
                  </a:lnTo>
                  <a:lnTo>
                    <a:pt x="368" y="2801"/>
                  </a:lnTo>
                  <a:lnTo>
                    <a:pt x="29" y="3649"/>
                  </a:lnTo>
                  <a:lnTo>
                    <a:pt x="0" y="3763"/>
                  </a:lnTo>
                  <a:lnTo>
                    <a:pt x="57" y="3819"/>
                  </a:lnTo>
                  <a:lnTo>
                    <a:pt x="113" y="3876"/>
                  </a:lnTo>
                  <a:lnTo>
                    <a:pt x="198" y="3876"/>
                  </a:lnTo>
                  <a:lnTo>
                    <a:pt x="1669" y="3536"/>
                  </a:lnTo>
                  <a:lnTo>
                    <a:pt x="3112" y="3169"/>
                  </a:lnTo>
                  <a:lnTo>
                    <a:pt x="3140" y="3140"/>
                  </a:lnTo>
                  <a:lnTo>
                    <a:pt x="3168" y="3084"/>
                  </a:lnTo>
                  <a:lnTo>
                    <a:pt x="3140" y="3027"/>
                  </a:lnTo>
                  <a:lnTo>
                    <a:pt x="3083" y="2999"/>
                  </a:lnTo>
                  <a:lnTo>
                    <a:pt x="1726" y="3253"/>
                  </a:lnTo>
                  <a:lnTo>
                    <a:pt x="396" y="3508"/>
                  </a:lnTo>
                  <a:lnTo>
                    <a:pt x="707" y="2716"/>
                  </a:lnTo>
                  <a:lnTo>
                    <a:pt x="962" y="1867"/>
                  </a:lnTo>
                  <a:lnTo>
                    <a:pt x="1075" y="1443"/>
                  </a:lnTo>
                  <a:lnTo>
                    <a:pt x="1160" y="1019"/>
                  </a:lnTo>
                  <a:lnTo>
                    <a:pt x="1245" y="594"/>
                  </a:lnTo>
                  <a:lnTo>
                    <a:pt x="1273" y="170"/>
                  </a:lnTo>
                  <a:lnTo>
                    <a:pt x="1273" y="114"/>
                  </a:lnTo>
                  <a:lnTo>
                    <a:pt x="1245" y="57"/>
                  </a:lnTo>
                  <a:lnTo>
                    <a:pt x="1188" y="29"/>
                  </a:lnTo>
                  <a:lnTo>
                    <a:pt x="113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5777;p40">
              <a:extLst>
                <a:ext uri="{FF2B5EF4-FFF2-40B4-BE49-F238E27FC236}">
                  <a16:creationId xmlns:a16="http://schemas.microsoft.com/office/drawing/2014/main" xmlns="" id="{247366C0-CD6E-419A-BE0E-E14FE907311F}"/>
                </a:ext>
              </a:extLst>
            </p:cNvPr>
            <p:cNvSpPr/>
            <p:nvPr/>
          </p:nvSpPr>
          <p:spPr>
            <a:xfrm>
              <a:off x="4945700" y="2613850"/>
              <a:ext cx="116000" cy="123775"/>
            </a:xfrm>
            <a:custGeom>
              <a:avLst/>
              <a:gdLst/>
              <a:ahLst/>
              <a:cxnLst/>
              <a:rect l="l" t="t" r="r" b="b"/>
              <a:pathLst>
                <a:path w="4640" h="4951" extrusionOk="0">
                  <a:moveTo>
                    <a:pt x="764" y="1"/>
                  </a:moveTo>
                  <a:lnTo>
                    <a:pt x="679" y="29"/>
                  </a:lnTo>
                  <a:lnTo>
                    <a:pt x="622" y="86"/>
                  </a:lnTo>
                  <a:lnTo>
                    <a:pt x="566" y="142"/>
                  </a:lnTo>
                  <a:lnTo>
                    <a:pt x="566" y="227"/>
                  </a:lnTo>
                  <a:lnTo>
                    <a:pt x="566" y="765"/>
                  </a:lnTo>
                  <a:lnTo>
                    <a:pt x="538" y="1302"/>
                  </a:lnTo>
                  <a:lnTo>
                    <a:pt x="481" y="1839"/>
                  </a:lnTo>
                  <a:lnTo>
                    <a:pt x="424" y="2349"/>
                  </a:lnTo>
                  <a:lnTo>
                    <a:pt x="368" y="2886"/>
                  </a:lnTo>
                  <a:lnTo>
                    <a:pt x="255" y="3424"/>
                  </a:lnTo>
                  <a:lnTo>
                    <a:pt x="142" y="3933"/>
                  </a:lnTo>
                  <a:lnTo>
                    <a:pt x="0" y="4442"/>
                  </a:lnTo>
                  <a:lnTo>
                    <a:pt x="0" y="4527"/>
                  </a:lnTo>
                  <a:lnTo>
                    <a:pt x="57" y="4612"/>
                  </a:lnTo>
                  <a:lnTo>
                    <a:pt x="113" y="4668"/>
                  </a:lnTo>
                  <a:lnTo>
                    <a:pt x="198" y="4668"/>
                  </a:lnTo>
                  <a:lnTo>
                    <a:pt x="736" y="4612"/>
                  </a:lnTo>
                  <a:lnTo>
                    <a:pt x="1273" y="4583"/>
                  </a:lnTo>
                  <a:lnTo>
                    <a:pt x="1810" y="4583"/>
                  </a:lnTo>
                  <a:lnTo>
                    <a:pt x="2348" y="4612"/>
                  </a:lnTo>
                  <a:lnTo>
                    <a:pt x="2885" y="4668"/>
                  </a:lnTo>
                  <a:lnTo>
                    <a:pt x="3423" y="4725"/>
                  </a:lnTo>
                  <a:lnTo>
                    <a:pt x="3960" y="4838"/>
                  </a:lnTo>
                  <a:lnTo>
                    <a:pt x="4498" y="4951"/>
                  </a:lnTo>
                  <a:lnTo>
                    <a:pt x="4583" y="4951"/>
                  </a:lnTo>
                  <a:lnTo>
                    <a:pt x="4639" y="4894"/>
                  </a:lnTo>
                  <a:lnTo>
                    <a:pt x="4639" y="4810"/>
                  </a:lnTo>
                  <a:lnTo>
                    <a:pt x="4611" y="4781"/>
                  </a:lnTo>
                  <a:lnTo>
                    <a:pt x="4583" y="4753"/>
                  </a:lnTo>
                  <a:lnTo>
                    <a:pt x="4073" y="4583"/>
                  </a:lnTo>
                  <a:lnTo>
                    <a:pt x="3564" y="4442"/>
                  </a:lnTo>
                  <a:lnTo>
                    <a:pt x="3055" y="4329"/>
                  </a:lnTo>
                  <a:lnTo>
                    <a:pt x="2518" y="4272"/>
                  </a:lnTo>
                  <a:lnTo>
                    <a:pt x="2008" y="4244"/>
                  </a:lnTo>
                  <a:lnTo>
                    <a:pt x="1471" y="4216"/>
                  </a:lnTo>
                  <a:lnTo>
                    <a:pt x="962" y="4244"/>
                  </a:lnTo>
                  <a:lnTo>
                    <a:pt x="424" y="4272"/>
                  </a:lnTo>
                  <a:lnTo>
                    <a:pt x="424" y="4272"/>
                  </a:lnTo>
                  <a:lnTo>
                    <a:pt x="566" y="3791"/>
                  </a:lnTo>
                  <a:lnTo>
                    <a:pt x="679" y="3282"/>
                  </a:lnTo>
                  <a:lnTo>
                    <a:pt x="792" y="2773"/>
                  </a:lnTo>
                  <a:lnTo>
                    <a:pt x="849" y="2264"/>
                  </a:lnTo>
                  <a:lnTo>
                    <a:pt x="905" y="1755"/>
                  </a:lnTo>
                  <a:lnTo>
                    <a:pt x="962" y="1217"/>
                  </a:lnTo>
                  <a:lnTo>
                    <a:pt x="962" y="708"/>
                  </a:lnTo>
                  <a:lnTo>
                    <a:pt x="962" y="199"/>
                  </a:lnTo>
                  <a:lnTo>
                    <a:pt x="934" y="114"/>
                  </a:lnTo>
                  <a:lnTo>
                    <a:pt x="905" y="57"/>
                  </a:lnTo>
                  <a:lnTo>
                    <a:pt x="820" y="29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5778;p40">
              <a:extLst>
                <a:ext uri="{FF2B5EF4-FFF2-40B4-BE49-F238E27FC236}">
                  <a16:creationId xmlns:a16="http://schemas.microsoft.com/office/drawing/2014/main" xmlns="" id="{2BA04DB0-9C79-4E41-9B78-435428D38B07}"/>
                </a:ext>
              </a:extLst>
            </p:cNvPr>
            <p:cNvSpPr/>
            <p:nvPr/>
          </p:nvSpPr>
          <p:spPr>
            <a:xfrm>
              <a:off x="4740625" y="2764475"/>
              <a:ext cx="123050" cy="136525"/>
            </a:xfrm>
            <a:custGeom>
              <a:avLst/>
              <a:gdLst/>
              <a:ahLst/>
              <a:cxnLst/>
              <a:rect l="l" t="t" r="r" b="b"/>
              <a:pathLst>
                <a:path w="4922" h="5461" extrusionOk="0">
                  <a:moveTo>
                    <a:pt x="651" y="1"/>
                  </a:moveTo>
                  <a:lnTo>
                    <a:pt x="594" y="29"/>
                  </a:lnTo>
                  <a:lnTo>
                    <a:pt x="537" y="57"/>
                  </a:lnTo>
                  <a:lnTo>
                    <a:pt x="509" y="114"/>
                  </a:lnTo>
                  <a:lnTo>
                    <a:pt x="453" y="397"/>
                  </a:lnTo>
                  <a:lnTo>
                    <a:pt x="424" y="680"/>
                  </a:lnTo>
                  <a:lnTo>
                    <a:pt x="368" y="1245"/>
                  </a:lnTo>
                  <a:lnTo>
                    <a:pt x="255" y="2320"/>
                  </a:lnTo>
                  <a:lnTo>
                    <a:pt x="0" y="4527"/>
                  </a:lnTo>
                  <a:lnTo>
                    <a:pt x="0" y="4612"/>
                  </a:lnTo>
                  <a:lnTo>
                    <a:pt x="28" y="4668"/>
                  </a:lnTo>
                  <a:lnTo>
                    <a:pt x="85" y="4696"/>
                  </a:lnTo>
                  <a:lnTo>
                    <a:pt x="170" y="4725"/>
                  </a:lnTo>
                  <a:lnTo>
                    <a:pt x="764" y="4753"/>
                  </a:lnTo>
                  <a:lnTo>
                    <a:pt x="1358" y="4781"/>
                  </a:lnTo>
                  <a:lnTo>
                    <a:pt x="1952" y="4838"/>
                  </a:lnTo>
                  <a:lnTo>
                    <a:pt x="2546" y="4923"/>
                  </a:lnTo>
                  <a:lnTo>
                    <a:pt x="3112" y="5036"/>
                  </a:lnTo>
                  <a:lnTo>
                    <a:pt x="3677" y="5177"/>
                  </a:lnTo>
                  <a:lnTo>
                    <a:pt x="4809" y="5460"/>
                  </a:lnTo>
                  <a:lnTo>
                    <a:pt x="4865" y="5460"/>
                  </a:lnTo>
                  <a:lnTo>
                    <a:pt x="4922" y="5404"/>
                  </a:lnTo>
                  <a:lnTo>
                    <a:pt x="4922" y="5319"/>
                  </a:lnTo>
                  <a:lnTo>
                    <a:pt x="4894" y="5290"/>
                  </a:lnTo>
                  <a:lnTo>
                    <a:pt x="4865" y="5262"/>
                  </a:lnTo>
                  <a:lnTo>
                    <a:pt x="4300" y="5036"/>
                  </a:lnTo>
                  <a:lnTo>
                    <a:pt x="3734" y="4866"/>
                  </a:lnTo>
                  <a:lnTo>
                    <a:pt x="3140" y="4725"/>
                  </a:lnTo>
                  <a:lnTo>
                    <a:pt x="2546" y="4612"/>
                  </a:lnTo>
                  <a:lnTo>
                    <a:pt x="2008" y="4527"/>
                  </a:lnTo>
                  <a:lnTo>
                    <a:pt x="1471" y="4442"/>
                  </a:lnTo>
                  <a:lnTo>
                    <a:pt x="905" y="4414"/>
                  </a:lnTo>
                  <a:lnTo>
                    <a:pt x="368" y="4385"/>
                  </a:lnTo>
                  <a:lnTo>
                    <a:pt x="594" y="2349"/>
                  </a:lnTo>
                  <a:lnTo>
                    <a:pt x="735" y="1274"/>
                  </a:lnTo>
                  <a:lnTo>
                    <a:pt x="820" y="708"/>
                  </a:lnTo>
                  <a:lnTo>
                    <a:pt x="849" y="425"/>
                  </a:lnTo>
                  <a:lnTo>
                    <a:pt x="849" y="142"/>
                  </a:lnTo>
                  <a:lnTo>
                    <a:pt x="820" y="86"/>
                  </a:lnTo>
                  <a:lnTo>
                    <a:pt x="792" y="29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5779;p40">
              <a:extLst>
                <a:ext uri="{FF2B5EF4-FFF2-40B4-BE49-F238E27FC236}">
                  <a16:creationId xmlns:a16="http://schemas.microsoft.com/office/drawing/2014/main" xmlns="" id="{8E06615F-43B3-4F55-B993-BD913B2BE456}"/>
                </a:ext>
              </a:extLst>
            </p:cNvPr>
            <p:cNvSpPr/>
            <p:nvPr/>
          </p:nvSpPr>
          <p:spPr>
            <a:xfrm>
              <a:off x="4029925" y="2086325"/>
              <a:ext cx="265200" cy="654150"/>
            </a:xfrm>
            <a:custGeom>
              <a:avLst/>
              <a:gdLst/>
              <a:ahLst/>
              <a:cxnLst/>
              <a:rect l="l" t="t" r="r" b="b"/>
              <a:pathLst>
                <a:path w="10608" h="26166" extrusionOk="0">
                  <a:moveTo>
                    <a:pt x="283" y="0"/>
                  </a:moveTo>
                  <a:lnTo>
                    <a:pt x="0" y="29"/>
                  </a:lnTo>
                  <a:lnTo>
                    <a:pt x="481" y="1613"/>
                  </a:lnTo>
                  <a:lnTo>
                    <a:pt x="962" y="3197"/>
                  </a:lnTo>
                  <a:lnTo>
                    <a:pt x="1386" y="4809"/>
                  </a:lnTo>
                  <a:lnTo>
                    <a:pt x="1810" y="6421"/>
                  </a:lnTo>
                  <a:lnTo>
                    <a:pt x="2178" y="8034"/>
                  </a:lnTo>
                  <a:lnTo>
                    <a:pt x="2489" y="9646"/>
                  </a:lnTo>
                  <a:lnTo>
                    <a:pt x="2800" y="11287"/>
                  </a:lnTo>
                  <a:lnTo>
                    <a:pt x="3055" y="12927"/>
                  </a:lnTo>
                  <a:lnTo>
                    <a:pt x="3310" y="14568"/>
                  </a:lnTo>
                  <a:lnTo>
                    <a:pt x="3508" y="16208"/>
                  </a:lnTo>
                  <a:lnTo>
                    <a:pt x="3706" y="17849"/>
                  </a:lnTo>
                  <a:lnTo>
                    <a:pt x="3847" y="19518"/>
                  </a:lnTo>
                  <a:lnTo>
                    <a:pt x="3988" y="21187"/>
                  </a:lnTo>
                  <a:lnTo>
                    <a:pt x="4073" y="22827"/>
                  </a:lnTo>
                  <a:lnTo>
                    <a:pt x="4158" y="24496"/>
                  </a:lnTo>
                  <a:lnTo>
                    <a:pt x="4187" y="26165"/>
                  </a:lnTo>
                  <a:lnTo>
                    <a:pt x="4696" y="26052"/>
                  </a:lnTo>
                  <a:lnTo>
                    <a:pt x="5205" y="25911"/>
                  </a:lnTo>
                  <a:lnTo>
                    <a:pt x="6195" y="25599"/>
                  </a:lnTo>
                  <a:lnTo>
                    <a:pt x="7043" y="25288"/>
                  </a:lnTo>
                  <a:lnTo>
                    <a:pt x="7468" y="25119"/>
                  </a:lnTo>
                  <a:lnTo>
                    <a:pt x="7892" y="24921"/>
                  </a:lnTo>
                  <a:lnTo>
                    <a:pt x="8288" y="24723"/>
                  </a:lnTo>
                  <a:lnTo>
                    <a:pt x="8684" y="24468"/>
                  </a:lnTo>
                  <a:lnTo>
                    <a:pt x="9052" y="24213"/>
                  </a:lnTo>
                  <a:lnTo>
                    <a:pt x="9391" y="23930"/>
                  </a:lnTo>
                  <a:lnTo>
                    <a:pt x="9702" y="23591"/>
                  </a:lnTo>
                  <a:lnTo>
                    <a:pt x="9985" y="23223"/>
                  </a:lnTo>
                  <a:lnTo>
                    <a:pt x="10240" y="22827"/>
                  </a:lnTo>
                  <a:lnTo>
                    <a:pt x="10410" y="22403"/>
                  </a:lnTo>
                  <a:lnTo>
                    <a:pt x="10551" y="21979"/>
                  </a:lnTo>
                  <a:lnTo>
                    <a:pt x="10579" y="21752"/>
                  </a:lnTo>
                  <a:lnTo>
                    <a:pt x="10608" y="21526"/>
                  </a:lnTo>
                  <a:lnTo>
                    <a:pt x="10608" y="21300"/>
                  </a:lnTo>
                  <a:lnTo>
                    <a:pt x="10608" y="21074"/>
                  </a:lnTo>
                  <a:lnTo>
                    <a:pt x="10551" y="20876"/>
                  </a:lnTo>
                  <a:lnTo>
                    <a:pt x="10523" y="20649"/>
                  </a:lnTo>
                  <a:lnTo>
                    <a:pt x="10438" y="20423"/>
                  </a:lnTo>
                  <a:lnTo>
                    <a:pt x="10325" y="20197"/>
                  </a:lnTo>
                  <a:lnTo>
                    <a:pt x="10212" y="19970"/>
                  </a:lnTo>
                  <a:lnTo>
                    <a:pt x="10070" y="19772"/>
                  </a:lnTo>
                  <a:lnTo>
                    <a:pt x="9759" y="19405"/>
                  </a:lnTo>
                  <a:lnTo>
                    <a:pt x="9419" y="19065"/>
                  </a:lnTo>
                  <a:lnTo>
                    <a:pt x="9023" y="18754"/>
                  </a:lnTo>
                  <a:lnTo>
                    <a:pt x="8627" y="18443"/>
                  </a:lnTo>
                  <a:lnTo>
                    <a:pt x="7807" y="17849"/>
                  </a:lnTo>
                  <a:lnTo>
                    <a:pt x="7411" y="17538"/>
                  </a:lnTo>
                  <a:lnTo>
                    <a:pt x="7015" y="17198"/>
                  </a:lnTo>
                  <a:lnTo>
                    <a:pt x="6676" y="16831"/>
                  </a:lnTo>
                  <a:lnTo>
                    <a:pt x="6365" y="16435"/>
                  </a:lnTo>
                  <a:lnTo>
                    <a:pt x="6223" y="16208"/>
                  </a:lnTo>
                  <a:lnTo>
                    <a:pt x="6138" y="15982"/>
                  </a:lnTo>
                  <a:lnTo>
                    <a:pt x="6025" y="15784"/>
                  </a:lnTo>
                  <a:lnTo>
                    <a:pt x="5969" y="15558"/>
                  </a:lnTo>
                  <a:lnTo>
                    <a:pt x="5912" y="15331"/>
                  </a:lnTo>
                  <a:lnTo>
                    <a:pt x="5912" y="15077"/>
                  </a:lnTo>
                  <a:lnTo>
                    <a:pt x="5912" y="14851"/>
                  </a:lnTo>
                  <a:lnTo>
                    <a:pt x="5940" y="14596"/>
                  </a:lnTo>
                  <a:lnTo>
                    <a:pt x="6025" y="14398"/>
                  </a:lnTo>
                  <a:lnTo>
                    <a:pt x="6110" y="14172"/>
                  </a:lnTo>
                  <a:lnTo>
                    <a:pt x="6195" y="13974"/>
                  </a:lnTo>
                  <a:lnTo>
                    <a:pt x="6308" y="13776"/>
                  </a:lnTo>
                  <a:lnTo>
                    <a:pt x="6591" y="13408"/>
                  </a:lnTo>
                  <a:lnTo>
                    <a:pt x="6874" y="13069"/>
                  </a:lnTo>
                  <a:lnTo>
                    <a:pt x="7185" y="12701"/>
                  </a:lnTo>
                  <a:lnTo>
                    <a:pt x="7468" y="12333"/>
                  </a:lnTo>
                  <a:lnTo>
                    <a:pt x="7581" y="12135"/>
                  </a:lnTo>
                  <a:lnTo>
                    <a:pt x="7666" y="11937"/>
                  </a:lnTo>
                  <a:lnTo>
                    <a:pt x="7751" y="11739"/>
                  </a:lnTo>
                  <a:lnTo>
                    <a:pt x="7835" y="11513"/>
                  </a:lnTo>
                  <a:lnTo>
                    <a:pt x="7864" y="11258"/>
                  </a:lnTo>
                  <a:lnTo>
                    <a:pt x="7864" y="11004"/>
                  </a:lnTo>
                  <a:lnTo>
                    <a:pt x="7864" y="10777"/>
                  </a:lnTo>
                  <a:lnTo>
                    <a:pt x="7807" y="10551"/>
                  </a:lnTo>
                  <a:lnTo>
                    <a:pt x="7722" y="10296"/>
                  </a:lnTo>
                  <a:lnTo>
                    <a:pt x="7637" y="10070"/>
                  </a:lnTo>
                  <a:lnTo>
                    <a:pt x="7524" y="9872"/>
                  </a:lnTo>
                  <a:lnTo>
                    <a:pt x="7383" y="9646"/>
                  </a:lnTo>
                  <a:lnTo>
                    <a:pt x="7072" y="9250"/>
                  </a:lnTo>
                  <a:lnTo>
                    <a:pt x="6676" y="8854"/>
                  </a:lnTo>
                  <a:lnTo>
                    <a:pt x="6280" y="8514"/>
                  </a:lnTo>
                  <a:lnTo>
                    <a:pt x="5855" y="8203"/>
                  </a:lnTo>
                  <a:lnTo>
                    <a:pt x="5375" y="7892"/>
                  </a:lnTo>
                  <a:lnTo>
                    <a:pt x="4865" y="7524"/>
                  </a:lnTo>
                  <a:lnTo>
                    <a:pt x="4385" y="7157"/>
                  </a:lnTo>
                  <a:lnTo>
                    <a:pt x="4158" y="6959"/>
                  </a:lnTo>
                  <a:lnTo>
                    <a:pt x="3932" y="6732"/>
                  </a:lnTo>
                  <a:lnTo>
                    <a:pt x="3706" y="6506"/>
                  </a:lnTo>
                  <a:lnTo>
                    <a:pt x="3536" y="6280"/>
                  </a:lnTo>
                  <a:lnTo>
                    <a:pt x="3338" y="5969"/>
                  </a:lnTo>
                  <a:lnTo>
                    <a:pt x="3196" y="5658"/>
                  </a:lnTo>
                  <a:lnTo>
                    <a:pt x="3112" y="5346"/>
                  </a:lnTo>
                  <a:lnTo>
                    <a:pt x="3055" y="5035"/>
                  </a:lnTo>
                  <a:lnTo>
                    <a:pt x="3027" y="4696"/>
                  </a:lnTo>
                  <a:lnTo>
                    <a:pt x="3027" y="4385"/>
                  </a:lnTo>
                  <a:lnTo>
                    <a:pt x="3027" y="4045"/>
                  </a:lnTo>
                  <a:lnTo>
                    <a:pt x="3083" y="3706"/>
                  </a:lnTo>
                  <a:lnTo>
                    <a:pt x="3168" y="3140"/>
                  </a:lnTo>
                  <a:lnTo>
                    <a:pt x="3253" y="2574"/>
                  </a:lnTo>
                  <a:lnTo>
                    <a:pt x="3281" y="2291"/>
                  </a:lnTo>
                  <a:lnTo>
                    <a:pt x="3253" y="2009"/>
                  </a:lnTo>
                  <a:lnTo>
                    <a:pt x="3225" y="1726"/>
                  </a:lnTo>
                  <a:lnTo>
                    <a:pt x="3140" y="1443"/>
                  </a:lnTo>
                  <a:lnTo>
                    <a:pt x="2998" y="1160"/>
                  </a:lnTo>
                  <a:lnTo>
                    <a:pt x="2829" y="905"/>
                  </a:lnTo>
                  <a:lnTo>
                    <a:pt x="2602" y="679"/>
                  </a:lnTo>
                  <a:lnTo>
                    <a:pt x="2320" y="481"/>
                  </a:lnTo>
                  <a:lnTo>
                    <a:pt x="2065" y="340"/>
                  </a:lnTo>
                  <a:lnTo>
                    <a:pt x="1782" y="227"/>
                  </a:lnTo>
                  <a:lnTo>
                    <a:pt x="1499" y="142"/>
                  </a:lnTo>
                  <a:lnTo>
                    <a:pt x="1216" y="57"/>
                  </a:lnTo>
                  <a:lnTo>
                    <a:pt x="905" y="29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5780;p40">
              <a:extLst>
                <a:ext uri="{FF2B5EF4-FFF2-40B4-BE49-F238E27FC236}">
                  <a16:creationId xmlns:a16="http://schemas.microsoft.com/office/drawing/2014/main" xmlns="" id="{377AFF50-FA58-4334-8A43-3BB739FDBA04}"/>
                </a:ext>
              </a:extLst>
            </p:cNvPr>
            <p:cNvSpPr/>
            <p:nvPr/>
          </p:nvSpPr>
          <p:spPr>
            <a:xfrm>
              <a:off x="3927375" y="2087025"/>
              <a:ext cx="207225" cy="659100"/>
            </a:xfrm>
            <a:custGeom>
              <a:avLst/>
              <a:gdLst/>
              <a:ahLst/>
              <a:cxnLst/>
              <a:rect l="l" t="t" r="r" b="b"/>
              <a:pathLst>
                <a:path w="8289" h="26364" extrusionOk="0">
                  <a:moveTo>
                    <a:pt x="4102" y="1"/>
                  </a:moveTo>
                  <a:lnTo>
                    <a:pt x="3678" y="57"/>
                  </a:lnTo>
                  <a:lnTo>
                    <a:pt x="3367" y="170"/>
                  </a:lnTo>
                  <a:lnTo>
                    <a:pt x="3056" y="283"/>
                  </a:lnTo>
                  <a:lnTo>
                    <a:pt x="2773" y="425"/>
                  </a:lnTo>
                  <a:lnTo>
                    <a:pt x="2518" y="623"/>
                  </a:lnTo>
                  <a:lnTo>
                    <a:pt x="2292" y="849"/>
                  </a:lnTo>
                  <a:lnTo>
                    <a:pt x="2094" y="1104"/>
                  </a:lnTo>
                  <a:lnTo>
                    <a:pt x="1981" y="1387"/>
                  </a:lnTo>
                  <a:lnTo>
                    <a:pt x="1924" y="1556"/>
                  </a:lnTo>
                  <a:lnTo>
                    <a:pt x="1896" y="1726"/>
                  </a:lnTo>
                  <a:lnTo>
                    <a:pt x="1867" y="2065"/>
                  </a:lnTo>
                  <a:lnTo>
                    <a:pt x="1924" y="2405"/>
                  </a:lnTo>
                  <a:lnTo>
                    <a:pt x="1981" y="2744"/>
                  </a:lnTo>
                  <a:lnTo>
                    <a:pt x="2094" y="3055"/>
                  </a:lnTo>
                  <a:lnTo>
                    <a:pt x="2235" y="3395"/>
                  </a:lnTo>
                  <a:lnTo>
                    <a:pt x="2405" y="3706"/>
                  </a:lnTo>
                  <a:lnTo>
                    <a:pt x="2744" y="4300"/>
                  </a:lnTo>
                  <a:lnTo>
                    <a:pt x="3112" y="4922"/>
                  </a:lnTo>
                  <a:lnTo>
                    <a:pt x="3282" y="5234"/>
                  </a:lnTo>
                  <a:lnTo>
                    <a:pt x="3395" y="5545"/>
                  </a:lnTo>
                  <a:lnTo>
                    <a:pt x="3508" y="5884"/>
                  </a:lnTo>
                  <a:lnTo>
                    <a:pt x="3565" y="6195"/>
                  </a:lnTo>
                  <a:lnTo>
                    <a:pt x="3593" y="6563"/>
                  </a:lnTo>
                  <a:lnTo>
                    <a:pt x="3565" y="6902"/>
                  </a:lnTo>
                  <a:lnTo>
                    <a:pt x="3536" y="7100"/>
                  </a:lnTo>
                  <a:lnTo>
                    <a:pt x="3480" y="7298"/>
                  </a:lnTo>
                  <a:lnTo>
                    <a:pt x="3310" y="7666"/>
                  </a:lnTo>
                  <a:lnTo>
                    <a:pt x="3112" y="8006"/>
                  </a:lnTo>
                  <a:lnTo>
                    <a:pt x="2857" y="8317"/>
                  </a:lnTo>
                  <a:lnTo>
                    <a:pt x="2575" y="8600"/>
                  </a:lnTo>
                  <a:lnTo>
                    <a:pt x="2263" y="8882"/>
                  </a:lnTo>
                  <a:lnTo>
                    <a:pt x="1641" y="9420"/>
                  </a:lnTo>
                  <a:lnTo>
                    <a:pt x="1330" y="9703"/>
                  </a:lnTo>
                  <a:lnTo>
                    <a:pt x="1019" y="9986"/>
                  </a:lnTo>
                  <a:lnTo>
                    <a:pt x="736" y="10268"/>
                  </a:lnTo>
                  <a:lnTo>
                    <a:pt x="481" y="10608"/>
                  </a:lnTo>
                  <a:lnTo>
                    <a:pt x="283" y="10947"/>
                  </a:lnTo>
                  <a:lnTo>
                    <a:pt x="114" y="11315"/>
                  </a:lnTo>
                  <a:lnTo>
                    <a:pt x="57" y="11485"/>
                  </a:lnTo>
                  <a:lnTo>
                    <a:pt x="29" y="11683"/>
                  </a:lnTo>
                  <a:lnTo>
                    <a:pt x="1" y="11881"/>
                  </a:lnTo>
                  <a:lnTo>
                    <a:pt x="1" y="12079"/>
                  </a:lnTo>
                  <a:lnTo>
                    <a:pt x="57" y="12418"/>
                  </a:lnTo>
                  <a:lnTo>
                    <a:pt x="142" y="12758"/>
                  </a:lnTo>
                  <a:lnTo>
                    <a:pt x="312" y="13097"/>
                  </a:lnTo>
                  <a:lnTo>
                    <a:pt x="510" y="13380"/>
                  </a:lnTo>
                  <a:lnTo>
                    <a:pt x="764" y="13663"/>
                  </a:lnTo>
                  <a:lnTo>
                    <a:pt x="1019" y="13917"/>
                  </a:lnTo>
                  <a:lnTo>
                    <a:pt x="1302" y="14172"/>
                  </a:lnTo>
                  <a:lnTo>
                    <a:pt x="1585" y="14398"/>
                  </a:lnTo>
                  <a:lnTo>
                    <a:pt x="2150" y="14851"/>
                  </a:lnTo>
                  <a:lnTo>
                    <a:pt x="2433" y="15105"/>
                  </a:lnTo>
                  <a:lnTo>
                    <a:pt x="2716" y="15360"/>
                  </a:lnTo>
                  <a:lnTo>
                    <a:pt x="2971" y="15615"/>
                  </a:lnTo>
                  <a:lnTo>
                    <a:pt x="3169" y="15897"/>
                  </a:lnTo>
                  <a:lnTo>
                    <a:pt x="3367" y="16209"/>
                  </a:lnTo>
                  <a:lnTo>
                    <a:pt x="3508" y="16548"/>
                  </a:lnTo>
                  <a:lnTo>
                    <a:pt x="3565" y="16718"/>
                  </a:lnTo>
                  <a:lnTo>
                    <a:pt x="3593" y="16916"/>
                  </a:lnTo>
                  <a:lnTo>
                    <a:pt x="3621" y="17312"/>
                  </a:lnTo>
                  <a:lnTo>
                    <a:pt x="3593" y="17708"/>
                  </a:lnTo>
                  <a:lnTo>
                    <a:pt x="3508" y="18104"/>
                  </a:lnTo>
                  <a:lnTo>
                    <a:pt x="3395" y="18500"/>
                  </a:lnTo>
                  <a:lnTo>
                    <a:pt x="3254" y="18868"/>
                  </a:lnTo>
                  <a:lnTo>
                    <a:pt x="3084" y="19235"/>
                  </a:lnTo>
                  <a:lnTo>
                    <a:pt x="2914" y="19603"/>
                  </a:lnTo>
                  <a:lnTo>
                    <a:pt x="2518" y="20310"/>
                  </a:lnTo>
                  <a:lnTo>
                    <a:pt x="2320" y="20678"/>
                  </a:lnTo>
                  <a:lnTo>
                    <a:pt x="2150" y="21046"/>
                  </a:lnTo>
                  <a:lnTo>
                    <a:pt x="2009" y="21413"/>
                  </a:lnTo>
                  <a:lnTo>
                    <a:pt x="1896" y="21781"/>
                  </a:lnTo>
                  <a:lnTo>
                    <a:pt x="1811" y="22177"/>
                  </a:lnTo>
                  <a:lnTo>
                    <a:pt x="1754" y="22573"/>
                  </a:lnTo>
                  <a:lnTo>
                    <a:pt x="1783" y="22912"/>
                  </a:lnTo>
                  <a:lnTo>
                    <a:pt x="1811" y="23224"/>
                  </a:lnTo>
                  <a:lnTo>
                    <a:pt x="1896" y="23535"/>
                  </a:lnTo>
                  <a:lnTo>
                    <a:pt x="2009" y="23846"/>
                  </a:lnTo>
                  <a:lnTo>
                    <a:pt x="2150" y="24129"/>
                  </a:lnTo>
                  <a:lnTo>
                    <a:pt x="2320" y="24412"/>
                  </a:lnTo>
                  <a:lnTo>
                    <a:pt x="2518" y="24666"/>
                  </a:lnTo>
                  <a:lnTo>
                    <a:pt x="2744" y="24921"/>
                  </a:lnTo>
                  <a:lnTo>
                    <a:pt x="2971" y="25147"/>
                  </a:lnTo>
                  <a:lnTo>
                    <a:pt x="3225" y="25373"/>
                  </a:lnTo>
                  <a:lnTo>
                    <a:pt x="3508" y="25571"/>
                  </a:lnTo>
                  <a:lnTo>
                    <a:pt x="3791" y="25741"/>
                  </a:lnTo>
                  <a:lnTo>
                    <a:pt x="4102" y="25911"/>
                  </a:lnTo>
                  <a:lnTo>
                    <a:pt x="4413" y="26024"/>
                  </a:lnTo>
                  <a:lnTo>
                    <a:pt x="4724" y="26137"/>
                  </a:lnTo>
                  <a:lnTo>
                    <a:pt x="5064" y="26222"/>
                  </a:lnTo>
                  <a:lnTo>
                    <a:pt x="5460" y="26307"/>
                  </a:lnTo>
                  <a:lnTo>
                    <a:pt x="5856" y="26335"/>
                  </a:lnTo>
                  <a:lnTo>
                    <a:pt x="6280" y="26363"/>
                  </a:lnTo>
                  <a:lnTo>
                    <a:pt x="6676" y="26363"/>
                  </a:lnTo>
                  <a:lnTo>
                    <a:pt x="7072" y="26335"/>
                  </a:lnTo>
                  <a:lnTo>
                    <a:pt x="7496" y="26279"/>
                  </a:lnTo>
                  <a:lnTo>
                    <a:pt x="8289" y="26137"/>
                  </a:lnTo>
                  <a:lnTo>
                    <a:pt x="8260" y="24468"/>
                  </a:lnTo>
                  <a:lnTo>
                    <a:pt x="8175" y="22799"/>
                  </a:lnTo>
                  <a:lnTo>
                    <a:pt x="8090" y="21159"/>
                  </a:lnTo>
                  <a:lnTo>
                    <a:pt x="7949" y="19490"/>
                  </a:lnTo>
                  <a:lnTo>
                    <a:pt x="7808" y="17821"/>
                  </a:lnTo>
                  <a:lnTo>
                    <a:pt x="7610" y="16180"/>
                  </a:lnTo>
                  <a:lnTo>
                    <a:pt x="7412" y="14540"/>
                  </a:lnTo>
                  <a:lnTo>
                    <a:pt x="7157" y="12899"/>
                  </a:lnTo>
                  <a:lnTo>
                    <a:pt x="6902" y="11259"/>
                  </a:lnTo>
                  <a:lnTo>
                    <a:pt x="6591" y="9618"/>
                  </a:lnTo>
                  <a:lnTo>
                    <a:pt x="6280" y="8006"/>
                  </a:lnTo>
                  <a:lnTo>
                    <a:pt x="5912" y="6393"/>
                  </a:lnTo>
                  <a:lnTo>
                    <a:pt x="5488" y="4781"/>
                  </a:lnTo>
                  <a:lnTo>
                    <a:pt x="5064" y="3169"/>
                  </a:lnTo>
                  <a:lnTo>
                    <a:pt x="4583" y="1585"/>
                  </a:lnTo>
                  <a:lnTo>
                    <a:pt x="410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5781;p40">
              <a:extLst>
                <a:ext uri="{FF2B5EF4-FFF2-40B4-BE49-F238E27FC236}">
                  <a16:creationId xmlns:a16="http://schemas.microsoft.com/office/drawing/2014/main" xmlns="" id="{32A686F8-BBE7-4421-AD9B-0A8AD3B58C69}"/>
                </a:ext>
              </a:extLst>
            </p:cNvPr>
            <p:cNvSpPr/>
            <p:nvPr/>
          </p:nvSpPr>
          <p:spPr>
            <a:xfrm>
              <a:off x="4042650" y="2109650"/>
              <a:ext cx="89825" cy="655575"/>
            </a:xfrm>
            <a:custGeom>
              <a:avLst/>
              <a:gdLst/>
              <a:ahLst/>
              <a:cxnLst/>
              <a:rect l="l" t="t" r="r" b="b"/>
              <a:pathLst>
                <a:path w="3593" h="26223" extrusionOk="0">
                  <a:moveTo>
                    <a:pt x="85" y="1"/>
                  </a:moveTo>
                  <a:lnTo>
                    <a:pt x="29" y="57"/>
                  </a:lnTo>
                  <a:lnTo>
                    <a:pt x="0" y="86"/>
                  </a:lnTo>
                  <a:lnTo>
                    <a:pt x="0" y="142"/>
                  </a:lnTo>
                  <a:lnTo>
                    <a:pt x="651" y="2943"/>
                  </a:lnTo>
                  <a:lnTo>
                    <a:pt x="934" y="4357"/>
                  </a:lnTo>
                  <a:lnTo>
                    <a:pt x="1217" y="5771"/>
                  </a:lnTo>
                  <a:lnTo>
                    <a:pt x="1669" y="8289"/>
                  </a:lnTo>
                  <a:lnTo>
                    <a:pt x="2065" y="10806"/>
                  </a:lnTo>
                  <a:lnTo>
                    <a:pt x="2405" y="13324"/>
                  </a:lnTo>
                  <a:lnTo>
                    <a:pt x="2687" y="15841"/>
                  </a:lnTo>
                  <a:lnTo>
                    <a:pt x="2885" y="18387"/>
                  </a:lnTo>
                  <a:lnTo>
                    <a:pt x="3055" y="20933"/>
                  </a:lnTo>
                  <a:lnTo>
                    <a:pt x="3112" y="22234"/>
                  </a:lnTo>
                  <a:lnTo>
                    <a:pt x="3168" y="23507"/>
                  </a:lnTo>
                  <a:lnTo>
                    <a:pt x="3225" y="26052"/>
                  </a:lnTo>
                  <a:lnTo>
                    <a:pt x="3253" y="26137"/>
                  </a:lnTo>
                  <a:lnTo>
                    <a:pt x="3281" y="26194"/>
                  </a:lnTo>
                  <a:lnTo>
                    <a:pt x="3338" y="26222"/>
                  </a:lnTo>
                  <a:lnTo>
                    <a:pt x="3423" y="26222"/>
                  </a:lnTo>
                  <a:lnTo>
                    <a:pt x="3479" y="26194"/>
                  </a:lnTo>
                  <a:lnTo>
                    <a:pt x="3536" y="26166"/>
                  </a:lnTo>
                  <a:lnTo>
                    <a:pt x="3564" y="26109"/>
                  </a:lnTo>
                  <a:lnTo>
                    <a:pt x="3593" y="26024"/>
                  </a:lnTo>
                  <a:lnTo>
                    <a:pt x="3593" y="24582"/>
                  </a:lnTo>
                  <a:lnTo>
                    <a:pt x="3564" y="23139"/>
                  </a:lnTo>
                  <a:lnTo>
                    <a:pt x="3508" y="21696"/>
                  </a:lnTo>
                  <a:lnTo>
                    <a:pt x="3423" y="20282"/>
                  </a:lnTo>
                  <a:lnTo>
                    <a:pt x="3253" y="17708"/>
                  </a:lnTo>
                  <a:lnTo>
                    <a:pt x="2999" y="15162"/>
                  </a:lnTo>
                  <a:lnTo>
                    <a:pt x="2687" y="12616"/>
                  </a:lnTo>
                  <a:lnTo>
                    <a:pt x="2320" y="10071"/>
                  </a:lnTo>
                  <a:lnTo>
                    <a:pt x="1895" y="7553"/>
                  </a:lnTo>
                  <a:lnTo>
                    <a:pt x="1641" y="6280"/>
                  </a:lnTo>
                  <a:lnTo>
                    <a:pt x="1386" y="5036"/>
                  </a:lnTo>
                  <a:lnTo>
                    <a:pt x="1132" y="3791"/>
                  </a:lnTo>
                  <a:lnTo>
                    <a:pt x="849" y="2546"/>
                  </a:lnTo>
                  <a:lnTo>
                    <a:pt x="538" y="1302"/>
                  </a:lnTo>
                  <a:lnTo>
                    <a:pt x="198" y="57"/>
                  </a:lnTo>
                  <a:lnTo>
                    <a:pt x="198" y="29"/>
                  </a:lnTo>
                  <a:lnTo>
                    <a:pt x="17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5782;p40">
              <a:extLst>
                <a:ext uri="{FF2B5EF4-FFF2-40B4-BE49-F238E27FC236}">
                  <a16:creationId xmlns:a16="http://schemas.microsoft.com/office/drawing/2014/main" xmlns="" id="{AE3EFA7A-1427-4C38-8E82-AC0B64B6A764}"/>
                </a:ext>
              </a:extLst>
            </p:cNvPr>
            <p:cNvSpPr/>
            <p:nvPr/>
          </p:nvSpPr>
          <p:spPr>
            <a:xfrm>
              <a:off x="4000225" y="2137950"/>
              <a:ext cx="94075" cy="76400"/>
            </a:xfrm>
            <a:custGeom>
              <a:avLst/>
              <a:gdLst/>
              <a:ahLst/>
              <a:cxnLst/>
              <a:rect l="l" t="t" r="r" b="b"/>
              <a:pathLst>
                <a:path w="3763" h="3056" extrusionOk="0">
                  <a:moveTo>
                    <a:pt x="3649" y="0"/>
                  </a:moveTo>
                  <a:lnTo>
                    <a:pt x="3621" y="57"/>
                  </a:lnTo>
                  <a:lnTo>
                    <a:pt x="3112" y="1301"/>
                  </a:lnTo>
                  <a:lnTo>
                    <a:pt x="2659" y="2574"/>
                  </a:lnTo>
                  <a:lnTo>
                    <a:pt x="2122" y="1895"/>
                  </a:lnTo>
                  <a:lnTo>
                    <a:pt x="1556" y="1245"/>
                  </a:lnTo>
                  <a:lnTo>
                    <a:pt x="1245" y="934"/>
                  </a:lnTo>
                  <a:lnTo>
                    <a:pt x="934" y="622"/>
                  </a:lnTo>
                  <a:lnTo>
                    <a:pt x="594" y="340"/>
                  </a:lnTo>
                  <a:lnTo>
                    <a:pt x="255" y="85"/>
                  </a:lnTo>
                  <a:lnTo>
                    <a:pt x="198" y="57"/>
                  </a:lnTo>
                  <a:lnTo>
                    <a:pt x="142" y="57"/>
                  </a:lnTo>
                  <a:lnTo>
                    <a:pt x="85" y="85"/>
                  </a:lnTo>
                  <a:lnTo>
                    <a:pt x="28" y="113"/>
                  </a:lnTo>
                  <a:lnTo>
                    <a:pt x="0" y="142"/>
                  </a:lnTo>
                  <a:lnTo>
                    <a:pt x="0" y="198"/>
                  </a:lnTo>
                  <a:lnTo>
                    <a:pt x="0" y="255"/>
                  </a:lnTo>
                  <a:lnTo>
                    <a:pt x="57" y="311"/>
                  </a:lnTo>
                  <a:lnTo>
                    <a:pt x="736" y="905"/>
                  </a:lnTo>
                  <a:lnTo>
                    <a:pt x="1075" y="1216"/>
                  </a:lnTo>
                  <a:lnTo>
                    <a:pt x="1414" y="1556"/>
                  </a:lnTo>
                  <a:lnTo>
                    <a:pt x="1726" y="1895"/>
                  </a:lnTo>
                  <a:lnTo>
                    <a:pt x="2008" y="2235"/>
                  </a:lnTo>
                  <a:lnTo>
                    <a:pt x="2574" y="2970"/>
                  </a:lnTo>
                  <a:lnTo>
                    <a:pt x="2631" y="3027"/>
                  </a:lnTo>
                  <a:lnTo>
                    <a:pt x="2716" y="3055"/>
                  </a:lnTo>
                  <a:lnTo>
                    <a:pt x="2800" y="2999"/>
                  </a:lnTo>
                  <a:lnTo>
                    <a:pt x="2857" y="2942"/>
                  </a:lnTo>
                  <a:lnTo>
                    <a:pt x="3310" y="1528"/>
                  </a:lnTo>
                  <a:lnTo>
                    <a:pt x="3762" y="113"/>
                  </a:lnTo>
                  <a:lnTo>
                    <a:pt x="3762" y="28"/>
                  </a:lnTo>
                  <a:lnTo>
                    <a:pt x="370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5783;p40">
              <a:extLst>
                <a:ext uri="{FF2B5EF4-FFF2-40B4-BE49-F238E27FC236}">
                  <a16:creationId xmlns:a16="http://schemas.microsoft.com/office/drawing/2014/main" xmlns="" id="{A63DB090-F4A3-4BF6-B8AC-CB67836A166C}"/>
                </a:ext>
              </a:extLst>
            </p:cNvPr>
            <p:cNvSpPr/>
            <p:nvPr/>
          </p:nvSpPr>
          <p:spPr>
            <a:xfrm>
              <a:off x="4016475" y="2333825"/>
              <a:ext cx="155600" cy="94775"/>
            </a:xfrm>
            <a:custGeom>
              <a:avLst/>
              <a:gdLst/>
              <a:ahLst/>
              <a:cxnLst/>
              <a:rect l="l" t="t" r="r" b="b"/>
              <a:pathLst>
                <a:path w="6224" h="3791" extrusionOk="0">
                  <a:moveTo>
                    <a:pt x="6082" y="0"/>
                  </a:moveTo>
                  <a:lnTo>
                    <a:pt x="6054" y="29"/>
                  </a:lnTo>
                  <a:lnTo>
                    <a:pt x="5630" y="340"/>
                  </a:lnTo>
                  <a:lnTo>
                    <a:pt x="5262" y="708"/>
                  </a:lnTo>
                  <a:lnTo>
                    <a:pt x="4894" y="1104"/>
                  </a:lnTo>
                  <a:lnTo>
                    <a:pt x="4583" y="1500"/>
                  </a:lnTo>
                  <a:lnTo>
                    <a:pt x="4272" y="1924"/>
                  </a:lnTo>
                  <a:lnTo>
                    <a:pt x="3961" y="2377"/>
                  </a:lnTo>
                  <a:lnTo>
                    <a:pt x="3706" y="2829"/>
                  </a:lnTo>
                  <a:lnTo>
                    <a:pt x="3480" y="3310"/>
                  </a:lnTo>
                  <a:lnTo>
                    <a:pt x="3112" y="2914"/>
                  </a:lnTo>
                  <a:lnTo>
                    <a:pt x="2744" y="2546"/>
                  </a:lnTo>
                  <a:lnTo>
                    <a:pt x="2377" y="2207"/>
                  </a:lnTo>
                  <a:lnTo>
                    <a:pt x="1981" y="1867"/>
                  </a:lnTo>
                  <a:lnTo>
                    <a:pt x="1585" y="1556"/>
                  </a:lnTo>
                  <a:lnTo>
                    <a:pt x="1160" y="1245"/>
                  </a:lnTo>
                  <a:lnTo>
                    <a:pt x="736" y="962"/>
                  </a:lnTo>
                  <a:lnTo>
                    <a:pt x="284" y="708"/>
                  </a:lnTo>
                  <a:lnTo>
                    <a:pt x="199" y="679"/>
                  </a:lnTo>
                  <a:lnTo>
                    <a:pt x="114" y="679"/>
                  </a:lnTo>
                  <a:lnTo>
                    <a:pt x="57" y="736"/>
                  </a:lnTo>
                  <a:lnTo>
                    <a:pt x="1" y="793"/>
                  </a:lnTo>
                  <a:lnTo>
                    <a:pt x="1" y="849"/>
                  </a:lnTo>
                  <a:lnTo>
                    <a:pt x="1" y="934"/>
                  </a:lnTo>
                  <a:lnTo>
                    <a:pt x="29" y="1019"/>
                  </a:lnTo>
                  <a:lnTo>
                    <a:pt x="86" y="1075"/>
                  </a:lnTo>
                  <a:lnTo>
                    <a:pt x="538" y="1358"/>
                  </a:lnTo>
                  <a:lnTo>
                    <a:pt x="991" y="1641"/>
                  </a:lnTo>
                  <a:lnTo>
                    <a:pt x="1415" y="1952"/>
                  </a:lnTo>
                  <a:lnTo>
                    <a:pt x="1839" y="2292"/>
                  </a:lnTo>
                  <a:lnTo>
                    <a:pt x="2264" y="2631"/>
                  </a:lnTo>
                  <a:lnTo>
                    <a:pt x="2660" y="2999"/>
                  </a:lnTo>
                  <a:lnTo>
                    <a:pt x="3027" y="3367"/>
                  </a:lnTo>
                  <a:lnTo>
                    <a:pt x="3395" y="3763"/>
                  </a:lnTo>
                  <a:lnTo>
                    <a:pt x="3480" y="3791"/>
                  </a:lnTo>
                  <a:lnTo>
                    <a:pt x="3565" y="3791"/>
                  </a:lnTo>
                  <a:lnTo>
                    <a:pt x="3621" y="3763"/>
                  </a:lnTo>
                  <a:lnTo>
                    <a:pt x="3678" y="3706"/>
                  </a:lnTo>
                  <a:lnTo>
                    <a:pt x="3904" y="3197"/>
                  </a:lnTo>
                  <a:lnTo>
                    <a:pt x="4187" y="2744"/>
                  </a:lnTo>
                  <a:lnTo>
                    <a:pt x="4470" y="2263"/>
                  </a:lnTo>
                  <a:lnTo>
                    <a:pt x="4753" y="1811"/>
                  </a:lnTo>
                  <a:lnTo>
                    <a:pt x="5092" y="1387"/>
                  </a:lnTo>
                  <a:lnTo>
                    <a:pt x="5432" y="991"/>
                  </a:lnTo>
                  <a:lnTo>
                    <a:pt x="5799" y="566"/>
                  </a:lnTo>
                  <a:lnTo>
                    <a:pt x="6195" y="198"/>
                  </a:lnTo>
                  <a:lnTo>
                    <a:pt x="6224" y="142"/>
                  </a:lnTo>
                  <a:lnTo>
                    <a:pt x="6224" y="114"/>
                  </a:lnTo>
                  <a:lnTo>
                    <a:pt x="6195" y="29"/>
                  </a:lnTo>
                  <a:lnTo>
                    <a:pt x="61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5784;p40">
              <a:extLst>
                <a:ext uri="{FF2B5EF4-FFF2-40B4-BE49-F238E27FC236}">
                  <a16:creationId xmlns:a16="http://schemas.microsoft.com/office/drawing/2014/main" xmlns="" id="{E6583220-A166-4449-97D6-30369452FA4C}"/>
                </a:ext>
              </a:extLst>
            </p:cNvPr>
            <p:cNvSpPr/>
            <p:nvPr/>
          </p:nvSpPr>
          <p:spPr>
            <a:xfrm>
              <a:off x="4035575" y="2587700"/>
              <a:ext cx="171850" cy="95475"/>
            </a:xfrm>
            <a:custGeom>
              <a:avLst/>
              <a:gdLst/>
              <a:ahLst/>
              <a:cxnLst/>
              <a:rect l="l" t="t" r="r" b="b"/>
              <a:pathLst>
                <a:path w="6874" h="3819" extrusionOk="0">
                  <a:moveTo>
                    <a:pt x="6733" y="0"/>
                  </a:moveTo>
                  <a:lnTo>
                    <a:pt x="6704" y="29"/>
                  </a:lnTo>
                  <a:lnTo>
                    <a:pt x="6223" y="396"/>
                  </a:lnTo>
                  <a:lnTo>
                    <a:pt x="5771" y="792"/>
                  </a:lnTo>
                  <a:lnTo>
                    <a:pt x="5347" y="1217"/>
                  </a:lnTo>
                  <a:lnTo>
                    <a:pt x="4951" y="1641"/>
                  </a:lnTo>
                  <a:lnTo>
                    <a:pt x="4583" y="2065"/>
                  </a:lnTo>
                  <a:lnTo>
                    <a:pt x="4243" y="2489"/>
                  </a:lnTo>
                  <a:lnTo>
                    <a:pt x="3904" y="2942"/>
                  </a:lnTo>
                  <a:lnTo>
                    <a:pt x="3593" y="3395"/>
                  </a:lnTo>
                  <a:lnTo>
                    <a:pt x="1980" y="2122"/>
                  </a:lnTo>
                  <a:lnTo>
                    <a:pt x="1132" y="1443"/>
                  </a:lnTo>
                  <a:lnTo>
                    <a:pt x="679" y="1103"/>
                  </a:lnTo>
                  <a:lnTo>
                    <a:pt x="481" y="905"/>
                  </a:lnTo>
                  <a:lnTo>
                    <a:pt x="227" y="764"/>
                  </a:lnTo>
                  <a:lnTo>
                    <a:pt x="170" y="736"/>
                  </a:lnTo>
                  <a:lnTo>
                    <a:pt x="114" y="736"/>
                  </a:lnTo>
                  <a:lnTo>
                    <a:pt x="57" y="764"/>
                  </a:lnTo>
                  <a:lnTo>
                    <a:pt x="29" y="821"/>
                  </a:lnTo>
                  <a:lnTo>
                    <a:pt x="0" y="877"/>
                  </a:lnTo>
                  <a:lnTo>
                    <a:pt x="0" y="934"/>
                  </a:lnTo>
                  <a:lnTo>
                    <a:pt x="0" y="990"/>
                  </a:lnTo>
                  <a:lnTo>
                    <a:pt x="57" y="1019"/>
                  </a:lnTo>
                  <a:lnTo>
                    <a:pt x="255" y="1217"/>
                  </a:lnTo>
                  <a:lnTo>
                    <a:pt x="481" y="1386"/>
                  </a:lnTo>
                  <a:lnTo>
                    <a:pt x="934" y="1754"/>
                  </a:lnTo>
                  <a:lnTo>
                    <a:pt x="1782" y="2405"/>
                  </a:lnTo>
                  <a:lnTo>
                    <a:pt x="3508" y="3791"/>
                  </a:lnTo>
                  <a:lnTo>
                    <a:pt x="3593" y="3819"/>
                  </a:lnTo>
                  <a:lnTo>
                    <a:pt x="3678" y="3819"/>
                  </a:lnTo>
                  <a:lnTo>
                    <a:pt x="3734" y="3791"/>
                  </a:lnTo>
                  <a:lnTo>
                    <a:pt x="3791" y="3734"/>
                  </a:lnTo>
                  <a:lnTo>
                    <a:pt x="4130" y="3253"/>
                  </a:lnTo>
                  <a:lnTo>
                    <a:pt x="4470" y="2772"/>
                  </a:lnTo>
                  <a:lnTo>
                    <a:pt x="4809" y="2291"/>
                  </a:lnTo>
                  <a:lnTo>
                    <a:pt x="5205" y="1839"/>
                  </a:lnTo>
                  <a:lnTo>
                    <a:pt x="5601" y="1415"/>
                  </a:lnTo>
                  <a:lnTo>
                    <a:pt x="5997" y="990"/>
                  </a:lnTo>
                  <a:lnTo>
                    <a:pt x="6846" y="198"/>
                  </a:lnTo>
                  <a:lnTo>
                    <a:pt x="6874" y="142"/>
                  </a:lnTo>
                  <a:lnTo>
                    <a:pt x="6874" y="113"/>
                  </a:lnTo>
                  <a:lnTo>
                    <a:pt x="6846" y="57"/>
                  </a:lnTo>
                  <a:lnTo>
                    <a:pt x="678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5785;p40">
              <a:extLst>
                <a:ext uri="{FF2B5EF4-FFF2-40B4-BE49-F238E27FC236}">
                  <a16:creationId xmlns:a16="http://schemas.microsoft.com/office/drawing/2014/main" xmlns="" id="{23F7B95E-1744-434D-AAE2-A10F316B5CB0}"/>
                </a:ext>
              </a:extLst>
            </p:cNvPr>
            <p:cNvSpPr/>
            <p:nvPr/>
          </p:nvSpPr>
          <p:spPr>
            <a:xfrm>
              <a:off x="4433000" y="1975300"/>
              <a:ext cx="151350" cy="154175"/>
            </a:xfrm>
            <a:custGeom>
              <a:avLst/>
              <a:gdLst/>
              <a:ahLst/>
              <a:cxnLst/>
              <a:rect l="l" t="t" r="r" b="b"/>
              <a:pathLst>
                <a:path w="6054" h="6167" extrusionOk="0">
                  <a:moveTo>
                    <a:pt x="2405" y="0"/>
                  </a:moveTo>
                  <a:lnTo>
                    <a:pt x="2235" y="29"/>
                  </a:lnTo>
                  <a:lnTo>
                    <a:pt x="2094" y="85"/>
                  </a:lnTo>
                  <a:lnTo>
                    <a:pt x="1952" y="170"/>
                  </a:lnTo>
                  <a:lnTo>
                    <a:pt x="1839" y="283"/>
                  </a:lnTo>
                  <a:lnTo>
                    <a:pt x="1726" y="396"/>
                  </a:lnTo>
                  <a:lnTo>
                    <a:pt x="1641" y="538"/>
                  </a:lnTo>
                  <a:lnTo>
                    <a:pt x="1556" y="679"/>
                  </a:lnTo>
                  <a:lnTo>
                    <a:pt x="1528" y="821"/>
                  </a:lnTo>
                  <a:lnTo>
                    <a:pt x="1528" y="990"/>
                  </a:lnTo>
                  <a:lnTo>
                    <a:pt x="1528" y="1160"/>
                  </a:lnTo>
                  <a:lnTo>
                    <a:pt x="1584" y="1301"/>
                  </a:lnTo>
                  <a:lnTo>
                    <a:pt x="1641" y="1471"/>
                  </a:lnTo>
                  <a:lnTo>
                    <a:pt x="1698" y="1613"/>
                  </a:lnTo>
                  <a:lnTo>
                    <a:pt x="1811" y="1726"/>
                  </a:lnTo>
                  <a:lnTo>
                    <a:pt x="1924" y="1811"/>
                  </a:lnTo>
                  <a:lnTo>
                    <a:pt x="1989" y="1859"/>
                  </a:lnTo>
                  <a:lnTo>
                    <a:pt x="1989" y="1859"/>
                  </a:lnTo>
                  <a:lnTo>
                    <a:pt x="1867" y="1839"/>
                  </a:lnTo>
                  <a:lnTo>
                    <a:pt x="1556" y="1811"/>
                  </a:lnTo>
                  <a:lnTo>
                    <a:pt x="1217" y="1811"/>
                  </a:lnTo>
                  <a:lnTo>
                    <a:pt x="906" y="1896"/>
                  </a:lnTo>
                  <a:lnTo>
                    <a:pt x="764" y="1952"/>
                  </a:lnTo>
                  <a:lnTo>
                    <a:pt x="594" y="2037"/>
                  </a:lnTo>
                  <a:lnTo>
                    <a:pt x="481" y="2150"/>
                  </a:lnTo>
                  <a:lnTo>
                    <a:pt x="340" y="2235"/>
                  </a:lnTo>
                  <a:lnTo>
                    <a:pt x="227" y="2376"/>
                  </a:lnTo>
                  <a:lnTo>
                    <a:pt x="142" y="2518"/>
                  </a:lnTo>
                  <a:lnTo>
                    <a:pt x="85" y="2659"/>
                  </a:lnTo>
                  <a:lnTo>
                    <a:pt x="29" y="2801"/>
                  </a:lnTo>
                  <a:lnTo>
                    <a:pt x="0" y="2970"/>
                  </a:lnTo>
                  <a:lnTo>
                    <a:pt x="0" y="3140"/>
                  </a:lnTo>
                  <a:lnTo>
                    <a:pt x="29" y="3310"/>
                  </a:lnTo>
                  <a:lnTo>
                    <a:pt x="85" y="3451"/>
                  </a:lnTo>
                  <a:lnTo>
                    <a:pt x="170" y="3593"/>
                  </a:lnTo>
                  <a:lnTo>
                    <a:pt x="255" y="3734"/>
                  </a:lnTo>
                  <a:lnTo>
                    <a:pt x="396" y="3819"/>
                  </a:lnTo>
                  <a:lnTo>
                    <a:pt x="538" y="3904"/>
                  </a:lnTo>
                  <a:lnTo>
                    <a:pt x="849" y="4045"/>
                  </a:lnTo>
                  <a:lnTo>
                    <a:pt x="1019" y="4074"/>
                  </a:lnTo>
                  <a:lnTo>
                    <a:pt x="1330" y="4074"/>
                  </a:lnTo>
                  <a:lnTo>
                    <a:pt x="1500" y="4045"/>
                  </a:lnTo>
                  <a:lnTo>
                    <a:pt x="1669" y="3989"/>
                  </a:lnTo>
                  <a:lnTo>
                    <a:pt x="1839" y="3932"/>
                  </a:lnTo>
                  <a:lnTo>
                    <a:pt x="1471" y="4300"/>
                  </a:lnTo>
                  <a:lnTo>
                    <a:pt x="1330" y="4498"/>
                  </a:lnTo>
                  <a:lnTo>
                    <a:pt x="1188" y="4724"/>
                  </a:lnTo>
                  <a:lnTo>
                    <a:pt x="1104" y="4979"/>
                  </a:lnTo>
                  <a:lnTo>
                    <a:pt x="1047" y="5233"/>
                  </a:lnTo>
                  <a:lnTo>
                    <a:pt x="1075" y="5488"/>
                  </a:lnTo>
                  <a:lnTo>
                    <a:pt x="1104" y="5601"/>
                  </a:lnTo>
                  <a:lnTo>
                    <a:pt x="1160" y="5714"/>
                  </a:lnTo>
                  <a:lnTo>
                    <a:pt x="1245" y="5856"/>
                  </a:lnTo>
                  <a:lnTo>
                    <a:pt x="1358" y="5940"/>
                  </a:lnTo>
                  <a:lnTo>
                    <a:pt x="1500" y="6025"/>
                  </a:lnTo>
                  <a:lnTo>
                    <a:pt x="1641" y="6110"/>
                  </a:lnTo>
                  <a:lnTo>
                    <a:pt x="1782" y="6138"/>
                  </a:lnTo>
                  <a:lnTo>
                    <a:pt x="1952" y="6167"/>
                  </a:lnTo>
                  <a:lnTo>
                    <a:pt x="2094" y="6167"/>
                  </a:lnTo>
                  <a:lnTo>
                    <a:pt x="2263" y="6110"/>
                  </a:lnTo>
                  <a:lnTo>
                    <a:pt x="2405" y="6054"/>
                  </a:lnTo>
                  <a:lnTo>
                    <a:pt x="2546" y="5997"/>
                  </a:lnTo>
                  <a:lnTo>
                    <a:pt x="2659" y="5884"/>
                  </a:lnTo>
                  <a:lnTo>
                    <a:pt x="2772" y="5771"/>
                  </a:lnTo>
                  <a:lnTo>
                    <a:pt x="2886" y="5658"/>
                  </a:lnTo>
                  <a:lnTo>
                    <a:pt x="2970" y="5516"/>
                  </a:lnTo>
                  <a:lnTo>
                    <a:pt x="3112" y="5233"/>
                  </a:lnTo>
                  <a:lnTo>
                    <a:pt x="3168" y="4922"/>
                  </a:lnTo>
                  <a:lnTo>
                    <a:pt x="3197" y="4611"/>
                  </a:lnTo>
                  <a:lnTo>
                    <a:pt x="3168" y="4300"/>
                  </a:lnTo>
                  <a:lnTo>
                    <a:pt x="3112" y="3989"/>
                  </a:lnTo>
                  <a:lnTo>
                    <a:pt x="3423" y="4272"/>
                  </a:lnTo>
                  <a:lnTo>
                    <a:pt x="3819" y="4554"/>
                  </a:lnTo>
                  <a:lnTo>
                    <a:pt x="4215" y="4781"/>
                  </a:lnTo>
                  <a:lnTo>
                    <a:pt x="4611" y="4922"/>
                  </a:lnTo>
                  <a:lnTo>
                    <a:pt x="4809" y="4979"/>
                  </a:lnTo>
                  <a:lnTo>
                    <a:pt x="5205" y="4979"/>
                  </a:lnTo>
                  <a:lnTo>
                    <a:pt x="5403" y="4922"/>
                  </a:lnTo>
                  <a:lnTo>
                    <a:pt x="5573" y="4866"/>
                  </a:lnTo>
                  <a:lnTo>
                    <a:pt x="5743" y="4752"/>
                  </a:lnTo>
                  <a:lnTo>
                    <a:pt x="5884" y="4611"/>
                  </a:lnTo>
                  <a:lnTo>
                    <a:pt x="5969" y="4470"/>
                  </a:lnTo>
                  <a:lnTo>
                    <a:pt x="6025" y="4300"/>
                  </a:lnTo>
                  <a:lnTo>
                    <a:pt x="6054" y="4130"/>
                  </a:lnTo>
                  <a:lnTo>
                    <a:pt x="6054" y="3960"/>
                  </a:lnTo>
                  <a:lnTo>
                    <a:pt x="5997" y="3819"/>
                  </a:lnTo>
                  <a:lnTo>
                    <a:pt x="5941" y="3649"/>
                  </a:lnTo>
                  <a:lnTo>
                    <a:pt x="5884" y="3508"/>
                  </a:lnTo>
                  <a:lnTo>
                    <a:pt x="5771" y="3366"/>
                  </a:lnTo>
                  <a:lnTo>
                    <a:pt x="5658" y="3225"/>
                  </a:lnTo>
                  <a:lnTo>
                    <a:pt x="5375" y="2999"/>
                  </a:lnTo>
                  <a:lnTo>
                    <a:pt x="5064" y="2801"/>
                  </a:lnTo>
                  <a:lnTo>
                    <a:pt x="4696" y="2603"/>
                  </a:lnTo>
                  <a:lnTo>
                    <a:pt x="4357" y="2490"/>
                  </a:lnTo>
                  <a:lnTo>
                    <a:pt x="4583" y="2490"/>
                  </a:lnTo>
                  <a:lnTo>
                    <a:pt x="4781" y="2461"/>
                  </a:lnTo>
                  <a:lnTo>
                    <a:pt x="4979" y="2405"/>
                  </a:lnTo>
                  <a:lnTo>
                    <a:pt x="5177" y="2320"/>
                  </a:lnTo>
                  <a:lnTo>
                    <a:pt x="5347" y="2235"/>
                  </a:lnTo>
                  <a:lnTo>
                    <a:pt x="5516" y="2122"/>
                  </a:lnTo>
                  <a:lnTo>
                    <a:pt x="5658" y="1980"/>
                  </a:lnTo>
                  <a:lnTo>
                    <a:pt x="5799" y="1839"/>
                  </a:lnTo>
                  <a:lnTo>
                    <a:pt x="5884" y="1641"/>
                  </a:lnTo>
                  <a:lnTo>
                    <a:pt x="5941" y="1443"/>
                  </a:lnTo>
                  <a:lnTo>
                    <a:pt x="5969" y="1245"/>
                  </a:lnTo>
                  <a:lnTo>
                    <a:pt x="5941" y="1047"/>
                  </a:lnTo>
                  <a:lnTo>
                    <a:pt x="5884" y="849"/>
                  </a:lnTo>
                  <a:lnTo>
                    <a:pt x="5771" y="679"/>
                  </a:lnTo>
                  <a:lnTo>
                    <a:pt x="5658" y="538"/>
                  </a:lnTo>
                  <a:lnTo>
                    <a:pt x="5488" y="425"/>
                  </a:lnTo>
                  <a:lnTo>
                    <a:pt x="5347" y="368"/>
                  </a:lnTo>
                  <a:lnTo>
                    <a:pt x="5177" y="340"/>
                  </a:lnTo>
                  <a:lnTo>
                    <a:pt x="5035" y="368"/>
                  </a:lnTo>
                  <a:lnTo>
                    <a:pt x="4894" y="396"/>
                  </a:lnTo>
                  <a:lnTo>
                    <a:pt x="4724" y="425"/>
                  </a:lnTo>
                  <a:lnTo>
                    <a:pt x="4583" y="509"/>
                  </a:lnTo>
                  <a:lnTo>
                    <a:pt x="4470" y="594"/>
                  </a:lnTo>
                  <a:lnTo>
                    <a:pt x="4328" y="679"/>
                  </a:lnTo>
                  <a:lnTo>
                    <a:pt x="4130" y="905"/>
                  </a:lnTo>
                  <a:lnTo>
                    <a:pt x="3932" y="1132"/>
                  </a:lnTo>
                  <a:lnTo>
                    <a:pt x="3762" y="1358"/>
                  </a:lnTo>
                  <a:lnTo>
                    <a:pt x="3621" y="1641"/>
                  </a:lnTo>
                  <a:lnTo>
                    <a:pt x="3649" y="1471"/>
                  </a:lnTo>
                  <a:lnTo>
                    <a:pt x="3678" y="1301"/>
                  </a:lnTo>
                  <a:lnTo>
                    <a:pt x="3678" y="1160"/>
                  </a:lnTo>
                  <a:lnTo>
                    <a:pt x="3649" y="990"/>
                  </a:lnTo>
                  <a:lnTo>
                    <a:pt x="3621" y="849"/>
                  </a:lnTo>
                  <a:lnTo>
                    <a:pt x="3564" y="679"/>
                  </a:lnTo>
                  <a:lnTo>
                    <a:pt x="3480" y="538"/>
                  </a:lnTo>
                  <a:lnTo>
                    <a:pt x="3395" y="425"/>
                  </a:lnTo>
                  <a:lnTo>
                    <a:pt x="3282" y="311"/>
                  </a:lnTo>
                  <a:lnTo>
                    <a:pt x="3140" y="198"/>
                  </a:lnTo>
                  <a:lnTo>
                    <a:pt x="3027" y="113"/>
                  </a:lnTo>
                  <a:lnTo>
                    <a:pt x="2857" y="57"/>
                  </a:lnTo>
                  <a:lnTo>
                    <a:pt x="2716" y="29"/>
                  </a:lnTo>
                  <a:lnTo>
                    <a:pt x="2546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5786;p40">
              <a:extLst>
                <a:ext uri="{FF2B5EF4-FFF2-40B4-BE49-F238E27FC236}">
                  <a16:creationId xmlns:a16="http://schemas.microsoft.com/office/drawing/2014/main" xmlns="" id="{E146B930-FCDB-49DF-9712-9A95DB4C1B7E}"/>
                </a:ext>
              </a:extLst>
            </p:cNvPr>
            <p:cNvSpPr/>
            <p:nvPr/>
          </p:nvSpPr>
          <p:spPr>
            <a:xfrm>
              <a:off x="4481075" y="2014900"/>
              <a:ext cx="55900" cy="55875"/>
            </a:xfrm>
            <a:custGeom>
              <a:avLst/>
              <a:gdLst/>
              <a:ahLst/>
              <a:cxnLst/>
              <a:rect l="l" t="t" r="r" b="b"/>
              <a:pathLst>
                <a:path w="2236" h="2235" extrusionOk="0">
                  <a:moveTo>
                    <a:pt x="849" y="0"/>
                  </a:moveTo>
                  <a:lnTo>
                    <a:pt x="736" y="57"/>
                  </a:lnTo>
                  <a:lnTo>
                    <a:pt x="595" y="85"/>
                  </a:lnTo>
                  <a:lnTo>
                    <a:pt x="482" y="170"/>
                  </a:lnTo>
                  <a:lnTo>
                    <a:pt x="369" y="255"/>
                  </a:lnTo>
                  <a:lnTo>
                    <a:pt x="284" y="368"/>
                  </a:lnTo>
                  <a:lnTo>
                    <a:pt x="199" y="481"/>
                  </a:lnTo>
                  <a:lnTo>
                    <a:pt x="114" y="623"/>
                  </a:lnTo>
                  <a:lnTo>
                    <a:pt x="57" y="764"/>
                  </a:lnTo>
                  <a:lnTo>
                    <a:pt x="1" y="1047"/>
                  </a:lnTo>
                  <a:lnTo>
                    <a:pt x="29" y="1330"/>
                  </a:lnTo>
                  <a:lnTo>
                    <a:pt x="57" y="1471"/>
                  </a:lnTo>
                  <a:lnTo>
                    <a:pt x="86" y="1584"/>
                  </a:lnTo>
                  <a:lnTo>
                    <a:pt x="171" y="1726"/>
                  </a:lnTo>
                  <a:lnTo>
                    <a:pt x="227" y="1839"/>
                  </a:lnTo>
                  <a:lnTo>
                    <a:pt x="340" y="1952"/>
                  </a:lnTo>
                  <a:lnTo>
                    <a:pt x="453" y="2037"/>
                  </a:lnTo>
                  <a:lnTo>
                    <a:pt x="567" y="2122"/>
                  </a:lnTo>
                  <a:lnTo>
                    <a:pt x="708" y="2178"/>
                  </a:lnTo>
                  <a:lnTo>
                    <a:pt x="906" y="2235"/>
                  </a:lnTo>
                  <a:lnTo>
                    <a:pt x="1132" y="2235"/>
                  </a:lnTo>
                  <a:lnTo>
                    <a:pt x="1330" y="2207"/>
                  </a:lnTo>
                  <a:lnTo>
                    <a:pt x="1557" y="2150"/>
                  </a:lnTo>
                  <a:lnTo>
                    <a:pt x="1726" y="2037"/>
                  </a:lnTo>
                  <a:lnTo>
                    <a:pt x="1896" y="1924"/>
                  </a:lnTo>
                  <a:lnTo>
                    <a:pt x="2038" y="1754"/>
                  </a:lnTo>
                  <a:lnTo>
                    <a:pt x="2151" y="1556"/>
                  </a:lnTo>
                  <a:lnTo>
                    <a:pt x="2207" y="1302"/>
                  </a:lnTo>
                  <a:lnTo>
                    <a:pt x="2236" y="1075"/>
                  </a:lnTo>
                  <a:lnTo>
                    <a:pt x="2179" y="821"/>
                  </a:lnTo>
                  <a:lnTo>
                    <a:pt x="2066" y="594"/>
                  </a:lnTo>
                  <a:lnTo>
                    <a:pt x="1953" y="425"/>
                  </a:lnTo>
                  <a:lnTo>
                    <a:pt x="1755" y="255"/>
                  </a:lnTo>
                  <a:lnTo>
                    <a:pt x="1557" y="114"/>
                  </a:lnTo>
                  <a:lnTo>
                    <a:pt x="1330" y="29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5787;p40">
              <a:extLst>
                <a:ext uri="{FF2B5EF4-FFF2-40B4-BE49-F238E27FC236}">
                  <a16:creationId xmlns:a16="http://schemas.microsoft.com/office/drawing/2014/main" xmlns="" id="{91901160-75DA-497F-B583-15A127E554AE}"/>
                </a:ext>
              </a:extLst>
            </p:cNvPr>
            <p:cNvSpPr/>
            <p:nvPr/>
          </p:nvSpPr>
          <p:spPr>
            <a:xfrm>
              <a:off x="4833950" y="1840925"/>
              <a:ext cx="152775" cy="152075"/>
            </a:xfrm>
            <a:custGeom>
              <a:avLst/>
              <a:gdLst/>
              <a:ahLst/>
              <a:cxnLst/>
              <a:rect l="l" t="t" r="r" b="b"/>
              <a:pathLst>
                <a:path w="6111" h="6083" extrusionOk="0">
                  <a:moveTo>
                    <a:pt x="1274" y="1"/>
                  </a:moveTo>
                  <a:lnTo>
                    <a:pt x="1076" y="57"/>
                  </a:lnTo>
                  <a:lnTo>
                    <a:pt x="878" y="142"/>
                  </a:lnTo>
                  <a:lnTo>
                    <a:pt x="736" y="256"/>
                  </a:lnTo>
                  <a:lnTo>
                    <a:pt x="623" y="425"/>
                  </a:lnTo>
                  <a:lnTo>
                    <a:pt x="567" y="567"/>
                  </a:lnTo>
                  <a:lnTo>
                    <a:pt x="538" y="708"/>
                  </a:lnTo>
                  <a:lnTo>
                    <a:pt x="510" y="878"/>
                  </a:lnTo>
                  <a:lnTo>
                    <a:pt x="538" y="1019"/>
                  </a:lnTo>
                  <a:lnTo>
                    <a:pt x="567" y="1161"/>
                  </a:lnTo>
                  <a:lnTo>
                    <a:pt x="623" y="1302"/>
                  </a:lnTo>
                  <a:lnTo>
                    <a:pt x="708" y="1444"/>
                  </a:lnTo>
                  <a:lnTo>
                    <a:pt x="793" y="1585"/>
                  </a:lnTo>
                  <a:lnTo>
                    <a:pt x="991" y="1811"/>
                  </a:lnTo>
                  <a:lnTo>
                    <a:pt x="1217" y="2009"/>
                  </a:lnTo>
                  <a:lnTo>
                    <a:pt x="1443" y="2207"/>
                  </a:lnTo>
                  <a:lnTo>
                    <a:pt x="1698" y="2349"/>
                  </a:lnTo>
                  <a:lnTo>
                    <a:pt x="1528" y="2320"/>
                  </a:lnTo>
                  <a:lnTo>
                    <a:pt x="1387" y="2292"/>
                  </a:lnTo>
                  <a:lnTo>
                    <a:pt x="1217" y="2264"/>
                  </a:lnTo>
                  <a:lnTo>
                    <a:pt x="1047" y="2292"/>
                  </a:lnTo>
                  <a:lnTo>
                    <a:pt x="906" y="2320"/>
                  </a:lnTo>
                  <a:lnTo>
                    <a:pt x="736" y="2349"/>
                  </a:lnTo>
                  <a:lnTo>
                    <a:pt x="595" y="2434"/>
                  </a:lnTo>
                  <a:lnTo>
                    <a:pt x="453" y="2518"/>
                  </a:lnTo>
                  <a:lnTo>
                    <a:pt x="340" y="2603"/>
                  </a:lnTo>
                  <a:lnTo>
                    <a:pt x="227" y="2716"/>
                  </a:lnTo>
                  <a:lnTo>
                    <a:pt x="142" y="2858"/>
                  </a:lnTo>
                  <a:lnTo>
                    <a:pt x="86" y="2999"/>
                  </a:lnTo>
                  <a:lnTo>
                    <a:pt x="29" y="3169"/>
                  </a:lnTo>
                  <a:lnTo>
                    <a:pt x="1" y="3310"/>
                  </a:lnTo>
                  <a:lnTo>
                    <a:pt x="1" y="3480"/>
                  </a:lnTo>
                  <a:lnTo>
                    <a:pt x="1" y="3622"/>
                  </a:lnTo>
                  <a:lnTo>
                    <a:pt x="57" y="3791"/>
                  </a:lnTo>
                  <a:lnTo>
                    <a:pt x="114" y="3933"/>
                  </a:lnTo>
                  <a:lnTo>
                    <a:pt x="227" y="4074"/>
                  </a:lnTo>
                  <a:lnTo>
                    <a:pt x="340" y="4187"/>
                  </a:lnTo>
                  <a:lnTo>
                    <a:pt x="453" y="4272"/>
                  </a:lnTo>
                  <a:lnTo>
                    <a:pt x="595" y="4357"/>
                  </a:lnTo>
                  <a:lnTo>
                    <a:pt x="736" y="4385"/>
                  </a:lnTo>
                  <a:lnTo>
                    <a:pt x="906" y="4414"/>
                  </a:lnTo>
                  <a:lnTo>
                    <a:pt x="1076" y="4414"/>
                  </a:lnTo>
                  <a:lnTo>
                    <a:pt x="1245" y="4385"/>
                  </a:lnTo>
                  <a:lnTo>
                    <a:pt x="1387" y="4329"/>
                  </a:lnTo>
                  <a:lnTo>
                    <a:pt x="1528" y="4272"/>
                  </a:lnTo>
                  <a:lnTo>
                    <a:pt x="1670" y="4187"/>
                  </a:lnTo>
                  <a:lnTo>
                    <a:pt x="1755" y="4074"/>
                  </a:lnTo>
                  <a:lnTo>
                    <a:pt x="1818" y="3989"/>
                  </a:lnTo>
                  <a:lnTo>
                    <a:pt x="1818" y="3989"/>
                  </a:lnTo>
                  <a:lnTo>
                    <a:pt x="1783" y="4131"/>
                  </a:lnTo>
                  <a:lnTo>
                    <a:pt x="1726" y="4442"/>
                  </a:lnTo>
                  <a:lnTo>
                    <a:pt x="1726" y="4781"/>
                  </a:lnTo>
                  <a:lnTo>
                    <a:pt x="1755" y="5092"/>
                  </a:lnTo>
                  <a:lnTo>
                    <a:pt x="1811" y="5262"/>
                  </a:lnTo>
                  <a:lnTo>
                    <a:pt x="1896" y="5404"/>
                  </a:lnTo>
                  <a:lnTo>
                    <a:pt x="1981" y="5545"/>
                  </a:lnTo>
                  <a:lnTo>
                    <a:pt x="2066" y="5658"/>
                  </a:lnTo>
                  <a:lnTo>
                    <a:pt x="2179" y="5800"/>
                  </a:lnTo>
                  <a:lnTo>
                    <a:pt x="2320" y="5884"/>
                  </a:lnTo>
                  <a:lnTo>
                    <a:pt x="2462" y="5969"/>
                  </a:lnTo>
                  <a:lnTo>
                    <a:pt x="2603" y="6026"/>
                  </a:lnTo>
                  <a:lnTo>
                    <a:pt x="2773" y="6054"/>
                  </a:lnTo>
                  <a:lnTo>
                    <a:pt x="2943" y="6082"/>
                  </a:lnTo>
                  <a:lnTo>
                    <a:pt x="3112" y="6054"/>
                  </a:lnTo>
                  <a:lnTo>
                    <a:pt x="3254" y="6026"/>
                  </a:lnTo>
                  <a:lnTo>
                    <a:pt x="3423" y="5941"/>
                  </a:lnTo>
                  <a:lnTo>
                    <a:pt x="3537" y="5856"/>
                  </a:lnTo>
                  <a:lnTo>
                    <a:pt x="3650" y="5743"/>
                  </a:lnTo>
                  <a:lnTo>
                    <a:pt x="3763" y="5602"/>
                  </a:lnTo>
                  <a:lnTo>
                    <a:pt x="3904" y="5290"/>
                  </a:lnTo>
                  <a:lnTo>
                    <a:pt x="3933" y="5121"/>
                  </a:lnTo>
                  <a:lnTo>
                    <a:pt x="3961" y="4979"/>
                  </a:lnTo>
                  <a:lnTo>
                    <a:pt x="3961" y="4810"/>
                  </a:lnTo>
                  <a:lnTo>
                    <a:pt x="3961" y="4640"/>
                  </a:lnTo>
                  <a:lnTo>
                    <a:pt x="3904" y="4470"/>
                  </a:lnTo>
                  <a:lnTo>
                    <a:pt x="3848" y="4329"/>
                  </a:lnTo>
                  <a:lnTo>
                    <a:pt x="4216" y="4696"/>
                  </a:lnTo>
                  <a:lnTo>
                    <a:pt x="4385" y="4866"/>
                  </a:lnTo>
                  <a:lnTo>
                    <a:pt x="4612" y="5008"/>
                  </a:lnTo>
                  <a:lnTo>
                    <a:pt x="4838" y="5121"/>
                  </a:lnTo>
                  <a:lnTo>
                    <a:pt x="5092" y="5177"/>
                  </a:lnTo>
                  <a:lnTo>
                    <a:pt x="5347" y="5177"/>
                  </a:lnTo>
                  <a:lnTo>
                    <a:pt x="5488" y="5149"/>
                  </a:lnTo>
                  <a:lnTo>
                    <a:pt x="5602" y="5092"/>
                  </a:lnTo>
                  <a:lnTo>
                    <a:pt x="5743" y="5036"/>
                  </a:lnTo>
                  <a:lnTo>
                    <a:pt x="5856" y="4923"/>
                  </a:lnTo>
                  <a:lnTo>
                    <a:pt x="5941" y="4810"/>
                  </a:lnTo>
                  <a:lnTo>
                    <a:pt x="6026" y="4668"/>
                  </a:lnTo>
                  <a:lnTo>
                    <a:pt x="6054" y="4498"/>
                  </a:lnTo>
                  <a:lnTo>
                    <a:pt x="6082" y="4357"/>
                  </a:lnTo>
                  <a:lnTo>
                    <a:pt x="6111" y="4187"/>
                  </a:lnTo>
                  <a:lnTo>
                    <a:pt x="6082" y="4046"/>
                  </a:lnTo>
                  <a:lnTo>
                    <a:pt x="6026" y="3876"/>
                  </a:lnTo>
                  <a:lnTo>
                    <a:pt x="5969" y="3735"/>
                  </a:lnTo>
                  <a:lnTo>
                    <a:pt x="5884" y="3622"/>
                  </a:lnTo>
                  <a:lnTo>
                    <a:pt x="5771" y="3508"/>
                  </a:lnTo>
                  <a:lnTo>
                    <a:pt x="5658" y="3395"/>
                  </a:lnTo>
                  <a:lnTo>
                    <a:pt x="5545" y="3282"/>
                  </a:lnTo>
                  <a:lnTo>
                    <a:pt x="5262" y="3141"/>
                  </a:lnTo>
                  <a:lnTo>
                    <a:pt x="4951" y="3056"/>
                  </a:lnTo>
                  <a:lnTo>
                    <a:pt x="4640" y="2999"/>
                  </a:lnTo>
                  <a:lnTo>
                    <a:pt x="4329" y="2999"/>
                  </a:lnTo>
                  <a:lnTo>
                    <a:pt x="4018" y="3028"/>
                  </a:lnTo>
                  <a:lnTo>
                    <a:pt x="4018" y="3028"/>
                  </a:lnTo>
                  <a:lnTo>
                    <a:pt x="4329" y="2745"/>
                  </a:lnTo>
                  <a:lnTo>
                    <a:pt x="4612" y="2377"/>
                  </a:lnTo>
                  <a:lnTo>
                    <a:pt x="4866" y="1981"/>
                  </a:lnTo>
                  <a:lnTo>
                    <a:pt x="5064" y="1613"/>
                  </a:lnTo>
                  <a:lnTo>
                    <a:pt x="5121" y="1415"/>
                  </a:lnTo>
                  <a:lnTo>
                    <a:pt x="5149" y="1217"/>
                  </a:lnTo>
                  <a:lnTo>
                    <a:pt x="5149" y="1019"/>
                  </a:lnTo>
                  <a:lnTo>
                    <a:pt x="5121" y="821"/>
                  </a:lnTo>
                  <a:lnTo>
                    <a:pt x="5036" y="652"/>
                  </a:lnTo>
                  <a:lnTo>
                    <a:pt x="4951" y="482"/>
                  </a:lnTo>
                  <a:lnTo>
                    <a:pt x="4838" y="340"/>
                  </a:lnTo>
                  <a:lnTo>
                    <a:pt x="4668" y="227"/>
                  </a:lnTo>
                  <a:lnTo>
                    <a:pt x="4527" y="142"/>
                  </a:lnTo>
                  <a:lnTo>
                    <a:pt x="4357" y="114"/>
                  </a:lnTo>
                  <a:lnTo>
                    <a:pt x="4187" y="114"/>
                  </a:lnTo>
                  <a:lnTo>
                    <a:pt x="4046" y="142"/>
                  </a:lnTo>
                  <a:lnTo>
                    <a:pt x="3876" y="171"/>
                  </a:lnTo>
                  <a:lnTo>
                    <a:pt x="3706" y="256"/>
                  </a:lnTo>
                  <a:lnTo>
                    <a:pt x="3565" y="340"/>
                  </a:lnTo>
                  <a:lnTo>
                    <a:pt x="3423" y="454"/>
                  </a:lnTo>
                  <a:lnTo>
                    <a:pt x="3169" y="708"/>
                  </a:lnTo>
                  <a:lnTo>
                    <a:pt x="2943" y="1019"/>
                  </a:lnTo>
                  <a:lnTo>
                    <a:pt x="2745" y="1359"/>
                  </a:lnTo>
                  <a:lnTo>
                    <a:pt x="2603" y="1670"/>
                  </a:lnTo>
                  <a:lnTo>
                    <a:pt x="2603" y="1472"/>
                  </a:lnTo>
                  <a:lnTo>
                    <a:pt x="2603" y="1274"/>
                  </a:lnTo>
                  <a:lnTo>
                    <a:pt x="2547" y="1076"/>
                  </a:lnTo>
                  <a:lnTo>
                    <a:pt x="2490" y="850"/>
                  </a:lnTo>
                  <a:lnTo>
                    <a:pt x="2433" y="680"/>
                  </a:lnTo>
                  <a:lnTo>
                    <a:pt x="2320" y="510"/>
                  </a:lnTo>
                  <a:lnTo>
                    <a:pt x="2207" y="340"/>
                  </a:lnTo>
                  <a:lnTo>
                    <a:pt x="2037" y="199"/>
                  </a:lnTo>
                  <a:lnTo>
                    <a:pt x="1868" y="114"/>
                  </a:lnTo>
                  <a:lnTo>
                    <a:pt x="1670" y="29"/>
                  </a:lnTo>
                  <a:lnTo>
                    <a:pt x="1472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5788;p40">
              <a:extLst>
                <a:ext uri="{FF2B5EF4-FFF2-40B4-BE49-F238E27FC236}">
                  <a16:creationId xmlns:a16="http://schemas.microsoft.com/office/drawing/2014/main" xmlns="" id="{1848FFB2-E63D-4271-A07F-E75DB4B8D767}"/>
                </a:ext>
              </a:extLst>
            </p:cNvPr>
            <p:cNvSpPr/>
            <p:nvPr/>
          </p:nvSpPr>
          <p:spPr>
            <a:xfrm>
              <a:off x="4873550" y="1888325"/>
              <a:ext cx="56600" cy="55875"/>
            </a:xfrm>
            <a:custGeom>
              <a:avLst/>
              <a:gdLst/>
              <a:ahLst/>
              <a:cxnLst/>
              <a:rect l="l" t="t" r="r" b="b"/>
              <a:pathLst>
                <a:path w="2264" h="2235" extrusionOk="0">
                  <a:moveTo>
                    <a:pt x="1161" y="0"/>
                  </a:moveTo>
                  <a:lnTo>
                    <a:pt x="934" y="57"/>
                  </a:lnTo>
                  <a:lnTo>
                    <a:pt x="708" y="142"/>
                  </a:lnTo>
                  <a:lnTo>
                    <a:pt x="482" y="255"/>
                  </a:lnTo>
                  <a:lnTo>
                    <a:pt x="312" y="424"/>
                  </a:lnTo>
                  <a:lnTo>
                    <a:pt x="171" y="594"/>
                  </a:lnTo>
                  <a:lnTo>
                    <a:pt x="57" y="820"/>
                  </a:lnTo>
                  <a:lnTo>
                    <a:pt x="1" y="1075"/>
                  </a:lnTo>
                  <a:lnTo>
                    <a:pt x="1" y="1301"/>
                  </a:lnTo>
                  <a:lnTo>
                    <a:pt x="29" y="1443"/>
                  </a:lnTo>
                  <a:lnTo>
                    <a:pt x="86" y="1556"/>
                  </a:lnTo>
                  <a:lnTo>
                    <a:pt x="142" y="1669"/>
                  </a:lnTo>
                  <a:lnTo>
                    <a:pt x="227" y="1810"/>
                  </a:lnTo>
                  <a:lnTo>
                    <a:pt x="340" y="1924"/>
                  </a:lnTo>
                  <a:lnTo>
                    <a:pt x="453" y="2008"/>
                  </a:lnTo>
                  <a:lnTo>
                    <a:pt x="567" y="2093"/>
                  </a:lnTo>
                  <a:lnTo>
                    <a:pt x="708" y="2150"/>
                  </a:lnTo>
                  <a:lnTo>
                    <a:pt x="991" y="2235"/>
                  </a:lnTo>
                  <a:lnTo>
                    <a:pt x="1274" y="2235"/>
                  </a:lnTo>
                  <a:lnTo>
                    <a:pt x="1415" y="2206"/>
                  </a:lnTo>
                  <a:lnTo>
                    <a:pt x="1528" y="2178"/>
                  </a:lnTo>
                  <a:lnTo>
                    <a:pt x="1670" y="2122"/>
                  </a:lnTo>
                  <a:lnTo>
                    <a:pt x="1783" y="2065"/>
                  </a:lnTo>
                  <a:lnTo>
                    <a:pt x="1896" y="1980"/>
                  </a:lnTo>
                  <a:lnTo>
                    <a:pt x="2009" y="1867"/>
                  </a:lnTo>
                  <a:lnTo>
                    <a:pt x="2094" y="1754"/>
                  </a:lnTo>
                  <a:lnTo>
                    <a:pt x="2179" y="1612"/>
                  </a:lnTo>
                  <a:lnTo>
                    <a:pt x="2236" y="1414"/>
                  </a:lnTo>
                  <a:lnTo>
                    <a:pt x="2264" y="1188"/>
                  </a:lnTo>
                  <a:lnTo>
                    <a:pt x="2236" y="990"/>
                  </a:lnTo>
                  <a:lnTo>
                    <a:pt x="2179" y="764"/>
                  </a:lnTo>
                  <a:lnTo>
                    <a:pt x="2094" y="566"/>
                  </a:lnTo>
                  <a:lnTo>
                    <a:pt x="1981" y="396"/>
                  </a:lnTo>
                  <a:lnTo>
                    <a:pt x="1839" y="255"/>
                  </a:lnTo>
                  <a:lnTo>
                    <a:pt x="1641" y="142"/>
                  </a:lnTo>
                  <a:lnTo>
                    <a:pt x="1415" y="28"/>
                  </a:lnTo>
                  <a:lnTo>
                    <a:pt x="116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5789;p40">
              <a:extLst>
                <a:ext uri="{FF2B5EF4-FFF2-40B4-BE49-F238E27FC236}">
                  <a16:creationId xmlns:a16="http://schemas.microsoft.com/office/drawing/2014/main" xmlns="" id="{626438D4-EA2A-43F2-8B3A-D7CA6B9FBA9F}"/>
                </a:ext>
              </a:extLst>
            </p:cNvPr>
            <p:cNvSpPr/>
            <p:nvPr/>
          </p:nvSpPr>
          <p:spPr>
            <a:xfrm>
              <a:off x="5032675" y="2100475"/>
              <a:ext cx="152775" cy="151350"/>
            </a:xfrm>
            <a:custGeom>
              <a:avLst/>
              <a:gdLst/>
              <a:ahLst/>
              <a:cxnLst/>
              <a:rect l="l" t="t" r="r" b="b"/>
              <a:pathLst>
                <a:path w="6111" h="6054" extrusionOk="0">
                  <a:moveTo>
                    <a:pt x="1273" y="0"/>
                  </a:moveTo>
                  <a:lnTo>
                    <a:pt x="1104" y="28"/>
                  </a:lnTo>
                  <a:lnTo>
                    <a:pt x="905" y="113"/>
                  </a:lnTo>
                  <a:lnTo>
                    <a:pt x="764" y="255"/>
                  </a:lnTo>
                  <a:lnTo>
                    <a:pt x="651" y="396"/>
                  </a:lnTo>
                  <a:lnTo>
                    <a:pt x="566" y="537"/>
                  </a:lnTo>
                  <a:lnTo>
                    <a:pt x="538" y="707"/>
                  </a:lnTo>
                  <a:lnTo>
                    <a:pt x="538" y="849"/>
                  </a:lnTo>
                  <a:lnTo>
                    <a:pt x="566" y="990"/>
                  </a:lnTo>
                  <a:lnTo>
                    <a:pt x="594" y="1160"/>
                  </a:lnTo>
                  <a:lnTo>
                    <a:pt x="651" y="1301"/>
                  </a:lnTo>
                  <a:lnTo>
                    <a:pt x="736" y="1443"/>
                  </a:lnTo>
                  <a:lnTo>
                    <a:pt x="821" y="1556"/>
                  </a:lnTo>
                  <a:lnTo>
                    <a:pt x="1019" y="1782"/>
                  </a:lnTo>
                  <a:lnTo>
                    <a:pt x="1217" y="2008"/>
                  </a:lnTo>
                  <a:lnTo>
                    <a:pt x="1471" y="2178"/>
                  </a:lnTo>
                  <a:lnTo>
                    <a:pt x="1726" y="2348"/>
                  </a:lnTo>
                  <a:lnTo>
                    <a:pt x="1556" y="2291"/>
                  </a:lnTo>
                  <a:lnTo>
                    <a:pt x="1415" y="2263"/>
                  </a:lnTo>
                  <a:lnTo>
                    <a:pt x="1075" y="2263"/>
                  </a:lnTo>
                  <a:lnTo>
                    <a:pt x="934" y="2291"/>
                  </a:lnTo>
                  <a:lnTo>
                    <a:pt x="764" y="2348"/>
                  </a:lnTo>
                  <a:lnTo>
                    <a:pt x="623" y="2404"/>
                  </a:lnTo>
                  <a:lnTo>
                    <a:pt x="481" y="2489"/>
                  </a:lnTo>
                  <a:lnTo>
                    <a:pt x="368" y="2602"/>
                  </a:lnTo>
                  <a:lnTo>
                    <a:pt x="255" y="2715"/>
                  </a:lnTo>
                  <a:lnTo>
                    <a:pt x="170" y="2857"/>
                  </a:lnTo>
                  <a:lnTo>
                    <a:pt x="85" y="2998"/>
                  </a:lnTo>
                  <a:lnTo>
                    <a:pt x="57" y="3140"/>
                  </a:lnTo>
                  <a:lnTo>
                    <a:pt x="29" y="3310"/>
                  </a:lnTo>
                  <a:lnTo>
                    <a:pt x="0" y="3451"/>
                  </a:lnTo>
                  <a:lnTo>
                    <a:pt x="29" y="3621"/>
                  </a:lnTo>
                  <a:lnTo>
                    <a:pt x="85" y="3762"/>
                  </a:lnTo>
                  <a:lnTo>
                    <a:pt x="142" y="3904"/>
                  </a:lnTo>
                  <a:lnTo>
                    <a:pt x="227" y="4045"/>
                  </a:lnTo>
                  <a:lnTo>
                    <a:pt x="340" y="4158"/>
                  </a:lnTo>
                  <a:lnTo>
                    <a:pt x="481" y="4243"/>
                  </a:lnTo>
                  <a:lnTo>
                    <a:pt x="623" y="4328"/>
                  </a:lnTo>
                  <a:lnTo>
                    <a:pt x="764" y="4384"/>
                  </a:lnTo>
                  <a:lnTo>
                    <a:pt x="1104" y="4384"/>
                  </a:lnTo>
                  <a:lnTo>
                    <a:pt x="1245" y="4356"/>
                  </a:lnTo>
                  <a:lnTo>
                    <a:pt x="1415" y="4328"/>
                  </a:lnTo>
                  <a:lnTo>
                    <a:pt x="1556" y="4243"/>
                  </a:lnTo>
                  <a:lnTo>
                    <a:pt x="1698" y="4158"/>
                  </a:lnTo>
                  <a:lnTo>
                    <a:pt x="1782" y="4073"/>
                  </a:lnTo>
                  <a:lnTo>
                    <a:pt x="1808" y="4030"/>
                  </a:lnTo>
                  <a:lnTo>
                    <a:pt x="1782" y="4102"/>
                  </a:lnTo>
                  <a:lnTo>
                    <a:pt x="1726" y="4441"/>
                  </a:lnTo>
                  <a:lnTo>
                    <a:pt x="1726" y="4752"/>
                  </a:lnTo>
                  <a:lnTo>
                    <a:pt x="1782" y="5063"/>
                  </a:lnTo>
                  <a:lnTo>
                    <a:pt x="1839" y="5233"/>
                  </a:lnTo>
                  <a:lnTo>
                    <a:pt x="1924" y="5374"/>
                  </a:lnTo>
                  <a:lnTo>
                    <a:pt x="2009" y="5516"/>
                  </a:lnTo>
                  <a:lnTo>
                    <a:pt x="2094" y="5657"/>
                  </a:lnTo>
                  <a:lnTo>
                    <a:pt x="2207" y="5770"/>
                  </a:lnTo>
                  <a:lnTo>
                    <a:pt x="2348" y="5884"/>
                  </a:lnTo>
                  <a:lnTo>
                    <a:pt x="2490" y="5940"/>
                  </a:lnTo>
                  <a:lnTo>
                    <a:pt x="2631" y="6025"/>
                  </a:lnTo>
                  <a:lnTo>
                    <a:pt x="2801" y="6053"/>
                  </a:lnTo>
                  <a:lnTo>
                    <a:pt x="3112" y="6053"/>
                  </a:lnTo>
                  <a:lnTo>
                    <a:pt x="3282" y="5997"/>
                  </a:lnTo>
                  <a:lnTo>
                    <a:pt x="3423" y="5940"/>
                  </a:lnTo>
                  <a:lnTo>
                    <a:pt x="3564" y="5855"/>
                  </a:lnTo>
                  <a:lnTo>
                    <a:pt x="3678" y="5742"/>
                  </a:lnTo>
                  <a:lnTo>
                    <a:pt x="3791" y="5601"/>
                  </a:lnTo>
                  <a:lnTo>
                    <a:pt x="3932" y="5261"/>
                  </a:lnTo>
                  <a:lnTo>
                    <a:pt x="3960" y="5120"/>
                  </a:lnTo>
                  <a:lnTo>
                    <a:pt x="3989" y="4950"/>
                  </a:lnTo>
                  <a:lnTo>
                    <a:pt x="3989" y="4809"/>
                  </a:lnTo>
                  <a:lnTo>
                    <a:pt x="3960" y="4639"/>
                  </a:lnTo>
                  <a:lnTo>
                    <a:pt x="3932" y="4469"/>
                  </a:lnTo>
                  <a:lnTo>
                    <a:pt x="3876" y="4300"/>
                  </a:lnTo>
                  <a:lnTo>
                    <a:pt x="4215" y="4667"/>
                  </a:lnTo>
                  <a:lnTo>
                    <a:pt x="4413" y="4837"/>
                  </a:lnTo>
                  <a:lnTo>
                    <a:pt x="4639" y="4978"/>
                  </a:lnTo>
                  <a:lnTo>
                    <a:pt x="4866" y="5092"/>
                  </a:lnTo>
                  <a:lnTo>
                    <a:pt x="5120" y="5148"/>
                  </a:lnTo>
                  <a:lnTo>
                    <a:pt x="5375" y="5148"/>
                  </a:lnTo>
                  <a:lnTo>
                    <a:pt x="5488" y="5120"/>
                  </a:lnTo>
                  <a:lnTo>
                    <a:pt x="5629" y="5092"/>
                  </a:lnTo>
                  <a:lnTo>
                    <a:pt x="5742" y="5007"/>
                  </a:lnTo>
                  <a:lnTo>
                    <a:pt x="5856" y="4894"/>
                  </a:lnTo>
                  <a:lnTo>
                    <a:pt x="5969" y="4780"/>
                  </a:lnTo>
                  <a:lnTo>
                    <a:pt x="6025" y="4639"/>
                  </a:lnTo>
                  <a:lnTo>
                    <a:pt x="6082" y="4498"/>
                  </a:lnTo>
                  <a:lnTo>
                    <a:pt x="6110" y="4328"/>
                  </a:lnTo>
                  <a:lnTo>
                    <a:pt x="6110" y="4186"/>
                  </a:lnTo>
                  <a:lnTo>
                    <a:pt x="6110" y="4017"/>
                  </a:lnTo>
                  <a:lnTo>
                    <a:pt x="6054" y="3875"/>
                  </a:lnTo>
                  <a:lnTo>
                    <a:pt x="5997" y="3734"/>
                  </a:lnTo>
                  <a:lnTo>
                    <a:pt x="5912" y="3592"/>
                  </a:lnTo>
                  <a:lnTo>
                    <a:pt x="5799" y="3479"/>
                  </a:lnTo>
                  <a:lnTo>
                    <a:pt x="5686" y="3366"/>
                  </a:lnTo>
                  <a:lnTo>
                    <a:pt x="5544" y="3281"/>
                  </a:lnTo>
                  <a:lnTo>
                    <a:pt x="5290" y="3111"/>
                  </a:lnTo>
                  <a:lnTo>
                    <a:pt x="4979" y="3027"/>
                  </a:lnTo>
                  <a:lnTo>
                    <a:pt x="4668" y="2998"/>
                  </a:lnTo>
                  <a:lnTo>
                    <a:pt x="4356" y="2998"/>
                  </a:lnTo>
                  <a:lnTo>
                    <a:pt x="4045" y="3027"/>
                  </a:lnTo>
                  <a:lnTo>
                    <a:pt x="4045" y="3027"/>
                  </a:lnTo>
                  <a:lnTo>
                    <a:pt x="4328" y="2715"/>
                  </a:lnTo>
                  <a:lnTo>
                    <a:pt x="4639" y="2376"/>
                  </a:lnTo>
                  <a:lnTo>
                    <a:pt x="4894" y="1980"/>
                  </a:lnTo>
                  <a:lnTo>
                    <a:pt x="5064" y="1584"/>
                  </a:lnTo>
                  <a:lnTo>
                    <a:pt x="5120" y="1414"/>
                  </a:lnTo>
                  <a:lnTo>
                    <a:pt x="5148" y="1216"/>
                  </a:lnTo>
                  <a:lnTo>
                    <a:pt x="5148" y="1018"/>
                  </a:lnTo>
                  <a:lnTo>
                    <a:pt x="5120" y="820"/>
                  </a:lnTo>
                  <a:lnTo>
                    <a:pt x="5064" y="622"/>
                  </a:lnTo>
                  <a:lnTo>
                    <a:pt x="4979" y="453"/>
                  </a:lnTo>
                  <a:lnTo>
                    <a:pt x="4866" y="311"/>
                  </a:lnTo>
                  <a:lnTo>
                    <a:pt x="4696" y="198"/>
                  </a:lnTo>
                  <a:lnTo>
                    <a:pt x="4554" y="141"/>
                  </a:lnTo>
                  <a:lnTo>
                    <a:pt x="4385" y="85"/>
                  </a:lnTo>
                  <a:lnTo>
                    <a:pt x="4215" y="85"/>
                  </a:lnTo>
                  <a:lnTo>
                    <a:pt x="4045" y="113"/>
                  </a:lnTo>
                  <a:lnTo>
                    <a:pt x="3904" y="170"/>
                  </a:lnTo>
                  <a:lnTo>
                    <a:pt x="3734" y="226"/>
                  </a:lnTo>
                  <a:lnTo>
                    <a:pt x="3593" y="311"/>
                  </a:lnTo>
                  <a:lnTo>
                    <a:pt x="3451" y="424"/>
                  </a:lnTo>
                  <a:lnTo>
                    <a:pt x="3197" y="679"/>
                  </a:lnTo>
                  <a:lnTo>
                    <a:pt x="2970" y="990"/>
                  </a:lnTo>
                  <a:lnTo>
                    <a:pt x="2772" y="1329"/>
                  </a:lnTo>
                  <a:lnTo>
                    <a:pt x="2631" y="1669"/>
                  </a:lnTo>
                  <a:lnTo>
                    <a:pt x="2631" y="1443"/>
                  </a:lnTo>
                  <a:lnTo>
                    <a:pt x="2603" y="1245"/>
                  </a:lnTo>
                  <a:lnTo>
                    <a:pt x="2574" y="1047"/>
                  </a:lnTo>
                  <a:lnTo>
                    <a:pt x="2518" y="849"/>
                  </a:lnTo>
                  <a:lnTo>
                    <a:pt x="2433" y="651"/>
                  </a:lnTo>
                  <a:lnTo>
                    <a:pt x="2348" y="481"/>
                  </a:lnTo>
                  <a:lnTo>
                    <a:pt x="2207" y="339"/>
                  </a:lnTo>
                  <a:lnTo>
                    <a:pt x="2065" y="198"/>
                  </a:lnTo>
                  <a:lnTo>
                    <a:pt x="1896" y="85"/>
                  </a:lnTo>
                  <a:lnTo>
                    <a:pt x="1698" y="28"/>
                  </a:lnTo>
                  <a:lnTo>
                    <a:pt x="1500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5790;p40">
              <a:extLst>
                <a:ext uri="{FF2B5EF4-FFF2-40B4-BE49-F238E27FC236}">
                  <a16:creationId xmlns:a16="http://schemas.microsoft.com/office/drawing/2014/main" xmlns="" id="{3587812C-36FD-4AC0-8AC7-40B1D72DC5F7}"/>
                </a:ext>
              </a:extLst>
            </p:cNvPr>
            <p:cNvSpPr/>
            <p:nvPr/>
          </p:nvSpPr>
          <p:spPr>
            <a:xfrm>
              <a:off x="5072975" y="2147850"/>
              <a:ext cx="56600" cy="55175"/>
            </a:xfrm>
            <a:custGeom>
              <a:avLst/>
              <a:gdLst/>
              <a:ahLst/>
              <a:cxnLst/>
              <a:rect l="l" t="t" r="r" b="b"/>
              <a:pathLst>
                <a:path w="2264" h="2207" extrusionOk="0">
                  <a:moveTo>
                    <a:pt x="1160" y="0"/>
                  </a:moveTo>
                  <a:lnTo>
                    <a:pt x="906" y="28"/>
                  </a:lnTo>
                  <a:lnTo>
                    <a:pt x="680" y="113"/>
                  </a:lnTo>
                  <a:lnTo>
                    <a:pt x="482" y="226"/>
                  </a:lnTo>
                  <a:lnTo>
                    <a:pt x="312" y="396"/>
                  </a:lnTo>
                  <a:lnTo>
                    <a:pt x="170" y="594"/>
                  </a:lnTo>
                  <a:lnTo>
                    <a:pt x="57" y="792"/>
                  </a:lnTo>
                  <a:lnTo>
                    <a:pt x="1" y="1047"/>
                  </a:lnTo>
                  <a:lnTo>
                    <a:pt x="1" y="1301"/>
                  </a:lnTo>
                  <a:lnTo>
                    <a:pt x="29" y="1415"/>
                  </a:lnTo>
                  <a:lnTo>
                    <a:pt x="86" y="1556"/>
                  </a:lnTo>
                  <a:lnTo>
                    <a:pt x="142" y="1669"/>
                  </a:lnTo>
                  <a:lnTo>
                    <a:pt x="227" y="1782"/>
                  </a:lnTo>
                  <a:lnTo>
                    <a:pt x="340" y="1895"/>
                  </a:lnTo>
                  <a:lnTo>
                    <a:pt x="453" y="1980"/>
                  </a:lnTo>
                  <a:lnTo>
                    <a:pt x="566" y="2065"/>
                  </a:lnTo>
                  <a:lnTo>
                    <a:pt x="708" y="2122"/>
                  </a:lnTo>
                  <a:lnTo>
                    <a:pt x="962" y="2207"/>
                  </a:lnTo>
                  <a:lnTo>
                    <a:pt x="1387" y="2207"/>
                  </a:lnTo>
                  <a:lnTo>
                    <a:pt x="1528" y="2150"/>
                  </a:lnTo>
                  <a:lnTo>
                    <a:pt x="1670" y="2093"/>
                  </a:lnTo>
                  <a:lnTo>
                    <a:pt x="1783" y="2037"/>
                  </a:lnTo>
                  <a:lnTo>
                    <a:pt x="1896" y="1952"/>
                  </a:lnTo>
                  <a:lnTo>
                    <a:pt x="2009" y="1839"/>
                  </a:lnTo>
                  <a:lnTo>
                    <a:pt x="2094" y="1726"/>
                  </a:lnTo>
                  <a:lnTo>
                    <a:pt x="2150" y="1584"/>
                  </a:lnTo>
                  <a:lnTo>
                    <a:pt x="2235" y="1386"/>
                  </a:lnTo>
                  <a:lnTo>
                    <a:pt x="2264" y="1188"/>
                  </a:lnTo>
                  <a:lnTo>
                    <a:pt x="2235" y="962"/>
                  </a:lnTo>
                  <a:lnTo>
                    <a:pt x="2179" y="764"/>
                  </a:lnTo>
                  <a:lnTo>
                    <a:pt x="2094" y="566"/>
                  </a:lnTo>
                  <a:lnTo>
                    <a:pt x="1981" y="368"/>
                  </a:lnTo>
                  <a:lnTo>
                    <a:pt x="1839" y="226"/>
                  </a:lnTo>
                  <a:lnTo>
                    <a:pt x="1641" y="113"/>
                  </a:lnTo>
                  <a:lnTo>
                    <a:pt x="1387" y="28"/>
                  </a:lnTo>
                  <a:lnTo>
                    <a:pt x="116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5791;p40">
              <a:extLst>
                <a:ext uri="{FF2B5EF4-FFF2-40B4-BE49-F238E27FC236}">
                  <a16:creationId xmlns:a16="http://schemas.microsoft.com/office/drawing/2014/main" xmlns="" id="{D27E10A5-B939-4B77-996C-0145A1207991}"/>
                </a:ext>
              </a:extLst>
            </p:cNvPr>
            <p:cNvSpPr/>
            <p:nvPr/>
          </p:nvSpPr>
          <p:spPr>
            <a:xfrm>
              <a:off x="4713025" y="2168350"/>
              <a:ext cx="70750" cy="82750"/>
            </a:xfrm>
            <a:custGeom>
              <a:avLst/>
              <a:gdLst/>
              <a:ahLst/>
              <a:cxnLst/>
              <a:rect l="l" t="t" r="r" b="b"/>
              <a:pathLst>
                <a:path w="2830" h="3310" extrusionOk="0">
                  <a:moveTo>
                    <a:pt x="1387" y="0"/>
                  </a:moveTo>
                  <a:lnTo>
                    <a:pt x="1245" y="29"/>
                  </a:lnTo>
                  <a:lnTo>
                    <a:pt x="1104" y="85"/>
                  </a:lnTo>
                  <a:lnTo>
                    <a:pt x="991" y="198"/>
                  </a:lnTo>
                  <a:lnTo>
                    <a:pt x="906" y="312"/>
                  </a:lnTo>
                  <a:lnTo>
                    <a:pt x="878" y="481"/>
                  </a:lnTo>
                  <a:lnTo>
                    <a:pt x="878" y="623"/>
                  </a:lnTo>
                  <a:lnTo>
                    <a:pt x="906" y="764"/>
                  </a:lnTo>
                  <a:lnTo>
                    <a:pt x="963" y="906"/>
                  </a:lnTo>
                  <a:lnTo>
                    <a:pt x="1047" y="1047"/>
                  </a:lnTo>
                  <a:lnTo>
                    <a:pt x="1161" y="1160"/>
                  </a:lnTo>
                  <a:lnTo>
                    <a:pt x="1274" y="1245"/>
                  </a:lnTo>
                  <a:lnTo>
                    <a:pt x="849" y="1245"/>
                  </a:lnTo>
                  <a:lnTo>
                    <a:pt x="623" y="1273"/>
                  </a:lnTo>
                  <a:lnTo>
                    <a:pt x="425" y="1330"/>
                  </a:lnTo>
                  <a:lnTo>
                    <a:pt x="255" y="1415"/>
                  </a:lnTo>
                  <a:lnTo>
                    <a:pt x="114" y="1528"/>
                  </a:lnTo>
                  <a:lnTo>
                    <a:pt x="57" y="1613"/>
                  </a:lnTo>
                  <a:lnTo>
                    <a:pt x="29" y="1698"/>
                  </a:lnTo>
                  <a:lnTo>
                    <a:pt x="1" y="1783"/>
                  </a:lnTo>
                  <a:lnTo>
                    <a:pt x="29" y="1896"/>
                  </a:lnTo>
                  <a:lnTo>
                    <a:pt x="86" y="2037"/>
                  </a:lnTo>
                  <a:lnTo>
                    <a:pt x="199" y="2150"/>
                  </a:lnTo>
                  <a:lnTo>
                    <a:pt x="340" y="2235"/>
                  </a:lnTo>
                  <a:lnTo>
                    <a:pt x="482" y="2263"/>
                  </a:lnTo>
                  <a:lnTo>
                    <a:pt x="651" y="2292"/>
                  </a:lnTo>
                  <a:lnTo>
                    <a:pt x="849" y="2263"/>
                  </a:lnTo>
                  <a:lnTo>
                    <a:pt x="1019" y="2235"/>
                  </a:lnTo>
                  <a:lnTo>
                    <a:pt x="1189" y="2207"/>
                  </a:lnTo>
                  <a:lnTo>
                    <a:pt x="1047" y="2320"/>
                  </a:lnTo>
                  <a:lnTo>
                    <a:pt x="934" y="2490"/>
                  </a:lnTo>
                  <a:lnTo>
                    <a:pt x="849" y="2659"/>
                  </a:lnTo>
                  <a:lnTo>
                    <a:pt x="821" y="2857"/>
                  </a:lnTo>
                  <a:lnTo>
                    <a:pt x="849" y="2942"/>
                  </a:lnTo>
                  <a:lnTo>
                    <a:pt x="878" y="3055"/>
                  </a:lnTo>
                  <a:lnTo>
                    <a:pt x="934" y="3140"/>
                  </a:lnTo>
                  <a:lnTo>
                    <a:pt x="991" y="3197"/>
                  </a:lnTo>
                  <a:lnTo>
                    <a:pt x="1076" y="3253"/>
                  </a:lnTo>
                  <a:lnTo>
                    <a:pt x="1161" y="3310"/>
                  </a:lnTo>
                  <a:lnTo>
                    <a:pt x="1359" y="3310"/>
                  </a:lnTo>
                  <a:lnTo>
                    <a:pt x="1500" y="3253"/>
                  </a:lnTo>
                  <a:lnTo>
                    <a:pt x="1585" y="3169"/>
                  </a:lnTo>
                  <a:lnTo>
                    <a:pt x="1670" y="3027"/>
                  </a:lnTo>
                  <a:lnTo>
                    <a:pt x="1726" y="2886"/>
                  </a:lnTo>
                  <a:lnTo>
                    <a:pt x="1755" y="2603"/>
                  </a:lnTo>
                  <a:lnTo>
                    <a:pt x="1755" y="2461"/>
                  </a:lnTo>
                  <a:lnTo>
                    <a:pt x="1726" y="2320"/>
                  </a:lnTo>
                  <a:lnTo>
                    <a:pt x="1811" y="2461"/>
                  </a:lnTo>
                  <a:lnTo>
                    <a:pt x="1896" y="2575"/>
                  </a:lnTo>
                  <a:lnTo>
                    <a:pt x="2009" y="2659"/>
                  </a:lnTo>
                  <a:lnTo>
                    <a:pt x="2151" y="2716"/>
                  </a:lnTo>
                  <a:lnTo>
                    <a:pt x="2320" y="2744"/>
                  </a:lnTo>
                  <a:lnTo>
                    <a:pt x="2462" y="2716"/>
                  </a:lnTo>
                  <a:lnTo>
                    <a:pt x="2603" y="2659"/>
                  </a:lnTo>
                  <a:lnTo>
                    <a:pt x="2716" y="2546"/>
                  </a:lnTo>
                  <a:lnTo>
                    <a:pt x="2801" y="2405"/>
                  </a:lnTo>
                  <a:lnTo>
                    <a:pt x="2829" y="2263"/>
                  </a:lnTo>
                  <a:lnTo>
                    <a:pt x="2801" y="2094"/>
                  </a:lnTo>
                  <a:lnTo>
                    <a:pt x="2716" y="1981"/>
                  </a:lnTo>
                  <a:lnTo>
                    <a:pt x="2603" y="1867"/>
                  </a:lnTo>
                  <a:lnTo>
                    <a:pt x="2490" y="1783"/>
                  </a:lnTo>
                  <a:lnTo>
                    <a:pt x="2349" y="1754"/>
                  </a:lnTo>
                  <a:lnTo>
                    <a:pt x="2490" y="1669"/>
                  </a:lnTo>
                  <a:lnTo>
                    <a:pt x="2603" y="1556"/>
                  </a:lnTo>
                  <a:lnTo>
                    <a:pt x="2716" y="1443"/>
                  </a:lnTo>
                  <a:lnTo>
                    <a:pt x="2773" y="1302"/>
                  </a:lnTo>
                  <a:lnTo>
                    <a:pt x="2829" y="1160"/>
                  </a:lnTo>
                  <a:lnTo>
                    <a:pt x="2829" y="991"/>
                  </a:lnTo>
                  <a:lnTo>
                    <a:pt x="2801" y="849"/>
                  </a:lnTo>
                  <a:lnTo>
                    <a:pt x="2716" y="708"/>
                  </a:lnTo>
                  <a:lnTo>
                    <a:pt x="2575" y="623"/>
                  </a:lnTo>
                  <a:lnTo>
                    <a:pt x="2433" y="566"/>
                  </a:lnTo>
                  <a:lnTo>
                    <a:pt x="2292" y="566"/>
                  </a:lnTo>
                  <a:lnTo>
                    <a:pt x="2122" y="595"/>
                  </a:lnTo>
                  <a:lnTo>
                    <a:pt x="1981" y="679"/>
                  </a:lnTo>
                  <a:lnTo>
                    <a:pt x="1868" y="793"/>
                  </a:lnTo>
                  <a:lnTo>
                    <a:pt x="1783" y="934"/>
                  </a:lnTo>
                  <a:lnTo>
                    <a:pt x="1811" y="679"/>
                  </a:lnTo>
                  <a:lnTo>
                    <a:pt x="1811" y="425"/>
                  </a:lnTo>
                  <a:lnTo>
                    <a:pt x="1755" y="312"/>
                  </a:lnTo>
                  <a:lnTo>
                    <a:pt x="1698" y="198"/>
                  </a:lnTo>
                  <a:lnTo>
                    <a:pt x="1641" y="114"/>
                  </a:lnTo>
                  <a:lnTo>
                    <a:pt x="1528" y="29"/>
                  </a:lnTo>
                  <a:lnTo>
                    <a:pt x="1387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5792;p40">
              <a:extLst>
                <a:ext uri="{FF2B5EF4-FFF2-40B4-BE49-F238E27FC236}">
                  <a16:creationId xmlns:a16="http://schemas.microsoft.com/office/drawing/2014/main" xmlns="" id="{6DFD966C-31EB-40CA-9848-FBAA596626FE}"/>
                </a:ext>
              </a:extLst>
            </p:cNvPr>
            <p:cNvSpPr/>
            <p:nvPr/>
          </p:nvSpPr>
          <p:spPr>
            <a:xfrm>
              <a:off x="4740625" y="2198050"/>
              <a:ext cx="26875" cy="26900"/>
            </a:xfrm>
            <a:custGeom>
              <a:avLst/>
              <a:gdLst/>
              <a:ahLst/>
              <a:cxnLst/>
              <a:rect l="l" t="t" r="r" b="b"/>
              <a:pathLst>
                <a:path w="1075" h="1076" extrusionOk="0">
                  <a:moveTo>
                    <a:pt x="566" y="1"/>
                  </a:moveTo>
                  <a:lnTo>
                    <a:pt x="396" y="29"/>
                  </a:lnTo>
                  <a:lnTo>
                    <a:pt x="311" y="57"/>
                  </a:lnTo>
                  <a:lnTo>
                    <a:pt x="226" y="114"/>
                  </a:lnTo>
                  <a:lnTo>
                    <a:pt x="141" y="199"/>
                  </a:lnTo>
                  <a:lnTo>
                    <a:pt x="85" y="283"/>
                  </a:lnTo>
                  <a:lnTo>
                    <a:pt x="57" y="368"/>
                  </a:lnTo>
                  <a:lnTo>
                    <a:pt x="28" y="453"/>
                  </a:lnTo>
                  <a:lnTo>
                    <a:pt x="0" y="566"/>
                  </a:lnTo>
                  <a:lnTo>
                    <a:pt x="28" y="679"/>
                  </a:lnTo>
                  <a:lnTo>
                    <a:pt x="57" y="793"/>
                  </a:lnTo>
                  <a:lnTo>
                    <a:pt x="141" y="877"/>
                  </a:lnTo>
                  <a:lnTo>
                    <a:pt x="226" y="962"/>
                  </a:lnTo>
                  <a:lnTo>
                    <a:pt x="311" y="1019"/>
                  </a:lnTo>
                  <a:lnTo>
                    <a:pt x="424" y="1047"/>
                  </a:lnTo>
                  <a:lnTo>
                    <a:pt x="537" y="1075"/>
                  </a:lnTo>
                  <a:lnTo>
                    <a:pt x="651" y="1075"/>
                  </a:lnTo>
                  <a:lnTo>
                    <a:pt x="764" y="1047"/>
                  </a:lnTo>
                  <a:lnTo>
                    <a:pt x="877" y="991"/>
                  </a:lnTo>
                  <a:lnTo>
                    <a:pt x="962" y="906"/>
                  </a:lnTo>
                  <a:lnTo>
                    <a:pt x="1047" y="793"/>
                  </a:lnTo>
                  <a:lnTo>
                    <a:pt x="1075" y="679"/>
                  </a:lnTo>
                  <a:lnTo>
                    <a:pt x="1075" y="538"/>
                  </a:lnTo>
                  <a:lnTo>
                    <a:pt x="1047" y="397"/>
                  </a:lnTo>
                  <a:lnTo>
                    <a:pt x="990" y="255"/>
                  </a:lnTo>
                  <a:lnTo>
                    <a:pt x="905" y="170"/>
                  </a:lnTo>
                  <a:lnTo>
                    <a:pt x="820" y="85"/>
                  </a:lnTo>
                  <a:lnTo>
                    <a:pt x="679" y="29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5793;p40">
              <a:extLst>
                <a:ext uri="{FF2B5EF4-FFF2-40B4-BE49-F238E27FC236}">
                  <a16:creationId xmlns:a16="http://schemas.microsoft.com/office/drawing/2014/main" xmlns="" id="{8F244279-70C9-4B2B-8159-6710CBA1E033}"/>
                </a:ext>
              </a:extLst>
            </p:cNvPr>
            <p:cNvSpPr/>
            <p:nvPr/>
          </p:nvSpPr>
          <p:spPr>
            <a:xfrm>
              <a:off x="4150850" y="1875575"/>
              <a:ext cx="70725" cy="82775"/>
            </a:xfrm>
            <a:custGeom>
              <a:avLst/>
              <a:gdLst/>
              <a:ahLst/>
              <a:cxnLst/>
              <a:rect l="l" t="t" r="r" b="b"/>
              <a:pathLst>
                <a:path w="2829" h="3311" extrusionOk="0">
                  <a:moveTo>
                    <a:pt x="1245" y="1"/>
                  </a:moveTo>
                  <a:lnTo>
                    <a:pt x="1103" y="86"/>
                  </a:lnTo>
                  <a:lnTo>
                    <a:pt x="990" y="171"/>
                  </a:lnTo>
                  <a:lnTo>
                    <a:pt x="934" y="312"/>
                  </a:lnTo>
                  <a:lnTo>
                    <a:pt x="877" y="454"/>
                  </a:lnTo>
                  <a:lnTo>
                    <a:pt x="877" y="623"/>
                  </a:lnTo>
                  <a:lnTo>
                    <a:pt x="905" y="765"/>
                  </a:lnTo>
                  <a:lnTo>
                    <a:pt x="962" y="906"/>
                  </a:lnTo>
                  <a:lnTo>
                    <a:pt x="1047" y="1019"/>
                  </a:lnTo>
                  <a:lnTo>
                    <a:pt x="1160" y="1132"/>
                  </a:lnTo>
                  <a:lnTo>
                    <a:pt x="1273" y="1246"/>
                  </a:lnTo>
                  <a:lnTo>
                    <a:pt x="1047" y="1217"/>
                  </a:lnTo>
                  <a:lnTo>
                    <a:pt x="849" y="1246"/>
                  </a:lnTo>
                  <a:lnTo>
                    <a:pt x="622" y="1274"/>
                  </a:lnTo>
                  <a:lnTo>
                    <a:pt x="424" y="1302"/>
                  </a:lnTo>
                  <a:lnTo>
                    <a:pt x="255" y="1387"/>
                  </a:lnTo>
                  <a:lnTo>
                    <a:pt x="113" y="1528"/>
                  </a:lnTo>
                  <a:lnTo>
                    <a:pt x="57" y="1613"/>
                  </a:lnTo>
                  <a:lnTo>
                    <a:pt x="28" y="1698"/>
                  </a:lnTo>
                  <a:lnTo>
                    <a:pt x="0" y="1783"/>
                  </a:lnTo>
                  <a:lnTo>
                    <a:pt x="28" y="1868"/>
                  </a:lnTo>
                  <a:lnTo>
                    <a:pt x="85" y="2038"/>
                  </a:lnTo>
                  <a:lnTo>
                    <a:pt x="198" y="2151"/>
                  </a:lnTo>
                  <a:lnTo>
                    <a:pt x="340" y="2236"/>
                  </a:lnTo>
                  <a:lnTo>
                    <a:pt x="481" y="2264"/>
                  </a:lnTo>
                  <a:lnTo>
                    <a:pt x="849" y="2264"/>
                  </a:lnTo>
                  <a:lnTo>
                    <a:pt x="1047" y="2236"/>
                  </a:lnTo>
                  <a:lnTo>
                    <a:pt x="1188" y="2179"/>
                  </a:lnTo>
                  <a:lnTo>
                    <a:pt x="1047" y="2320"/>
                  </a:lnTo>
                  <a:lnTo>
                    <a:pt x="934" y="2490"/>
                  </a:lnTo>
                  <a:lnTo>
                    <a:pt x="849" y="2660"/>
                  </a:lnTo>
                  <a:lnTo>
                    <a:pt x="820" y="2858"/>
                  </a:lnTo>
                  <a:lnTo>
                    <a:pt x="849" y="2943"/>
                  </a:lnTo>
                  <a:lnTo>
                    <a:pt x="877" y="3028"/>
                  </a:lnTo>
                  <a:lnTo>
                    <a:pt x="934" y="3112"/>
                  </a:lnTo>
                  <a:lnTo>
                    <a:pt x="990" y="3197"/>
                  </a:lnTo>
                  <a:lnTo>
                    <a:pt x="1075" y="3254"/>
                  </a:lnTo>
                  <a:lnTo>
                    <a:pt x="1160" y="3282"/>
                  </a:lnTo>
                  <a:lnTo>
                    <a:pt x="1245" y="3310"/>
                  </a:lnTo>
                  <a:lnTo>
                    <a:pt x="1358" y="3310"/>
                  </a:lnTo>
                  <a:lnTo>
                    <a:pt x="1499" y="3254"/>
                  </a:lnTo>
                  <a:lnTo>
                    <a:pt x="1584" y="3141"/>
                  </a:lnTo>
                  <a:lnTo>
                    <a:pt x="1669" y="3028"/>
                  </a:lnTo>
                  <a:lnTo>
                    <a:pt x="1726" y="2886"/>
                  </a:lnTo>
                  <a:lnTo>
                    <a:pt x="1754" y="2603"/>
                  </a:lnTo>
                  <a:lnTo>
                    <a:pt x="1754" y="2462"/>
                  </a:lnTo>
                  <a:lnTo>
                    <a:pt x="1726" y="2320"/>
                  </a:lnTo>
                  <a:lnTo>
                    <a:pt x="1810" y="2462"/>
                  </a:lnTo>
                  <a:lnTo>
                    <a:pt x="1895" y="2575"/>
                  </a:lnTo>
                  <a:lnTo>
                    <a:pt x="2037" y="2660"/>
                  </a:lnTo>
                  <a:lnTo>
                    <a:pt x="2178" y="2716"/>
                  </a:lnTo>
                  <a:lnTo>
                    <a:pt x="2320" y="2745"/>
                  </a:lnTo>
                  <a:lnTo>
                    <a:pt x="2461" y="2716"/>
                  </a:lnTo>
                  <a:lnTo>
                    <a:pt x="2602" y="2632"/>
                  </a:lnTo>
                  <a:lnTo>
                    <a:pt x="2716" y="2547"/>
                  </a:lnTo>
                  <a:lnTo>
                    <a:pt x="2800" y="2405"/>
                  </a:lnTo>
                  <a:lnTo>
                    <a:pt x="2829" y="2264"/>
                  </a:lnTo>
                  <a:lnTo>
                    <a:pt x="2800" y="2094"/>
                  </a:lnTo>
                  <a:lnTo>
                    <a:pt x="2716" y="1953"/>
                  </a:lnTo>
                  <a:lnTo>
                    <a:pt x="2602" y="1868"/>
                  </a:lnTo>
                  <a:lnTo>
                    <a:pt x="2489" y="1783"/>
                  </a:lnTo>
                  <a:lnTo>
                    <a:pt x="2348" y="1755"/>
                  </a:lnTo>
                  <a:lnTo>
                    <a:pt x="2301" y="1755"/>
                  </a:lnTo>
                  <a:lnTo>
                    <a:pt x="2348" y="1726"/>
                  </a:lnTo>
                  <a:lnTo>
                    <a:pt x="2489" y="1670"/>
                  </a:lnTo>
                  <a:lnTo>
                    <a:pt x="2602" y="1557"/>
                  </a:lnTo>
                  <a:lnTo>
                    <a:pt x="2716" y="1444"/>
                  </a:lnTo>
                  <a:lnTo>
                    <a:pt x="2800" y="1302"/>
                  </a:lnTo>
                  <a:lnTo>
                    <a:pt x="2829" y="1132"/>
                  </a:lnTo>
                  <a:lnTo>
                    <a:pt x="2829" y="991"/>
                  </a:lnTo>
                  <a:lnTo>
                    <a:pt x="2800" y="850"/>
                  </a:lnTo>
                  <a:lnTo>
                    <a:pt x="2716" y="708"/>
                  </a:lnTo>
                  <a:lnTo>
                    <a:pt x="2602" y="595"/>
                  </a:lnTo>
                  <a:lnTo>
                    <a:pt x="2433" y="538"/>
                  </a:lnTo>
                  <a:lnTo>
                    <a:pt x="2291" y="538"/>
                  </a:lnTo>
                  <a:lnTo>
                    <a:pt x="2122" y="595"/>
                  </a:lnTo>
                  <a:lnTo>
                    <a:pt x="1980" y="680"/>
                  </a:lnTo>
                  <a:lnTo>
                    <a:pt x="1867" y="765"/>
                  </a:lnTo>
                  <a:lnTo>
                    <a:pt x="1782" y="906"/>
                  </a:lnTo>
                  <a:lnTo>
                    <a:pt x="1810" y="680"/>
                  </a:lnTo>
                  <a:lnTo>
                    <a:pt x="1810" y="425"/>
                  </a:lnTo>
                  <a:lnTo>
                    <a:pt x="1754" y="312"/>
                  </a:lnTo>
                  <a:lnTo>
                    <a:pt x="1697" y="199"/>
                  </a:lnTo>
                  <a:lnTo>
                    <a:pt x="1641" y="86"/>
                  </a:lnTo>
                  <a:lnTo>
                    <a:pt x="1528" y="29"/>
                  </a:lnTo>
                  <a:lnTo>
                    <a:pt x="1386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5794;p40">
              <a:extLst>
                <a:ext uri="{FF2B5EF4-FFF2-40B4-BE49-F238E27FC236}">
                  <a16:creationId xmlns:a16="http://schemas.microsoft.com/office/drawing/2014/main" xmlns="" id="{8659EFFD-4649-4C4E-A2D4-3F1926118ED6}"/>
                </a:ext>
              </a:extLst>
            </p:cNvPr>
            <p:cNvSpPr/>
            <p:nvPr/>
          </p:nvSpPr>
          <p:spPr>
            <a:xfrm>
              <a:off x="4179125" y="1905275"/>
              <a:ext cx="26900" cy="26900"/>
            </a:xfrm>
            <a:custGeom>
              <a:avLst/>
              <a:gdLst/>
              <a:ahLst/>
              <a:cxnLst/>
              <a:rect l="l" t="t" r="r" b="b"/>
              <a:pathLst>
                <a:path w="1076" h="1076" extrusionOk="0">
                  <a:moveTo>
                    <a:pt x="368" y="1"/>
                  </a:moveTo>
                  <a:lnTo>
                    <a:pt x="283" y="58"/>
                  </a:lnTo>
                  <a:lnTo>
                    <a:pt x="199" y="114"/>
                  </a:lnTo>
                  <a:lnTo>
                    <a:pt x="142" y="171"/>
                  </a:lnTo>
                  <a:lnTo>
                    <a:pt x="57" y="256"/>
                  </a:lnTo>
                  <a:lnTo>
                    <a:pt x="29" y="369"/>
                  </a:lnTo>
                  <a:lnTo>
                    <a:pt x="1" y="454"/>
                  </a:lnTo>
                  <a:lnTo>
                    <a:pt x="1" y="567"/>
                  </a:lnTo>
                  <a:lnTo>
                    <a:pt x="1" y="652"/>
                  </a:lnTo>
                  <a:lnTo>
                    <a:pt x="29" y="765"/>
                  </a:lnTo>
                  <a:lnTo>
                    <a:pt x="114" y="878"/>
                  </a:lnTo>
                  <a:lnTo>
                    <a:pt x="199" y="963"/>
                  </a:lnTo>
                  <a:lnTo>
                    <a:pt x="283" y="1019"/>
                  </a:lnTo>
                  <a:lnTo>
                    <a:pt x="397" y="1048"/>
                  </a:lnTo>
                  <a:lnTo>
                    <a:pt x="510" y="1076"/>
                  </a:lnTo>
                  <a:lnTo>
                    <a:pt x="623" y="1048"/>
                  </a:lnTo>
                  <a:lnTo>
                    <a:pt x="736" y="1019"/>
                  </a:lnTo>
                  <a:lnTo>
                    <a:pt x="849" y="963"/>
                  </a:lnTo>
                  <a:lnTo>
                    <a:pt x="934" y="906"/>
                  </a:lnTo>
                  <a:lnTo>
                    <a:pt x="1019" y="793"/>
                  </a:lnTo>
                  <a:lnTo>
                    <a:pt x="1047" y="652"/>
                  </a:lnTo>
                  <a:lnTo>
                    <a:pt x="1075" y="510"/>
                  </a:lnTo>
                  <a:lnTo>
                    <a:pt x="1047" y="397"/>
                  </a:lnTo>
                  <a:lnTo>
                    <a:pt x="991" y="256"/>
                  </a:lnTo>
                  <a:lnTo>
                    <a:pt x="906" y="142"/>
                  </a:lnTo>
                  <a:lnTo>
                    <a:pt x="793" y="58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5795;p40">
              <a:extLst>
                <a:ext uri="{FF2B5EF4-FFF2-40B4-BE49-F238E27FC236}">
                  <a16:creationId xmlns:a16="http://schemas.microsoft.com/office/drawing/2014/main" xmlns="" id="{7C588143-6DF5-43EF-808A-5A79A49E1FA4}"/>
                </a:ext>
              </a:extLst>
            </p:cNvPr>
            <p:cNvSpPr/>
            <p:nvPr/>
          </p:nvSpPr>
          <p:spPr>
            <a:xfrm>
              <a:off x="4440775" y="1631625"/>
              <a:ext cx="70025" cy="82750"/>
            </a:xfrm>
            <a:custGeom>
              <a:avLst/>
              <a:gdLst/>
              <a:ahLst/>
              <a:cxnLst/>
              <a:rect l="l" t="t" r="r" b="b"/>
              <a:pathLst>
                <a:path w="2801" h="3310" extrusionOk="0">
                  <a:moveTo>
                    <a:pt x="1217" y="0"/>
                  </a:moveTo>
                  <a:lnTo>
                    <a:pt x="1075" y="85"/>
                  </a:lnTo>
                  <a:lnTo>
                    <a:pt x="962" y="170"/>
                  </a:lnTo>
                  <a:lnTo>
                    <a:pt x="906" y="311"/>
                  </a:lnTo>
                  <a:lnTo>
                    <a:pt x="877" y="453"/>
                  </a:lnTo>
                  <a:lnTo>
                    <a:pt x="849" y="594"/>
                  </a:lnTo>
                  <a:lnTo>
                    <a:pt x="906" y="764"/>
                  </a:lnTo>
                  <a:lnTo>
                    <a:pt x="962" y="905"/>
                  </a:lnTo>
                  <a:lnTo>
                    <a:pt x="1047" y="1018"/>
                  </a:lnTo>
                  <a:lnTo>
                    <a:pt x="1132" y="1132"/>
                  </a:lnTo>
                  <a:lnTo>
                    <a:pt x="1245" y="1245"/>
                  </a:lnTo>
                  <a:lnTo>
                    <a:pt x="1245" y="1245"/>
                  </a:lnTo>
                  <a:lnTo>
                    <a:pt x="1047" y="1216"/>
                  </a:lnTo>
                  <a:lnTo>
                    <a:pt x="821" y="1216"/>
                  </a:lnTo>
                  <a:lnTo>
                    <a:pt x="595" y="1245"/>
                  </a:lnTo>
                  <a:lnTo>
                    <a:pt x="397" y="1301"/>
                  </a:lnTo>
                  <a:lnTo>
                    <a:pt x="227" y="1386"/>
                  </a:lnTo>
                  <a:lnTo>
                    <a:pt x="85" y="1528"/>
                  </a:lnTo>
                  <a:lnTo>
                    <a:pt x="29" y="1612"/>
                  </a:lnTo>
                  <a:lnTo>
                    <a:pt x="1" y="1697"/>
                  </a:lnTo>
                  <a:lnTo>
                    <a:pt x="1" y="1782"/>
                  </a:lnTo>
                  <a:lnTo>
                    <a:pt x="1" y="1867"/>
                  </a:lnTo>
                  <a:lnTo>
                    <a:pt x="57" y="2009"/>
                  </a:lnTo>
                  <a:lnTo>
                    <a:pt x="170" y="2122"/>
                  </a:lnTo>
                  <a:lnTo>
                    <a:pt x="312" y="2207"/>
                  </a:lnTo>
                  <a:lnTo>
                    <a:pt x="481" y="2263"/>
                  </a:lnTo>
                  <a:lnTo>
                    <a:pt x="821" y="2263"/>
                  </a:lnTo>
                  <a:lnTo>
                    <a:pt x="1019" y="2235"/>
                  </a:lnTo>
                  <a:lnTo>
                    <a:pt x="1189" y="2178"/>
                  </a:lnTo>
                  <a:lnTo>
                    <a:pt x="1019" y="2320"/>
                  </a:lnTo>
                  <a:lnTo>
                    <a:pt x="906" y="2461"/>
                  </a:lnTo>
                  <a:lnTo>
                    <a:pt x="821" y="2659"/>
                  </a:lnTo>
                  <a:lnTo>
                    <a:pt x="821" y="2829"/>
                  </a:lnTo>
                  <a:lnTo>
                    <a:pt x="821" y="2942"/>
                  </a:lnTo>
                  <a:lnTo>
                    <a:pt x="849" y="3027"/>
                  </a:lnTo>
                  <a:lnTo>
                    <a:pt x="906" y="3112"/>
                  </a:lnTo>
                  <a:lnTo>
                    <a:pt x="991" y="3197"/>
                  </a:lnTo>
                  <a:lnTo>
                    <a:pt x="1047" y="3253"/>
                  </a:lnTo>
                  <a:lnTo>
                    <a:pt x="1132" y="3281"/>
                  </a:lnTo>
                  <a:lnTo>
                    <a:pt x="1245" y="3310"/>
                  </a:lnTo>
                  <a:lnTo>
                    <a:pt x="1330" y="3310"/>
                  </a:lnTo>
                  <a:lnTo>
                    <a:pt x="1471" y="3253"/>
                  </a:lnTo>
                  <a:lnTo>
                    <a:pt x="1585" y="3140"/>
                  </a:lnTo>
                  <a:lnTo>
                    <a:pt x="1641" y="3027"/>
                  </a:lnTo>
                  <a:lnTo>
                    <a:pt x="1698" y="2885"/>
                  </a:lnTo>
                  <a:lnTo>
                    <a:pt x="1726" y="2603"/>
                  </a:lnTo>
                  <a:lnTo>
                    <a:pt x="1726" y="2461"/>
                  </a:lnTo>
                  <a:lnTo>
                    <a:pt x="1698" y="2320"/>
                  </a:lnTo>
                  <a:lnTo>
                    <a:pt x="1783" y="2433"/>
                  </a:lnTo>
                  <a:lnTo>
                    <a:pt x="1867" y="2574"/>
                  </a:lnTo>
                  <a:lnTo>
                    <a:pt x="2009" y="2659"/>
                  </a:lnTo>
                  <a:lnTo>
                    <a:pt x="2150" y="2716"/>
                  </a:lnTo>
                  <a:lnTo>
                    <a:pt x="2292" y="2716"/>
                  </a:lnTo>
                  <a:lnTo>
                    <a:pt x="2461" y="2687"/>
                  </a:lnTo>
                  <a:lnTo>
                    <a:pt x="2575" y="2631"/>
                  </a:lnTo>
                  <a:lnTo>
                    <a:pt x="2688" y="2518"/>
                  </a:lnTo>
                  <a:lnTo>
                    <a:pt x="2773" y="2405"/>
                  </a:lnTo>
                  <a:lnTo>
                    <a:pt x="2801" y="2235"/>
                  </a:lnTo>
                  <a:lnTo>
                    <a:pt x="2773" y="2093"/>
                  </a:lnTo>
                  <a:lnTo>
                    <a:pt x="2716" y="1952"/>
                  </a:lnTo>
                  <a:lnTo>
                    <a:pt x="2603" y="1839"/>
                  </a:lnTo>
                  <a:lnTo>
                    <a:pt x="2461" y="1782"/>
                  </a:lnTo>
                  <a:lnTo>
                    <a:pt x="2320" y="1754"/>
                  </a:lnTo>
                  <a:lnTo>
                    <a:pt x="2263" y="1754"/>
                  </a:lnTo>
                  <a:lnTo>
                    <a:pt x="2179" y="1782"/>
                  </a:lnTo>
                  <a:lnTo>
                    <a:pt x="2179" y="1782"/>
                  </a:lnTo>
                  <a:lnTo>
                    <a:pt x="2320" y="1726"/>
                  </a:lnTo>
                  <a:lnTo>
                    <a:pt x="2461" y="1641"/>
                  </a:lnTo>
                  <a:lnTo>
                    <a:pt x="2603" y="1556"/>
                  </a:lnTo>
                  <a:lnTo>
                    <a:pt x="2688" y="1443"/>
                  </a:lnTo>
                  <a:lnTo>
                    <a:pt x="2773" y="1301"/>
                  </a:lnTo>
                  <a:lnTo>
                    <a:pt x="2801" y="1132"/>
                  </a:lnTo>
                  <a:lnTo>
                    <a:pt x="2801" y="990"/>
                  </a:lnTo>
                  <a:lnTo>
                    <a:pt x="2773" y="820"/>
                  </a:lnTo>
                  <a:lnTo>
                    <a:pt x="2688" y="707"/>
                  </a:lnTo>
                  <a:lnTo>
                    <a:pt x="2575" y="594"/>
                  </a:lnTo>
                  <a:lnTo>
                    <a:pt x="2433" y="538"/>
                  </a:lnTo>
                  <a:lnTo>
                    <a:pt x="2263" y="538"/>
                  </a:lnTo>
                  <a:lnTo>
                    <a:pt x="2094" y="594"/>
                  </a:lnTo>
                  <a:lnTo>
                    <a:pt x="1981" y="651"/>
                  </a:lnTo>
                  <a:lnTo>
                    <a:pt x="1867" y="764"/>
                  </a:lnTo>
                  <a:lnTo>
                    <a:pt x="1754" y="905"/>
                  </a:lnTo>
                  <a:lnTo>
                    <a:pt x="1783" y="651"/>
                  </a:lnTo>
                  <a:lnTo>
                    <a:pt x="1783" y="424"/>
                  </a:lnTo>
                  <a:lnTo>
                    <a:pt x="1754" y="283"/>
                  </a:lnTo>
                  <a:lnTo>
                    <a:pt x="1698" y="198"/>
                  </a:lnTo>
                  <a:lnTo>
                    <a:pt x="1613" y="85"/>
                  </a:lnTo>
                  <a:lnTo>
                    <a:pt x="1500" y="28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5796;p40">
              <a:extLst>
                <a:ext uri="{FF2B5EF4-FFF2-40B4-BE49-F238E27FC236}">
                  <a16:creationId xmlns:a16="http://schemas.microsoft.com/office/drawing/2014/main" xmlns="" id="{94933892-4D9C-461A-8DCB-88C455C8569B}"/>
                </a:ext>
              </a:extLst>
            </p:cNvPr>
            <p:cNvSpPr/>
            <p:nvPr/>
          </p:nvSpPr>
          <p:spPr>
            <a:xfrm>
              <a:off x="4468350" y="1661325"/>
              <a:ext cx="26900" cy="26175"/>
            </a:xfrm>
            <a:custGeom>
              <a:avLst/>
              <a:gdLst/>
              <a:ahLst/>
              <a:cxnLst/>
              <a:rect l="l" t="t" r="r" b="b"/>
              <a:pathLst>
                <a:path w="1076" h="1047" extrusionOk="0">
                  <a:moveTo>
                    <a:pt x="397" y="0"/>
                  </a:moveTo>
                  <a:lnTo>
                    <a:pt x="284" y="57"/>
                  </a:lnTo>
                  <a:lnTo>
                    <a:pt x="199" y="113"/>
                  </a:lnTo>
                  <a:lnTo>
                    <a:pt x="142" y="170"/>
                  </a:lnTo>
                  <a:lnTo>
                    <a:pt x="86" y="255"/>
                  </a:lnTo>
                  <a:lnTo>
                    <a:pt x="29" y="340"/>
                  </a:lnTo>
                  <a:lnTo>
                    <a:pt x="1" y="453"/>
                  </a:lnTo>
                  <a:lnTo>
                    <a:pt x="1" y="566"/>
                  </a:lnTo>
                  <a:lnTo>
                    <a:pt x="1" y="651"/>
                  </a:lnTo>
                  <a:lnTo>
                    <a:pt x="57" y="764"/>
                  </a:lnTo>
                  <a:lnTo>
                    <a:pt x="114" y="877"/>
                  </a:lnTo>
                  <a:lnTo>
                    <a:pt x="199" y="962"/>
                  </a:lnTo>
                  <a:lnTo>
                    <a:pt x="312" y="1019"/>
                  </a:lnTo>
                  <a:lnTo>
                    <a:pt x="425" y="1047"/>
                  </a:lnTo>
                  <a:lnTo>
                    <a:pt x="651" y="1047"/>
                  </a:lnTo>
                  <a:lnTo>
                    <a:pt x="764" y="1019"/>
                  </a:lnTo>
                  <a:lnTo>
                    <a:pt x="849" y="962"/>
                  </a:lnTo>
                  <a:lnTo>
                    <a:pt x="962" y="905"/>
                  </a:lnTo>
                  <a:lnTo>
                    <a:pt x="1019" y="792"/>
                  </a:lnTo>
                  <a:lnTo>
                    <a:pt x="1047" y="651"/>
                  </a:lnTo>
                  <a:lnTo>
                    <a:pt x="1076" y="509"/>
                  </a:lnTo>
                  <a:lnTo>
                    <a:pt x="1047" y="368"/>
                  </a:lnTo>
                  <a:lnTo>
                    <a:pt x="991" y="255"/>
                  </a:lnTo>
                  <a:lnTo>
                    <a:pt x="906" y="142"/>
                  </a:lnTo>
                  <a:lnTo>
                    <a:pt x="793" y="57"/>
                  </a:lnTo>
                  <a:lnTo>
                    <a:pt x="68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5797;p40">
              <a:extLst>
                <a:ext uri="{FF2B5EF4-FFF2-40B4-BE49-F238E27FC236}">
                  <a16:creationId xmlns:a16="http://schemas.microsoft.com/office/drawing/2014/main" xmlns="" id="{2C37AF40-6B6F-4564-9E90-CFDFBC44AE3A}"/>
                </a:ext>
              </a:extLst>
            </p:cNvPr>
            <p:cNvSpPr/>
            <p:nvPr/>
          </p:nvSpPr>
          <p:spPr>
            <a:xfrm>
              <a:off x="4541900" y="2294925"/>
              <a:ext cx="101850" cy="101150"/>
            </a:xfrm>
            <a:custGeom>
              <a:avLst/>
              <a:gdLst/>
              <a:ahLst/>
              <a:cxnLst/>
              <a:rect l="l" t="t" r="r" b="b"/>
              <a:pathLst>
                <a:path w="4074" h="4046" extrusionOk="0">
                  <a:moveTo>
                    <a:pt x="849" y="1"/>
                  </a:moveTo>
                  <a:lnTo>
                    <a:pt x="736" y="29"/>
                  </a:lnTo>
                  <a:lnTo>
                    <a:pt x="595" y="86"/>
                  </a:lnTo>
                  <a:lnTo>
                    <a:pt x="510" y="170"/>
                  </a:lnTo>
                  <a:lnTo>
                    <a:pt x="425" y="255"/>
                  </a:lnTo>
                  <a:lnTo>
                    <a:pt x="397" y="368"/>
                  </a:lnTo>
                  <a:lnTo>
                    <a:pt x="368" y="453"/>
                  </a:lnTo>
                  <a:lnTo>
                    <a:pt x="368" y="651"/>
                  </a:lnTo>
                  <a:lnTo>
                    <a:pt x="425" y="849"/>
                  </a:lnTo>
                  <a:lnTo>
                    <a:pt x="538" y="1047"/>
                  </a:lnTo>
                  <a:lnTo>
                    <a:pt x="679" y="1189"/>
                  </a:lnTo>
                  <a:lnTo>
                    <a:pt x="821" y="1330"/>
                  </a:lnTo>
                  <a:lnTo>
                    <a:pt x="962" y="1443"/>
                  </a:lnTo>
                  <a:lnTo>
                    <a:pt x="1132" y="1556"/>
                  </a:lnTo>
                  <a:lnTo>
                    <a:pt x="934" y="1500"/>
                  </a:lnTo>
                  <a:lnTo>
                    <a:pt x="708" y="1500"/>
                  </a:lnTo>
                  <a:lnTo>
                    <a:pt x="510" y="1556"/>
                  </a:lnTo>
                  <a:lnTo>
                    <a:pt x="312" y="1670"/>
                  </a:lnTo>
                  <a:lnTo>
                    <a:pt x="170" y="1811"/>
                  </a:lnTo>
                  <a:lnTo>
                    <a:pt x="57" y="1981"/>
                  </a:lnTo>
                  <a:lnTo>
                    <a:pt x="1" y="2207"/>
                  </a:lnTo>
                  <a:lnTo>
                    <a:pt x="1" y="2292"/>
                  </a:lnTo>
                  <a:lnTo>
                    <a:pt x="29" y="2405"/>
                  </a:lnTo>
                  <a:lnTo>
                    <a:pt x="57" y="2518"/>
                  </a:lnTo>
                  <a:lnTo>
                    <a:pt x="85" y="2603"/>
                  </a:lnTo>
                  <a:lnTo>
                    <a:pt x="227" y="2773"/>
                  </a:lnTo>
                  <a:lnTo>
                    <a:pt x="312" y="2829"/>
                  </a:lnTo>
                  <a:lnTo>
                    <a:pt x="425" y="2886"/>
                  </a:lnTo>
                  <a:lnTo>
                    <a:pt x="510" y="2914"/>
                  </a:lnTo>
                  <a:lnTo>
                    <a:pt x="821" y="2914"/>
                  </a:lnTo>
                  <a:lnTo>
                    <a:pt x="1047" y="2829"/>
                  </a:lnTo>
                  <a:lnTo>
                    <a:pt x="1132" y="2773"/>
                  </a:lnTo>
                  <a:lnTo>
                    <a:pt x="1189" y="2716"/>
                  </a:lnTo>
                  <a:lnTo>
                    <a:pt x="1200" y="2699"/>
                  </a:lnTo>
                  <a:lnTo>
                    <a:pt x="1189" y="2745"/>
                  </a:lnTo>
                  <a:lnTo>
                    <a:pt x="1160" y="2943"/>
                  </a:lnTo>
                  <a:lnTo>
                    <a:pt x="1160" y="3169"/>
                  </a:lnTo>
                  <a:lnTo>
                    <a:pt x="1189" y="3395"/>
                  </a:lnTo>
                  <a:lnTo>
                    <a:pt x="1273" y="3593"/>
                  </a:lnTo>
                  <a:lnTo>
                    <a:pt x="1387" y="3763"/>
                  </a:lnTo>
                  <a:lnTo>
                    <a:pt x="1556" y="3904"/>
                  </a:lnTo>
                  <a:lnTo>
                    <a:pt x="1754" y="4017"/>
                  </a:lnTo>
                  <a:lnTo>
                    <a:pt x="1867" y="4017"/>
                  </a:lnTo>
                  <a:lnTo>
                    <a:pt x="1981" y="4046"/>
                  </a:lnTo>
                  <a:lnTo>
                    <a:pt x="2094" y="4017"/>
                  </a:lnTo>
                  <a:lnTo>
                    <a:pt x="2179" y="3989"/>
                  </a:lnTo>
                  <a:lnTo>
                    <a:pt x="2292" y="3961"/>
                  </a:lnTo>
                  <a:lnTo>
                    <a:pt x="2377" y="3904"/>
                  </a:lnTo>
                  <a:lnTo>
                    <a:pt x="2461" y="3819"/>
                  </a:lnTo>
                  <a:lnTo>
                    <a:pt x="2518" y="3735"/>
                  </a:lnTo>
                  <a:lnTo>
                    <a:pt x="2603" y="3508"/>
                  </a:lnTo>
                  <a:lnTo>
                    <a:pt x="2659" y="3310"/>
                  </a:lnTo>
                  <a:lnTo>
                    <a:pt x="2659" y="3084"/>
                  </a:lnTo>
                  <a:lnTo>
                    <a:pt x="2575" y="2858"/>
                  </a:lnTo>
                  <a:lnTo>
                    <a:pt x="2575" y="2858"/>
                  </a:lnTo>
                  <a:lnTo>
                    <a:pt x="2829" y="3112"/>
                  </a:lnTo>
                  <a:lnTo>
                    <a:pt x="2942" y="3225"/>
                  </a:lnTo>
                  <a:lnTo>
                    <a:pt x="3084" y="3310"/>
                  </a:lnTo>
                  <a:lnTo>
                    <a:pt x="3253" y="3395"/>
                  </a:lnTo>
                  <a:lnTo>
                    <a:pt x="3423" y="3423"/>
                  </a:lnTo>
                  <a:lnTo>
                    <a:pt x="3593" y="3423"/>
                  </a:lnTo>
                  <a:lnTo>
                    <a:pt x="3734" y="3395"/>
                  </a:lnTo>
                  <a:lnTo>
                    <a:pt x="3847" y="3339"/>
                  </a:lnTo>
                  <a:lnTo>
                    <a:pt x="3904" y="3254"/>
                  </a:lnTo>
                  <a:lnTo>
                    <a:pt x="3961" y="3197"/>
                  </a:lnTo>
                  <a:lnTo>
                    <a:pt x="4017" y="3084"/>
                  </a:lnTo>
                  <a:lnTo>
                    <a:pt x="4074" y="2886"/>
                  </a:lnTo>
                  <a:lnTo>
                    <a:pt x="4074" y="2773"/>
                  </a:lnTo>
                  <a:lnTo>
                    <a:pt x="4074" y="2688"/>
                  </a:lnTo>
                  <a:lnTo>
                    <a:pt x="3989" y="2490"/>
                  </a:lnTo>
                  <a:lnTo>
                    <a:pt x="3876" y="2320"/>
                  </a:lnTo>
                  <a:lnTo>
                    <a:pt x="3706" y="2179"/>
                  </a:lnTo>
                  <a:lnTo>
                    <a:pt x="3508" y="2066"/>
                  </a:lnTo>
                  <a:lnTo>
                    <a:pt x="3310" y="2009"/>
                  </a:lnTo>
                  <a:lnTo>
                    <a:pt x="3112" y="1981"/>
                  </a:lnTo>
                  <a:lnTo>
                    <a:pt x="2886" y="1981"/>
                  </a:lnTo>
                  <a:lnTo>
                    <a:pt x="2688" y="2009"/>
                  </a:lnTo>
                  <a:lnTo>
                    <a:pt x="2886" y="1811"/>
                  </a:lnTo>
                  <a:lnTo>
                    <a:pt x="3084" y="1585"/>
                  </a:lnTo>
                  <a:lnTo>
                    <a:pt x="3253" y="1302"/>
                  </a:lnTo>
                  <a:lnTo>
                    <a:pt x="3367" y="1047"/>
                  </a:lnTo>
                  <a:lnTo>
                    <a:pt x="3423" y="934"/>
                  </a:lnTo>
                  <a:lnTo>
                    <a:pt x="3451" y="793"/>
                  </a:lnTo>
                  <a:lnTo>
                    <a:pt x="3451" y="680"/>
                  </a:lnTo>
                  <a:lnTo>
                    <a:pt x="3423" y="538"/>
                  </a:lnTo>
                  <a:lnTo>
                    <a:pt x="3367" y="425"/>
                  </a:lnTo>
                  <a:lnTo>
                    <a:pt x="3310" y="312"/>
                  </a:lnTo>
                  <a:lnTo>
                    <a:pt x="3225" y="199"/>
                  </a:lnTo>
                  <a:lnTo>
                    <a:pt x="3140" y="142"/>
                  </a:lnTo>
                  <a:lnTo>
                    <a:pt x="3027" y="86"/>
                  </a:lnTo>
                  <a:lnTo>
                    <a:pt x="2914" y="57"/>
                  </a:lnTo>
                  <a:lnTo>
                    <a:pt x="2801" y="57"/>
                  </a:lnTo>
                  <a:lnTo>
                    <a:pt x="2688" y="86"/>
                  </a:lnTo>
                  <a:lnTo>
                    <a:pt x="2490" y="142"/>
                  </a:lnTo>
                  <a:lnTo>
                    <a:pt x="2292" y="284"/>
                  </a:lnTo>
                  <a:lnTo>
                    <a:pt x="2122" y="453"/>
                  </a:lnTo>
                  <a:lnTo>
                    <a:pt x="1981" y="651"/>
                  </a:lnTo>
                  <a:lnTo>
                    <a:pt x="1839" y="878"/>
                  </a:lnTo>
                  <a:lnTo>
                    <a:pt x="1754" y="1104"/>
                  </a:lnTo>
                  <a:lnTo>
                    <a:pt x="1754" y="821"/>
                  </a:lnTo>
                  <a:lnTo>
                    <a:pt x="1669" y="566"/>
                  </a:lnTo>
                  <a:lnTo>
                    <a:pt x="1641" y="425"/>
                  </a:lnTo>
                  <a:lnTo>
                    <a:pt x="1556" y="312"/>
                  </a:lnTo>
                  <a:lnTo>
                    <a:pt x="1471" y="227"/>
                  </a:lnTo>
                  <a:lnTo>
                    <a:pt x="1387" y="114"/>
                  </a:lnTo>
                  <a:lnTo>
                    <a:pt x="1245" y="57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5798;p40">
              <a:extLst>
                <a:ext uri="{FF2B5EF4-FFF2-40B4-BE49-F238E27FC236}">
                  <a16:creationId xmlns:a16="http://schemas.microsoft.com/office/drawing/2014/main" xmlns="" id="{16F0B308-70A8-4533-B5FA-19F652D69E3A}"/>
                </a:ext>
              </a:extLst>
            </p:cNvPr>
            <p:cNvSpPr/>
            <p:nvPr/>
          </p:nvSpPr>
          <p:spPr>
            <a:xfrm>
              <a:off x="4568775" y="2326050"/>
              <a:ext cx="37500" cy="37500"/>
            </a:xfrm>
            <a:custGeom>
              <a:avLst/>
              <a:gdLst/>
              <a:ahLst/>
              <a:cxnLst/>
              <a:rect l="l" t="t" r="r" b="b"/>
              <a:pathLst>
                <a:path w="1500" h="1500" extrusionOk="0">
                  <a:moveTo>
                    <a:pt x="764" y="0"/>
                  </a:moveTo>
                  <a:lnTo>
                    <a:pt x="594" y="29"/>
                  </a:lnTo>
                  <a:lnTo>
                    <a:pt x="453" y="85"/>
                  </a:lnTo>
                  <a:lnTo>
                    <a:pt x="312" y="170"/>
                  </a:lnTo>
                  <a:lnTo>
                    <a:pt x="198" y="283"/>
                  </a:lnTo>
                  <a:lnTo>
                    <a:pt x="114" y="396"/>
                  </a:lnTo>
                  <a:lnTo>
                    <a:pt x="29" y="538"/>
                  </a:lnTo>
                  <a:lnTo>
                    <a:pt x="0" y="707"/>
                  </a:lnTo>
                  <a:lnTo>
                    <a:pt x="0" y="877"/>
                  </a:lnTo>
                  <a:lnTo>
                    <a:pt x="57" y="1047"/>
                  </a:lnTo>
                  <a:lnTo>
                    <a:pt x="142" y="1217"/>
                  </a:lnTo>
                  <a:lnTo>
                    <a:pt x="283" y="1330"/>
                  </a:lnTo>
                  <a:lnTo>
                    <a:pt x="453" y="1443"/>
                  </a:lnTo>
                  <a:lnTo>
                    <a:pt x="651" y="1500"/>
                  </a:lnTo>
                  <a:lnTo>
                    <a:pt x="849" y="1500"/>
                  </a:lnTo>
                  <a:lnTo>
                    <a:pt x="1019" y="1443"/>
                  </a:lnTo>
                  <a:lnTo>
                    <a:pt x="1188" y="1386"/>
                  </a:lnTo>
                  <a:lnTo>
                    <a:pt x="1330" y="1245"/>
                  </a:lnTo>
                  <a:lnTo>
                    <a:pt x="1443" y="1075"/>
                  </a:lnTo>
                  <a:lnTo>
                    <a:pt x="1471" y="934"/>
                  </a:lnTo>
                  <a:lnTo>
                    <a:pt x="1500" y="792"/>
                  </a:lnTo>
                  <a:lnTo>
                    <a:pt x="1500" y="651"/>
                  </a:lnTo>
                  <a:lnTo>
                    <a:pt x="1443" y="509"/>
                  </a:lnTo>
                  <a:lnTo>
                    <a:pt x="1386" y="396"/>
                  </a:lnTo>
                  <a:lnTo>
                    <a:pt x="1302" y="255"/>
                  </a:lnTo>
                  <a:lnTo>
                    <a:pt x="1217" y="170"/>
                  </a:lnTo>
                  <a:lnTo>
                    <a:pt x="1104" y="85"/>
                  </a:lnTo>
                  <a:lnTo>
                    <a:pt x="934" y="29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5799;p40">
              <a:extLst>
                <a:ext uri="{FF2B5EF4-FFF2-40B4-BE49-F238E27FC236}">
                  <a16:creationId xmlns:a16="http://schemas.microsoft.com/office/drawing/2014/main" xmlns="" id="{2FEC0180-315A-4574-82FF-DDD7DB31418E}"/>
                </a:ext>
              </a:extLst>
            </p:cNvPr>
            <p:cNvSpPr/>
            <p:nvPr/>
          </p:nvSpPr>
          <p:spPr>
            <a:xfrm>
              <a:off x="3843925" y="2522625"/>
              <a:ext cx="1350000" cy="1592550"/>
            </a:xfrm>
            <a:custGeom>
              <a:avLst/>
              <a:gdLst/>
              <a:ahLst/>
              <a:cxnLst/>
              <a:rect l="l" t="t" r="r" b="b"/>
              <a:pathLst>
                <a:path w="54000" h="63702" extrusionOk="0">
                  <a:moveTo>
                    <a:pt x="1330" y="33209"/>
                  </a:moveTo>
                  <a:lnTo>
                    <a:pt x="1670" y="34029"/>
                  </a:lnTo>
                  <a:lnTo>
                    <a:pt x="1839" y="34454"/>
                  </a:lnTo>
                  <a:lnTo>
                    <a:pt x="2037" y="34850"/>
                  </a:lnTo>
                  <a:lnTo>
                    <a:pt x="2264" y="35246"/>
                  </a:lnTo>
                  <a:lnTo>
                    <a:pt x="2490" y="35613"/>
                  </a:lnTo>
                  <a:lnTo>
                    <a:pt x="2745" y="35981"/>
                  </a:lnTo>
                  <a:lnTo>
                    <a:pt x="3027" y="36349"/>
                  </a:lnTo>
                  <a:lnTo>
                    <a:pt x="3480" y="36886"/>
                  </a:lnTo>
                  <a:lnTo>
                    <a:pt x="4017" y="37395"/>
                  </a:lnTo>
                  <a:lnTo>
                    <a:pt x="4555" y="37876"/>
                  </a:lnTo>
                  <a:lnTo>
                    <a:pt x="5177" y="38301"/>
                  </a:lnTo>
                  <a:lnTo>
                    <a:pt x="5658" y="38612"/>
                  </a:lnTo>
                  <a:lnTo>
                    <a:pt x="6111" y="38951"/>
                  </a:lnTo>
                  <a:lnTo>
                    <a:pt x="6535" y="39347"/>
                  </a:lnTo>
                  <a:lnTo>
                    <a:pt x="6959" y="39743"/>
                  </a:lnTo>
                  <a:lnTo>
                    <a:pt x="7327" y="40168"/>
                  </a:lnTo>
                  <a:lnTo>
                    <a:pt x="7695" y="40592"/>
                  </a:lnTo>
                  <a:lnTo>
                    <a:pt x="8034" y="41073"/>
                  </a:lnTo>
                  <a:lnTo>
                    <a:pt x="8317" y="41525"/>
                  </a:lnTo>
                  <a:lnTo>
                    <a:pt x="8600" y="42034"/>
                  </a:lnTo>
                  <a:lnTo>
                    <a:pt x="8854" y="42544"/>
                  </a:lnTo>
                  <a:lnTo>
                    <a:pt x="9052" y="43081"/>
                  </a:lnTo>
                  <a:lnTo>
                    <a:pt x="9250" y="43618"/>
                  </a:lnTo>
                  <a:lnTo>
                    <a:pt x="9392" y="44156"/>
                  </a:lnTo>
                  <a:lnTo>
                    <a:pt x="9505" y="44722"/>
                  </a:lnTo>
                  <a:lnTo>
                    <a:pt x="9590" y="45287"/>
                  </a:lnTo>
                  <a:lnTo>
                    <a:pt x="9618" y="45881"/>
                  </a:lnTo>
                  <a:lnTo>
                    <a:pt x="9703" y="47211"/>
                  </a:lnTo>
                  <a:lnTo>
                    <a:pt x="9618" y="47183"/>
                  </a:lnTo>
                  <a:lnTo>
                    <a:pt x="9222" y="47098"/>
                  </a:lnTo>
                  <a:lnTo>
                    <a:pt x="8798" y="46956"/>
                  </a:lnTo>
                  <a:lnTo>
                    <a:pt x="8374" y="46815"/>
                  </a:lnTo>
                  <a:lnTo>
                    <a:pt x="7949" y="46645"/>
                  </a:lnTo>
                  <a:lnTo>
                    <a:pt x="7525" y="46447"/>
                  </a:lnTo>
                  <a:lnTo>
                    <a:pt x="7101" y="46249"/>
                  </a:lnTo>
                  <a:lnTo>
                    <a:pt x="6733" y="46051"/>
                  </a:lnTo>
                  <a:lnTo>
                    <a:pt x="6337" y="45825"/>
                  </a:lnTo>
                  <a:lnTo>
                    <a:pt x="5941" y="45542"/>
                  </a:lnTo>
                  <a:lnTo>
                    <a:pt x="5545" y="45287"/>
                  </a:lnTo>
                  <a:lnTo>
                    <a:pt x="5177" y="44976"/>
                  </a:lnTo>
                  <a:lnTo>
                    <a:pt x="4838" y="44665"/>
                  </a:lnTo>
                  <a:lnTo>
                    <a:pt x="4470" y="44354"/>
                  </a:lnTo>
                  <a:lnTo>
                    <a:pt x="4159" y="44014"/>
                  </a:lnTo>
                  <a:lnTo>
                    <a:pt x="3848" y="43647"/>
                  </a:lnTo>
                  <a:lnTo>
                    <a:pt x="3537" y="43279"/>
                  </a:lnTo>
                  <a:lnTo>
                    <a:pt x="3254" y="42911"/>
                  </a:lnTo>
                  <a:lnTo>
                    <a:pt x="2999" y="42515"/>
                  </a:lnTo>
                  <a:lnTo>
                    <a:pt x="2773" y="42119"/>
                  </a:lnTo>
                  <a:lnTo>
                    <a:pt x="2547" y="41695"/>
                  </a:lnTo>
                  <a:lnTo>
                    <a:pt x="2320" y="41271"/>
                  </a:lnTo>
                  <a:lnTo>
                    <a:pt x="2151" y="40846"/>
                  </a:lnTo>
                  <a:lnTo>
                    <a:pt x="1981" y="40394"/>
                  </a:lnTo>
                  <a:lnTo>
                    <a:pt x="1839" y="39913"/>
                  </a:lnTo>
                  <a:lnTo>
                    <a:pt x="1613" y="39093"/>
                  </a:lnTo>
                  <a:lnTo>
                    <a:pt x="1443" y="38272"/>
                  </a:lnTo>
                  <a:lnTo>
                    <a:pt x="1359" y="37424"/>
                  </a:lnTo>
                  <a:lnTo>
                    <a:pt x="1274" y="36603"/>
                  </a:lnTo>
                  <a:lnTo>
                    <a:pt x="1245" y="35755"/>
                  </a:lnTo>
                  <a:lnTo>
                    <a:pt x="1245" y="34906"/>
                  </a:lnTo>
                  <a:lnTo>
                    <a:pt x="1274" y="34058"/>
                  </a:lnTo>
                  <a:lnTo>
                    <a:pt x="1330" y="33209"/>
                  </a:lnTo>
                  <a:close/>
                  <a:moveTo>
                    <a:pt x="7864" y="1"/>
                  </a:moveTo>
                  <a:lnTo>
                    <a:pt x="6790" y="29"/>
                  </a:lnTo>
                  <a:lnTo>
                    <a:pt x="6167" y="1274"/>
                  </a:lnTo>
                  <a:lnTo>
                    <a:pt x="5601" y="2547"/>
                  </a:lnTo>
                  <a:lnTo>
                    <a:pt x="5092" y="3820"/>
                  </a:lnTo>
                  <a:lnTo>
                    <a:pt x="4611" y="5121"/>
                  </a:lnTo>
                  <a:lnTo>
                    <a:pt x="4187" y="6450"/>
                  </a:lnTo>
                  <a:lnTo>
                    <a:pt x="3791" y="7780"/>
                  </a:lnTo>
                  <a:lnTo>
                    <a:pt x="3423" y="9109"/>
                  </a:lnTo>
                  <a:lnTo>
                    <a:pt x="3084" y="10467"/>
                  </a:lnTo>
                  <a:lnTo>
                    <a:pt x="2773" y="11825"/>
                  </a:lnTo>
                  <a:lnTo>
                    <a:pt x="2490" y="13182"/>
                  </a:lnTo>
                  <a:lnTo>
                    <a:pt x="2235" y="14568"/>
                  </a:lnTo>
                  <a:lnTo>
                    <a:pt x="2009" y="15926"/>
                  </a:lnTo>
                  <a:lnTo>
                    <a:pt x="1557" y="18698"/>
                  </a:lnTo>
                  <a:lnTo>
                    <a:pt x="1161" y="21470"/>
                  </a:lnTo>
                  <a:lnTo>
                    <a:pt x="878" y="23365"/>
                  </a:lnTo>
                  <a:lnTo>
                    <a:pt x="764" y="24327"/>
                  </a:lnTo>
                  <a:lnTo>
                    <a:pt x="651" y="25289"/>
                  </a:lnTo>
                  <a:lnTo>
                    <a:pt x="595" y="26251"/>
                  </a:lnTo>
                  <a:lnTo>
                    <a:pt x="538" y="27212"/>
                  </a:lnTo>
                  <a:lnTo>
                    <a:pt x="538" y="28174"/>
                  </a:lnTo>
                  <a:lnTo>
                    <a:pt x="566" y="29136"/>
                  </a:lnTo>
                  <a:lnTo>
                    <a:pt x="566" y="29306"/>
                  </a:lnTo>
                  <a:lnTo>
                    <a:pt x="453" y="30098"/>
                  </a:lnTo>
                  <a:lnTo>
                    <a:pt x="312" y="31286"/>
                  </a:lnTo>
                  <a:lnTo>
                    <a:pt x="170" y="32474"/>
                  </a:lnTo>
                  <a:lnTo>
                    <a:pt x="86" y="33662"/>
                  </a:lnTo>
                  <a:lnTo>
                    <a:pt x="1" y="34878"/>
                  </a:lnTo>
                  <a:lnTo>
                    <a:pt x="1" y="36066"/>
                  </a:lnTo>
                  <a:lnTo>
                    <a:pt x="29" y="36688"/>
                  </a:lnTo>
                  <a:lnTo>
                    <a:pt x="57" y="37282"/>
                  </a:lnTo>
                  <a:lnTo>
                    <a:pt x="114" y="37876"/>
                  </a:lnTo>
                  <a:lnTo>
                    <a:pt x="199" y="38470"/>
                  </a:lnTo>
                  <a:lnTo>
                    <a:pt x="312" y="39064"/>
                  </a:lnTo>
                  <a:lnTo>
                    <a:pt x="453" y="39658"/>
                  </a:lnTo>
                  <a:lnTo>
                    <a:pt x="566" y="40168"/>
                  </a:lnTo>
                  <a:lnTo>
                    <a:pt x="736" y="40677"/>
                  </a:lnTo>
                  <a:lnTo>
                    <a:pt x="906" y="41158"/>
                  </a:lnTo>
                  <a:lnTo>
                    <a:pt x="1104" y="41638"/>
                  </a:lnTo>
                  <a:lnTo>
                    <a:pt x="1330" y="42119"/>
                  </a:lnTo>
                  <a:lnTo>
                    <a:pt x="1557" y="42600"/>
                  </a:lnTo>
                  <a:lnTo>
                    <a:pt x="1811" y="43053"/>
                  </a:lnTo>
                  <a:lnTo>
                    <a:pt x="2094" y="43477"/>
                  </a:lnTo>
                  <a:lnTo>
                    <a:pt x="2377" y="43901"/>
                  </a:lnTo>
                  <a:lnTo>
                    <a:pt x="2688" y="44326"/>
                  </a:lnTo>
                  <a:lnTo>
                    <a:pt x="3027" y="44722"/>
                  </a:lnTo>
                  <a:lnTo>
                    <a:pt x="3395" y="45118"/>
                  </a:lnTo>
                  <a:lnTo>
                    <a:pt x="3763" y="45485"/>
                  </a:lnTo>
                  <a:lnTo>
                    <a:pt x="4131" y="45853"/>
                  </a:lnTo>
                  <a:lnTo>
                    <a:pt x="4555" y="46192"/>
                  </a:lnTo>
                  <a:lnTo>
                    <a:pt x="4979" y="46504"/>
                  </a:lnTo>
                  <a:lnTo>
                    <a:pt x="5432" y="46815"/>
                  </a:lnTo>
                  <a:lnTo>
                    <a:pt x="5913" y="47126"/>
                  </a:lnTo>
                  <a:lnTo>
                    <a:pt x="6394" y="47409"/>
                  </a:lnTo>
                  <a:lnTo>
                    <a:pt x="6903" y="47663"/>
                  </a:lnTo>
                  <a:lnTo>
                    <a:pt x="7412" y="47890"/>
                  </a:lnTo>
                  <a:lnTo>
                    <a:pt x="7921" y="48088"/>
                  </a:lnTo>
                  <a:lnTo>
                    <a:pt x="8458" y="48286"/>
                  </a:lnTo>
                  <a:lnTo>
                    <a:pt x="8996" y="48455"/>
                  </a:lnTo>
                  <a:lnTo>
                    <a:pt x="9844" y="48653"/>
                  </a:lnTo>
                  <a:lnTo>
                    <a:pt x="9958" y="49587"/>
                  </a:lnTo>
                  <a:lnTo>
                    <a:pt x="10127" y="50520"/>
                  </a:lnTo>
                  <a:lnTo>
                    <a:pt x="10269" y="51454"/>
                  </a:lnTo>
                  <a:lnTo>
                    <a:pt x="10467" y="52359"/>
                  </a:lnTo>
                  <a:lnTo>
                    <a:pt x="10665" y="53151"/>
                  </a:lnTo>
                  <a:lnTo>
                    <a:pt x="10891" y="53915"/>
                  </a:lnTo>
                  <a:lnTo>
                    <a:pt x="11146" y="54678"/>
                  </a:lnTo>
                  <a:lnTo>
                    <a:pt x="11457" y="55442"/>
                  </a:lnTo>
                  <a:lnTo>
                    <a:pt x="11796" y="56178"/>
                  </a:lnTo>
                  <a:lnTo>
                    <a:pt x="12136" y="56913"/>
                  </a:lnTo>
                  <a:lnTo>
                    <a:pt x="12532" y="57620"/>
                  </a:lnTo>
                  <a:lnTo>
                    <a:pt x="12984" y="58299"/>
                  </a:lnTo>
                  <a:lnTo>
                    <a:pt x="13437" y="58950"/>
                  </a:lnTo>
                  <a:lnTo>
                    <a:pt x="13918" y="59572"/>
                  </a:lnTo>
                  <a:lnTo>
                    <a:pt x="14455" y="60166"/>
                  </a:lnTo>
                  <a:lnTo>
                    <a:pt x="15021" y="60732"/>
                  </a:lnTo>
                  <a:lnTo>
                    <a:pt x="15615" y="61241"/>
                  </a:lnTo>
                  <a:lnTo>
                    <a:pt x="16265" y="61722"/>
                  </a:lnTo>
                  <a:lnTo>
                    <a:pt x="16916" y="62146"/>
                  </a:lnTo>
                  <a:lnTo>
                    <a:pt x="17623" y="62542"/>
                  </a:lnTo>
                  <a:lnTo>
                    <a:pt x="17991" y="62740"/>
                  </a:lnTo>
                  <a:lnTo>
                    <a:pt x="18387" y="62910"/>
                  </a:lnTo>
                  <a:lnTo>
                    <a:pt x="18783" y="63051"/>
                  </a:lnTo>
                  <a:lnTo>
                    <a:pt x="19179" y="63193"/>
                  </a:lnTo>
                  <a:lnTo>
                    <a:pt x="19999" y="63419"/>
                  </a:lnTo>
                  <a:lnTo>
                    <a:pt x="20820" y="63560"/>
                  </a:lnTo>
                  <a:lnTo>
                    <a:pt x="21668" y="63673"/>
                  </a:lnTo>
                  <a:lnTo>
                    <a:pt x="22517" y="63702"/>
                  </a:lnTo>
                  <a:lnTo>
                    <a:pt x="23365" y="63673"/>
                  </a:lnTo>
                  <a:lnTo>
                    <a:pt x="24214" y="63589"/>
                  </a:lnTo>
                  <a:lnTo>
                    <a:pt x="25063" y="63419"/>
                  </a:lnTo>
                  <a:lnTo>
                    <a:pt x="25883" y="63221"/>
                  </a:lnTo>
                  <a:lnTo>
                    <a:pt x="26675" y="62938"/>
                  </a:lnTo>
                  <a:lnTo>
                    <a:pt x="27467" y="62599"/>
                  </a:lnTo>
                  <a:lnTo>
                    <a:pt x="28202" y="62231"/>
                  </a:lnTo>
                  <a:lnTo>
                    <a:pt x="28938" y="61778"/>
                  </a:lnTo>
                  <a:lnTo>
                    <a:pt x="29277" y="61524"/>
                  </a:lnTo>
                  <a:lnTo>
                    <a:pt x="29617" y="61269"/>
                  </a:lnTo>
                  <a:lnTo>
                    <a:pt x="29928" y="61015"/>
                  </a:lnTo>
                  <a:lnTo>
                    <a:pt x="30239" y="60703"/>
                  </a:lnTo>
                  <a:lnTo>
                    <a:pt x="31116" y="61043"/>
                  </a:lnTo>
                  <a:lnTo>
                    <a:pt x="32021" y="61326"/>
                  </a:lnTo>
                  <a:lnTo>
                    <a:pt x="32955" y="61609"/>
                  </a:lnTo>
                  <a:lnTo>
                    <a:pt x="33916" y="61835"/>
                  </a:lnTo>
                  <a:lnTo>
                    <a:pt x="34878" y="62061"/>
                  </a:lnTo>
                  <a:lnTo>
                    <a:pt x="35840" y="62231"/>
                  </a:lnTo>
                  <a:lnTo>
                    <a:pt x="36830" y="62344"/>
                  </a:lnTo>
                  <a:lnTo>
                    <a:pt x="37820" y="62429"/>
                  </a:lnTo>
                  <a:lnTo>
                    <a:pt x="38810" y="62485"/>
                  </a:lnTo>
                  <a:lnTo>
                    <a:pt x="39772" y="62457"/>
                  </a:lnTo>
                  <a:lnTo>
                    <a:pt x="40733" y="62401"/>
                  </a:lnTo>
                  <a:lnTo>
                    <a:pt x="41695" y="62287"/>
                  </a:lnTo>
                  <a:lnTo>
                    <a:pt x="42628" y="62118"/>
                  </a:lnTo>
                  <a:lnTo>
                    <a:pt x="43081" y="62005"/>
                  </a:lnTo>
                  <a:lnTo>
                    <a:pt x="43534" y="61863"/>
                  </a:lnTo>
                  <a:lnTo>
                    <a:pt x="43958" y="61722"/>
                  </a:lnTo>
                  <a:lnTo>
                    <a:pt x="44411" y="61580"/>
                  </a:lnTo>
                  <a:lnTo>
                    <a:pt x="44835" y="61382"/>
                  </a:lnTo>
                  <a:lnTo>
                    <a:pt x="45259" y="61184"/>
                  </a:lnTo>
                  <a:lnTo>
                    <a:pt x="46079" y="60732"/>
                  </a:lnTo>
                  <a:lnTo>
                    <a:pt x="46871" y="60251"/>
                  </a:lnTo>
                  <a:lnTo>
                    <a:pt x="47635" y="59685"/>
                  </a:lnTo>
                  <a:lnTo>
                    <a:pt x="48371" y="59091"/>
                  </a:lnTo>
                  <a:lnTo>
                    <a:pt x="49050" y="58440"/>
                  </a:lnTo>
                  <a:lnTo>
                    <a:pt x="49700" y="57762"/>
                  </a:lnTo>
                  <a:lnTo>
                    <a:pt x="50294" y="57026"/>
                  </a:lnTo>
                  <a:lnTo>
                    <a:pt x="50860" y="56262"/>
                  </a:lnTo>
                  <a:lnTo>
                    <a:pt x="51369" y="55470"/>
                  </a:lnTo>
                  <a:lnTo>
                    <a:pt x="51850" y="54650"/>
                  </a:lnTo>
                  <a:lnTo>
                    <a:pt x="52274" y="53802"/>
                  </a:lnTo>
                  <a:lnTo>
                    <a:pt x="52670" y="52925"/>
                  </a:lnTo>
                  <a:lnTo>
                    <a:pt x="53010" y="52019"/>
                  </a:lnTo>
                  <a:lnTo>
                    <a:pt x="53292" y="51114"/>
                  </a:lnTo>
                  <a:lnTo>
                    <a:pt x="53519" y="50209"/>
                  </a:lnTo>
                  <a:lnTo>
                    <a:pt x="53717" y="49276"/>
                  </a:lnTo>
                  <a:lnTo>
                    <a:pt x="53858" y="48314"/>
                  </a:lnTo>
                  <a:lnTo>
                    <a:pt x="53943" y="47381"/>
                  </a:lnTo>
                  <a:lnTo>
                    <a:pt x="54000" y="46447"/>
                  </a:lnTo>
                  <a:lnTo>
                    <a:pt x="54000" y="45514"/>
                  </a:lnTo>
                  <a:lnTo>
                    <a:pt x="53971" y="44552"/>
                  </a:lnTo>
                  <a:lnTo>
                    <a:pt x="53886" y="43618"/>
                  </a:lnTo>
                  <a:lnTo>
                    <a:pt x="53773" y="42685"/>
                  </a:lnTo>
                  <a:lnTo>
                    <a:pt x="53604" y="41752"/>
                  </a:lnTo>
                  <a:lnTo>
                    <a:pt x="53406" y="40818"/>
                  </a:lnTo>
                  <a:lnTo>
                    <a:pt x="53179" y="39885"/>
                  </a:lnTo>
                  <a:lnTo>
                    <a:pt x="52925" y="38979"/>
                  </a:lnTo>
                  <a:lnTo>
                    <a:pt x="52614" y="38074"/>
                  </a:lnTo>
                  <a:lnTo>
                    <a:pt x="52302" y="37169"/>
                  </a:lnTo>
                  <a:lnTo>
                    <a:pt x="51935" y="36292"/>
                  </a:lnTo>
                  <a:lnTo>
                    <a:pt x="51539" y="35415"/>
                  </a:lnTo>
                  <a:lnTo>
                    <a:pt x="51143" y="34567"/>
                  </a:lnTo>
                  <a:lnTo>
                    <a:pt x="50690" y="33747"/>
                  </a:lnTo>
                  <a:lnTo>
                    <a:pt x="50238" y="32954"/>
                  </a:lnTo>
                  <a:lnTo>
                    <a:pt x="49785" y="32162"/>
                  </a:lnTo>
                  <a:lnTo>
                    <a:pt x="49304" y="31370"/>
                  </a:lnTo>
                  <a:lnTo>
                    <a:pt x="48286" y="29815"/>
                  </a:lnTo>
                  <a:lnTo>
                    <a:pt x="47239" y="28287"/>
                  </a:lnTo>
                  <a:lnTo>
                    <a:pt x="46193" y="26760"/>
                  </a:lnTo>
                  <a:lnTo>
                    <a:pt x="45146" y="25232"/>
                  </a:lnTo>
                  <a:lnTo>
                    <a:pt x="44128" y="23705"/>
                  </a:lnTo>
                  <a:lnTo>
                    <a:pt x="43647" y="22913"/>
                  </a:lnTo>
                  <a:lnTo>
                    <a:pt x="43194" y="22121"/>
                  </a:lnTo>
                  <a:lnTo>
                    <a:pt x="42798" y="21385"/>
                  </a:lnTo>
                  <a:lnTo>
                    <a:pt x="42515" y="20763"/>
                  </a:lnTo>
                  <a:lnTo>
                    <a:pt x="42430" y="20480"/>
                  </a:lnTo>
                  <a:lnTo>
                    <a:pt x="42346" y="20226"/>
                  </a:lnTo>
                  <a:lnTo>
                    <a:pt x="42289" y="19971"/>
                  </a:lnTo>
                  <a:lnTo>
                    <a:pt x="42289" y="19773"/>
                  </a:lnTo>
                  <a:lnTo>
                    <a:pt x="42289" y="19547"/>
                  </a:lnTo>
                  <a:lnTo>
                    <a:pt x="42289" y="19349"/>
                  </a:lnTo>
                  <a:lnTo>
                    <a:pt x="42374" y="18981"/>
                  </a:lnTo>
                  <a:lnTo>
                    <a:pt x="42515" y="18585"/>
                  </a:lnTo>
                  <a:lnTo>
                    <a:pt x="42685" y="18217"/>
                  </a:lnTo>
                  <a:lnTo>
                    <a:pt x="42883" y="17793"/>
                  </a:lnTo>
                  <a:lnTo>
                    <a:pt x="43081" y="17312"/>
                  </a:lnTo>
                  <a:lnTo>
                    <a:pt x="43307" y="16746"/>
                  </a:lnTo>
                  <a:lnTo>
                    <a:pt x="43505" y="16096"/>
                  </a:lnTo>
                  <a:lnTo>
                    <a:pt x="43675" y="15332"/>
                  </a:lnTo>
                  <a:lnTo>
                    <a:pt x="43732" y="14880"/>
                  </a:lnTo>
                  <a:lnTo>
                    <a:pt x="43817" y="14399"/>
                  </a:lnTo>
                  <a:lnTo>
                    <a:pt x="43845" y="13890"/>
                  </a:lnTo>
                  <a:lnTo>
                    <a:pt x="43873" y="13324"/>
                  </a:lnTo>
                  <a:lnTo>
                    <a:pt x="43901" y="12730"/>
                  </a:lnTo>
                  <a:lnTo>
                    <a:pt x="43873" y="12051"/>
                  </a:lnTo>
                  <a:lnTo>
                    <a:pt x="41978" y="10891"/>
                  </a:lnTo>
                  <a:lnTo>
                    <a:pt x="39941" y="9760"/>
                  </a:lnTo>
                  <a:lnTo>
                    <a:pt x="37791" y="8628"/>
                  </a:lnTo>
                  <a:lnTo>
                    <a:pt x="35557" y="7497"/>
                  </a:lnTo>
                  <a:lnTo>
                    <a:pt x="33237" y="6422"/>
                  </a:lnTo>
                  <a:lnTo>
                    <a:pt x="32049" y="5913"/>
                  </a:lnTo>
                  <a:lnTo>
                    <a:pt x="30861" y="5404"/>
                  </a:lnTo>
                  <a:lnTo>
                    <a:pt x="29673" y="4894"/>
                  </a:lnTo>
                  <a:lnTo>
                    <a:pt x="28457" y="4442"/>
                  </a:lnTo>
                  <a:lnTo>
                    <a:pt x="27212" y="3961"/>
                  </a:lnTo>
                  <a:lnTo>
                    <a:pt x="25996" y="3537"/>
                  </a:lnTo>
                  <a:lnTo>
                    <a:pt x="24751" y="3112"/>
                  </a:lnTo>
                  <a:lnTo>
                    <a:pt x="23507" y="2716"/>
                  </a:lnTo>
                  <a:lnTo>
                    <a:pt x="22262" y="2320"/>
                  </a:lnTo>
                  <a:lnTo>
                    <a:pt x="21018" y="1981"/>
                  </a:lnTo>
                  <a:lnTo>
                    <a:pt x="19773" y="1642"/>
                  </a:lnTo>
                  <a:lnTo>
                    <a:pt x="18557" y="1330"/>
                  </a:lnTo>
                  <a:lnTo>
                    <a:pt x="17312" y="1048"/>
                  </a:lnTo>
                  <a:lnTo>
                    <a:pt x="16096" y="821"/>
                  </a:lnTo>
                  <a:lnTo>
                    <a:pt x="14879" y="595"/>
                  </a:lnTo>
                  <a:lnTo>
                    <a:pt x="13663" y="397"/>
                  </a:lnTo>
                  <a:lnTo>
                    <a:pt x="12475" y="256"/>
                  </a:lnTo>
                  <a:lnTo>
                    <a:pt x="11315" y="142"/>
                  </a:lnTo>
                  <a:lnTo>
                    <a:pt x="10127" y="58"/>
                  </a:lnTo>
                  <a:lnTo>
                    <a:pt x="899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5800;p40">
              <a:extLst>
                <a:ext uri="{FF2B5EF4-FFF2-40B4-BE49-F238E27FC236}">
                  <a16:creationId xmlns:a16="http://schemas.microsoft.com/office/drawing/2014/main" xmlns="" id="{EDE27E9F-4BDA-440E-9683-C699749D3E5C}"/>
                </a:ext>
              </a:extLst>
            </p:cNvPr>
            <p:cNvSpPr/>
            <p:nvPr/>
          </p:nvSpPr>
          <p:spPr>
            <a:xfrm>
              <a:off x="4812750" y="2785700"/>
              <a:ext cx="381175" cy="1298375"/>
            </a:xfrm>
            <a:custGeom>
              <a:avLst/>
              <a:gdLst/>
              <a:ahLst/>
              <a:cxnLst/>
              <a:rect l="l" t="t" r="r" b="b"/>
              <a:pathLst>
                <a:path w="15247" h="51935" extrusionOk="0">
                  <a:moveTo>
                    <a:pt x="2574" y="0"/>
                  </a:moveTo>
                  <a:lnTo>
                    <a:pt x="2518" y="962"/>
                  </a:lnTo>
                  <a:lnTo>
                    <a:pt x="2433" y="1924"/>
                  </a:lnTo>
                  <a:lnTo>
                    <a:pt x="2291" y="2886"/>
                  </a:lnTo>
                  <a:lnTo>
                    <a:pt x="2150" y="3847"/>
                  </a:lnTo>
                  <a:lnTo>
                    <a:pt x="2009" y="4781"/>
                  </a:lnTo>
                  <a:lnTo>
                    <a:pt x="1811" y="5743"/>
                  </a:lnTo>
                  <a:lnTo>
                    <a:pt x="1584" y="6676"/>
                  </a:lnTo>
                  <a:lnTo>
                    <a:pt x="1358" y="7609"/>
                  </a:lnTo>
                  <a:lnTo>
                    <a:pt x="1075" y="8656"/>
                  </a:lnTo>
                  <a:lnTo>
                    <a:pt x="792" y="9703"/>
                  </a:lnTo>
                  <a:lnTo>
                    <a:pt x="509" y="10749"/>
                  </a:lnTo>
                  <a:lnTo>
                    <a:pt x="255" y="11796"/>
                  </a:lnTo>
                  <a:lnTo>
                    <a:pt x="170" y="12333"/>
                  </a:lnTo>
                  <a:lnTo>
                    <a:pt x="113" y="12899"/>
                  </a:lnTo>
                  <a:lnTo>
                    <a:pt x="57" y="13436"/>
                  </a:lnTo>
                  <a:lnTo>
                    <a:pt x="0" y="13974"/>
                  </a:lnTo>
                  <a:lnTo>
                    <a:pt x="0" y="14540"/>
                  </a:lnTo>
                  <a:lnTo>
                    <a:pt x="0" y="15077"/>
                  </a:lnTo>
                  <a:lnTo>
                    <a:pt x="29" y="15643"/>
                  </a:lnTo>
                  <a:lnTo>
                    <a:pt x="85" y="16180"/>
                  </a:lnTo>
                  <a:lnTo>
                    <a:pt x="170" y="16746"/>
                  </a:lnTo>
                  <a:lnTo>
                    <a:pt x="283" y="17283"/>
                  </a:lnTo>
                  <a:lnTo>
                    <a:pt x="425" y="17793"/>
                  </a:lnTo>
                  <a:lnTo>
                    <a:pt x="566" y="18330"/>
                  </a:lnTo>
                  <a:lnTo>
                    <a:pt x="934" y="19377"/>
                  </a:lnTo>
                  <a:lnTo>
                    <a:pt x="1358" y="20395"/>
                  </a:lnTo>
                  <a:lnTo>
                    <a:pt x="2150" y="22177"/>
                  </a:lnTo>
                  <a:lnTo>
                    <a:pt x="2942" y="23959"/>
                  </a:lnTo>
                  <a:lnTo>
                    <a:pt x="3649" y="25628"/>
                  </a:lnTo>
                  <a:lnTo>
                    <a:pt x="3989" y="26448"/>
                  </a:lnTo>
                  <a:lnTo>
                    <a:pt x="4328" y="27325"/>
                  </a:lnTo>
                  <a:lnTo>
                    <a:pt x="4639" y="28174"/>
                  </a:lnTo>
                  <a:lnTo>
                    <a:pt x="4894" y="29050"/>
                  </a:lnTo>
                  <a:lnTo>
                    <a:pt x="5148" y="29927"/>
                  </a:lnTo>
                  <a:lnTo>
                    <a:pt x="5346" y="30804"/>
                  </a:lnTo>
                  <a:lnTo>
                    <a:pt x="5488" y="31709"/>
                  </a:lnTo>
                  <a:lnTo>
                    <a:pt x="5573" y="32643"/>
                  </a:lnTo>
                  <a:lnTo>
                    <a:pt x="5629" y="33548"/>
                  </a:lnTo>
                  <a:lnTo>
                    <a:pt x="5601" y="34453"/>
                  </a:lnTo>
                  <a:lnTo>
                    <a:pt x="5544" y="35387"/>
                  </a:lnTo>
                  <a:lnTo>
                    <a:pt x="5403" y="36292"/>
                  </a:lnTo>
                  <a:lnTo>
                    <a:pt x="5233" y="37197"/>
                  </a:lnTo>
                  <a:lnTo>
                    <a:pt x="5007" y="38074"/>
                  </a:lnTo>
                  <a:lnTo>
                    <a:pt x="5318" y="37876"/>
                  </a:lnTo>
                  <a:lnTo>
                    <a:pt x="5601" y="37650"/>
                  </a:lnTo>
                  <a:lnTo>
                    <a:pt x="5856" y="37395"/>
                  </a:lnTo>
                  <a:lnTo>
                    <a:pt x="6110" y="37112"/>
                  </a:lnTo>
                  <a:lnTo>
                    <a:pt x="6336" y="36829"/>
                  </a:lnTo>
                  <a:lnTo>
                    <a:pt x="6534" y="36518"/>
                  </a:lnTo>
                  <a:lnTo>
                    <a:pt x="6704" y="36207"/>
                  </a:lnTo>
                  <a:lnTo>
                    <a:pt x="6874" y="35867"/>
                  </a:lnTo>
                  <a:lnTo>
                    <a:pt x="7044" y="35500"/>
                  </a:lnTo>
                  <a:lnTo>
                    <a:pt x="7185" y="35132"/>
                  </a:lnTo>
                  <a:lnTo>
                    <a:pt x="7326" y="34736"/>
                  </a:lnTo>
                  <a:lnTo>
                    <a:pt x="7440" y="34340"/>
                  </a:lnTo>
                  <a:lnTo>
                    <a:pt x="7609" y="33548"/>
                  </a:lnTo>
                  <a:lnTo>
                    <a:pt x="7722" y="32728"/>
                  </a:lnTo>
                  <a:lnTo>
                    <a:pt x="7779" y="31907"/>
                  </a:lnTo>
                  <a:lnTo>
                    <a:pt x="7807" y="31087"/>
                  </a:lnTo>
                  <a:lnTo>
                    <a:pt x="7807" y="30267"/>
                  </a:lnTo>
                  <a:lnTo>
                    <a:pt x="7779" y="29475"/>
                  </a:lnTo>
                  <a:lnTo>
                    <a:pt x="7722" y="28711"/>
                  </a:lnTo>
                  <a:lnTo>
                    <a:pt x="7666" y="27947"/>
                  </a:lnTo>
                  <a:lnTo>
                    <a:pt x="7553" y="27212"/>
                  </a:lnTo>
                  <a:lnTo>
                    <a:pt x="7440" y="26448"/>
                  </a:lnTo>
                  <a:lnTo>
                    <a:pt x="7298" y="25684"/>
                  </a:lnTo>
                  <a:lnTo>
                    <a:pt x="7157" y="24949"/>
                  </a:lnTo>
                  <a:lnTo>
                    <a:pt x="6959" y="24214"/>
                  </a:lnTo>
                  <a:lnTo>
                    <a:pt x="6761" y="23478"/>
                  </a:lnTo>
                  <a:lnTo>
                    <a:pt x="6761" y="23450"/>
                  </a:lnTo>
                  <a:lnTo>
                    <a:pt x="6761" y="23393"/>
                  </a:lnTo>
                  <a:lnTo>
                    <a:pt x="6846" y="23365"/>
                  </a:lnTo>
                  <a:lnTo>
                    <a:pt x="6930" y="23365"/>
                  </a:lnTo>
                  <a:lnTo>
                    <a:pt x="6959" y="23393"/>
                  </a:lnTo>
                  <a:lnTo>
                    <a:pt x="6987" y="23422"/>
                  </a:lnTo>
                  <a:lnTo>
                    <a:pt x="7298" y="24468"/>
                  </a:lnTo>
                  <a:lnTo>
                    <a:pt x="7581" y="25543"/>
                  </a:lnTo>
                  <a:lnTo>
                    <a:pt x="7807" y="26618"/>
                  </a:lnTo>
                  <a:lnTo>
                    <a:pt x="8034" y="27693"/>
                  </a:lnTo>
                  <a:lnTo>
                    <a:pt x="8203" y="28796"/>
                  </a:lnTo>
                  <a:lnTo>
                    <a:pt x="8345" y="29899"/>
                  </a:lnTo>
                  <a:lnTo>
                    <a:pt x="8458" y="30974"/>
                  </a:lnTo>
                  <a:lnTo>
                    <a:pt x="8514" y="32077"/>
                  </a:lnTo>
                  <a:lnTo>
                    <a:pt x="8571" y="33095"/>
                  </a:lnTo>
                  <a:lnTo>
                    <a:pt x="8599" y="34085"/>
                  </a:lnTo>
                  <a:lnTo>
                    <a:pt x="8599" y="35075"/>
                  </a:lnTo>
                  <a:lnTo>
                    <a:pt x="8571" y="36094"/>
                  </a:lnTo>
                  <a:lnTo>
                    <a:pt x="8514" y="37084"/>
                  </a:lnTo>
                  <a:lnTo>
                    <a:pt x="8430" y="38102"/>
                  </a:lnTo>
                  <a:lnTo>
                    <a:pt x="8316" y="39092"/>
                  </a:lnTo>
                  <a:lnTo>
                    <a:pt x="8175" y="40082"/>
                  </a:lnTo>
                  <a:lnTo>
                    <a:pt x="8005" y="40987"/>
                  </a:lnTo>
                  <a:lnTo>
                    <a:pt x="7807" y="41892"/>
                  </a:lnTo>
                  <a:lnTo>
                    <a:pt x="7581" y="42769"/>
                  </a:lnTo>
                  <a:lnTo>
                    <a:pt x="7298" y="43646"/>
                  </a:lnTo>
                  <a:lnTo>
                    <a:pt x="6959" y="44495"/>
                  </a:lnTo>
                  <a:lnTo>
                    <a:pt x="6563" y="45315"/>
                  </a:lnTo>
                  <a:lnTo>
                    <a:pt x="6110" y="46107"/>
                  </a:lnTo>
                  <a:lnTo>
                    <a:pt x="5658" y="46899"/>
                  </a:lnTo>
                  <a:lnTo>
                    <a:pt x="5177" y="47606"/>
                  </a:lnTo>
                  <a:lnTo>
                    <a:pt x="4668" y="48285"/>
                  </a:lnTo>
                  <a:lnTo>
                    <a:pt x="4158" y="48936"/>
                  </a:lnTo>
                  <a:lnTo>
                    <a:pt x="3593" y="49586"/>
                  </a:lnTo>
                  <a:lnTo>
                    <a:pt x="3027" y="50209"/>
                  </a:lnTo>
                  <a:lnTo>
                    <a:pt x="2433" y="50803"/>
                  </a:lnTo>
                  <a:lnTo>
                    <a:pt x="1811" y="51397"/>
                  </a:lnTo>
                  <a:lnTo>
                    <a:pt x="1160" y="51934"/>
                  </a:lnTo>
                  <a:lnTo>
                    <a:pt x="1160" y="51934"/>
                  </a:lnTo>
                  <a:lnTo>
                    <a:pt x="1867" y="51878"/>
                  </a:lnTo>
                  <a:lnTo>
                    <a:pt x="2574" y="51821"/>
                  </a:lnTo>
                  <a:lnTo>
                    <a:pt x="3253" y="51708"/>
                  </a:lnTo>
                  <a:lnTo>
                    <a:pt x="3932" y="51566"/>
                  </a:lnTo>
                  <a:lnTo>
                    <a:pt x="4583" y="51397"/>
                  </a:lnTo>
                  <a:lnTo>
                    <a:pt x="5233" y="51199"/>
                  </a:lnTo>
                  <a:lnTo>
                    <a:pt x="5884" y="50944"/>
                  </a:lnTo>
                  <a:lnTo>
                    <a:pt x="6506" y="50661"/>
                  </a:lnTo>
                  <a:lnTo>
                    <a:pt x="7326" y="50209"/>
                  </a:lnTo>
                  <a:lnTo>
                    <a:pt x="8118" y="49728"/>
                  </a:lnTo>
                  <a:lnTo>
                    <a:pt x="8882" y="49162"/>
                  </a:lnTo>
                  <a:lnTo>
                    <a:pt x="9618" y="48568"/>
                  </a:lnTo>
                  <a:lnTo>
                    <a:pt x="10297" y="47917"/>
                  </a:lnTo>
                  <a:lnTo>
                    <a:pt x="10947" y="47239"/>
                  </a:lnTo>
                  <a:lnTo>
                    <a:pt x="11541" y="46503"/>
                  </a:lnTo>
                  <a:lnTo>
                    <a:pt x="12107" y="45739"/>
                  </a:lnTo>
                  <a:lnTo>
                    <a:pt x="12616" y="44947"/>
                  </a:lnTo>
                  <a:lnTo>
                    <a:pt x="13097" y="44127"/>
                  </a:lnTo>
                  <a:lnTo>
                    <a:pt x="13521" y="43279"/>
                  </a:lnTo>
                  <a:lnTo>
                    <a:pt x="13917" y="42402"/>
                  </a:lnTo>
                  <a:lnTo>
                    <a:pt x="14257" y="41496"/>
                  </a:lnTo>
                  <a:lnTo>
                    <a:pt x="14539" y="40591"/>
                  </a:lnTo>
                  <a:lnTo>
                    <a:pt x="14766" y="39686"/>
                  </a:lnTo>
                  <a:lnTo>
                    <a:pt x="14964" y="38753"/>
                  </a:lnTo>
                  <a:lnTo>
                    <a:pt x="15105" y="37791"/>
                  </a:lnTo>
                  <a:lnTo>
                    <a:pt x="15190" y="36858"/>
                  </a:lnTo>
                  <a:lnTo>
                    <a:pt x="15247" y="35924"/>
                  </a:lnTo>
                  <a:lnTo>
                    <a:pt x="15247" y="34991"/>
                  </a:lnTo>
                  <a:lnTo>
                    <a:pt x="15218" y="34029"/>
                  </a:lnTo>
                  <a:lnTo>
                    <a:pt x="15133" y="33095"/>
                  </a:lnTo>
                  <a:lnTo>
                    <a:pt x="15020" y="32162"/>
                  </a:lnTo>
                  <a:lnTo>
                    <a:pt x="14851" y="31229"/>
                  </a:lnTo>
                  <a:lnTo>
                    <a:pt x="14653" y="30295"/>
                  </a:lnTo>
                  <a:lnTo>
                    <a:pt x="14426" y="29362"/>
                  </a:lnTo>
                  <a:lnTo>
                    <a:pt x="14172" y="28456"/>
                  </a:lnTo>
                  <a:lnTo>
                    <a:pt x="13861" y="27551"/>
                  </a:lnTo>
                  <a:lnTo>
                    <a:pt x="13549" y="26646"/>
                  </a:lnTo>
                  <a:lnTo>
                    <a:pt x="13182" y="25769"/>
                  </a:lnTo>
                  <a:lnTo>
                    <a:pt x="12786" y="24892"/>
                  </a:lnTo>
                  <a:lnTo>
                    <a:pt x="12390" y="24044"/>
                  </a:lnTo>
                  <a:lnTo>
                    <a:pt x="11937" y="23224"/>
                  </a:lnTo>
                  <a:lnTo>
                    <a:pt x="11485" y="22431"/>
                  </a:lnTo>
                  <a:lnTo>
                    <a:pt x="11032" y="21639"/>
                  </a:lnTo>
                  <a:lnTo>
                    <a:pt x="10551" y="20847"/>
                  </a:lnTo>
                  <a:lnTo>
                    <a:pt x="9533" y="19292"/>
                  </a:lnTo>
                  <a:lnTo>
                    <a:pt x="8486" y="17764"/>
                  </a:lnTo>
                  <a:lnTo>
                    <a:pt x="7440" y="16237"/>
                  </a:lnTo>
                  <a:lnTo>
                    <a:pt x="6393" y="14709"/>
                  </a:lnTo>
                  <a:lnTo>
                    <a:pt x="5375" y="13182"/>
                  </a:lnTo>
                  <a:lnTo>
                    <a:pt x="4894" y="12390"/>
                  </a:lnTo>
                  <a:lnTo>
                    <a:pt x="4441" y="11598"/>
                  </a:lnTo>
                  <a:lnTo>
                    <a:pt x="4045" y="10862"/>
                  </a:lnTo>
                  <a:lnTo>
                    <a:pt x="3762" y="10240"/>
                  </a:lnTo>
                  <a:lnTo>
                    <a:pt x="3677" y="9957"/>
                  </a:lnTo>
                  <a:lnTo>
                    <a:pt x="3593" y="9703"/>
                  </a:lnTo>
                  <a:lnTo>
                    <a:pt x="3536" y="9448"/>
                  </a:lnTo>
                  <a:lnTo>
                    <a:pt x="3536" y="9250"/>
                  </a:lnTo>
                  <a:lnTo>
                    <a:pt x="3536" y="9024"/>
                  </a:lnTo>
                  <a:lnTo>
                    <a:pt x="3536" y="8826"/>
                  </a:lnTo>
                  <a:lnTo>
                    <a:pt x="3621" y="8458"/>
                  </a:lnTo>
                  <a:lnTo>
                    <a:pt x="3762" y="8062"/>
                  </a:lnTo>
                  <a:lnTo>
                    <a:pt x="3932" y="7694"/>
                  </a:lnTo>
                  <a:lnTo>
                    <a:pt x="4130" y="7270"/>
                  </a:lnTo>
                  <a:lnTo>
                    <a:pt x="4328" y="6789"/>
                  </a:lnTo>
                  <a:lnTo>
                    <a:pt x="4554" y="6223"/>
                  </a:lnTo>
                  <a:lnTo>
                    <a:pt x="4752" y="5573"/>
                  </a:lnTo>
                  <a:lnTo>
                    <a:pt x="4922" y="4809"/>
                  </a:lnTo>
                  <a:lnTo>
                    <a:pt x="4979" y="4357"/>
                  </a:lnTo>
                  <a:lnTo>
                    <a:pt x="5064" y="3876"/>
                  </a:lnTo>
                  <a:lnTo>
                    <a:pt x="5092" y="3367"/>
                  </a:lnTo>
                  <a:lnTo>
                    <a:pt x="5120" y="2801"/>
                  </a:lnTo>
                  <a:lnTo>
                    <a:pt x="5148" y="2207"/>
                  </a:lnTo>
                  <a:lnTo>
                    <a:pt x="5120" y="1528"/>
                  </a:lnTo>
                  <a:lnTo>
                    <a:pt x="3875" y="764"/>
                  </a:lnTo>
                  <a:lnTo>
                    <a:pt x="2574" y="0"/>
                  </a:lnTo>
                  <a:close/>
                </a:path>
              </a:pathLst>
            </a:custGeom>
            <a:solidFill>
              <a:srgbClr val="315A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5801;p40">
              <a:extLst>
                <a:ext uri="{FF2B5EF4-FFF2-40B4-BE49-F238E27FC236}">
                  <a16:creationId xmlns:a16="http://schemas.microsoft.com/office/drawing/2014/main" xmlns="" id="{2C852532-7B18-4C41-994E-FA49012DB0A6}"/>
                </a:ext>
              </a:extLst>
            </p:cNvPr>
            <p:cNvSpPr/>
            <p:nvPr/>
          </p:nvSpPr>
          <p:spPr>
            <a:xfrm>
              <a:off x="3843925" y="2523350"/>
              <a:ext cx="625875" cy="1591825"/>
            </a:xfrm>
            <a:custGeom>
              <a:avLst/>
              <a:gdLst/>
              <a:ahLst/>
              <a:cxnLst/>
              <a:rect l="l" t="t" r="r" b="b"/>
              <a:pathLst>
                <a:path w="25035" h="63673" extrusionOk="0">
                  <a:moveTo>
                    <a:pt x="1330" y="33180"/>
                  </a:moveTo>
                  <a:lnTo>
                    <a:pt x="1670" y="34000"/>
                  </a:lnTo>
                  <a:lnTo>
                    <a:pt x="1839" y="34425"/>
                  </a:lnTo>
                  <a:lnTo>
                    <a:pt x="2037" y="34821"/>
                  </a:lnTo>
                  <a:lnTo>
                    <a:pt x="2264" y="35217"/>
                  </a:lnTo>
                  <a:lnTo>
                    <a:pt x="2490" y="35584"/>
                  </a:lnTo>
                  <a:lnTo>
                    <a:pt x="2745" y="35952"/>
                  </a:lnTo>
                  <a:lnTo>
                    <a:pt x="3027" y="36320"/>
                  </a:lnTo>
                  <a:lnTo>
                    <a:pt x="3480" y="36857"/>
                  </a:lnTo>
                  <a:lnTo>
                    <a:pt x="4017" y="37366"/>
                  </a:lnTo>
                  <a:lnTo>
                    <a:pt x="4555" y="37847"/>
                  </a:lnTo>
                  <a:lnTo>
                    <a:pt x="5177" y="38272"/>
                  </a:lnTo>
                  <a:lnTo>
                    <a:pt x="5658" y="38583"/>
                  </a:lnTo>
                  <a:lnTo>
                    <a:pt x="6111" y="38922"/>
                  </a:lnTo>
                  <a:lnTo>
                    <a:pt x="6535" y="39318"/>
                  </a:lnTo>
                  <a:lnTo>
                    <a:pt x="6959" y="39714"/>
                  </a:lnTo>
                  <a:lnTo>
                    <a:pt x="7327" y="40139"/>
                  </a:lnTo>
                  <a:lnTo>
                    <a:pt x="7695" y="40563"/>
                  </a:lnTo>
                  <a:lnTo>
                    <a:pt x="8034" y="41044"/>
                  </a:lnTo>
                  <a:lnTo>
                    <a:pt x="8317" y="41496"/>
                  </a:lnTo>
                  <a:lnTo>
                    <a:pt x="8600" y="42005"/>
                  </a:lnTo>
                  <a:lnTo>
                    <a:pt x="8854" y="42515"/>
                  </a:lnTo>
                  <a:lnTo>
                    <a:pt x="9052" y="43052"/>
                  </a:lnTo>
                  <a:lnTo>
                    <a:pt x="9250" y="43589"/>
                  </a:lnTo>
                  <a:lnTo>
                    <a:pt x="9392" y="44127"/>
                  </a:lnTo>
                  <a:lnTo>
                    <a:pt x="9505" y="44693"/>
                  </a:lnTo>
                  <a:lnTo>
                    <a:pt x="9590" y="45258"/>
                  </a:lnTo>
                  <a:lnTo>
                    <a:pt x="9618" y="45852"/>
                  </a:lnTo>
                  <a:lnTo>
                    <a:pt x="9703" y="47182"/>
                  </a:lnTo>
                  <a:lnTo>
                    <a:pt x="9618" y="47154"/>
                  </a:lnTo>
                  <a:lnTo>
                    <a:pt x="9222" y="47069"/>
                  </a:lnTo>
                  <a:lnTo>
                    <a:pt x="8798" y="46927"/>
                  </a:lnTo>
                  <a:lnTo>
                    <a:pt x="8374" y="46786"/>
                  </a:lnTo>
                  <a:lnTo>
                    <a:pt x="7949" y="46616"/>
                  </a:lnTo>
                  <a:lnTo>
                    <a:pt x="7525" y="46418"/>
                  </a:lnTo>
                  <a:lnTo>
                    <a:pt x="7101" y="46220"/>
                  </a:lnTo>
                  <a:lnTo>
                    <a:pt x="6733" y="46022"/>
                  </a:lnTo>
                  <a:lnTo>
                    <a:pt x="6337" y="45796"/>
                  </a:lnTo>
                  <a:lnTo>
                    <a:pt x="5941" y="45513"/>
                  </a:lnTo>
                  <a:lnTo>
                    <a:pt x="5545" y="45258"/>
                  </a:lnTo>
                  <a:lnTo>
                    <a:pt x="5177" y="44947"/>
                  </a:lnTo>
                  <a:lnTo>
                    <a:pt x="4838" y="44636"/>
                  </a:lnTo>
                  <a:lnTo>
                    <a:pt x="4470" y="44325"/>
                  </a:lnTo>
                  <a:lnTo>
                    <a:pt x="4159" y="43985"/>
                  </a:lnTo>
                  <a:lnTo>
                    <a:pt x="3848" y="43618"/>
                  </a:lnTo>
                  <a:lnTo>
                    <a:pt x="3537" y="43250"/>
                  </a:lnTo>
                  <a:lnTo>
                    <a:pt x="3254" y="42882"/>
                  </a:lnTo>
                  <a:lnTo>
                    <a:pt x="2999" y="42486"/>
                  </a:lnTo>
                  <a:lnTo>
                    <a:pt x="2773" y="42090"/>
                  </a:lnTo>
                  <a:lnTo>
                    <a:pt x="2547" y="41666"/>
                  </a:lnTo>
                  <a:lnTo>
                    <a:pt x="2320" y="41242"/>
                  </a:lnTo>
                  <a:lnTo>
                    <a:pt x="2151" y="40817"/>
                  </a:lnTo>
                  <a:lnTo>
                    <a:pt x="1981" y="40365"/>
                  </a:lnTo>
                  <a:lnTo>
                    <a:pt x="1839" y="39884"/>
                  </a:lnTo>
                  <a:lnTo>
                    <a:pt x="1613" y="39064"/>
                  </a:lnTo>
                  <a:lnTo>
                    <a:pt x="1443" y="38243"/>
                  </a:lnTo>
                  <a:lnTo>
                    <a:pt x="1359" y="37395"/>
                  </a:lnTo>
                  <a:lnTo>
                    <a:pt x="1274" y="36574"/>
                  </a:lnTo>
                  <a:lnTo>
                    <a:pt x="1245" y="35726"/>
                  </a:lnTo>
                  <a:lnTo>
                    <a:pt x="1245" y="34877"/>
                  </a:lnTo>
                  <a:lnTo>
                    <a:pt x="1274" y="34029"/>
                  </a:lnTo>
                  <a:lnTo>
                    <a:pt x="1330" y="33180"/>
                  </a:lnTo>
                  <a:close/>
                  <a:moveTo>
                    <a:pt x="6790" y="0"/>
                  </a:moveTo>
                  <a:lnTo>
                    <a:pt x="6167" y="1245"/>
                  </a:lnTo>
                  <a:lnTo>
                    <a:pt x="5601" y="2518"/>
                  </a:lnTo>
                  <a:lnTo>
                    <a:pt x="5092" y="3791"/>
                  </a:lnTo>
                  <a:lnTo>
                    <a:pt x="4611" y="5092"/>
                  </a:lnTo>
                  <a:lnTo>
                    <a:pt x="4187" y="6421"/>
                  </a:lnTo>
                  <a:lnTo>
                    <a:pt x="3791" y="7751"/>
                  </a:lnTo>
                  <a:lnTo>
                    <a:pt x="3423" y="9080"/>
                  </a:lnTo>
                  <a:lnTo>
                    <a:pt x="3084" y="10438"/>
                  </a:lnTo>
                  <a:lnTo>
                    <a:pt x="2773" y="11796"/>
                  </a:lnTo>
                  <a:lnTo>
                    <a:pt x="2490" y="13153"/>
                  </a:lnTo>
                  <a:lnTo>
                    <a:pt x="2235" y="14539"/>
                  </a:lnTo>
                  <a:lnTo>
                    <a:pt x="2009" y="15897"/>
                  </a:lnTo>
                  <a:lnTo>
                    <a:pt x="1557" y="18669"/>
                  </a:lnTo>
                  <a:lnTo>
                    <a:pt x="1161" y="21441"/>
                  </a:lnTo>
                  <a:lnTo>
                    <a:pt x="878" y="23336"/>
                  </a:lnTo>
                  <a:lnTo>
                    <a:pt x="764" y="24298"/>
                  </a:lnTo>
                  <a:lnTo>
                    <a:pt x="651" y="25260"/>
                  </a:lnTo>
                  <a:lnTo>
                    <a:pt x="595" y="26222"/>
                  </a:lnTo>
                  <a:lnTo>
                    <a:pt x="538" y="27183"/>
                  </a:lnTo>
                  <a:lnTo>
                    <a:pt x="538" y="28145"/>
                  </a:lnTo>
                  <a:lnTo>
                    <a:pt x="566" y="29107"/>
                  </a:lnTo>
                  <a:lnTo>
                    <a:pt x="566" y="29277"/>
                  </a:lnTo>
                  <a:lnTo>
                    <a:pt x="453" y="30069"/>
                  </a:lnTo>
                  <a:lnTo>
                    <a:pt x="312" y="31257"/>
                  </a:lnTo>
                  <a:lnTo>
                    <a:pt x="170" y="32445"/>
                  </a:lnTo>
                  <a:lnTo>
                    <a:pt x="86" y="33633"/>
                  </a:lnTo>
                  <a:lnTo>
                    <a:pt x="1" y="34849"/>
                  </a:lnTo>
                  <a:lnTo>
                    <a:pt x="1" y="36037"/>
                  </a:lnTo>
                  <a:lnTo>
                    <a:pt x="29" y="36659"/>
                  </a:lnTo>
                  <a:lnTo>
                    <a:pt x="57" y="37253"/>
                  </a:lnTo>
                  <a:lnTo>
                    <a:pt x="114" y="37847"/>
                  </a:lnTo>
                  <a:lnTo>
                    <a:pt x="199" y="38441"/>
                  </a:lnTo>
                  <a:lnTo>
                    <a:pt x="312" y="39035"/>
                  </a:lnTo>
                  <a:lnTo>
                    <a:pt x="453" y="39629"/>
                  </a:lnTo>
                  <a:lnTo>
                    <a:pt x="566" y="40139"/>
                  </a:lnTo>
                  <a:lnTo>
                    <a:pt x="736" y="40648"/>
                  </a:lnTo>
                  <a:lnTo>
                    <a:pt x="906" y="41129"/>
                  </a:lnTo>
                  <a:lnTo>
                    <a:pt x="1104" y="41609"/>
                  </a:lnTo>
                  <a:lnTo>
                    <a:pt x="1330" y="42090"/>
                  </a:lnTo>
                  <a:lnTo>
                    <a:pt x="1557" y="42571"/>
                  </a:lnTo>
                  <a:lnTo>
                    <a:pt x="1811" y="43024"/>
                  </a:lnTo>
                  <a:lnTo>
                    <a:pt x="2094" y="43448"/>
                  </a:lnTo>
                  <a:lnTo>
                    <a:pt x="2377" y="43872"/>
                  </a:lnTo>
                  <a:lnTo>
                    <a:pt x="2688" y="44297"/>
                  </a:lnTo>
                  <a:lnTo>
                    <a:pt x="3027" y="44693"/>
                  </a:lnTo>
                  <a:lnTo>
                    <a:pt x="3395" y="45089"/>
                  </a:lnTo>
                  <a:lnTo>
                    <a:pt x="3763" y="45456"/>
                  </a:lnTo>
                  <a:lnTo>
                    <a:pt x="4131" y="45824"/>
                  </a:lnTo>
                  <a:lnTo>
                    <a:pt x="4555" y="46163"/>
                  </a:lnTo>
                  <a:lnTo>
                    <a:pt x="4979" y="46475"/>
                  </a:lnTo>
                  <a:lnTo>
                    <a:pt x="5432" y="46786"/>
                  </a:lnTo>
                  <a:lnTo>
                    <a:pt x="5913" y="47097"/>
                  </a:lnTo>
                  <a:lnTo>
                    <a:pt x="6394" y="47380"/>
                  </a:lnTo>
                  <a:lnTo>
                    <a:pt x="6903" y="47634"/>
                  </a:lnTo>
                  <a:lnTo>
                    <a:pt x="7412" y="47861"/>
                  </a:lnTo>
                  <a:lnTo>
                    <a:pt x="7921" y="48059"/>
                  </a:lnTo>
                  <a:lnTo>
                    <a:pt x="8458" y="48257"/>
                  </a:lnTo>
                  <a:lnTo>
                    <a:pt x="8996" y="48426"/>
                  </a:lnTo>
                  <a:lnTo>
                    <a:pt x="9844" y="48624"/>
                  </a:lnTo>
                  <a:lnTo>
                    <a:pt x="9958" y="49558"/>
                  </a:lnTo>
                  <a:lnTo>
                    <a:pt x="10127" y="50491"/>
                  </a:lnTo>
                  <a:lnTo>
                    <a:pt x="10269" y="51425"/>
                  </a:lnTo>
                  <a:lnTo>
                    <a:pt x="10467" y="52330"/>
                  </a:lnTo>
                  <a:lnTo>
                    <a:pt x="10665" y="53122"/>
                  </a:lnTo>
                  <a:lnTo>
                    <a:pt x="10891" y="53886"/>
                  </a:lnTo>
                  <a:lnTo>
                    <a:pt x="11146" y="54649"/>
                  </a:lnTo>
                  <a:lnTo>
                    <a:pt x="11457" y="55413"/>
                  </a:lnTo>
                  <a:lnTo>
                    <a:pt x="11796" y="56149"/>
                  </a:lnTo>
                  <a:lnTo>
                    <a:pt x="12136" y="56884"/>
                  </a:lnTo>
                  <a:lnTo>
                    <a:pt x="12532" y="57591"/>
                  </a:lnTo>
                  <a:lnTo>
                    <a:pt x="12984" y="58270"/>
                  </a:lnTo>
                  <a:lnTo>
                    <a:pt x="13437" y="58921"/>
                  </a:lnTo>
                  <a:lnTo>
                    <a:pt x="13918" y="59543"/>
                  </a:lnTo>
                  <a:lnTo>
                    <a:pt x="14455" y="60137"/>
                  </a:lnTo>
                  <a:lnTo>
                    <a:pt x="15021" y="60703"/>
                  </a:lnTo>
                  <a:lnTo>
                    <a:pt x="15615" y="61212"/>
                  </a:lnTo>
                  <a:lnTo>
                    <a:pt x="16265" y="61693"/>
                  </a:lnTo>
                  <a:lnTo>
                    <a:pt x="16916" y="62117"/>
                  </a:lnTo>
                  <a:lnTo>
                    <a:pt x="17623" y="62513"/>
                  </a:lnTo>
                  <a:lnTo>
                    <a:pt x="18048" y="62711"/>
                  </a:lnTo>
                  <a:lnTo>
                    <a:pt x="18472" y="62909"/>
                  </a:lnTo>
                  <a:lnTo>
                    <a:pt x="18924" y="63079"/>
                  </a:lnTo>
                  <a:lnTo>
                    <a:pt x="19377" y="63220"/>
                  </a:lnTo>
                  <a:lnTo>
                    <a:pt x="19830" y="63333"/>
                  </a:lnTo>
                  <a:lnTo>
                    <a:pt x="20310" y="63446"/>
                  </a:lnTo>
                  <a:lnTo>
                    <a:pt x="20763" y="63531"/>
                  </a:lnTo>
                  <a:lnTo>
                    <a:pt x="21244" y="63588"/>
                  </a:lnTo>
                  <a:lnTo>
                    <a:pt x="21725" y="63644"/>
                  </a:lnTo>
                  <a:lnTo>
                    <a:pt x="22177" y="63673"/>
                  </a:lnTo>
                  <a:lnTo>
                    <a:pt x="22658" y="63673"/>
                  </a:lnTo>
                  <a:lnTo>
                    <a:pt x="23139" y="63644"/>
                  </a:lnTo>
                  <a:lnTo>
                    <a:pt x="23620" y="63616"/>
                  </a:lnTo>
                  <a:lnTo>
                    <a:pt x="24101" y="63560"/>
                  </a:lnTo>
                  <a:lnTo>
                    <a:pt x="24553" y="63503"/>
                  </a:lnTo>
                  <a:lnTo>
                    <a:pt x="25034" y="63390"/>
                  </a:lnTo>
                  <a:lnTo>
                    <a:pt x="24638" y="63079"/>
                  </a:lnTo>
                  <a:lnTo>
                    <a:pt x="24271" y="62739"/>
                  </a:lnTo>
                  <a:lnTo>
                    <a:pt x="23903" y="62372"/>
                  </a:lnTo>
                  <a:lnTo>
                    <a:pt x="23535" y="62004"/>
                  </a:lnTo>
                  <a:lnTo>
                    <a:pt x="22885" y="61240"/>
                  </a:lnTo>
                  <a:lnTo>
                    <a:pt x="22262" y="60420"/>
                  </a:lnTo>
                  <a:lnTo>
                    <a:pt x="21668" y="59571"/>
                  </a:lnTo>
                  <a:lnTo>
                    <a:pt x="21159" y="58666"/>
                  </a:lnTo>
                  <a:lnTo>
                    <a:pt x="20650" y="57789"/>
                  </a:lnTo>
                  <a:lnTo>
                    <a:pt x="20197" y="56884"/>
                  </a:lnTo>
                  <a:lnTo>
                    <a:pt x="19660" y="55696"/>
                  </a:lnTo>
                  <a:lnTo>
                    <a:pt x="19151" y="54508"/>
                  </a:lnTo>
                  <a:lnTo>
                    <a:pt x="18670" y="53320"/>
                  </a:lnTo>
                  <a:lnTo>
                    <a:pt x="18217" y="52104"/>
                  </a:lnTo>
                  <a:lnTo>
                    <a:pt x="17397" y="49671"/>
                  </a:lnTo>
                  <a:lnTo>
                    <a:pt x="16548" y="47238"/>
                  </a:lnTo>
                  <a:lnTo>
                    <a:pt x="16265" y="48455"/>
                  </a:lnTo>
                  <a:lnTo>
                    <a:pt x="15926" y="49671"/>
                  </a:lnTo>
                  <a:lnTo>
                    <a:pt x="15643" y="50887"/>
                  </a:lnTo>
                  <a:lnTo>
                    <a:pt x="15502" y="51510"/>
                  </a:lnTo>
                  <a:lnTo>
                    <a:pt x="15360" y="52132"/>
                  </a:lnTo>
                  <a:lnTo>
                    <a:pt x="15275" y="52698"/>
                  </a:lnTo>
                  <a:lnTo>
                    <a:pt x="15191" y="53292"/>
                  </a:lnTo>
                  <a:lnTo>
                    <a:pt x="15162" y="53886"/>
                  </a:lnTo>
                  <a:lnTo>
                    <a:pt x="15134" y="54480"/>
                  </a:lnTo>
                  <a:lnTo>
                    <a:pt x="15162" y="55074"/>
                  </a:lnTo>
                  <a:lnTo>
                    <a:pt x="15219" y="55639"/>
                  </a:lnTo>
                  <a:lnTo>
                    <a:pt x="15332" y="56205"/>
                  </a:lnTo>
                  <a:lnTo>
                    <a:pt x="15502" y="56771"/>
                  </a:lnTo>
                  <a:lnTo>
                    <a:pt x="15869" y="57535"/>
                  </a:lnTo>
                  <a:lnTo>
                    <a:pt x="15869" y="57563"/>
                  </a:lnTo>
                  <a:lnTo>
                    <a:pt x="15869" y="57619"/>
                  </a:lnTo>
                  <a:lnTo>
                    <a:pt x="15813" y="57676"/>
                  </a:lnTo>
                  <a:lnTo>
                    <a:pt x="15756" y="57704"/>
                  </a:lnTo>
                  <a:lnTo>
                    <a:pt x="15700" y="57676"/>
                  </a:lnTo>
                  <a:lnTo>
                    <a:pt x="15671" y="57648"/>
                  </a:lnTo>
                  <a:lnTo>
                    <a:pt x="15473" y="57280"/>
                  </a:lnTo>
                  <a:lnTo>
                    <a:pt x="15332" y="56912"/>
                  </a:lnTo>
                  <a:lnTo>
                    <a:pt x="15049" y="56262"/>
                  </a:lnTo>
                  <a:lnTo>
                    <a:pt x="14823" y="55611"/>
                  </a:lnTo>
                  <a:lnTo>
                    <a:pt x="14625" y="54961"/>
                  </a:lnTo>
                  <a:lnTo>
                    <a:pt x="14483" y="54282"/>
                  </a:lnTo>
                  <a:lnTo>
                    <a:pt x="14370" y="53603"/>
                  </a:lnTo>
                  <a:lnTo>
                    <a:pt x="14285" y="52924"/>
                  </a:lnTo>
                  <a:lnTo>
                    <a:pt x="14257" y="52245"/>
                  </a:lnTo>
                  <a:lnTo>
                    <a:pt x="14257" y="51566"/>
                  </a:lnTo>
                  <a:lnTo>
                    <a:pt x="14314" y="50859"/>
                  </a:lnTo>
                  <a:lnTo>
                    <a:pt x="14399" y="50152"/>
                  </a:lnTo>
                  <a:lnTo>
                    <a:pt x="14512" y="49416"/>
                  </a:lnTo>
                  <a:lnTo>
                    <a:pt x="14795" y="47974"/>
                  </a:lnTo>
                  <a:lnTo>
                    <a:pt x="14964" y="47267"/>
                  </a:lnTo>
                  <a:lnTo>
                    <a:pt x="15077" y="46531"/>
                  </a:lnTo>
                  <a:lnTo>
                    <a:pt x="15191" y="45824"/>
                  </a:lnTo>
                  <a:lnTo>
                    <a:pt x="15247" y="45089"/>
                  </a:lnTo>
                  <a:lnTo>
                    <a:pt x="15247" y="44438"/>
                  </a:lnTo>
                  <a:lnTo>
                    <a:pt x="15247" y="43844"/>
                  </a:lnTo>
                  <a:lnTo>
                    <a:pt x="15191" y="43222"/>
                  </a:lnTo>
                  <a:lnTo>
                    <a:pt x="15106" y="42628"/>
                  </a:lnTo>
                  <a:lnTo>
                    <a:pt x="15021" y="42005"/>
                  </a:lnTo>
                  <a:lnTo>
                    <a:pt x="14879" y="41411"/>
                  </a:lnTo>
                  <a:lnTo>
                    <a:pt x="14738" y="40846"/>
                  </a:lnTo>
                  <a:lnTo>
                    <a:pt x="14540" y="40252"/>
                  </a:lnTo>
                  <a:lnTo>
                    <a:pt x="14370" y="39686"/>
                  </a:lnTo>
                  <a:lnTo>
                    <a:pt x="14144" y="39120"/>
                  </a:lnTo>
                  <a:lnTo>
                    <a:pt x="13663" y="37989"/>
                  </a:lnTo>
                  <a:lnTo>
                    <a:pt x="13154" y="36857"/>
                  </a:lnTo>
                  <a:lnTo>
                    <a:pt x="12588" y="35754"/>
                  </a:lnTo>
                  <a:lnTo>
                    <a:pt x="11683" y="33972"/>
                  </a:lnTo>
                  <a:lnTo>
                    <a:pt x="11230" y="33067"/>
                  </a:lnTo>
                  <a:lnTo>
                    <a:pt x="10778" y="32162"/>
                  </a:lnTo>
                  <a:lnTo>
                    <a:pt x="10354" y="31964"/>
                  </a:lnTo>
                  <a:lnTo>
                    <a:pt x="9901" y="31709"/>
                  </a:lnTo>
                  <a:lnTo>
                    <a:pt x="9505" y="31455"/>
                  </a:lnTo>
                  <a:lnTo>
                    <a:pt x="9137" y="31143"/>
                  </a:lnTo>
                  <a:lnTo>
                    <a:pt x="8770" y="30804"/>
                  </a:lnTo>
                  <a:lnTo>
                    <a:pt x="8430" y="30465"/>
                  </a:lnTo>
                  <a:lnTo>
                    <a:pt x="8119" y="30069"/>
                  </a:lnTo>
                  <a:lnTo>
                    <a:pt x="7808" y="29701"/>
                  </a:lnTo>
                  <a:lnTo>
                    <a:pt x="7553" y="29277"/>
                  </a:lnTo>
                  <a:lnTo>
                    <a:pt x="7270" y="28852"/>
                  </a:lnTo>
                  <a:lnTo>
                    <a:pt x="7044" y="28428"/>
                  </a:lnTo>
                  <a:lnTo>
                    <a:pt x="6818" y="27975"/>
                  </a:lnTo>
                  <a:lnTo>
                    <a:pt x="6620" y="27523"/>
                  </a:lnTo>
                  <a:lnTo>
                    <a:pt x="6422" y="27042"/>
                  </a:lnTo>
                  <a:lnTo>
                    <a:pt x="6252" y="26589"/>
                  </a:lnTo>
                  <a:lnTo>
                    <a:pt x="5941" y="25628"/>
                  </a:lnTo>
                  <a:lnTo>
                    <a:pt x="5686" y="24581"/>
                  </a:lnTo>
                  <a:lnTo>
                    <a:pt x="5432" y="23534"/>
                  </a:lnTo>
                  <a:lnTo>
                    <a:pt x="5234" y="22460"/>
                  </a:lnTo>
                  <a:lnTo>
                    <a:pt x="5092" y="21413"/>
                  </a:lnTo>
                  <a:lnTo>
                    <a:pt x="4951" y="20197"/>
                  </a:lnTo>
                  <a:lnTo>
                    <a:pt x="4866" y="19009"/>
                  </a:lnTo>
                  <a:lnTo>
                    <a:pt x="4809" y="17792"/>
                  </a:lnTo>
                  <a:lnTo>
                    <a:pt x="4809" y="16604"/>
                  </a:lnTo>
                  <a:lnTo>
                    <a:pt x="4838" y="15388"/>
                  </a:lnTo>
                  <a:lnTo>
                    <a:pt x="4894" y="14200"/>
                  </a:lnTo>
                  <a:lnTo>
                    <a:pt x="5007" y="11796"/>
                  </a:lnTo>
                  <a:lnTo>
                    <a:pt x="5121" y="9900"/>
                  </a:lnTo>
                  <a:lnTo>
                    <a:pt x="5205" y="8939"/>
                  </a:lnTo>
                  <a:lnTo>
                    <a:pt x="5319" y="8005"/>
                  </a:lnTo>
                  <a:lnTo>
                    <a:pt x="5432" y="7072"/>
                  </a:lnTo>
                  <a:lnTo>
                    <a:pt x="5573" y="6138"/>
                  </a:lnTo>
                  <a:lnTo>
                    <a:pt x="5715" y="5205"/>
                  </a:lnTo>
                  <a:lnTo>
                    <a:pt x="5913" y="4271"/>
                  </a:lnTo>
                  <a:lnTo>
                    <a:pt x="6195" y="3197"/>
                  </a:lnTo>
                  <a:lnTo>
                    <a:pt x="6507" y="2093"/>
                  </a:lnTo>
                  <a:lnTo>
                    <a:pt x="6705" y="1556"/>
                  </a:lnTo>
                  <a:lnTo>
                    <a:pt x="6903" y="1019"/>
                  </a:lnTo>
                  <a:lnTo>
                    <a:pt x="7101" y="509"/>
                  </a:lnTo>
                  <a:lnTo>
                    <a:pt x="7355" y="0"/>
                  </a:lnTo>
                  <a:close/>
                </a:path>
              </a:pathLst>
            </a:custGeom>
            <a:solidFill>
              <a:srgbClr val="315A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802;p40">
              <a:extLst>
                <a:ext uri="{FF2B5EF4-FFF2-40B4-BE49-F238E27FC236}">
                  <a16:creationId xmlns:a16="http://schemas.microsoft.com/office/drawing/2014/main" xmlns="" id="{423F843B-70CB-456C-BCF9-76FCEE01DE05}"/>
                </a:ext>
              </a:extLst>
            </p:cNvPr>
            <p:cNvSpPr/>
            <p:nvPr/>
          </p:nvSpPr>
          <p:spPr>
            <a:xfrm>
              <a:off x="4257625" y="3185950"/>
              <a:ext cx="536050" cy="710000"/>
            </a:xfrm>
            <a:custGeom>
              <a:avLst/>
              <a:gdLst/>
              <a:ahLst/>
              <a:cxnLst/>
              <a:rect l="l" t="t" r="r" b="b"/>
              <a:pathLst>
                <a:path w="21442" h="28400" extrusionOk="0">
                  <a:moveTo>
                    <a:pt x="10579" y="0"/>
                  </a:moveTo>
                  <a:lnTo>
                    <a:pt x="0" y="6478"/>
                  </a:lnTo>
                  <a:lnTo>
                    <a:pt x="6704" y="28400"/>
                  </a:lnTo>
                  <a:lnTo>
                    <a:pt x="21441" y="23563"/>
                  </a:lnTo>
                  <a:lnTo>
                    <a:pt x="13861" y="4272"/>
                  </a:lnTo>
                  <a:lnTo>
                    <a:pt x="10579" y="0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803;p40">
              <a:extLst>
                <a:ext uri="{FF2B5EF4-FFF2-40B4-BE49-F238E27FC236}">
                  <a16:creationId xmlns:a16="http://schemas.microsoft.com/office/drawing/2014/main" xmlns="" id="{793ADA6F-E22E-4800-9CEF-CA78BE3E6DB1}"/>
                </a:ext>
              </a:extLst>
            </p:cNvPr>
            <p:cNvSpPr/>
            <p:nvPr/>
          </p:nvSpPr>
          <p:spPr>
            <a:xfrm>
              <a:off x="4257625" y="3185950"/>
              <a:ext cx="328150" cy="410175"/>
            </a:xfrm>
            <a:custGeom>
              <a:avLst/>
              <a:gdLst/>
              <a:ahLst/>
              <a:cxnLst/>
              <a:rect l="l" t="t" r="r" b="b"/>
              <a:pathLst>
                <a:path w="13126" h="16407" extrusionOk="0">
                  <a:moveTo>
                    <a:pt x="10579" y="0"/>
                  </a:moveTo>
                  <a:lnTo>
                    <a:pt x="0" y="6478"/>
                  </a:lnTo>
                  <a:lnTo>
                    <a:pt x="3027" y="16407"/>
                  </a:lnTo>
                  <a:lnTo>
                    <a:pt x="4470" y="14907"/>
                  </a:lnTo>
                  <a:lnTo>
                    <a:pt x="5856" y="13380"/>
                  </a:lnTo>
                  <a:lnTo>
                    <a:pt x="7185" y="11852"/>
                  </a:lnTo>
                  <a:lnTo>
                    <a:pt x="7836" y="11060"/>
                  </a:lnTo>
                  <a:lnTo>
                    <a:pt x="8486" y="10268"/>
                  </a:lnTo>
                  <a:lnTo>
                    <a:pt x="9109" y="9476"/>
                  </a:lnTo>
                  <a:lnTo>
                    <a:pt x="9703" y="8656"/>
                  </a:lnTo>
                  <a:lnTo>
                    <a:pt x="10325" y="7808"/>
                  </a:lnTo>
                  <a:lnTo>
                    <a:pt x="10891" y="6959"/>
                  </a:lnTo>
                  <a:lnTo>
                    <a:pt x="11485" y="6082"/>
                  </a:lnTo>
                  <a:lnTo>
                    <a:pt x="12050" y="5177"/>
                  </a:lnTo>
                  <a:lnTo>
                    <a:pt x="12588" y="4243"/>
                  </a:lnTo>
                  <a:lnTo>
                    <a:pt x="13125" y="3282"/>
                  </a:lnTo>
                  <a:lnTo>
                    <a:pt x="10579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804;p40">
              <a:extLst>
                <a:ext uri="{FF2B5EF4-FFF2-40B4-BE49-F238E27FC236}">
                  <a16:creationId xmlns:a16="http://schemas.microsoft.com/office/drawing/2014/main" xmlns="" id="{D23D1185-D3A3-4BEA-BCF3-C82CE045B46C}"/>
                </a:ext>
              </a:extLst>
            </p:cNvPr>
            <p:cNvSpPr/>
            <p:nvPr/>
          </p:nvSpPr>
          <p:spPr>
            <a:xfrm>
              <a:off x="3838975" y="2586975"/>
              <a:ext cx="909450" cy="864900"/>
            </a:xfrm>
            <a:custGeom>
              <a:avLst/>
              <a:gdLst/>
              <a:ahLst/>
              <a:cxnLst/>
              <a:rect l="l" t="t" r="r" b="b"/>
              <a:pathLst>
                <a:path w="36378" h="34596" extrusionOk="0">
                  <a:moveTo>
                    <a:pt x="8543" y="1"/>
                  </a:moveTo>
                  <a:lnTo>
                    <a:pt x="7582" y="1811"/>
                  </a:lnTo>
                  <a:lnTo>
                    <a:pt x="6648" y="3622"/>
                  </a:lnTo>
                  <a:lnTo>
                    <a:pt x="6280" y="4301"/>
                  </a:lnTo>
                  <a:lnTo>
                    <a:pt x="6111" y="4640"/>
                  </a:lnTo>
                  <a:lnTo>
                    <a:pt x="5969" y="4979"/>
                  </a:lnTo>
                  <a:lnTo>
                    <a:pt x="5913" y="5234"/>
                  </a:lnTo>
                  <a:lnTo>
                    <a:pt x="5884" y="5460"/>
                  </a:lnTo>
                  <a:lnTo>
                    <a:pt x="5913" y="5715"/>
                  </a:lnTo>
                  <a:lnTo>
                    <a:pt x="5941" y="5941"/>
                  </a:lnTo>
                  <a:lnTo>
                    <a:pt x="5997" y="6422"/>
                  </a:lnTo>
                  <a:lnTo>
                    <a:pt x="6054" y="6903"/>
                  </a:lnTo>
                  <a:lnTo>
                    <a:pt x="6082" y="7525"/>
                  </a:lnTo>
                  <a:lnTo>
                    <a:pt x="6082" y="8176"/>
                  </a:lnTo>
                  <a:lnTo>
                    <a:pt x="6054" y="8515"/>
                  </a:lnTo>
                  <a:lnTo>
                    <a:pt x="5997" y="8826"/>
                  </a:lnTo>
                  <a:lnTo>
                    <a:pt x="5941" y="9137"/>
                  </a:lnTo>
                  <a:lnTo>
                    <a:pt x="5856" y="9449"/>
                  </a:lnTo>
                  <a:lnTo>
                    <a:pt x="5432" y="10523"/>
                  </a:lnTo>
                  <a:lnTo>
                    <a:pt x="4979" y="11514"/>
                  </a:lnTo>
                  <a:lnTo>
                    <a:pt x="4527" y="12419"/>
                  </a:lnTo>
                  <a:lnTo>
                    <a:pt x="4046" y="13239"/>
                  </a:lnTo>
                  <a:lnTo>
                    <a:pt x="3565" y="14003"/>
                  </a:lnTo>
                  <a:lnTo>
                    <a:pt x="3084" y="14682"/>
                  </a:lnTo>
                  <a:lnTo>
                    <a:pt x="2631" y="15304"/>
                  </a:lnTo>
                  <a:lnTo>
                    <a:pt x="2179" y="15870"/>
                  </a:lnTo>
                  <a:lnTo>
                    <a:pt x="1359" y="16860"/>
                  </a:lnTo>
                  <a:lnTo>
                    <a:pt x="708" y="17680"/>
                  </a:lnTo>
                  <a:lnTo>
                    <a:pt x="425" y="18048"/>
                  </a:lnTo>
                  <a:lnTo>
                    <a:pt x="227" y="18387"/>
                  </a:lnTo>
                  <a:lnTo>
                    <a:pt x="86" y="18727"/>
                  </a:lnTo>
                  <a:lnTo>
                    <a:pt x="29" y="18868"/>
                  </a:lnTo>
                  <a:lnTo>
                    <a:pt x="1" y="19038"/>
                  </a:lnTo>
                  <a:lnTo>
                    <a:pt x="1" y="19151"/>
                  </a:lnTo>
                  <a:lnTo>
                    <a:pt x="29" y="19264"/>
                  </a:lnTo>
                  <a:lnTo>
                    <a:pt x="57" y="19377"/>
                  </a:lnTo>
                  <a:lnTo>
                    <a:pt x="114" y="19490"/>
                  </a:lnTo>
                  <a:lnTo>
                    <a:pt x="284" y="19717"/>
                  </a:lnTo>
                  <a:lnTo>
                    <a:pt x="510" y="19943"/>
                  </a:lnTo>
                  <a:lnTo>
                    <a:pt x="793" y="20141"/>
                  </a:lnTo>
                  <a:lnTo>
                    <a:pt x="1104" y="20311"/>
                  </a:lnTo>
                  <a:lnTo>
                    <a:pt x="1443" y="20480"/>
                  </a:lnTo>
                  <a:lnTo>
                    <a:pt x="1783" y="20650"/>
                  </a:lnTo>
                  <a:lnTo>
                    <a:pt x="2462" y="20905"/>
                  </a:lnTo>
                  <a:lnTo>
                    <a:pt x="3084" y="21131"/>
                  </a:lnTo>
                  <a:lnTo>
                    <a:pt x="3678" y="21301"/>
                  </a:lnTo>
                  <a:lnTo>
                    <a:pt x="3791" y="21725"/>
                  </a:lnTo>
                  <a:lnTo>
                    <a:pt x="3848" y="22064"/>
                  </a:lnTo>
                  <a:lnTo>
                    <a:pt x="3848" y="22375"/>
                  </a:lnTo>
                  <a:lnTo>
                    <a:pt x="3791" y="22630"/>
                  </a:lnTo>
                  <a:lnTo>
                    <a:pt x="3706" y="22913"/>
                  </a:lnTo>
                  <a:lnTo>
                    <a:pt x="3565" y="23167"/>
                  </a:lnTo>
                  <a:lnTo>
                    <a:pt x="3141" y="23790"/>
                  </a:lnTo>
                  <a:lnTo>
                    <a:pt x="2999" y="23988"/>
                  </a:lnTo>
                  <a:lnTo>
                    <a:pt x="2914" y="24158"/>
                  </a:lnTo>
                  <a:lnTo>
                    <a:pt x="2886" y="24327"/>
                  </a:lnTo>
                  <a:lnTo>
                    <a:pt x="2886" y="24497"/>
                  </a:lnTo>
                  <a:lnTo>
                    <a:pt x="2943" y="24667"/>
                  </a:lnTo>
                  <a:lnTo>
                    <a:pt x="3027" y="24808"/>
                  </a:lnTo>
                  <a:lnTo>
                    <a:pt x="3141" y="25006"/>
                  </a:lnTo>
                  <a:lnTo>
                    <a:pt x="3310" y="25176"/>
                  </a:lnTo>
                  <a:lnTo>
                    <a:pt x="3565" y="25487"/>
                  </a:lnTo>
                  <a:lnTo>
                    <a:pt x="3791" y="25798"/>
                  </a:lnTo>
                  <a:lnTo>
                    <a:pt x="3565" y="26024"/>
                  </a:lnTo>
                  <a:lnTo>
                    <a:pt x="3452" y="26194"/>
                  </a:lnTo>
                  <a:lnTo>
                    <a:pt x="3395" y="26392"/>
                  </a:lnTo>
                  <a:lnTo>
                    <a:pt x="3367" y="26647"/>
                  </a:lnTo>
                  <a:lnTo>
                    <a:pt x="3367" y="26930"/>
                  </a:lnTo>
                  <a:lnTo>
                    <a:pt x="3423" y="27184"/>
                  </a:lnTo>
                  <a:lnTo>
                    <a:pt x="3508" y="27439"/>
                  </a:lnTo>
                  <a:lnTo>
                    <a:pt x="3593" y="27524"/>
                  </a:lnTo>
                  <a:lnTo>
                    <a:pt x="3650" y="27637"/>
                  </a:lnTo>
                  <a:lnTo>
                    <a:pt x="3763" y="27722"/>
                  </a:lnTo>
                  <a:lnTo>
                    <a:pt x="3876" y="27778"/>
                  </a:lnTo>
                  <a:lnTo>
                    <a:pt x="4046" y="27863"/>
                  </a:lnTo>
                  <a:lnTo>
                    <a:pt x="4215" y="27948"/>
                  </a:lnTo>
                  <a:lnTo>
                    <a:pt x="4357" y="28061"/>
                  </a:lnTo>
                  <a:lnTo>
                    <a:pt x="4470" y="28174"/>
                  </a:lnTo>
                  <a:lnTo>
                    <a:pt x="4583" y="28316"/>
                  </a:lnTo>
                  <a:lnTo>
                    <a:pt x="4668" y="28429"/>
                  </a:lnTo>
                  <a:lnTo>
                    <a:pt x="4838" y="28740"/>
                  </a:lnTo>
                  <a:lnTo>
                    <a:pt x="4923" y="29051"/>
                  </a:lnTo>
                  <a:lnTo>
                    <a:pt x="4979" y="29390"/>
                  </a:lnTo>
                  <a:lnTo>
                    <a:pt x="5007" y="29730"/>
                  </a:lnTo>
                  <a:lnTo>
                    <a:pt x="5036" y="30098"/>
                  </a:lnTo>
                  <a:lnTo>
                    <a:pt x="4979" y="30861"/>
                  </a:lnTo>
                  <a:lnTo>
                    <a:pt x="4923" y="31597"/>
                  </a:lnTo>
                  <a:lnTo>
                    <a:pt x="4894" y="31936"/>
                  </a:lnTo>
                  <a:lnTo>
                    <a:pt x="4894" y="32276"/>
                  </a:lnTo>
                  <a:lnTo>
                    <a:pt x="4923" y="32587"/>
                  </a:lnTo>
                  <a:lnTo>
                    <a:pt x="4979" y="32870"/>
                  </a:lnTo>
                  <a:lnTo>
                    <a:pt x="5092" y="33124"/>
                  </a:lnTo>
                  <a:lnTo>
                    <a:pt x="5205" y="33322"/>
                  </a:lnTo>
                  <a:lnTo>
                    <a:pt x="5375" y="33520"/>
                  </a:lnTo>
                  <a:lnTo>
                    <a:pt x="5545" y="33718"/>
                  </a:lnTo>
                  <a:lnTo>
                    <a:pt x="5771" y="33888"/>
                  </a:lnTo>
                  <a:lnTo>
                    <a:pt x="6026" y="34029"/>
                  </a:lnTo>
                  <a:lnTo>
                    <a:pt x="6280" y="34171"/>
                  </a:lnTo>
                  <a:lnTo>
                    <a:pt x="6563" y="34284"/>
                  </a:lnTo>
                  <a:lnTo>
                    <a:pt x="6846" y="34369"/>
                  </a:lnTo>
                  <a:lnTo>
                    <a:pt x="7129" y="34454"/>
                  </a:lnTo>
                  <a:lnTo>
                    <a:pt x="7440" y="34510"/>
                  </a:lnTo>
                  <a:lnTo>
                    <a:pt x="7751" y="34567"/>
                  </a:lnTo>
                  <a:lnTo>
                    <a:pt x="8345" y="34595"/>
                  </a:lnTo>
                  <a:lnTo>
                    <a:pt x="8656" y="34595"/>
                  </a:lnTo>
                  <a:lnTo>
                    <a:pt x="8939" y="34567"/>
                  </a:lnTo>
                  <a:lnTo>
                    <a:pt x="9873" y="34454"/>
                  </a:lnTo>
                  <a:lnTo>
                    <a:pt x="10806" y="34312"/>
                  </a:lnTo>
                  <a:lnTo>
                    <a:pt x="11711" y="34143"/>
                  </a:lnTo>
                  <a:lnTo>
                    <a:pt x="12617" y="33945"/>
                  </a:lnTo>
                  <a:lnTo>
                    <a:pt x="13493" y="33747"/>
                  </a:lnTo>
                  <a:lnTo>
                    <a:pt x="14370" y="33520"/>
                  </a:lnTo>
                  <a:lnTo>
                    <a:pt x="15219" y="33294"/>
                  </a:lnTo>
                  <a:lnTo>
                    <a:pt x="16039" y="33039"/>
                  </a:lnTo>
                  <a:lnTo>
                    <a:pt x="16831" y="32757"/>
                  </a:lnTo>
                  <a:lnTo>
                    <a:pt x="17623" y="32474"/>
                  </a:lnTo>
                  <a:lnTo>
                    <a:pt x="18387" y="32191"/>
                  </a:lnTo>
                  <a:lnTo>
                    <a:pt x="19122" y="31880"/>
                  </a:lnTo>
                  <a:lnTo>
                    <a:pt x="20537" y="31229"/>
                  </a:lnTo>
                  <a:lnTo>
                    <a:pt x="21866" y="30578"/>
                  </a:lnTo>
                  <a:lnTo>
                    <a:pt x="23111" y="29900"/>
                  </a:lnTo>
                  <a:lnTo>
                    <a:pt x="24214" y="29249"/>
                  </a:lnTo>
                  <a:lnTo>
                    <a:pt x="25232" y="28570"/>
                  </a:lnTo>
                  <a:lnTo>
                    <a:pt x="26137" y="27920"/>
                  </a:lnTo>
                  <a:lnTo>
                    <a:pt x="26929" y="27326"/>
                  </a:lnTo>
                  <a:lnTo>
                    <a:pt x="27580" y="26732"/>
                  </a:lnTo>
                  <a:lnTo>
                    <a:pt x="28118" y="26222"/>
                  </a:lnTo>
                  <a:lnTo>
                    <a:pt x="28514" y="25770"/>
                  </a:lnTo>
                  <a:lnTo>
                    <a:pt x="28570" y="25940"/>
                  </a:lnTo>
                  <a:lnTo>
                    <a:pt x="28627" y="26081"/>
                  </a:lnTo>
                  <a:lnTo>
                    <a:pt x="28768" y="26279"/>
                  </a:lnTo>
                  <a:lnTo>
                    <a:pt x="28966" y="26505"/>
                  </a:lnTo>
                  <a:lnTo>
                    <a:pt x="29079" y="26590"/>
                  </a:lnTo>
                  <a:lnTo>
                    <a:pt x="29221" y="26703"/>
                  </a:lnTo>
                  <a:lnTo>
                    <a:pt x="29390" y="26788"/>
                  </a:lnTo>
                  <a:lnTo>
                    <a:pt x="29588" y="26873"/>
                  </a:lnTo>
                  <a:lnTo>
                    <a:pt x="29786" y="26930"/>
                  </a:lnTo>
                  <a:lnTo>
                    <a:pt x="30041" y="26986"/>
                  </a:lnTo>
                  <a:lnTo>
                    <a:pt x="30352" y="27014"/>
                  </a:lnTo>
                  <a:lnTo>
                    <a:pt x="30607" y="27014"/>
                  </a:lnTo>
                  <a:lnTo>
                    <a:pt x="30833" y="26958"/>
                  </a:lnTo>
                  <a:lnTo>
                    <a:pt x="31031" y="26901"/>
                  </a:lnTo>
                  <a:lnTo>
                    <a:pt x="31201" y="26788"/>
                  </a:lnTo>
                  <a:lnTo>
                    <a:pt x="31342" y="26675"/>
                  </a:lnTo>
                  <a:lnTo>
                    <a:pt x="31484" y="26505"/>
                  </a:lnTo>
                  <a:lnTo>
                    <a:pt x="31597" y="26364"/>
                  </a:lnTo>
                  <a:lnTo>
                    <a:pt x="31851" y="26024"/>
                  </a:lnTo>
                  <a:lnTo>
                    <a:pt x="32078" y="25685"/>
                  </a:lnTo>
                  <a:lnTo>
                    <a:pt x="32219" y="25515"/>
                  </a:lnTo>
                  <a:lnTo>
                    <a:pt x="32389" y="25374"/>
                  </a:lnTo>
                  <a:lnTo>
                    <a:pt x="32558" y="25232"/>
                  </a:lnTo>
                  <a:lnTo>
                    <a:pt x="32785" y="25119"/>
                  </a:lnTo>
                  <a:lnTo>
                    <a:pt x="33039" y="25006"/>
                  </a:lnTo>
                  <a:lnTo>
                    <a:pt x="33294" y="24865"/>
                  </a:lnTo>
                  <a:lnTo>
                    <a:pt x="33775" y="24554"/>
                  </a:lnTo>
                  <a:lnTo>
                    <a:pt x="34199" y="24186"/>
                  </a:lnTo>
                  <a:lnTo>
                    <a:pt x="34595" y="23790"/>
                  </a:lnTo>
                  <a:lnTo>
                    <a:pt x="34935" y="23337"/>
                  </a:lnTo>
                  <a:lnTo>
                    <a:pt x="35274" y="22856"/>
                  </a:lnTo>
                  <a:lnTo>
                    <a:pt x="35529" y="22347"/>
                  </a:lnTo>
                  <a:lnTo>
                    <a:pt x="35783" y="21838"/>
                  </a:lnTo>
                  <a:lnTo>
                    <a:pt x="35981" y="21272"/>
                  </a:lnTo>
                  <a:lnTo>
                    <a:pt x="36123" y="20735"/>
                  </a:lnTo>
                  <a:lnTo>
                    <a:pt x="36264" y="20169"/>
                  </a:lnTo>
                  <a:lnTo>
                    <a:pt x="36349" y="19603"/>
                  </a:lnTo>
                  <a:lnTo>
                    <a:pt x="36377" y="19038"/>
                  </a:lnTo>
                  <a:lnTo>
                    <a:pt x="36377" y="18500"/>
                  </a:lnTo>
                  <a:lnTo>
                    <a:pt x="36349" y="17963"/>
                  </a:lnTo>
                  <a:lnTo>
                    <a:pt x="36264" y="17454"/>
                  </a:lnTo>
                  <a:lnTo>
                    <a:pt x="36151" y="16973"/>
                  </a:lnTo>
                  <a:lnTo>
                    <a:pt x="36009" y="16520"/>
                  </a:lnTo>
                  <a:lnTo>
                    <a:pt x="35840" y="16124"/>
                  </a:lnTo>
                  <a:lnTo>
                    <a:pt x="35613" y="15756"/>
                  </a:lnTo>
                  <a:lnTo>
                    <a:pt x="35331" y="15417"/>
                  </a:lnTo>
                  <a:lnTo>
                    <a:pt x="35048" y="15162"/>
                  </a:lnTo>
                  <a:lnTo>
                    <a:pt x="34878" y="15049"/>
                  </a:lnTo>
                  <a:lnTo>
                    <a:pt x="34708" y="14936"/>
                  </a:lnTo>
                  <a:lnTo>
                    <a:pt x="34510" y="14851"/>
                  </a:lnTo>
                  <a:lnTo>
                    <a:pt x="34312" y="14795"/>
                  </a:lnTo>
                  <a:lnTo>
                    <a:pt x="34114" y="14738"/>
                  </a:lnTo>
                  <a:lnTo>
                    <a:pt x="33916" y="14710"/>
                  </a:lnTo>
                  <a:lnTo>
                    <a:pt x="33464" y="14710"/>
                  </a:lnTo>
                  <a:lnTo>
                    <a:pt x="33209" y="14738"/>
                  </a:lnTo>
                  <a:lnTo>
                    <a:pt x="32955" y="14795"/>
                  </a:lnTo>
                  <a:lnTo>
                    <a:pt x="32700" y="14880"/>
                  </a:lnTo>
                  <a:lnTo>
                    <a:pt x="32445" y="14964"/>
                  </a:lnTo>
                  <a:lnTo>
                    <a:pt x="32162" y="15078"/>
                  </a:lnTo>
                  <a:lnTo>
                    <a:pt x="31880" y="15219"/>
                  </a:lnTo>
                  <a:lnTo>
                    <a:pt x="31286" y="15587"/>
                  </a:lnTo>
                  <a:lnTo>
                    <a:pt x="30635" y="16039"/>
                  </a:lnTo>
                  <a:lnTo>
                    <a:pt x="29956" y="16605"/>
                  </a:lnTo>
                  <a:lnTo>
                    <a:pt x="28429" y="16492"/>
                  </a:lnTo>
                  <a:lnTo>
                    <a:pt x="27891" y="16492"/>
                  </a:lnTo>
                  <a:lnTo>
                    <a:pt x="27382" y="16464"/>
                  </a:lnTo>
                  <a:lnTo>
                    <a:pt x="26845" y="16407"/>
                  </a:lnTo>
                  <a:lnTo>
                    <a:pt x="26335" y="16322"/>
                  </a:lnTo>
                  <a:lnTo>
                    <a:pt x="25826" y="16237"/>
                  </a:lnTo>
                  <a:lnTo>
                    <a:pt x="25317" y="16096"/>
                  </a:lnTo>
                  <a:lnTo>
                    <a:pt x="24808" y="15954"/>
                  </a:lnTo>
                  <a:lnTo>
                    <a:pt x="24299" y="15785"/>
                  </a:lnTo>
                  <a:lnTo>
                    <a:pt x="23790" y="15615"/>
                  </a:lnTo>
                  <a:lnTo>
                    <a:pt x="23309" y="15389"/>
                  </a:lnTo>
                  <a:lnTo>
                    <a:pt x="22800" y="15191"/>
                  </a:lnTo>
                  <a:lnTo>
                    <a:pt x="22319" y="14936"/>
                  </a:lnTo>
                  <a:lnTo>
                    <a:pt x="21357" y="14399"/>
                  </a:lnTo>
                  <a:lnTo>
                    <a:pt x="20424" y="13833"/>
                  </a:lnTo>
                  <a:lnTo>
                    <a:pt x="19518" y="13182"/>
                  </a:lnTo>
                  <a:lnTo>
                    <a:pt x="18613" y="12504"/>
                  </a:lnTo>
                  <a:lnTo>
                    <a:pt x="17765" y="11768"/>
                  </a:lnTo>
                  <a:lnTo>
                    <a:pt x="16916" y="11033"/>
                  </a:lnTo>
                  <a:lnTo>
                    <a:pt x="16124" y="10241"/>
                  </a:lnTo>
                  <a:lnTo>
                    <a:pt x="15360" y="9449"/>
                  </a:lnTo>
                  <a:lnTo>
                    <a:pt x="14597" y="8657"/>
                  </a:lnTo>
                  <a:lnTo>
                    <a:pt x="13889" y="7836"/>
                  </a:lnTo>
                  <a:lnTo>
                    <a:pt x="13041" y="6818"/>
                  </a:lnTo>
                  <a:lnTo>
                    <a:pt x="12730" y="6394"/>
                  </a:lnTo>
                  <a:lnTo>
                    <a:pt x="12221" y="5771"/>
                  </a:lnTo>
                  <a:lnTo>
                    <a:pt x="11400" y="4668"/>
                  </a:lnTo>
                  <a:lnTo>
                    <a:pt x="10693" y="3622"/>
                  </a:lnTo>
                  <a:lnTo>
                    <a:pt x="10042" y="2660"/>
                  </a:lnTo>
                  <a:lnTo>
                    <a:pt x="9533" y="1811"/>
                  </a:lnTo>
                  <a:lnTo>
                    <a:pt x="9109" y="1104"/>
                  </a:lnTo>
                  <a:lnTo>
                    <a:pt x="8798" y="567"/>
                  </a:lnTo>
                  <a:lnTo>
                    <a:pt x="8600" y="171"/>
                  </a:lnTo>
                  <a:lnTo>
                    <a:pt x="8543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805;p40">
              <a:extLst>
                <a:ext uri="{FF2B5EF4-FFF2-40B4-BE49-F238E27FC236}">
                  <a16:creationId xmlns:a16="http://schemas.microsoft.com/office/drawing/2014/main" xmlns="" id="{000E4FEC-5E1A-4608-AB1D-D1A96B37F71D}"/>
                </a:ext>
              </a:extLst>
            </p:cNvPr>
            <p:cNvSpPr/>
            <p:nvPr/>
          </p:nvSpPr>
          <p:spPr>
            <a:xfrm>
              <a:off x="3950000" y="3289200"/>
              <a:ext cx="57300" cy="59425"/>
            </a:xfrm>
            <a:custGeom>
              <a:avLst/>
              <a:gdLst/>
              <a:ahLst/>
              <a:cxnLst/>
              <a:rect l="l" t="t" r="r" b="b"/>
              <a:pathLst>
                <a:path w="2292" h="2377" extrusionOk="0">
                  <a:moveTo>
                    <a:pt x="1556" y="0"/>
                  </a:moveTo>
                  <a:lnTo>
                    <a:pt x="821" y="57"/>
                  </a:lnTo>
                  <a:lnTo>
                    <a:pt x="425" y="85"/>
                  </a:lnTo>
                  <a:lnTo>
                    <a:pt x="1" y="57"/>
                  </a:lnTo>
                  <a:lnTo>
                    <a:pt x="199" y="283"/>
                  </a:lnTo>
                  <a:lnTo>
                    <a:pt x="340" y="538"/>
                  </a:lnTo>
                  <a:lnTo>
                    <a:pt x="453" y="821"/>
                  </a:lnTo>
                  <a:lnTo>
                    <a:pt x="510" y="1103"/>
                  </a:lnTo>
                  <a:lnTo>
                    <a:pt x="566" y="1415"/>
                  </a:lnTo>
                  <a:lnTo>
                    <a:pt x="595" y="1726"/>
                  </a:lnTo>
                  <a:lnTo>
                    <a:pt x="566" y="2376"/>
                  </a:lnTo>
                  <a:lnTo>
                    <a:pt x="1189" y="1952"/>
                  </a:lnTo>
                  <a:lnTo>
                    <a:pt x="1500" y="1726"/>
                  </a:lnTo>
                  <a:lnTo>
                    <a:pt x="1754" y="1499"/>
                  </a:lnTo>
                  <a:lnTo>
                    <a:pt x="1981" y="1245"/>
                  </a:lnTo>
                  <a:lnTo>
                    <a:pt x="2151" y="990"/>
                  </a:lnTo>
                  <a:lnTo>
                    <a:pt x="2207" y="849"/>
                  </a:lnTo>
                  <a:lnTo>
                    <a:pt x="2235" y="707"/>
                  </a:lnTo>
                  <a:lnTo>
                    <a:pt x="2264" y="538"/>
                  </a:lnTo>
                  <a:lnTo>
                    <a:pt x="2292" y="368"/>
                  </a:lnTo>
                  <a:lnTo>
                    <a:pt x="2264" y="255"/>
                  </a:lnTo>
                  <a:lnTo>
                    <a:pt x="2235" y="170"/>
                  </a:lnTo>
                  <a:lnTo>
                    <a:pt x="2179" y="113"/>
                  </a:lnTo>
                  <a:lnTo>
                    <a:pt x="2094" y="57"/>
                  </a:lnTo>
                  <a:lnTo>
                    <a:pt x="1981" y="29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806;p40">
              <a:extLst>
                <a:ext uri="{FF2B5EF4-FFF2-40B4-BE49-F238E27FC236}">
                  <a16:creationId xmlns:a16="http://schemas.microsoft.com/office/drawing/2014/main" xmlns="" id="{1359C82A-340E-496E-B74D-6401D8001C7D}"/>
                </a:ext>
              </a:extLst>
            </p:cNvPr>
            <p:cNvSpPr/>
            <p:nvPr/>
          </p:nvSpPr>
          <p:spPr>
            <a:xfrm>
              <a:off x="4027075" y="2724875"/>
              <a:ext cx="159150" cy="120250"/>
            </a:xfrm>
            <a:custGeom>
              <a:avLst/>
              <a:gdLst/>
              <a:ahLst/>
              <a:cxnLst/>
              <a:rect l="l" t="t" r="r" b="b"/>
              <a:pathLst>
                <a:path w="6366" h="4810" extrusionOk="0">
                  <a:moveTo>
                    <a:pt x="1387" y="1"/>
                  </a:moveTo>
                  <a:lnTo>
                    <a:pt x="1217" y="29"/>
                  </a:lnTo>
                  <a:lnTo>
                    <a:pt x="1048" y="86"/>
                  </a:lnTo>
                  <a:lnTo>
                    <a:pt x="878" y="199"/>
                  </a:lnTo>
                  <a:lnTo>
                    <a:pt x="708" y="340"/>
                  </a:lnTo>
                  <a:lnTo>
                    <a:pt x="595" y="510"/>
                  </a:lnTo>
                  <a:lnTo>
                    <a:pt x="454" y="736"/>
                  </a:lnTo>
                  <a:lnTo>
                    <a:pt x="369" y="963"/>
                  </a:lnTo>
                  <a:lnTo>
                    <a:pt x="284" y="1189"/>
                  </a:lnTo>
                  <a:lnTo>
                    <a:pt x="171" y="1698"/>
                  </a:lnTo>
                  <a:lnTo>
                    <a:pt x="86" y="2179"/>
                  </a:lnTo>
                  <a:lnTo>
                    <a:pt x="1" y="2603"/>
                  </a:lnTo>
                  <a:lnTo>
                    <a:pt x="1" y="2886"/>
                  </a:lnTo>
                  <a:lnTo>
                    <a:pt x="1" y="3141"/>
                  </a:lnTo>
                  <a:lnTo>
                    <a:pt x="29" y="3395"/>
                  </a:lnTo>
                  <a:lnTo>
                    <a:pt x="86" y="3621"/>
                  </a:lnTo>
                  <a:lnTo>
                    <a:pt x="199" y="3848"/>
                  </a:lnTo>
                  <a:lnTo>
                    <a:pt x="340" y="4074"/>
                  </a:lnTo>
                  <a:lnTo>
                    <a:pt x="510" y="4272"/>
                  </a:lnTo>
                  <a:lnTo>
                    <a:pt x="708" y="4470"/>
                  </a:lnTo>
                  <a:lnTo>
                    <a:pt x="878" y="4611"/>
                  </a:lnTo>
                  <a:lnTo>
                    <a:pt x="1019" y="4696"/>
                  </a:lnTo>
                  <a:lnTo>
                    <a:pt x="1161" y="4781"/>
                  </a:lnTo>
                  <a:lnTo>
                    <a:pt x="1274" y="4809"/>
                  </a:lnTo>
                  <a:lnTo>
                    <a:pt x="1359" y="4781"/>
                  </a:lnTo>
                  <a:lnTo>
                    <a:pt x="1415" y="4725"/>
                  </a:lnTo>
                  <a:lnTo>
                    <a:pt x="1387" y="4611"/>
                  </a:lnTo>
                  <a:lnTo>
                    <a:pt x="1330" y="4442"/>
                  </a:lnTo>
                  <a:lnTo>
                    <a:pt x="1189" y="4215"/>
                  </a:lnTo>
                  <a:lnTo>
                    <a:pt x="1104" y="3933"/>
                  </a:lnTo>
                  <a:lnTo>
                    <a:pt x="1048" y="3650"/>
                  </a:lnTo>
                  <a:lnTo>
                    <a:pt x="1019" y="3339"/>
                  </a:lnTo>
                  <a:lnTo>
                    <a:pt x="1019" y="3056"/>
                  </a:lnTo>
                  <a:lnTo>
                    <a:pt x="1076" y="2745"/>
                  </a:lnTo>
                  <a:lnTo>
                    <a:pt x="1161" y="2462"/>
                  </a:lnTo>
                  <a:lnTo>
                    <a:pt x="1274" y="2207"/>
                  </a:lnTo>
                  <a:lnTo>
                    <a:pt x="1415" y="1981"/>
                  </a:lnTo>
                  <a:lnTo>
                    <a:pt x="1585" y="1783"/>
                  </a:lnTo>
                  <a:lnTo>
                    <a:pt x="1783" y="1613"/>
                  </a:lnTo>
                  <a:lnTo>
                    <a:pt x="2009" y="1472"/>
                  </a:lnTo>
                  <a:lnTo>
                    <a:pt x="2264" y="1359"/>
                  </a:lnTo>
                  <a:lnTo>
                    <a:pt x="2518" y="1302"/>
                  </a:lnTo>
                  <a:lnTo>
                    <a:pt x="3028" y="1302"/>
                  </a:lnTo>
                  <a:lnTo>
                    <a:pt x="3480" y="1387"/>
                  </a:lnTo>
                  <a:lnTo>
                    <a:pt x="3933" y="1500"/>
                  </a:lnTo>
                  <a:lnTo>
                    <a:pt x="4810" y="1726"/>
                  </a:lnTo>
                  <a:lnTo>
                    <a:pt x="5630" y="2009"/>
                  </a:lnTo>
                  <a:lnTo>
                    <a:pt x="6365" y="2320"/>
                  </a:lnTo>
                  <a:lnTo>
                    <a:pt x="6365" y="2320"/>
                  </a:lnTo>
                  <a:lnTo>
                    <a:pt x="5517" y="1302"/>
                  </a:lnTo>
                  <a:lnTo>
                    <a:pt x="5206" y="878"/>
                  </a:lnTo>
                  <a:lnTo>
                    <a:pt x="4640" y="680"/>
                  </a:lnTo>
                  <a:lnTo>
                    <a:pt x="4046" y="482"/>
                  </a:lnTo>
                  <a:lnTo>
                    <a:pt x="3452" y="284"/>
                  </a:lnTo>
                  <a:lnTo>
                    <a:pt x="2886" y="142"/>
                  </a:lnTo>
                  <a:lnTo>
                    <a:pt x="2320" y="57"/>
                  </a:lnTo>
                  <a:lnTo>
                    <a:pt x="1840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807;p40">
              <a:extLst>
                <a:ext uri="{FF2B5EF4-FFF2-40B4-BE49-F238E27FC236}">
                  <a16:creationId xmlns:a16="http://schemas.microsoft.com/office/drawing/2014/main" xmlns="" id="{FEE40703-4D9F-4359-A655-045004593EEE}"/>
                </a:ext>
              </a:extLst>
            </p:cNvPr>
            <p:cNvSpPr/>
            <p:nvPr/>
          </p:nvSpPr>
          <p:spPr>
            <a:xfrm>
              <a:off x="4038400" y="2719225"/>
              <a:ext cx="126600" cy="38200"/>
            </a:xfrm>
            <a:custGeom>
              <a:avLst/>
              <a:gdLst/>
              <a:ahLst/>
              <a:cxnLst/>
              <a:rect l="l" t="t" r="r" b="b"/>
              <a:pathLst>
                <a:path w="5064" h="1528" extrusionOk="0">
                  <a:moveTo>
                    <a:pt x="1019" y="1"/>
                  </a:moveTo>
                  <a:lnTo>
                    <a:pt x="821" y="29"/>
                  </a:lnTo>
                  <a:lnTo>
                    <a:pt x="623" y="114"/>
                  </a:lnTo>
                  <a:lnTo>
                    <a:pt x="453" y="255"/>
                  </a:lnTo>
                  <a:lnTo>
                    <a:pt x="283" y="397"/>
                  </a:lnTo>
                  <a:lnTo>
                    <a:pt x="142" y="538"/>
                  </a:lnTo>
                  <a:lnTo>
                    <a:pt x="57" y="708"/>
                  </a:lnTo>
                  <a:lnTo>
                    <a:pt x="1" y="849"/>
                  </a:lnTo>
                  <a:lnTo>
                    <a:pt x="1" y="962"/>
                  </a:lnTo>
                  <a:lnTo>
                    <a:pt x="29" y="1019"/>
                  </a:lnTo>
                  <a:lnTo>
                    <a:pt x="85" y="1047"/>
                  </a:lnTo>
                  <a:lnTo>
                    <a:pt x="227" y="1075"/>
                  </a:lnTo>
                  <a:lnTo>
                    <a:pt x="1952" y="1075"/>
                  </a:lnTo>
                  <a:lnTo>
                    <a:pt x="2659" y="1104"/>
                  </a:lnTo>
                  <a:lnTo>
                    <a:pt x="3423" y="1189"/>
                  </a:lnTo>
                  <a:lnTo>
                    <a:pt x="4244" y="1330"/>
                  </a:lnTo>
                  <a:lnTo>
                    <a:pt x="5064" y="1528"/>
                  </a:lnTo>
                  <a:lnTo>
                    <a:pt x="4753" y="1104"/>
                  </a:lnTo>
                  <a:lnTo>
                    <a:pt x="4244" y="481"/>
                  </a:lnTo>
                  <a:lnTo>
                    <a:pt x="3763" y="340"/>
                  </a:lnTo>
                  <a:lnTo>
                    <a:pt x="3253" y="199"/>
                  </a:lnTo>
                  <a:lnTo>
                    <a:pt x="2688" y="114"/>
                  </a:lnTo>
                  <a:lnTo>
                    <a:pt x="2150" y="29"/>
                  </a:lnTo>
                  <a:lnTo>
                    <a:pt x="158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808;p40">
              <a:extLst>
                <a:ext uri="{FF2B5EF4-FFF2-40B4-BE49-F238E27FC236}">
                  <a16:creationId xmlns:a16="http://schemas.microsoft.com/office/drawing/2014/main" xmlns="" id="{F57F3E78-7227-4030-8C3F-80EFC975B1DF}"/>
                </a:ext>
              </a:extLst>
            </p:cNvPr>
            <p:cNvSpPr/>
            <p:nvPr/>
          </p:nvSpPr>
          <p:spPr>
            <a:xfrm>
              <a:off x="4033450" y="2823175"/>
              <a:ext cx="155600" cy="58725"/>
            </a:xfrm>
            <a:custGeom>
              <a:avLst/>
              <a:gdLst/>
              <a:ahLst/>
              <a:cxnLst/>
              <a:rect l="l" t="t" r="r" b="b"/>
              <a:pathLst>
                <a:path w="6224" h="2349" extrusionOk="0">
                  <a:moveTo>
                    <a:pt x="453" y="1"/>
                  </a:moveTo>
                  <a:lnTo>
                    <a:pt x="227" y="255"/>
                  </a:lnTo>
                  <a:lnTo>
                    <a:pt x="1" y="510"/>
                  </a:lnTo>
                  <a:lnTo>
                    <a:pt x="114" y="679"/>
                  </a:lnTo>
                  <a:lnTo>
                    <a:pt x="283" y="821"/>
                  </a:lnTo>
                  <a:lnTo>
                    <a:pt x="623" y="1104"/>
                  </a:lnTo>
                  <a:lnTo>
                    <a:pt x="991" y="1358"/>
                  </a:lnTo>
                  <a:lnTo>
                    <a:pt x="1387" y="1585"/>
                  </a:lnTo>
                  <a:lnTo>
                    <a:pt x="1754" y="1783"/>
                  </a:lnTo>
                  <a:lnTo>
                    <a:pt x="2150" y="1952"/>
                  </a:lnTo>
                  <a:lnTo>
                    <a:pt x="2546" y="2066"/>
                  </a:lnTo>
                  <a:lnTo>
                    <a:pt x="2971" y="2179"/>
                  </a:lnTo>
                  <a:lnTo>
                    <a:pt x="3395" y="2264"/>
                  </a:lnTo>
                  <a:lnTo>
                    <a:pt x="3819" y="2320"/>
                  </a:lnTo>
                  <a:lnTo>
                    <a:pt x="4244" y="2348"/>
                  </a:lnTo>
                  <a:lnTo>
                    <a:pt x="4668" y="2320"/>
                  </a:lnTo>
                  <a:lnTo>
                    <a:pt x="5064" y="2264"/>
                  </a:lnTo>
                  <a:lnTo>
                    <a:pt x="5403" y="2179"/>
                  </a:lnTo>
                  <a:lnTo>
                    <a:pt x="5686" y="2094"/>
                  </a:lnTo>
                  <a:lnTo>
                    <a:pt x="5912" y="1981"/>
                  </a:lnTo>
                  <a:lnTo>
                    <a:pt x="6082" y="1868"/>
                  </a:lnTo>
                  <a:lnTo>
                    <a:pt x="6195" y="1754"/>
                  </a:lnTo>
                  <a:lnTo>
                    <a:pt x="6224" y="1698"/>
                  </a:lnTo>
                  <a:lnTo>
                    <a:pt x="6224" y="1670"/>
                  </a:lnTo>
                  <a:lnTo>
                    <a:pt x="5997" y="1670"/>
                  </a:lnTo>
                  <a:lnTo>
                    <a:pt x="5799" y="1698"/>
                  </a:lnTo>
                  <a:lnTo>
                    <a:pt x="5432" y="1754"/>
                  </a:lnTo>
                  <a:lnTo>
                    <a:pt x="5007" y="1783"/>
                  </a:lnTo>
                  <a:lnTo>
                    <a:pt x="4611" y="1811"/>
                  </a:lnTo>
                  <a:lnTo>
                    <a:pt x="4244" y="1783"/>
                  </a:lnTo>
                  <a:lnTo>
                    <a:pt x="3847" y="1726"/>
                  </a:lnTo>
                  <a:lnTo>
                    <a:pt x="3480" y="1670"/>
                  </a:lnTo>
                  <a:lnTo>
                    <a:pt x="3112" y="1556"/>
                  </a:lnTo>
                  <a:lnTo>
                    <a:pt x="2744" y="1443"/>
                  </a:lnTo>
                  <a:lnTo>
                    <a:pt x="2377" y="1302"/>
                  </a:lnTo>
                  <a:lnTo>
                    <a:pt x="2009" y="1132"/>
                  </a:lnTo>
                  <a:lnTo>
                    <a:pt x="1669" y="962"/>
                  </a:lnTo>
                  <a:lnTo>
                    <a:pt x="1358" y="736"/>
                  </a:lnTo>
                  <a:lnTo>
                    <a:pt x="1075" y="510"/>
                  </a:lnTo>
                  <a:lnTo>
                    <a:pt x="764" y="227"/>
                  </a:lnTo>
                  <a:lnTo>
                    <a:pt x="623" y="114"/>
                  </a:lnTo>
                  <a:lnTo>
                    <a:pt x="45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809;p40">
              <a:extLst>
                <a:ext uri="{FF2B5EF4-FFF2-40B4-BE49-F238E27FC236}">
                  <a16:creationId xmlns:a16="http://schemas.microsoft.com/office/drawing/2014/main" xmlns="" id="{98E4B031-333F-4353-AC84-01A6FB69A108}"/>
                </a:ext>
              </a:extLst>
            </p:cNvPr>
            <p:cNvSpPr/>
            <p:nvPr/>
          </p:nvSpPr>
          <p:spPr>
            <a:xfrm>
              <a:off x="4567350" y="3004925"/>
              <a:ext cx="148525" cy="148525"/>
            </a:xfrm>
            <a:custGeom>
              <a:avLst/>
              <a:gdLst/>
              <a:ahLst/>
              <a:cxnLst/>
              <a:rect l="l" t="t" r="r" b="b"/>
              <a:pathLst>
                <a:path w="5941" h="5941" extrusionOk="0">
                  <a:moveTo>
                    <a:pt x="3593" y="0"/>
                  </a:moveTo>
                  <a:lnTo>
                    <a:pt x="3282" y="28"/>
                  </a:lnTo>
                  <a:lnTo>
                    <a:pt x="2999" y="85"/>
                  </a:lnTo>
                  <a:lnTo>
                    <a:pt x="2716" y="198"/>
                  </a:lnTo>
                  <a:lnTo>
                    <a:pt x="2433" y="340"/>
                  </a:lnTo>
                  <a:lnTo>
                    <a:pt x="2179" y="509"/>
                  </a:lnTo>
                  <a:lnTo>
                    <a:pt x="1924" y="707"/>
                  </a:lnTo>
                  <a:lnTo>
                    <a:pt x="1698" y="962"/>
                  </a:lnTo>
                  <a:lnTo>
                    <a:pt x="1472" y="1245"/>
                  </a:lnTo>
                  <a:lnTo>
                    <a:pt x="1302" y="1556"/>
                  </a:lnTo>
                  <a:lnTo>
                    <a:pt x="1132" y="1867"/>
                  </a:lnTo>
                  <a:lnTo>
                    <a:pt x="991" y="2178"/>
                  </a:lnTo>
                  <a:lnTo>
                    <a:pt x="878" y="2518"/>
                  </a:lnTo>
                  <a:lnTo>
                    <a:pt x="651" y="3197"/>
                  </a:lnTo>
                  <a:lnTo>
                    <a:pt x="651" y="3253"/>
                  </a:lnTo>
                  <a:lnTo>
                    <a:pt x="651" y="3310"/>
                  </a:lnTo>
                  <a:lnTo>
                    <a:pt x="708" y="3451"/>
                  </a:lnTo>
                  <a:lnTo>
                    <a:pt x="821" y="3536"/>
                  </a:lnTo>
                  <a:lnTo>
                    <a:pt x="878" y="3536"/>
                  </a:lnTo>
                  <a:lnTo>
                    <a:pt x="963" y="3564"/>
                  </a:lnTo>
                  <a:lnTo>
                    <a:pt x="1161" y="3564"/>
                  </a:lnTo>
                  <a:lnTo>
                    <a:pt x="1359" y="3593"/>
                  </a:lnTo>
                  <a:lnTo>
                    <a:pt x="1557" y="3706"/>
                  </a:lnTo>
                  <a:lnTo>
                    <a:pt x="1698" y="3819"/>
                  </a:lnTo>
                  <a:lnTo>
                    <a:pt x="1811" y="3960"/>
                  </a:lnTo>
                  <a:lnTo>
                    <a:pt x="1896" y="4158"/>
                  </a:lnTo>
                  <a:lnTo>
                    <a:pt x="1924" y="4356"/>
                  </a:lnTo>
                  <a:lnTo>
                    <a:pt x="1896" y="4583"/>
                  </a:lnTo>
                  <a:lnTo>
                    <a:pt x="1811" y="4809"/>
                  </a:lnTo>
                  <a:lnTo>
                    <a:pt x="1670" y="4979"/>
                  </a:lnTo>
                  <a:lnTo>
                    <a:pt x="1500" y="5092"/>
                  </a:lnTo>
                  <a:lnTo>
                    <a:pt x="1302" y="5177"/>
                  </a:lnTo>
                  <a:lnTo>
                    <a:pt x="1104" y="5205"/>
                  </a:lnTo>
                  <a:lnTo>
                    <a:pt x="878" y="5205"/>
                  </a:lnTo>
                  <a:lnTo>
                    <a:pt x="651" y="5177"/>
                  </a:lnTo>
                  <a:lnTo>
                    <a:pt x="453" y="5063"/>
                  </a:lnTo>
                  <a:lnTo>
                    <a:pt x="312" y="5063"/>
                  </a:lnTo>
                  <a:lnTo>
                    <a:pt x="255" y="5120"/>
                  </a:lnTo>
                  <a:lnTo>
                    <a:pt x="199" y="5177"/>
                  </a:lnTo>
                  <a:lnTo>
                    <a:pt x="29" y="5742"/>
                  </a:lnTo>
                  <a:lnTo>
                    <a:pt x="1" y="5799"/>
                  </a:lnTo>
                  <a:lnTo>
                    <a:pt x="29" y="5855"/>
                  </a:lnTo>
                  <a:lnTo>
                    <a:pt x="86" y="5912"/>
                  </a:lnTo>
                  <a:lnTo>
                    <a:pt x="142" y="5940"/>
                  </a:lnTo>
                  <a:lnTo>
                    <a:pt x="199" y="5940"/>
                  </a:lnTo>
                  <a:lnTo>
                    <a:pt x="255" y="5912"/>
                  </a:lnTo>
                  <a:lnTo>
                    <a:pt x="312" y="5884"/>
                  </a:lnTo>
                  <a:lnTo>
                    <a:pt x="340" y="5827"/>
                  </a:lnTo>
                  <a:lnTo>
                    <a:pt x="453" y="5516"/>
                  </a:lnTo>
                  <a:lnTo>
                    <a:pt x="595" y="5573"/>
                  </a:lnTo>
                  <a:lnTo>
                    <a:pt x="736" y="5629"/>
                  </a:lnTo>
                  <a:lnTo>
                    <a:pt x="878" y="5686"/>
                  </a:lnTo>
                  <a:lnTo>
                    <a:pt x="1302" y="5686"/>
                  </a:lnTo>
                  <a:lnTo>
                    <a:pt x="1585" y="5601"/>
                  </a:lnTo>
                  <a:lnTo>
                    <a:pt x="1839" y="5459"/>
                  </a:lnTo>
                  <a:lnTo>
                    <a:pt x="2066" y="5261"/>
                  </a:lnTo>
                  <a:lnTo>
                    <a:pt x="2179" y="5148"/>
                  </a:lnTo>
                  <a:lnTo>
                    <a:pt x="2264" y="5007"/>
                  </a:lnTo>
                  <a:lnTo>
                    <a:pt x="2320" y="4865"/>
                  </a:lnTo>
                  <a:lnTo>
                    <a:pt x="2377" y="4724"/>
                  </a:lnTo>
                  <a:lnTo>
                    <a:pt x="2433" y="4441"/>
                  </a:lnTo>
                  <a:lnTo>
                    <a:pt x="2433" y="4158"/>
                  </a:lnTo>
                  <a:lnTo>
                    <a:pt x="2349" y="3875"/>
                  </a:lnTo>
                  <a:lnTo>
                    <a:pt x="2235" y="3621"/>
                  </a:lnTo>
                  <a:lnTo>
                    <a:pt x="2066" y="3423"/>
                  </a:lnTo>
                  <a:lnTo>
                    <a:pt x="1839" y="3225"/>
                  </a:lnTo>
                  <a:lnTo>
                    <a:pt x="1613" y="3083"/>
                  </a:lnTo>
                  <a:lnTo>
                    <a:pt x="1359" y="2999"/>
                  </a:lnTo>
                  <a:lnTo>
                    <a:pt x="1528" y="2518"/>
                  </a:lnTo>
                  <a:lnTo>
                    <a:pt x="1726" y="2065"/>
                  </a:lnTo>
                  <a:lnTo>
                    <a:pt x="1981" y="1613"/>
                  </a:lnTo>
                  <a:lnTo>
                    <a:pt x="2151" y="1386"/>
                  </a:lnTo>
                  <a:lnTo>
                    <a:pt x="2292" y="1188"/>
                  </a:lnTo>
                  <a:lnTo>
                    <a:pt x="2462" y="1019"/>
                  </a:lnTo>
                  <a:lnTo>
                    <a:pt x="2660" y="849"/>
                  </a:lnTo>
                  <a:lnTo>
                    <a:pt x="2829" y="736"/>
                  </a:lnTo>
                  <a:lnTo>
                    <a:pt x="3056" y="622"/>
                  </a:lnTo>
                  <a:lnTo>
                    <a:pt x="3282" y="566"/>
                  </a:lnTo>
                  <a:lnTo>
                    <a:pt x="3508" y="538"/>
                  </a:lnTo>
                  <a:lnTo>
                    <a:pt x="3763" y="538"/>
                  </a:lnTo>
                  <a:lnTo>
                    <a:pt x="4046" y="594"/>
                  </a:lnTo>
                  <a:lnTo>
                    <a:pt x="4272" y="679"/>
                  </a:lnTo>
                  <a:lnTo>
                    <a:pt x="4498" y="821"/>
                  </a:lnTo>
                  <a:lnTo>
                    <a:pt x="4725" y="962"/>
                  </a:lnTo>
                  <a:lnTo>
                    <a:pt x="4894" y="1160"/>
                  </a:lnTo>
                  <a:lnTo>
                    <a:pt x="5064" y="1358"/>
                  </a:lnTo>
                  <a:lnTo>
                    <a:pt x="5206" y="1584"/>
                  </a:lnTo>
                  <a:lnTo>
                    <a:pt x="5319" y="1811"/>
                  </a:lnTo>
                  <a:lnTo>
                    <a:pt x="5404" y="2065"/>
                  </a:lnTo>
                  <a:lnTo>
                    <a:pt x="5460" y="2348"/>
                  </a:lnTo>
                  <a:lnTo>
                    <a:pt x="5488" y="2659"/>
                  </a:lnTo>
                  <a:lnTo>
                    <a:pt x="5488" y="2970"/>
                  </a:lnTo>
                  <a:lnTo>
                    <a:pt x="5488" y="3281"/>
                  </a:lnTo>
                  <a:lnTo>
                    <a:pt x="5460" y="3593"/>
                  </a:lnTo>
                  <a:lnTo>
                    <a:pt x="5404" y="3875"/>
                  </a:lnTo>
                  <a:lnTo>
                    <a:pt x="5319" y="4187"/>
                  </a:lnTo>
                  <a:lnTo>
                    <a:pt x="5234" y="4469"/>
                  </a:lnTo>
                  <a:lnTo>
                    <a:pt x="5234" y="4526"/>
                  </a:lnTo>
                  <a:lnTo>
                    <a:pt x="5234" y="4583"/>
                  </a:lnTo>
                  <a:lnTo>
                    <a:pt x="5262" y="4611"/>
                  </a:lnTo>
                  <a:lnTo>
                    <a:pt x="5319" y="4639"/>
                  </a:lnTo>
                  <a:lnTo>
                    <a:pt x="5432" y="4639"/>
                  </a:lnTo>
                  <a:lnTo>
                    <a:pt x="5460" y="4611"/>
                  </a:lnTo>
                  <a:lnTo>
                    <a:pt x="5488" y="4583"/>
                  </a:lnTo>
                  <a:lnTo>
                    <a:pt x="5630" y="4243"/>
                  </a:lnTo>
                  <a:lnTo>
                    <a:pt x="5743" y="3904"/>
                  </a:lnTo>
                  <a:lnTo>
                    <a:pt x="5856" y="3564"/>
                  </a:lnTo>
                  <a:lnTo>
                    <a:pt x="5913" y="3225"/>
                  </a:lnTo>
                  <a:lnTo>
                    <a:pt x="5941" y="2885"/>
                  </a:lnTo>
                  <a:lnTo>
                    <a:pt x="5941" y="2546"/>
                  </a:lnTo>
                  <a:lnTo>
                    <a:pt x="5913" y="2178"/>
                  </a:lnTo>
                  <a:lnTo>
                    <a:pt x="5828" y="1839"/>
                  </a:lnTo>
                  <a:lnTo>
                    <a:pt x="5715" y="1528"/>
                  </a:lnTo>
                  <a:lnTo>
                    <a:pt x="5602" y="1273"/>
                  </a:lnTo>
                  <a:lnTo>
                    <a:pt x="5432" y="990"/>
                  </a:lnTo>
                  <a:lnTo>
                    <a:pt x="5234" y="764"/>
                  </a:lnTo>
                  <a:lnTo>
                    <a:pt x="5008" y="538"/>
                  </a:lnTo>
                  <a:lnTo>
                    <a:pt x="4753" y="368"/>
                  </a:lnTo>
                  <a:lnTo>
                    <a:pt x="4498" y="198"/>
                  </a:lnTo>
                  <a:lnTo>
                    <a:pt x="4187" y="85"/>
                  </a:lnTo>
                  <a:lnTo>
                    <a:pt x="3904" y="28"/>
                  </a:lnTo>
                  <a:lnTo>
                    <a:pt x="3593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810;p40">
              <a:extLst>
                <a:ext uri="{FF2B5EF4-FFF2-40B4-BE49-F238E27FC236}">
                  <a16:creationId xmlns:a16="http://schemas.microsoft.com/office/drawing/2014/main" xmlns="" id="{E6D4AD2C-9D29-47DA-8F42-1F7B4188CCE1}"/>
                </a:ext>
              </a:extLst>
            </p:cNvPr>
            <p:cNvSpPr/>
            <p:nvPr/>
          </p:nvSpPr>
          <p:spPr>
            <a:xfrm>
              <a:off x="4632425" y="3017650"/>
              <a:ext cx="41750" cy="94075"/>
            </a:xfrm>
            <a:custGeom>
              <a:avLst/>
              <a:gdLst/>
              <a:ahLst/>
              <a:cxnLst/>
              <a:rect l="l" t="t" r="r" b="b"/>
              <a:pathLst>
                <a:path w="1670" h="3763" extrusionOk="0">
                  <a:moveTo>
                    <a:pt x="226" y="0"/>
                  </a:moveTo>
                  <a:lnTo>
                    <a:pt x="113" y="57"/>
                  </a:lnTo>
                  <a:lnTo>
                    <a:pt x="28" y="170"/>
                  </a:lnTo>
                  <a:lnTo>
                    <a:pt x="0" y="283"/>
                  </a:lnTo>
                  <a:lnTo>
                    <a:pt x="0" y="396"/>
                  </a:lnTo>
                  <a:lnTo>
                    <a:pt x="57" y="510"/>
                  </a:lnTo>
                  <a:lnTo>
                    <a:pt x="170" y="594"/>
                  </a:lnTo>
                  <a:lnTo>
                    <a:pt x="340" y="736"/>
                  </a:lnTo>
                  <a:lnTo>
                    <a:pt x="509" y="877"/>
                  </a:lnTo>
                  <a:lnTo>
                    <a:pt x="651" y="1019"/>
                  </a:lnTo>
                  <a:lnTo>
                    <a:pt x="764" y="1188"/>
                  </a:lnTo>
                  <a:lnTo>
                    <a:pt x="877" y="1386"/>
                  </a:lnTo>
                  <a:lnTo>
                    <a:pt x="962" y="1556"/>
                  </a:lnTo>
                  <a:lnTo>
                    <a:pt x="1018" y="1754"/>
                  </a:lnTo>
                  <a:lnTo>
                    <a:pt x="1075" y="1952"/>
                  </a:lnTo>
                  <a:lnTo>
                    <a:pt x="1103" y="2150"/>
                  </a:lnTo>
                  <a:lnTo>
                    <a:pt x="1132" y="2348"/>
                  </a:lnTo>
                  <a:lnTo>
                    <a:pt x="1132" y="2574"/>
                  </a:lnTo>
                  <a:lnTo>
                    <a:pt x="1103" y="2772"/>
                  </a:lnTo>
                  <a:lnTo>
                    <a:pt x="1018" y="3197"/>
                  </a:lnTo>
                  <a:lnTo>
                    <a:pt x="934" y="3395"/>
                  </a:lnTo>
                  <a:lnTo>
                    <a:pt x="849" y="3593"/>
                  </a:lnTo>
                  <a:lnTo>
                    <a:pt x="849" y="3621"/>
                  </a:lnTo>
                  <a:lnTo>
                    <a:pt x="849" y="3678"/>
                  </a:lnTo>
                  <a:lnTo>
                    <a:pt x="905" y="3734"/>
                  </a:lnTo>
                  <a:lnTo>
                    <a:pt x="962" y="3762"/>
                  </a:lnTo>
                  <a:lnTo>
                    <a:pt x="1018" y="3734"/>
                  </a:lnTo>
                  <a:lnTo>
                    <a:pt x="1047" y="3734"/>
                  </a:lnTo>
                  <a:lnTo>
                    <a:pt x="1217" y="3508"/>
                  </a:lnTo>
                  <a:lnTo>
                    <a:pt x="1386" y="3282"/>
                  </a:lnTo>
                  <a:lnTo>
                    <a:pt x="1499" y="3027"/>
                  </a:lnTo>
                  <a:lnTo>
                    <a:pt x="1584" y="2772"/>
                  </a:lnTo>
                  <a:lnTo>
                    <a:pt x="1641" y="2490"/>
                  </a:lnTo>
                  <a:lnTo>
                    <a:pt x="1669" y="2235"/>
                  </a:lnTo>
                  <a:lnTo>
                    <a:pt x="1669" y="1952"/>
                  </a:lnTo>
                  <a:lnTo>
                    <a:pt x="1641" y="1669"/>
                  </a:lnTo>
                  <a:lnTo>
                    <a:pt x="1556" y="1415"/>
                  </a:lnTo>
                  <a:lnTo>
                    <a:pt x="1471" y="1188"/>
                  </a:lnTo>
                  <a:lnTo>
                    <a:pt x="1358" y="962"/>
                  </a:lnTo>
                  <a:lnTo>
                    <a:pt x="1217" y="736"/>
                  </a:lnTo>
                  <a:lnTo>
                    <a:pt x="1047" y="538"/>
                  </a:lnTo>
                  <a:lnTo>
                    <a:pt x="877" y="340"/>
                  </a:lnTo>
                  <a:lnTo>
                    <a:pt x="679" y="170"/>
                  </a:lnTo>
                  <a:lnTo>
                    <a:pt x="481" y="29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811;p40">
              <a:extLst>
                <a:ext uri="{FF2B5EF4-FFF2-40B4-BE49-F238E27FC236}">
                  <a16:creationId xmlns:a16="http://schemas.microsoft.com/office/drawing/2014/main" xmlns="" id="{E0C675BA-D95F-4E42-A356-B98B366D4C30}"/>
                </a:ext>
              </a:extLst>
            </p:cNvPr>
            <p:cNvSpPr/>
            <p:nvPr/>
          </p:nvSpPr>
          <p:spPr>
            <a:xfrm>
              <a:off x="4584325" y="3164025"/>
              <a:ext cx="71450" cy="35375"/>
            </a:xfrm>
            <a:custGeom>
              <a:avLst/>
              <a:gdLst/>
              <a:ahLst/>
              <a:cxnLst/>
              <a:rect l="l" t="t" r="r" b="b"/>
              <a:pathLst>
                <a:path w="2858" h="1415" extrusionOk="0">
                  <a:moveTo>
                    <a:pt x="2546" y="1"/>
                  </a:moveTo>
                  <a:lnTo>
                    <a:pt x="2433" y="29"/>
                  </a:lnTo>
                  <a:lnTo>
                    <a:pt x="2320" y="114"/>
                  </a:lnTo>
                  <a:lnTo>
                    <a:pt x="2094" y="312"/>
                  </a:lnTo>
                  <a:lnTo>
                    <a:pt x="1868" y="481"/>
                  </a:lnTo>
                  <a:lnTo>
                    <a:pt x="1613" y="623"/>
                  </a:lnTo>
                  <a:lnTo>
                    <a:pt x="1330" y="764"/>
                  </a:lnTo>
                  <a:lnTo>
                    <a:pt x="1047" y="877"/>
                  </a:lnTo>
                  <a:lnTo>
                    <a:pt x="736" y="962"/>
                  </a:lnTo>
                  <a:lnTo>
                    <a:pt x="425" y="1047"/>
                  </a:lnTo>
                  <a:lnTo>
                    <a:pt x="114" y="1104"/>
                  </a:lnTo>
                  <a:lnTo>
                    <a:pt x="86" y="1104"/>
                  </a:lnTo>
                  <a:lnTo>
                    <a:pt x="29" y="1132"/>
                  </a:lnTo>
                  <a:lnTo>
                    <a:pt x="1" y="1217"/>
                  </a:lnTo>
                  <a:lnTo>
                    <a:pt x="29" y="1302"/>
                  </a:lnTo>
                  <a:lnTo>
                    <a:pt x="57" y="1358"/>
                  </a:lnTo>
                  <a:lnTo>
                    <a:pt x="114" y="1358"/>
                  </a:lnTo>
                  <a:lnTo>
                    <a:pt x="453" y="1415"/>
                  </a:lnTo>
                  <a:lnTo>
                    <a:pt x="821" y="1415"/>
                  </a:lnTo>
                  <a:lnTo>
                    <a:pt x="1160" y="1358"/>
                  </a:lnTo>
                  <a:lnTo>
                    <a:pt x="1500" y="1274"/>
                  </a:lnTo>
                  <a:lnTo>
                    <a:pt x="1868" y="1132"/>
                  </a:lnTo>
                  <a:lnTo>
                    <a:pt x="2179" y="962"/>
                  </a:lnTo>
                  <a:lnTo>
                    <a:pt x="2490" y="764"/>
                  </a:lnTo>
                  <a:lnTo>
                    <a:pt x="2773" y="538"/>
                  </a:lnTo>
                  <a:lnTo>
                    <a:pt x="2829" y="425"/>
                  </a:lnTo>
                  <a:lnTo>
                    <a:pt x="2858" y="312"/>
                  </a:lnTo>
                  <a:lnTo>
                    <a:pt x="2829" y="199"/>
                  </a:lnTo>
                  <a:lnTo>
                    <a:pt x="2773" y="85"/>
                  </a:lnTo>
                  <a:lnTo>
                    <a:pt x="2660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812;p40">
              <a:extLst>
                <a:ext uri="{FF2B5EF4-FFF2-40B4-BE49-F238E27FC236}">
                  <a16:creationId xmlns:a16="http://schemas.microsoft.com/office/drawing/2014/main" xmlns="" id="{F7D6FC1B-7D72-45B0-8F2D-DCBB88256DA2}"/>
                </a:ext>
              </a:extLst>
            </p:cNvPr>
            <p:cNvSpPr/>
            <p:nvPr/>
          </p:nvSpPr>
          <p:spPr>
            <a:xfrm>
              <a:off x="3884950" y="3092600"/>
              <a:ext cx="55175" cy="15575"/>
            </a:xfrm>
            <a:custGeom>
              <a:avLst/>
              <a:gdLst/>
              <a:ahLst/>
              <a:cxnLst/>
              <a:rect l="l" t="t" r="r" b="b"/>
              <a:pathLst>
                <a:path w="2207" h="623" extrusionOk="0">
                  <a:moveTo>
                    <a:pt x="57" y="1"/>
                  </a:moveTo>
                  <a:lnTo>
                    <a:pt x="0" y="29"/>
                  </a:lnTo>
                  <a:lnTo>
                    <a:pt x="0" y="86"/>
                  </a:lnTo>
                  <a:lnTo>
                    <a:pt x="0" y="114"/>
                  </a:lnTo>
                  <a:lnTo>
                    <a:pt x="29" y="142"/>
                  </a:lnTo>
                  <a:lnTo>
                    <a:pt x="142" y="199"/>
                  </a:lnTo>
                  <a:lnTo>
                    <a:pt x="255" y="227"/>
                  </a:lnTo>
                  <a:lnTo>
                    <a:pt x="510" y="312"/>
                  </a:lnTo>
                  <a:lnTo>
                    <a:pt x="1019" y="425"/>
                  </a:lnTo>
                  <a:lnTo>
                    <a:pt x="1500" y="538"/>
                  </a:lnTo>
                  <a:lnTo>
                    <a:pt x="1782" y="595"/>
                  </a:lnTo>
                  <a:lnTo>
                    <a:pt x="1924" y="623"/>
                  </a:lnTo>
                  <a:lnTo>
                    <a:pt x="2037" y="595"/>
                  </a:lnTo>
                  <a:lnTo>
                    <a:pt x="2150" y="538"/>
                  </a:lnTo>
                  <a:lnTo>
                    <a:pt x="2207" y="453"/>
                  </a:lnTo>
                  <a:lnTo>
                    <a:pt x="2207" y="397"/>
                  </a:lnTo>
                  <a:lnTo>
                    <a:pt x="2207" y="340"/>
                  </a:lnTo>
                  <a:lnTo>
                    <a:pt x="2178" y="284"/>
                  </a:lnTo>
                  <a:lnTo>
                    <a:pt x="2122" y="255"/>
                  </a:lnTo>
                  <a:lnTo>
                    <a:pt x="2009" y="170"/>
                  </a:lnTo>
                  <a:lnTo>
                    <a:pt x="1867" y="142"/>
                  </a:lnTo>
                  <a:lnTo>
                    <a:pt x="1584" y="114"/>
                  </a:lnTo>
                  <a:lnTo>
                    <a:pt x="1075" y="57"/>
                  </a:lnTo>
                  <a:lnTo>
                    <a:pt x="538" y="29"/>
                  </a:lnTo>
                  <a:lnTo>
                    <a:pt x="283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813;p40">
              <a:extLst>
                <a:ext uri="{FF2B5EF4-FFF2-40B4-BE49-F238E27FC236}">
                  <a16:creationId xmlns:a16="http://schemas.microsoft.com/office/drawing/2014/main" xmlns="" id="{F40AD7C3-47E6-4A15-ABE5-ED603F7846D8}"/>
                </a:ext>
              </a:extLst>
            </p:cNvPr>
            <p:cNvSpPr/>
            <p:nvPr/>
          </p:nvSpPr>
          <p:spPr>
            <a:xfrm>
              <a:off x="4138100" y="4209200"/>
              <a:ext cx="2875" cy="750"/>
            </a:xfrm>
            <a:custGeom>
              <a:avLst/>
              <a:gdLst/>
              <a:ahLst/>
              <a:cxnLst/>
              <a:rect l="l" t="t" r="r" b="b"/>
              <a:pathLst>
                <a:path w="115" h="30" extrusionOk="0">
                  <a:moveTo>
                    <a:pt x="1" y="1"/>
                  </a:moveTo>
                  <a:lnTo>
                    <a:pt x="29" y="29"/>
                  </a:lnTo>
                  <a:lnTo>
                    <a:pt x="58" y="29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814;p40">
              <a:extLst>
                <a:ext uri="{FF2B5EF4-FFF2-40B4-BE49-F238E27FC236}">
                  <a16:creationId xmlns:a16="http://schemas.microsoft.com/office/drawing/2014/main" xmlns="" id="{19AA8878-CB12-4403-A0B4-36AC7843DA94}"/>
                </a:ext>
              </a:extLst>
            </p:cNvPr>
            <p:cNvSpPr/>
            <p:nvPr/>
          </p:nvSpPr>
          <p:spPr>
            <a:xfrm>
              <a:off x="4140950" y="3648425"/>
              <a:ext cx="993575" cy="560800"/>
            </a:xfrm>
            <a:custGeom>
              <a:avLst/>
              <a:gdLst/>
              <a:ahLst/>
              <a:cxnLst/>
              <a:rect l="l" t="t" r="r" b="b"/>
              <a:pathLst>
                <a:path w="39743" h="22432" extrusionOk="0">
                  <a:moveTo>
                    <a:pt x="23789" y="1"/>
                  </a:moveTo>
                  <a:lnTo>
                    <a:pt x="10777" y="7836"/>
                  </a:lnTo>
                  <a:lnTo>
                    <a:pt x="9731" y="9562"/>
                  </a:lnTo>
                  <a:lnTo>
                    <a:pt x="8712" y="11174"/>
                  </a:lnTo>
                  <a:lnTo>
                    <a:pt x="7722" y="12673"/>
                  </a:lnTo>
                  <a:lnTo>
                    <a:pt x="6789" y="14087"/>
                  </a:lnTo>
                  <a:lnTo>
                    <a:pt x="5855" y="15389"/>
                  </a:lnTo>
                  <a:lnTo>
                    <a:pt x="5007" y="16577"/>
                  </a:lnTo>
                  <a:lnTo>
                    <a:pt x="4158" y="17651"/>
                  </a:lnTo>
                  <a:lnTo>
                    <a:pt x="3394" y="18613"/>
                  </a:lnTo>
                  <a:lnTo>
                    <a:pt x="2687" y="19462"/>
                  </a:lnTo>
                  <a:lnTo>
                    <a:pt x="2065" y="20225"/>
                  </a:lnTo>
                  <a:lnTo>
                    <a:pt x="1018" y="21413"/>
                  </a:lnTo>
                  <a:lnTo>
                    <a:pt x="311" y="22149"/>
                  </a:lnTo>
                  <a:lnTo>
                    <a:pt x="0" y="22432"/>
                  </a:lnTo>
                  <a:lnTo>
                    <a:pt x="39743" y="22432"/>
                  </a:lnTo>
                  <a:lnTo>
                    <a:pt x="39601" y="21781"/>
                  </a:lnTo>
                  <a:lnTo>
                    <a:pt x="39488" y="21159"/>
                  </a:lnTo>
                  <a:lnTo>
                    <a:pt x="39177" y="19914"/>
                  </a:lnTo>
                  <a:lnTo>
                    <a:pt x="38781" y="18698"/>
                  </a:lnTo>
                  <a:lnTo>
                    <a:pt x="38357" y="17510"/>
                  </a:lnTo>
                  <a:lnTo>
                    <a:pt x="37904" y="16379"/>
                  </a:lnTo>
                  <a:lnTo>
                    <a:pt x="37367" y="15247"/>
                  </a:lnTo>
                  <a:lnTo>
                    <a:pt x="36829" y="14172"/>
                  </a:lnTo>
                  <a:lnTo>
                    <a:pt x="36235" y="13126"/>
                  </a:lnTo>
                  <a:lnTo>
                    <a:pt x="35613" y="12107"/>
                  </a:lnTo>
                  <a:lnTo>
                    <a:pt x="34990" y="11146"/>
                  </a:lnTo>
                  <a:lnTo>
                    <a:pt x="34312" y="10212"/>
                  </a:lnTo>
                  <a:lnTo>
                    <a:pt x="33633" y="9307"/>
                  </a:lnTo>
                  <a:lnTo>
                    <a:pt x="32954" y="8430"/>
                  </a:lnTo>
                  <a:lnTo>
                    <a:pt x="32247" y="7610"/>
                  </a:lnTo>
                  <a:lnTo>
                    <a:pt x="31568" y="6818"/>
                  </a:lnTo>
                  <a:lnTo>
                    <a:pt x="30861" y="6082"/>
                  </a:lnTo>
                  <a:lnTo>
                    <a:pt x="30182" y="5375"/>
                  </a:lnTo>
                  <a:lnTo>
                    <a:pt x="29503" y="4696"/>
                  </a:lnTo>
                  <a:lnTo>
                    <a:pt x="28852" y="4074"/>
                  </a:lnTo>
                  <a:lnTo>
                    <a:pt x="28202" y="3480"/>
                  </a:lnTo>
                  <a:lnTo>
                    <a:pt x="27014" y="2433"/>
                  </a:lnTo>
                  <a:lnTo>
                    <a:pt x="25939" y="1585"/>
                  </a:lnTo>
                  <a:lnTo>
                    <a:pt x="25062" y="906"/>
                  </a:lnTo>
                  <a:lnTo>
                    <a:pt x="24383" y="425"/>
                  </a:lnTo>
                  <a:lnTo>
                    <a:pt x="23789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815;p40">
              <a:extLst>
                <a:ext uri="{FF2B5EF4-FFF2-40B4-BE49-F238E27FC236}">
                  <a16:creationId xmlns:a16="http://schemas.microsoft.com/office/drawing/2014/main" xmlns="" id="{0493C28B-89E6-469B-8A51-E8F7E8B2ECE4}"/>
                </a:ext>
              </a:extLst>
            </p:cNvPr>
            <p:cNvSpPr/>
            <p:nvPr/>
          </p:nvSpPr>
          <p:spPr>
            <a:xfrm>
              <a:off x="4574425" y="4026750"/>
              <a:ext cx="77825" cy="182475"/>
            </a:xfrm>
            <a:custGeom>
              <a:avLst/>
              <a:gdLst/>
              <a:ahLst/>
              <a:cxnLst/>
              <a:rect l="l" t="t" r="r" b="b"/>
              <a:pathLst>
                <a:path w="3113" h="7299" extrusionOk="0">
                  <a:moveTo>
                    <a:pt x="3112" y="1"/>
                  </a:moveTo>
                  <a:lnTo>
                    <a:pt x="2518" y="821"/>
                  </a:lnTo>
                  <a:lnTo>
                    <a:pt x="1981" y="1670"/>
                  </a:lnTo>
                  <a:lnTo>
                    <a:pt x="1528" y="2547"/>
                  </a:lnTo>
                  <a:lnTo>
                    <a:pt x="1104" y="3452"/>
                  </a:lnTo>
                  <a:lnTo>
                    <a:pt x="736" y="4385"/>
                  </a:lnTo>
                  <a:lnTo>
                    <a:pt x="425" y="5347"/>
                  </a:lnTo>
                  <a:lnTo>
                    <a:pt x="170" y="6309"/>
                  </a:lnTo>
                  <a:lnTo>
                    <a:pt x="1" y="7299"/>
                  </a:lnTo>
                  <a:lnTo>
                    <a:pt x="1726" y="7299"/>
                  </a:lnTo>
                  <a:lnTo>
                    <a:pt x="1670" y="6365"/>
                  </a:lnTo>
                  <a:lnTo>
                    <a:pt x="1698" y="5432"/>
                  </a:lnTo>
                  <a:lnTo>
                    <a:pt x="1783" y="4498"/>
                  </a:lnTo>
                  <a:lnTo>
                    <a:pt x="1924" y="3565"/>
                  </a:lnTo>
                  <a:lnTo>
                    <a:pt x="2122" y="2632"/>
                  </a:lnTo>
                  <a:lnTo>
                    <a:pt x="2405" y="1755"/>
                  </a:lnTo>
                  <a:lnTo>
                    <a:pt x="2716" y="878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816;p40">
              <a:extLst>
                <a:ext uri="{FF2B5EF4-FFF2-40B4-BE49-F238E27FC236}">
                  <a16:creationId xmlns:a16="http://schemas.microsoft.com/office/drawing/2014/main" xmlns="" id="{B249768F-D604-4BF5-B7F7-4EF680FAB6D6}"/>
                </a:ext>
              </a:extLst>
            </p:cNvPr>
            <p:cNvSpPr/>
            <p:nvPr/>
          </p:nvSpPr>
          <p:spPr>
            <a:xfrm>
              <a:off x="3928800" y="3229075"/>
              <a:ext cx="99725" cy="15600"/>
            </a:xfrm>
            <a:custGeom>
              <a:avLst/>
              <a:gdLst/>
              <a:ahLst/>
              <a:cxnLst/>
              <a:rect l="l" t="t" r="r" b="b"/>
              <a:pathLst>
                <a:path w="3989" h="624" extrusionOk="0">
                  <a:moveTo>
                    <a:pt x="113" y="1"/>
                  </a:moveTo>
                  <a:lnTo>
                    <a:pt x="0" y="284"/>
                  </a:lnTo>
                  <a:lnTo>
                    <a:pt x="170" y="312"/>
                  </a:lnTo>
                  <a:lnTo>
                    <a:pt x="792" y="454"/>
                  </a:lnTo>
                  <a:lnTo>
                    <a:pt x="1414" y="538"/>
                  </a:lnTo>
                  <a:lnTo>
                    <a:pt x="2037" y="595"/>
                  </a:lnTo>
                  <a:lnTo>
                    <a:pt x="2659" y="623"/>
                  </a:lnTo>
                  <a:lnTo>
                    <a:pt x="3281" y="623"/>
                  </a:lnTo>
                  <a:lnTo>
                    <a:pt x="3904" y="595"/>
                  </a:lnTo>
                  <a:lnTo>
                    <a:pt x="3932" y="567"/>
                  </a:lnTo>
                  <a:lnTo>
                    <a:pt x="3960" y="538"/>
                  </a:lnTo>
                  <a:lnTo>
                    <a:pt x="3989" y="482"/>
                  </a:lnTo>
                  <a:lnTo>
                    <a:pt x="3960" y="397"/>
                  </a:lnTo>
                  <a:lnTo>
                    <a:pt x="3932" y="369"/>
                  </a:lnTo>
                  <a:lnTo>
                    <a:pt x="3281" y="369"/>
                  </a:lnTo>
                  <a:lnTo>
                    <a:pt x="2659" y="340"/>
                  </a:lnTo>
                  <a:lnTo>
                    <a:pt x="2065" y="312"/>
                  </a:lnTo>
                  <a:lnTo>
                    <a:pt x="1443" y="256"/>
                  </a:lnTo>
                  <a:lnTo>
                    <a:pt x="849" y="171"/>
                  </a:lnTo>
                  <a:lnTo>
                    <a:pt x="283" y="29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2" name="Imagen 141" descr="Texto&#10;&#10;Descripción generada automáticamente">
            <a:extLst>
              <a:ext uri="{FF2B5EF4-FFF2-40B4-BE49-F238E27FC236}">
                <a16:creationId xmlns:a16="http://schemas.microsoft.com/office/drawing/2014/main" xmlns="" id="{093EA2DF-CD58-4A97-95AB-390EF759C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834" y="464213"/>
            <a:ext cx="2556118" cy="50953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30" name="Google Shape;6630;p73"/>
          <p:cNvPicPr preferRelativeResize="0"/>
          <p:nvPr/>
        </p:nvPicPr>
        <p:blipFill rotWithShape="1">
          <a:blip r:embed="rId3">
            <a:alphaModFix/>
          </a:blip>
          <a:srcRect l="52481" r="15166"/>
          <a:stretch/>
        </p:blipFill>
        <p:spPr>
          <a:xfrm>
            <a:off x="5616589" y="1270252"/>
            <a:ext cx="1578122" cy="2743887"/>
          </a:xfrm>
          <a:prstGeom prst="rect">
            <a:avLst/>
          </a:prstGeom>
          <a:noFill/>
          <a:ln>
            <a:noFill/>
          </a:ln>
        </p:spPr>
      </p:pic>
      <p:sp>
        <p:nvSpPr>
          <p:cNvPr id="6631" name="Google Shape;6631;p73"/>
          <p:cNvSpPr txBox="1">
            <a:spLocks noGrp="1"/>
          </p:cNvSpPr>
          <p:nvPr>
            <p:ph type="title"/>
          </p:nvPr>
        </p:nvSpPr>
        <p:spPr>
          <a:xfrm>
            <a:off x="601138" y="1842723"/>
            <a:ext cx="437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s-ES" b="1" dirty="0"/>
              <a:t>2.4. Desarrolla habilidades sociales</a:t>
            </a:r>
            <a:br>
              <a:rPr lang="es-ES" b="1" dirty="0"/>
            </a:br>
            <a:endParaRPr dirty="0"/>
          </a:p>
        </p:txBody>
      </p:sp>
      <p:sp>
        <p:nvSpPr>
          <p:cNvPr id="6632" name="Google Shape;6632;p73"/>
          <p:cNvSpPr txBox="1">
            <a:spLocks noGrp="1"/>
          </p:cNvSpPr>
          <p:nvPr>
            <p:ph type="subTitle" idx="1"/>
          </p:nvPr>
        </p:nvSpPr>
        <p:spPr>
          <a:xfrm>
            <a:off x="872400" y="3103608"/>
            <a:ext cx="3527100" cy="112549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None/>
            </a:pPr>
            <a:endParaRPr lang="es-ES" dirty="0"/>
          </a:p>
          <a:p>
            <a:pPr marL="0" indent="0" algn="just">
              <a:buNone/>
            </a:pPr>
            <a:r>
              <a:rPr lang="es-ES" dirty="0"/>
              <a:t>Las habilidades sociales son necesarias para el desarrollo de la inteligencia emocional, nos  ayudan a interactuar con las </a:t>
            </a:r>
            <a:r>
              <a:rPr lang="es-ES" sz="1600" dirty="0"/>
              <a:t>emociones</a:t>
            </a:r>
            <a:r>
              <a:rPr lang="es-ES" dirty="0"/>
              <a:t> de otras personas.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33" name="Google Shape;6633;p73"/>
          <p:cNvSpPr/>
          <p:nvPr/>
        </p:nvSpPr>
        <p:spPr>
          <a:xfrm>
            <a:off x="5561575" y="1005300"/>
            <a:ext cx="1690734" cy="3343322"/>
          </a:xfrm>
          <a:custGeom>
            <a:avLst/>
            <a:gdLst/>
            <a:ahLst/>
            <a:cxnLst/>
            <a:rect l="l" t="t" r="r" b="b"/>
            <a:pathLst>
              <a:path w="61960" h="122466" extrusionOk="0">
                <a:moveTo>
                  <a:pt x="52217" y="0"/>
                </a:moveTo>
                <a:lnTo>
                  <a:pt x="9743" y="0"/>
                </a:lnTo>
                <a:lnTo>
                  <a:pt x="9743" y="0"/>
                </a:lnTo>
                <a:lnTo>
                  <a:pt x="8803" y="0"/>
                </a:lnTo>
                <a:lnTo>
                  <a:pt x="7778" y="171"/>
                </a:lnTo>
                <a:lnTo>
                  <a:pt x="6838" y="427"/>
                </a:lnTo>
                <a:lnTo>
                  <a:pt x="5983" y="769"/>
                </a:lnTo>
                <a:lnTo>
                  <a:pt x="5129" y="1111"/>
                </a:lnTo>
                <a:lnTo>
                  <a:pt x="4359" y="1624"/>
                </a:lnTo>
                <a:lnTo>
                  <a:pt x="3590" y="2222"/>
                </a:lnTo>
                <a:lnTo>
                  <a:pt x="2907" y="2820"/>
                </a:lnTo>
                <a:lnTo>
                  <a:pt x="2223" y="3504"/>
                </a:lnTo>
                <a:lnTo>
                  <a:pt x="1710" y="4273"/>
                </a:lnTo>
                <a:lnTo>
                  <a:pt x="1197" y="5042"/>
                </a:lnTo>
                <a:lnTo>
                  <a:pt x="770" y="5897"/>
                </a:lnTo>
                <a:lnTo>
                  <a:pt x="514" y="6837"/>
                </a:lnTo>
                <a:lnTo>
                  <a:pt x="257" y="7777"/>
                </a:lnTo>
                <a:lnTo>
                  <a:pt x="86" y="8717"/>
                </a:lnTo>
                <a:lnTo>
                  <a:pt x="1" y="9743"/>
                </a:lnTo>
                <a:lnTo>
                  <a:pt x="1" y="112723"/>
                </a:lnTo>
                <a:lnTo>
                  <a:pt x="1" y="112723"/>
                </a:lnTo>
                <a:lnTo>
                  <a:pt x="86" y="113748"/>
                </a:lnTo>
                <a:lnTo>
                  <a:pt x="257" y="114688"/>
                </a:lnTo>
                <a:lnTo>
                  <a:pt x="514" y="115629"/>
                </a:lnTo>
                <a:lnTo>
                  <a:pt x="770" y="116569"/>
                </a:lnTo>
                <a:lnTo>
                  <a:pt x="1197" y="117423"/>
                </a:lnTo>
                <a:lnTo>
                  <a:pt x="1710" y="118192"/>
                </a:lnTo>
                <a:lnTo>
                  <a:pt x="2223" y="118962"/>
                </a:lnTo>
                <a:lnTo>
                  <a:pt x="2907" y="119645"/>
                </a:lnTo>
                <a:lnTo>
                  <a:pt x="3590" y="120243"/>
                </a:lnTo>
                <a:lnTo>
                  <a:pt x="4359" y="120842"/>
                </a:lnTo>
                <a:lnTo>
                  <a:pt x="5129" y="121354"/>
                </a:lnTo>
                <a:lnTo>
                  <a:pt x="5983" y="121696"/>
                </a:lnTo>
                <a:lnTo>
                  <a:pt x="6838" y="122038"/>
                </a:lnTo>
                <a:lnTo>
                  <a:pt x="7778" y="122294"/>
                </a:lnTo>
                <a:lnTo>
                  <a:pt x="8803" y="122465"/>
                </a:lnTo>
                <a:lnTo>
                  <a:pt x="9743" y="122465"/>
                </a:lnTo>
                <a:lnTo>
                  <a:pt x="52217" y="122465"/>
                </a:lnTo>
                <a:lnTo>
                  <a:pt x="52217" y="122465"/>
                </a:lnTo>
                <a:lnTo>
                  <a:pt x="53243" y="122465"/>
                </a:lnTo>
                <a:lnTo>
                  <a:pt x="54183" y="122294"/>
                </a:lnTo>
                <a:lnTo>
                  <a:pt x="55123" y="122038"/>
                </a:lnTo>
                <a:lnTo>
                  <a:pt x="55978" y="121696"/>
                </a:lnTo>
                <a:lnTo>
                  <a:pt x="56832" y="121354"/>
                </a:lnTo>
                <a:lnTo>
                  <a:pt x="57687" y="120842"/>
                </a:lnTo>
                <a:lnTo>
                  <a:pt x="58371" y="120243"/>
                </a:lnTo>
                <a:lnTo>
                  <a:pt x="59054" y="119645"/>
                </a:lnTo>
                <a:lnTo>
                  <a:pt x="59738" y="118962"/>
                </a:lnTo>
                <a:lnTo>
                  <a:pt x="60251" y="118192"/>
                </a:lnTo>
                <a:lnTo>
                  <a:pt x="60764" y="117423"/>
                </a:lnTo>
                <a:lnTo>
                  <a:pt x="61191" y="116569"/>
                </a:lnTo>
                <a:lnTo>
                  <a:pt x="61533" y="115629"/>
                </a:lnTo>
                <a:lnTo>
                  <a:pt x="61704" y="114688"/>
                </a:lnTo>
                <a:lnTo>
                  <a:pt x="61875" y="113748"/>
                </a:lnTo>
                <a:lnTo>
                  <a:pt x="61960" y="112723"/>
                </a:lnTo>
                <a:lnTo>
                  <a:pt x="61960" y="9743"/>
                </a:lnTo>
                <a:lnTo>
                  <a:pt x="61960" y="9743"/>
                </a:lnTo>
                <a:lnTo>
                  <a:pt x="61875" y="8717"/>
                </a:lnTo>
                <a:lnTo>
                  <a:pt x="61704" y="7777"/>
                </a:lnTo>
                <a:lnTo>
                  <a:pt x="61533" y="6837"/>
                </a:lnTo>
                <a:lnTo>
                  <a:pt x="61191" y="5897"/>
                </a:lnTo>
                <a:lnTo>
                  <a:pt x="60764" y="5042"/>
                </a:lnTo>
                <a:lnTo>
                  <a:pt x="60251" y="4273"/>
                </a:lnTo>
                <a:lnTo>
                  <a:pt x="59738" y="3504"/>
                </a:lnTo>
                <a:lnTo>
                  <a:pt x="59054" y="2820"/>
                </a:lnTo>
                <a:lnTo>
                  <a:pt x="58371" y="2222"/>
                </a:lnTo>
                <a:lnTo>
                  <a:pt x="57687" y="1624"/>
                </a:lnTo>
                <a:lnTo>
                  <a:pt x="56832" y="1111"/>
                </a:lnTo>
                <a:lnTo>
                  <a:pt x="55978" y="769"/>
                </a:lnTo>
                <a:lnTo>
                  <a:pt x="55123" y="427"/>
                </a:lnTo>
                <a:lnTo>
                  <a:pt x="54183" y="171"/>
                </a:lnTo>
                <a:lnTo>
                  <a:pt x="53243" y="0"/>
                </a:lnTo>
                <a:lnTo>
                  <a:pt x="52217" y="0"/>
                </a:lnTo>
                <a:lnTo>
                  <a:pt x="52217" y="0"/>
                </a:lnTo>
                <a:close/>
                <a:moveTo>
                  <a:pt x="24870" y="5042"/>
                </a:moveTo>
                <a:lnTo>
                  <a:pt x="24870" y="5042"/>
                </a:lnTo>
                <a:lnTo>
                  <a:pt x="24955" y="5042"/>
                </a:lnTo>
                <a:lnTo>
                  <a:pt x="37176" y="5042"/>
                </a:lnTo>
                <a:lnTo>
                  <a:pt x="37176" y="5042"/>
                </a:lnTo>
                <a:lnTo>
                  <a:pt x="37433" y="5042"/>
                </a:lnTo>
                <a:lnTo>
                  <a:pt x="37689" y="5213"/>
                </a:lnTo>
                <a:lnTo>
                  <a:pt x="37860" y="5469"/>
                </a:lnTo>
                <a:lnTo>
                  <a:pt x="37946" y="5811"/>
                </a:lnTo>
                <a:lnTo>
                  <a:pt x="37946" y="5811"/>
                </a:lnTo>
                <a:lnTo>
                  <a:pt x="37860" y="6068"/>
                </a:lnTo>
                <a:lnTo>
                  <a:pt x="37689" y="6324"/>
                </a:lnTo>
                <a:lnTo>
                  <a:pt x="37433" y="6495"/>
                </a:lnTo>
                <a:lnTo>
                  <a:pt x="37091" y="6580"/>
                </a:lnTo>
                <a:lnTo>
                  <a:pt x="37091" y="6580"/>
                </a:lnTo>
                <a:lnTo>
                  <a:pt x="37091" y="6580"/>
                </a:lnTo>
                <a:lnTo>
                  <a:pt x="24870" y="6580"/>
                </a:lnTo>
                <a:lnTo>
                  <a:pt x="24870" y="6580"/>
                </a:lnTo>
                <a:lnTo>
                  <a:pt x="24870" y="6580"/>
                </a:lnTo>
                <a:lnTo>
                  <a:pt x="24528" y="6495"/>
                </a:lnTo>
                <a:lnTo>
                  <a:pt x="24272" y="6324"/>
                </a:lnTo>
                <a:lnTo>
                  <a:pt x="24101" y="6068"/>
                </a:lnTo>
                <a:lnTo>
                  <a:pt x="24101" y="5811"/>
                </a:lnTo>
                <a:lnTo>
                  <a:pt x="24101" y="5811"/>
                </a:lnTo>
                <a:lnTo>
                  <a:pt x="24101" y="5469"/>
                </a:lnTo>
                <a:lnTo>
                  <a:pt x="24272" y="5213"/>
                </a:lnTo>
                <a:lnTo>
                  <a:pt x="24528" y="5042"/>
                </a:lnTo>
                <a:lnTo>
                  <a:pt x="24870" y="5042"/>
                </a:lnTo>
                <a:lnTo>
                  <a:pt x="24870" y="5042"/>
                </a:lnTo>
                <a:close/>
                <a:moveTo>
                  <a:pt x="31023" y="119389"/>
                </a:moveTo>
                <a:lnTo>
                  <a:pt x="31023" y="119389"/>
                </a:lnTo>
                <a:lnTo>
                  <a:pt x="30340" y="119303"/>
                </a:lnTo>
                <a:lnTo>
                  <a:pt x="29741" y="119132"/>
                </a:lnTo>
                <a:lnTo>
                  <a:pt x="29143" y="118791"/>
                </a:lnTo>
                <a:lnTo>
                  <a:pt x="28630" y="118449"/>
                </a:lnTo>
                <a:lnTo>
                  <a:pt x="28288" y="117936"/>
                </a:lnTo>
                <a:lnTo>
                  <a:pt x="27947" y="117338"/>
                </a:lnTo>
                <a:lnTo>
                  <a:pt x="27776" y="116740"/>
                </a:lnTo>
                <a:lnTo>
                  <a:pt x="27690" y="116056"/>
                </a:lnTo>
                <a:lnTo>
                  <a:pt x="27690" y="116056"/>
                </a:lnTo>
                <a:lnTo>
                  <a:pt x="27776" y="115458"/>
                </a:lnTo>
                <a:lnTo>
                  <a:pt x="27947" y="114774"/>
                </a:lnTo>
                <a:lnTo>
                  <a:pt x="28288" y="114261"/>
                </a:lnTo>
                <a:lnTo>
                  <a:pt x="28630" y="113748"/>
                </a:lnTo>
                <a:lnTo>
                  <a:pt x="29143" y="113407"/>
                </a:lnTo>
                <a:lnTo>
                  <a:pt x="29741" y="113065"/>
                </a:lnTo>
                <a:lnTo>
                  <a:pt x="30340" y="112894"/>
                </a:lnTo>
                <a:lnTo>
                  <a:pt x="31023" y="112808"/>
                </a:lnTo>
                <a:lnTo>
                  <a:pt x="31023" y="112808"/>
                </a:lnTo>
                <a:lnTo>
                  <a:pt x="31621" y="112894"/>
                </a:lnTo>
                <a:lnTo>
                  <a:pt x="32305" y="113065"/>
                </a:lnTo>
                <a:lnTo>
                  <a:pt x="32818" y="113407"/>
                </a:lnTo>
                <a:lnTo>
                  <a:pt x="33331" y="113748"/>
                </a:lnTo>
                <a:lnTo>
                  <a:pt x="33758" y="114261"/>
                </a:lnTo>
                <a:lnTo>
                  <a:pt x="34014" y="114774"/>
                </a:lnTo>
                <a:lnTo>
                  <a:pt x="34185" y="115458"/>
                </a:lnTo>
                <a:lnTo>
                  <a:pt x="34271" y="116056"/>
                </a:lnTo>
                <a:lnTo>
                  <a:pt x="34271" y="116056"/>
                </a:lnTo>
                <a:lnTo>
                  <a:pt x="34185" y="116740"/>
                </a:lnTo>
                <a:lnTo>
                  <a:pt x="34014" y="117338"/>
                </a:lnTo>
                <a:lnTo>
                  <a:pt x="33758" y="117936"/>
                </a:lnTo>
                <a:lnTo>
                  <a:pt x="33331" y="118449"/>
                </a:lnTo>
                <a:lnTo>
                  <a:pt x="32818" y="118791"/>
                </a:lnTo>
                <a:lnTo>
                  <a:pt x="32305" y="119132"/>
                </a:lnTo>
                <a:lnTo>
                  <a:pt x="31621" y="119303"/>
                </a:lnTo>
                <a:lnTo>
                  <a:pt x="31023" y="119389"/>
                </a:lnTo>
                <a:lnTo>
                  <a:pt x="31023" y="119389"/>
                </a:lnTo>
                <a:close/>
                <a:moveTo>
                  <a:pt x="59482" y="108877"/>
                </a:moveTo>
                <a:lnTo>
                  <a:pt x="2479" y="108877"/>
                </a:lnTo>
                <a:lnTo>
                  <a:pt x="2479" y="13588"/>
                </a:lnTo>
                <a:lnTo>
                  <a:pt x="59482" y="13588"/>
                </a:lnTo>
                <a:lnTo>
                  <a:pt x="59482" y="10887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Imagen 5" descr="Texto&#10;&#10;Descripción generada automáticamente">
            <a:extLst>
              <a:ext uri="{FF2B5EF4-FFF2-40B4-BE49-F238E27FC236}">
                <a16:creationId xmlns:a16="http://schemas.microsoft.com/office/drawing/2014/main" xmlns="" id="{B00BDE3F-B3D5-47C5-B273-1EE53B4E80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834" y="464213"/>
            <a:ext cx="2556118" cy="50953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7" name="Google Shape;6237;p54"/>
          <p:cNvSpPr txBox="1">
            <a:spLocks noGrp="1"/>
          </p:cNvSpPr>
          <p:nvPr>
            <p:ph type="title"/>
          </p:nvPr>
        </p:nvSpPr>
        <p:spPr>
          <a:xfrm>
            <a:off x="4396600" y="1223113"/>
            <a:ext cx="3802500" cy="183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ES" sz="3400" b="1" dirty="0"/>
              <a:t>2.5. Aprende a autogestionarte</a:t>
            </a:r>
            <a:endParaRPr sz="3400" dirty="0"/>
          </a:p>
        </p:txBody>
      </p:sp>
      <p:sp>
        <p:nvSpPr>
          <p:cNvPr id="6238" name="Google Shape;6238;p54"/>
          <p:cNvSpPr txBox="1">
            <a:spLocks noGrp="1"/>
          </p:cNvSpPr>
          <p:nvPr>
            <p:ph type="subTitle" idx="1"/>
          </p:nvPr>
        </p:nvSpPr>
        <p:spPr>
          <a:xfrm>
            <a:off x="4396600" y="2896782"/>
            <a:ext cx="3802500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r>
              <a:rPr lang="es-ES" dirty="0"/>
              <a:t>Ser </a:t>
            </a:r>
            <a:r>
              <a:rPr lang="es-ES" sz="1600" dirty="0"/>
              <a:t>consciente</a:t>
            </a:r>
            <a:r>
              <a:rPr lang="es-ES" dirty="0"/>
              <a:t> de ti mismo, asume la responsabilidad de tu propio comportamiento y bienestar, controla tus emociones explosivas e impulsivas. 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6" name="Google Shape;6659;p75">
            <a:extLst>
              <a:ext uri="{FF2B5EF4-FFF2-40B4-BE49-F238E27FC236}">
                <a16:creationId xmlns:a16="http://schemas.microsoft.com/office/drawing/2014/main" xmlns="" id="{E93EFADB-0895-4C81-AEB7-D9742BC31EA9}"/>
              </a:ext>
            </a:extLst>
          </p:cNvPr>
          <p:cNvGrpSpPr/>
          <p:nvPr/>
        </p:nvGrpSpPr>
        <p:grpSpPr>
          <a:xfrm>
            <a:off x="240319" y="1566118"/>
            <a:ext cx="3867273" cy="3577382"/>
            <a:chOff x="238125" y="2128450"/>
            <a:chExt cx="1986725" cy="1837800"/>
          </a:xfrm>
        </p:grpSpPr>
        <p:sp>
          <p:nvSpPr>
            <p:cNvPr id="7" name="Google Shape;6660;p75">
              <a:extLst>
                <a:ext uri="{FF2B5EF4-FFF2-40B4-BE49-F238E27FC236}">
                  <a16:creationId xmlns:a16="http://schemas.microsoft.com/office/drawing/2014/main" xmlns="" id="{C50A9CB4-7D54-4BEB-AD90-57A93BA38AF5}"/>
                </a:ext>
              </a:extLst>
            </p:cNvPr>
            <p:cNvSpPr/>
            <p:nvPr/>
          </p:nvSpPr>
          <p:spPr>
            <a:xfrm>
              <a:off x="238125" y="2611075"/>
              <a:ext cx="947375" cy="776625"/>
            </a:xfrm>
            <a:custGeom>
              <a:avLst/>
              <a:gdLst/>
              <a:ahLst/>
              <a:cxnLst/>
              <a:rect l="l" t="t" r="r" b="b"/>
              <a:pathLst>
                <a:path w="37895" h="31065" extrusionOk="0">
                  <a:moveTo>
                    <a:pt x="11259" y="1"/>
                  </a:moveTo>
                  <a:lnTo>
                    <a:pt x="10386" y="32"/>
                  </a:lnTo>
                  <a:lnTo>
                    <a:pt x="9481" y="157"/>
                  </a:lnTo>
                  <a:lnTo>
                    <a:pt x="8577" y="313"/>
                  </a:lnTo>
                  <a:lnTo>
                    <a:pt x="8140" y="406"/>
                  </a:lnTo>
                  <a:lnTo>
                    <a:pt x="7704" y="562"/>
                  </a:lnTo>
                  <a:lnTo>
                    <a:pt x="6830" y="843"/>
                  </a:lnTo>
                  <a:lnTo>
                    <a:pt x="6019" y="1248"/>
                  </a:lnTo>
                  <a:lnTo>
                    <a:pt x="5208" y="1685"/>
                  </a:lnTo>
                  <a:lnTo>
                    <a:pt x="4429" y="2184"/>
                  </a:lnTo>
                  <a:lnTo>
                    <a:pt x="3711" y="2746"/>
                  </a:lnTo>
                  <a:lnTo>
                    <a:pt x="3025" y="3369"/>
                  </a:lnTo>
                  <a:lnTo>
                    <a:pt x="2402" y="4024"/>
                  </a:lnTo>
                  <a:lnTo>
                    <a:pt x="2090" y="4367"/>
                  </a:lnTo>
                  <a:lnTo>
                    <a:pt x="1840" y="4710"/>
                  </a:lnTo>
                  <a:lnTo>
                    <a:pt x="1559" y="5085"/>
                  </a:lnTo>
                  <a:lnTo>
                    <a:pt x="1310" y="5459"/>
                  </a:lnTo>
                  <a:lnTo>
                    <a:pt x="1092" y="5864"/>
                  </a:lnTo>
                  <a:lnTo>
                    <a:pt x="904" y="6239"/>
                  </a:lnTo>
                  <a:lnTo>
                    <a:pt x="717" y="6644"/>
                  </a:lnTo>
                  <a:lnTo>
                    <a:pt x="530" y="7081"/>
                  </a:lnTo>
                  <a:lnTo>
                    <a:pt x="405" y="7486"/>
                  </a:lnTo>
                  <a:lnTo>
                    <a:pt x="281" y="7923"/>
                  </a:lnTo>
                  <a:lnTo>
                    <a:pt x="156" y="8328"/>
                  </a:lnTo>
                  <a:lnTo>
                    <a:pt x="94" y="8765"/>
                  </a:lnTo>
                  <a:lnTo>
                    <a:pt x="31" y="9202"/>
                  </a:lnTo>
                  <a:lnTo>
                    <a:pt x="0" y="9669"/>
                  </a:lnTo>
                  <a:lnTo>
                    <a:pt x="0" y="10106"/>
                  </a:lnTo>
                  <a:lnTo>
                    <a:pt x="31" y="10574"/>
                  </a:lnTo>
                  <a:lnTo>
                    <a:pt x="125" y="10324"/>
                  </a:lnTo>
                  <a:lnTo>
                    <a:pt x="250" y="10075"/>
                  </a:lnTo>
                  <a:lnTo>
                    <a:pt x="374" y="9857"/>
                  </a:lnTo>
                  <a:lnTo>
                    <a:pt x="530" y="9638"/>
                  </a:lnTo>
                  <a:lnTo>
                    <a:pt x="686" y="9420"/>
                  </a:lnTo>
                  <a:lnTo>
                    <a:pt x="873" y="9233"/>
                  </a:lnTo>
                  <a:lnTo>
                    <a:pt x="1279" y="8890"/>
                  </a:lnTo>
                  <a:lnTo>
                    <a:pt x="1747" y="8578"/>
                  </a:lnTo>
                  <a:lnTo>
                    <a:pt x="2214" y="8328"/>
                  </a:lnTo>
                  <a:lnTo>
                    <a:pt x="2745" y="8141"/>
                  </a:lnTo>
                  <a:lnTo>
                    <a:pt x="3244" y="7985"/>
                  </a:lnTo>
                  <a:lnTo>
                    <a:pt x="3805" y="7923"/>
                  </a:lnTo>
                  <a:lnTo>
                    <a:pt x="4335" y="7892"/>
                  </a:lnTo>
                  <a:lnTo>
                    <a:pt x="4865" y="7892"/>
                  </a:lnTo>
                  <a:lnTo>
                    <a:pt x="5396" y="7954"/>
                  </a:lnTo>
                  <a:lnTo>
                    <a:pt x="5926" y="8048"/>
                  </a:lnTo>
                  <a:lnTo>
                    <a:pt x="6456" y="8141"/>
                  </a:lnTo>
                  <a:lnTo>
                    <a:pt x="6986" y="8297"/>
                  </a:lnTo>
                  <a:lnTo>
                    <a:pt x="7516" y="8453"/>
                  </a:lnTo>
                  <a:lnTo>
                    <a:pt x="8265" y="8734"/>
                  </a:lnTo>
                  <a:lnTo>
                    <a:pt x="9045" y="9046"/>
                  </a:lnTo>
                  <a:lnTo>
                    <a:pt x="9793" y="9389"/>
                  </a:lnTo>
                  <a:lnTo>
                    <a:pt x="10511" y="9763"/>
                  </a:lnTo>
                  <a:lnTo>
                    <a:pt x="11228" y="10168"/>
                  </a:lnTo>
                  <a:lnTo>
                    <a:pt x="11914" y="10574"/>
                  </a:lnTo>
                  <a:lnTo>
                    <a:pt x="12600" y="11042"/>
                  </a:lnTo>
                  <a:lnTo>
                    <a:pt x="13286" y="11509"/>
                  </a:lnTo>
                  <a:lnTo>
                    <a:pt x="13941" y="12009"/>
                  </a:lnTo>
                  <a:lnTo>
                    <a:pt x="14565" y="12539"/>
                  </a:lnTo>
                  <a:lnTo>
                    <a:pt x="15189" y="13069"/>
                  </a:lnTo>
                  <a:lnTo>
                    <a:pt x="15813" y="13630"/>
                  </a:lnTo>
                  <a:lnTo>
                    <a:pt x="16405" y="14192"/>
                  </a:lnTo>
                  <a:lnTo>
                    <a:pt x="16998" y="14784"/>
                  </a:lnTo>
                  <a:lnTo>
                    <a:pt x="18121" y="16001"/>
                  </a:lnTo>
                  <a:lnTo>
                    <a:pt x="19212" y="17248"/>
                  </a:lnTo>
                  <a:lnTo>
                    <a:pt x="20241" y="18527"/>
                  </a:lnTo>
                  <a:lnTo>
                    <a:pt x="21239" y="19806"/>
                  </a:lnTo>
                  <a:lnTo>
                    <a:pt x="22237" y="21116"/>
                  </a:lnTo>
                  <a:lnTo>
                    <a:pt x="24202" y="23767"/>
                  </a:lnTo>
                  <a:lnTo>
                    <a:pt x="25200" y="25076"/>
                  </a:lnTo>
                  <a:lnTo>
                    <a:pt x="26230" y="26386"/>
                  </a:lnTo>
                  <a:lnTo>
                    <a:pt x="27165" y="27509"/>
                  </a:lnTo>
                  <a:lnTo>
                    <a:pt x="27633" y="28039"/>
                  </a:lnTo>
                  <a:lnTo>
                    <a:pt x="28163" y="28570"/>
                  </a:lnTo>
                  <a:lnTo>
                    <a:pt x="28694" y="29069"/>
                  </a:lnTo>
                  <a:lnTo>
                    <a:pt x="29255" y="29536"/>
                  </a:lnTo>
                  <a:lnTo>
                    <a:pt x="29847" y="29942"/>
                  </a:lnTo>
                  <a:lnTo>
                    <a:pt x="30471" y="30316"/>
                  </a:lnTo>
                  <a:lnTo>
                    <a:pt x="30877" y="30503"/>
                  </a:lnTo>
                  <a:lnTo>
                    <a:pt x="31313" y="30690"/>
                  </a:lnTo>
                  <a:lnTo>
                    <a:pt x="31750" y="30815"/>
                  </a:lnTo>
                  <a:lnTo>
                    <a:pt x="32218" y="30940"/>
                  </a:lnTo>
                  <a:lnTo>
                    <a:pt x="32686" y="31002"/>
                  </a:lnTo>
                  <a:lnTo>
                    <a:pt x="33153" y="31065"/>
                  </a:lnTo>
                  <a:lnTo>
                    <a:pt x="33621" y="31065"/>
                  </a:lnTo>
                  <a:lnTo>
                    <a:pt x="34089" y="31034"/>
                  </a:lnTo>
                  <a:lnTo>
                    <a:pt x="34526" y="30940"/>
                  </a:lnTo>
                  <a:lnTo>
                    <a:pt x="34994" y="30846"/>
                  </a:lnTo>
                  <a:lnTo>
                    <a:pt x="35399" y="30659"/>
                  </a:lnTo>
                  <a:lnTo>
                    <a:pt x="35805" y="30472"/>
                  </a:lnTo>
                  <a:lnTo>
                    <a:pt x="36179" y="30191"/>
                  </a:lnTo>
                  <a:lnTo>
                    <a:pt x="36522" y="29880"/>
                  </a:lnTo>
                  <a:lnTo>
                    <a:pt x="36834" y="29536"/>
                  </a:lnTo>
                  <a:lnTo>
                    <a:pt x="37083" y="29131"/>
                  </a:lnTo>
                  <a:lnTo>
                    <a:pt x="37395" y="28476"/>
                  </a:lnTo>
                  <a:lnTo>
                    <a:pt x="37645" y="27852"/>
                  </a:lnTo>
                  <a:lnTo>
                    <a:pt x="37801" y="27229"/>
                  </a:lnTo>
                  <a:lnTo>
                    <a:pt x="37863" y="26574"/>
                  </a:lnTo>
                  <a:lnTo>
                    <a:pt x="37894" y="25919"/>
                  </a:lnTo>
                  <a:lnTo>
                    <a:pt x="37832" y="25295"/>
                  </a:lnTo>
                  <a:lnTo>
                    <a:pt x="37707" y="24640"/>
                  </a:lnTo>
                  <a:lnTo>
                    <a:pt x="37520" y="23954"/>
                  </a:lnTo>
                  <a:lnTo>
                    <a:pt x="36896" y="22051"/>
                  </a:lnTo>
                  <a:lnTo>
                    <a:pt x="36553" y="21084"/>
                  </a:lnTo>
                  <a:lnTo>
                    <a:pt x="36210" y="20149"/>
                  </a:lnTo>
                  <a:lnTo>
                    <a:pt x="35867" y="19213"/>
                  </a:lnTo>
                  <a:lnTo>
                    <a:pt x="35461" y="18309"/>
                  </a:lnTo>
                  <a:lnTo>
                    <a:pt x="35056" y="17373"/>
                  </a:lnTo>
                  <a:lnTo>
                    <a:pt x="34588" y="16468"/>
                  </a:lnTo>
                  <a:lnTo>
                    <a:pt x="34089" y="15533"/>
                  </a:lnTo>
                  <a:lnTo>
                    <a:pt x="33559" y="14628"/>
                  </a:lnTo>
                  <a:lnTo>
                    <a:pt x="32966" y="13724"/>
                  </a:lnTo>
                  <a:lnTo>
                    <a:pt x="32374" y="12851"/>
                  </a:lnTo>
                  <a:lnTo>
                    <a:pt x="31750" y="11977"/>
                  </a:lnTo>
                  <a:lnTo>
                    <a:pt x="31095" y="11135"/>
                  </a:lnTo>
                  <a:lnTo>
                    <a:pt x="30440" y="10293"/>
                  </a:lnTo>
                  <a:lnTo>
                    <a:pt x="29723" y="9513"/>
                  </a:lnTo>
                  <a:lnTo>
                    <a:pt x="28912" y="8640"/>
                  </a:lnTo>
                  <a:lnTo>
                    <a:pt x="28070" y="7798"/>
                  </a:lnTo>
                  <a:lnTo>
                    <a:pt x="27196" y="6987"/>
                  </a:lnTo>
                  <a:lnTo>
                    <a:pt x="26323" y="6207"/>
                  </a:lnTo>
                  <a:lnTo>
                    <a:pt x="25388" y="5459"/>
                  </a:lnTo>
                  <a:lnTo>
                    <a:pt x="24421" y="4742"/>
                  </a:lnTo>
                  <a:lnTo>
                    <a:pt x="23454" y="4055"/>
                  </a:lnTo>
                  <a:lnTo>
                    <a:pt x="22456" y="3432"/>
                  </a:lnTo>
                  <a:lnTo>
                    <a:pt x="21645" y="2964"/>
                  </a:lnTo>
                  <a:lnTo>
                    <a:pt x="20865" y="2527"/>
                  </a:lnTo>
                  <a:lnTo>
                    <a:pt x="20023" y="2122"/>
                  </a:lnTo>
                  <a:lnTo>
                    <a:pt x="19212" y="1716"/>
                  </a:lnTo>
                  <a:lnTo>
                    <a:pt x="18339" y="1373"/>
                  </a:lnTo>
                  <a:lnTo>
                    <a:pt x="17497" y="1061"/>
                  </a:lnTo>
                  <a:lnTo>
                    <a:pt x="16624" y="781"/>
                  </a:lnTo>
                  <a:lnTo>
                    <a:pt x="15750" y="531"/>
                  </a:lnTo>
                  <a:lnTo>
                    <a:pt x="14846" y="313"/>
                  </a:lnTo>
                  <a:lnTo>
                    <a:pt x="13972" y="157"/>
                  </a:lnTo>
                  <a:lnTo>
                    <a:pt x="13068" y="63"/>
                  </a:lnTo>
                  <a:lnTo>
                    <a:pt x="12164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661;p75">
              <a:extLst>
                <a:ext uri="{FF2B5EF4-FFF2-40B4-BE49-F238E27FC236}">
                  <a16:creationId xmlns:a16="http://schemas.microsoft.com/office/drawing/2014/main" xmlns="" id="{9B7BF66D-4888-413D-A1CA-170B5BD7B943}"/>
                </a:ext>
              </a:extLst>
            </p:cNvPr>
            <p:cNvSpPr/>
            <p:nvPr/>
          </p:nvSpPr>
          <p:spPr>
            <a:xfrm>
              <a:off x="238125" y="2775600"/>
              <a:ext cx="930225" cy="612100"/>
            </a:xfrm>
            <a:custGeom>
              <a:avLst/>
              <a:gdLst/>
              <a:ahLst/>
              <a:cxnLst/>
              <a:rect l="l" t="t" r="r" b="b"/>
              <a:pathLst>
                <a:path w="37209" h="24484" extrusionOk="0">
                  <a:moveTo>
                    <a:pt x="5177" y="1"/>
                  </a:moveTo>
                  <a:lnTo>
                    <a:pt x="4803" y="32"/>
                  </a:lnTo>
                  <a:lnTo>
                    <a:pt x="4398" y="94"/>
                  </a:lnTo>
                  <a:lnTo>
                    <a:pt x="4023" y="157"/>
                  </a:lnTo>
                  <a:lnTo>
                    <a:pt x="3618" y="250"/>
                  </a:lnTo>
                  <a:lnTo>
                    <a:pt x="3244" y="344"/>
                  </a:lnTo>
                  <a:lnTo>
                    <a:pt x="2869" y="469"/>
                  </a:lnTo>
                  <a:lnTo>
                    <a:pt x="2526" y="624"/>
                  </a:lnTo>
                  <a:lnTo>
                    <a:pt x="2183" y="780"/>
                  </a:lnTo>
                  <a:lnTo>
                    <a:pt x="1840" y="968"/>
                  </a:lnTo>
                  <a:lnTo>
                    <a:pt x="1497" y="1186"/>
                  </a:lnTo>
                  <a:lnTo>
                    <a:pt x="1185" y="1404"/>
                  </a:lnTo>
                  <a:lnTo>
                    <a:pt x="873" y="1654"/>
                  </a:lnTo>
                  <a:lnTo>
                    <a:pt x="593" y="1934"/>
                  </a:lnTo>
                  <a:lnTo>
                    <a:pt x="312" y="2246"/>
                  </a:lnTo>
                  <a:lnTo>
                    <a:pt x="62" y="2558"/>
                  </a:lnTo>
                  <a:lnTo>
                    <a:pt x="0" y="3276"/>
                  </a:lnTo>
                  <a:lnTo>
                    <a:pt x="31" y="3993"/>
                  </a:lnTo>
                  <a:lnTo>
                    <a:pt x="125" y="3743"/>
                  </a:lnTo>
                  <a:lnTo>
                    <a:pt x="250" y="3494"/>
                  </a:lnTo>
                  <a:lnTo>
                    <a:pt x="374" y="3276"/>
                  </a:lnTo>
                  <a:lnTo>
                    <a:pt x="530" y="3057"/>
                  </a:lnTo>
                  <a:lnTo>
                    <a:pt x="686" y="2839"/>
                  </a:lnTo>
                  <a:lnTo>
                    <a:pt x="873" y="2652"/>
                  </a:lnTo>
                  <a:lnTo>
                    <a:pt x="1279" y="2309"/>
                  </a:lnTo>
                  <a:lnTo>
                    <a:pt x="1747" y="1997"/>
                  </a:lnTo>
                  <a:lnTo>
                    <a:pt x="2214" y="1747"/>
                  </a:lnTo>
                  <a:lnTo>
                    <a:pt x="2745" y="1560"/>
                  </a:lnTo>
                  <a:lnTo>
                    <a:pt x="3244" y="1404"/>
                  </a:lnTo>
                  <a:lnTo>
                    <a:pt x="3805" y="1342"/>
                  </a:lnTo>
                  <a:lnTo>
                    <a:pt x="4335" y="1311"/>
                  </a:lnTo>
                  <a:lnTo>
                    <a:pt x="4865" y="1311"/>
                  </a:lnTo>
                  <a:lnTo>
                    <a:pt x="5396" y="1373"/>
                  </a:lnTo>
                  <a:lnTo>
                    <a:pt x="5926" y="1467"/>
                  </a:lnTo>
                  <a:lnTo>
                    <a:pt x="6456" y="1560"/>
                  </a:lnTo>
                  <a:lnTo>
                    <a:pt x="6986" y="1716"/>
                  </a:lnTo>
                  <a:lnTo>
                    <a:pt x="7516" y="1872"/>
                  </a:lnTo>
                  <a:lnTo>
                    <a:pt x="8265" y="2153"/>
                  </a:lnTo>
                  <a:lnTo>
                    <a:pt x="9045" y="2465"/>
                  </a:lnTo>
                  <a:lnTo>
                    <a:pt x="9793" y="2808"/>
                  </a:lnTo>
                  <a:lnTo>
                    <a:pt x="10511" y="3182"/>
                  </a:lnTo>
                  <a:lnTo>
                    <a:pt x="11228" y="3587"/>
                  </a:lnTo>
                  <a:lnTo>
                    <a:pt x="11914" y="3993"/>
                  </a:lnTo>
                  <a:lnTo>
                    <a:pt x="12600" y="4461"/>
                  </a:lnTo>
                  <a:lnTo>
                    <a:pt x="13286" y="4928"/>
                  </a:lnTo>
                  <a:lnTo>
                    <a:pt x="13941" y="5428"/>
                  </a:lnTo>
                  <a:lnTo>
                    <a:pt x="14565" y="5958"/>
                  </a:lnTo>
                  <a:lnTo>
                    <a:pt x="15189" y="6488"/>
                  </a:lnTo>
                  <a:lnTo>
                    <a:pt x="15813" y="7049"/>
                  </a:lnTo>
                  <a:lnTo>
                    <a:pt x="16405" y="7611"/>
                  </a:lnTo>
                  <a:lnTo>
                    <a:pt x="16998" y="8203"/>
                  </a:lnTo>
                  <a:lnTo>
                    <a:pt x="18121" y="9420"/>
                  </a:lnTo>
                  <a:lnTo>
                    <a:pt x="19212" y="10667"/>
                  </a:lnTo>
                  <a:lnTo>
                    <a:pt x="20241" y="11946"/>
                  </a:lnTo>
                  <a:lnTo>
                    <a:pt x="21239" y="13225"/>
                  </a:lnTo>
                  <a:lnTo>
                    <a:pt x="22237" y="14535"/>
                  </a:lnTo>
                  <a:lnTo>
                    <a:pt x="24202" y="17186"/>
                  </a:lnTo>
                  <a:lnTo>
                    <a:pt x="25200" y="18495"/>
                  </a:lnTo>
                  <a:lnTo>
                    <a:pt x="26230" y="19805"/>
                  </a:lnTo>
                  <a:lnTo>
                    <a:pt x="27165" y="20928"/>
                  </a:lnTo>
                  <a:lnTo>
                    <a:pt x="27633" y="21458"/>
                  </a:lnTo>
                  <a:lnTo>
                    <a:pt x="28163" y="21989"/>
                  </a:lnTo>
                  <a:lnTo>
                    <a:pt x="28694" y="22488"/>
                  </a:lnTo>
                  <a:lnTo>
                    <a:pt x="29255" y="22955"/>
                  </a:lnTo>
                  <a:lnTo>
                    <a:pt x="29847" y="23361"/>
                  </a:lnTo>
                  <a:lnTo>
                    <a:pt x="30471" y="23735"/>
                  </a:lnTo>
                  <a:lnTo>
                    <a:pt x="30877" y="23922"/>
                  </a:lnTo>
                  <a:lnTo>
                    <a:pt x="31313" y="24109"/>
                  </a:lnTo>
                  <a:lnTo>
                    <a:pt x="31750" y="24234"/>
                  </a:lnTo>
                  <a:lnTo>
                    <a:pt x="32218" y="24359"/>
                  </a:lnTo>
                  <a:lnTo>
                    <a:pt x="32686" y="24421"/>
                  </a:lnTo>
                  <a:lnTo>
                    <a:pt x="33153" y="24484"/>
                  </a:lnTo>
                  <a:lnTo>
                    <a:pt x="33621" y="24484"/>
                  </a:lnTo>
                  <a:lnTo>
                    <a:pt x="34089" y="24453"/>
                  </a:lnTo>
                  <a:lnTo>
                    <a:pt x="34526" y="24359"/>
                  </a:lnTo>
                  <a:lnTo>
                    <a:pt x="34994" y="24265"/>
                  </a:lnTo>
                  <a:lnTo>
                    <a:pt x="35399" y="24078"/>
                  </a:lnTo>
                  <a:lnTo>
                    <a:pt x="35805" y="23891"/>
                  </a:lnTo>
                  <a:lnTo>
                    <a:pt x="36179" y="23610"/>
                  </a:lnTo>
                  <a:lnTo>
                    <a:pt x="36522" y="23299"/>
                  </a:lnTo>
                  <a:lnTo>
                    <a:pt x="36834" y="22955"/>
                  </a:lnTo>
                  <a:lnTo>
                    <a:pt x="37083" y="22550"/>
                  </a:lnTo>
                  <a:lnTo>
                    <a:pt x="37208" y="22332"/>
                  </a:lnTo>
                  <a:lnTo>
                    <a:pt x="36771" y="22488"/>
                  </a:lnTo>
                  <a:lnTo>
                    <a:pt x="36335" y="22612"/>
                  </a:lnTo>
                  <a:lnTo>
                    <a:pt x="35898" y="22706"/>
                  </a:lnTo>
                  <a:lnTo>
                    <a:pt x="35461" y="22768"/>
                  </a:lnTo>
                  <a:lnTo>
                    <a:pt x="35025" y="22800"/>
                  </a:lnTo>
                  <a:lnTo>
                    <a:pt x="34557" y="22800"/>
                  </a:lnTo>
                  <a:lnTo>
                    <a:pt x="34120" y="22768"/>
                  </a:lnTo>
                  <a:lnTo>
                    <a:pt x="33684" y="22706"/>
                  </a:lnTo>
                  <a:lnTo>
                    <a:pt x="33247" y="22612"/>
                  </a:lnTo>
                  <a:lnTo>
                    <a:pt x="32810" y="22456"/>
                  </a:lnTo>
                  <a:lnTo>
                    <a:pt x="32374" y="22300"/>
                  </a:lnTo>
                  <a:lnTo>
                    <a:pt x="31937" y="22051"/>
                  </a:lnTo>
                  <a:lnTo>
                    <a:pt x="31500" y="21801"/>
                  </a:lnTo>
                  <a:lnTo>
                    <a:pt x="31095" y="21490"/>
                  </a:lnTo>
                  <a:lnTo>
                    <a:pt x="30658" y="21115"/>
                  </a:lnTo>
                  <a:lnTo>
                    <a:pt x="30253" y="20710"/>
                  </a:lnTo>
                  <a:lnTo>
                    <a:pt x="25824" y="15626"/>
                  </a:lnTo>
                  <a:lnTo>
                    <a:pt x="23641" y="13193"/>
                  </a:lnTo>
                  <a:lnTo>
                    <a:pt x="22549" y="11977"/>
                  </a:lnTo>
                  <a:lnTo>
                    <a:pt x="21458" y="10792"/>
                  </a:lnTo>
                  <a:lnTo>
                    <a:pt x="20335" y="9638"/>
                  </a:lnTo>
                  <a:lnTo>
                    <a:pt x="19181" y="8484"/>
                  </a:lnTo>
                  <a:lnTo>
                    <a:pt x="18027" y="7361"/>
                  </a:lnTo>
                  <a:lnTo>
                    <a:pt x="16842" y="6270"/>
                  </a:lnTo>
                  <a:lnTo>
                    <a:pt x="15625" y="5178"/>
                  </a:lnTo>
                  <a:lnTo>
                    <a:pt x="14378" y="4149"/>
                  </a:lnTo>
                  <a:lnTo>
                    <a:pt x="13068" y="3120"/>
                  </a:lnTo>
                  <a:lnTo>
                    <a:pt x="11727" y="2122"/>
                  </a:lnTo>
                  <a:lnTo>
                    <a:pt x="11041" y="1654"/>
                  </a:lnTo>
                  <a:lnTo>
                    <a:pt x="10323" y="1217"/>
                  </a:lnTo>
                  <a:lnTo>
                    <a:pt x="9575" y="843"/>
                  </a:lnTo>
                  <a:lnTo>
                    <a:pt x="8795" y="562"/>
                  </a:lnTo>
                  <a:lnTo>
                    <a:pt x="8015" y="313"/>
                  </a:lnTo>
                  <a:lnTo>
                    <a:pt x="7205" y="125"/>
                  </a:lnTo>
                  <a:lnTo>
                    <a:pt x="6394" y="32"/>
                  </a:lnTo>
                  <a:lnTo>
                    <a:pt x="558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662;p75">
              <a:extLst>
                <a:ext uri="{FF2B5EF4-FFF2-40B4-BE49-F238E27FC236}">
                  <a16:creationId xmlns:a16="http://schemas.microsoft.com/office/drawing/2014/main" xmlns="" id="{9E9E09AF-0D6E-4CC1-BB3B-53D06C7EDD91}"/>
                </a:ext>
              </a:extLst>
            </p:cNvPr>
            <p:cNvSpPr/>
            <p:nvPr/>
          </p:nvSpPr>
          <p:spPr>
            <a:xfrm>
              <a:off x="465000" y="2718675"/>
              <a:ext cx="768825" cy="730625"/>
            </a:xfrm>
            <a:custGeom>
              <a:avLst/>
              <a:gdLst/>
              <a:ahLst/>
              <a:cxnLst/>
              <a:rect l="l" t="t" r="r" b="b"/>
              <a:pathLst>
                <a:path w="30753" h="29225" extrusionOk="0">
                  <a:moveTo>
                    <a:pt x="2745" y="1"/>
                  </a:moveTo>
                  <a:lnTo>
                    <a:pt x="2309" y="32"/>
                  </a:lnTo>
                  <a:lnTo>
                    <a:pt x="1841" y="95"/>
                  </a:lnTo>
                  <a:lnTo>
                    <a:pt x="1404" y="157"/>
                  </a:lnTo>
                  <a:lnTo>
                    <a:pt x="968" y="250"/>
                  </a:lnTo>
                  <a:lnTo>
                    <a:pt x="531" y="375"/>
                  </a:lnTo>
                  <a:lnTo>
                    <a:pt x="94" y="531"/>
                  </a:lnTo>
                  <a:lnTo>
                    <a:pt x="32" y="562"/>
                  </a:lnTo>
                  <a:lnTo>
                    <a:pt x="1" y="594"/>
                  </a:lnTo>
                  <a:lnTo>
                    <a:pt x="1" y="625"/>
                  </a:lnTo>
                  <a:lnTo>
                    <a:pt x="1" y="687"/>
                  </a:lnTo>
                  <a:lnTo>
                    <a:pt x="63" y="781"/>
                  </a:lnTo>
                  <a:lnTo>
                    <a:pt x="188" y="781"/>
                  </a:lnTo>
                  <a:lnTo>
                    <a:pt x="625" y="625"/>
                  </a:lnTo>
                  <a:lnTo>
                    <a:pt x="1092" y="500"/>
                  </a:lnTo>
                  <a:lnTo>
                    <a:pt x="1529" y="406"/>
                  </a:lnTo>
                  <a:lnTo>
                    <a:pt x="1966" y="344"/>
                  </a:lnTo>
                  <a:lnTo>
                    <a:pt x="2434" y="313"/>
                  </a:lnTo>
                  <a:lnTo>
                    <a:pt x="2870" y="282"/>
                  </a:lnTo>
                  <a:lnTo>
                    <a:pt x="3338" y="250"/>
                  </a:lnTo>
                  <a:lnTo>
                    <a:pt x="3775" y="282"/>
                  </a:lnTo>
                  <a:lnTo>
                    <a:pt x="4679" y="344"/>
                  </a:lnTo>
                  <a:lnTo>
                    <a:pt x="5584" y="500"/>
                  </a:lnTo>
                  <a:lnTo>
                    <a:pt x="6488" y="718"/>
                  </a:lnTo>
                  <a:lnTo>
                    <a:pt x="7361" y="999"/>
                  </a:lnTo>
                  <a:lnTo>
                    <a:pt x="8203" y="1311"/>
                  </a:lnTo>
                  <a:lnTo>
                    <a:pt x="8671" y="1529"/>
                  </a:lnTo>
                  <a:lnTo>
                    <a:pt x="9139" y="1748"/>
                  </a:lnTo>
                  <a:lnTo>
                    <a:pt x="10044" y="2247"/>
                  </a:lnTo>
                  <a:lnTo>
                    <a:pt x="10917" y="2808"/>
                  </a:lnTo>
                  <a:lnTo>
                    <a:pt x="11759" y="3432"/>
                  </a:lnTo>
                  <a:lnTo>
                    <a:pt x="12570" y="4087"/>
                  </a:lnTo>
                  <a:lnTo>
                    <a:pt x="13350" y="4773"/>
                  </a:lnTo>
                  <a:lnTo>
                    <a:pt x="14098" y="5490"/>
                  </a:lnTo>
                  <a:lnTo>
                    <a:pt x="14815" y="6207"/>
                  </a:lnTo>
                  <a:lnTo>
                    <a:pt x="15595" y="7050"/>
                  </a:lnTo>
                  <a:lnTo>
                    <a:pt x="16344" y="7892"/>
                  </a:lnTo>
                  <a:lnTo>
                    <a:pt x="17092" y="8734"/>
                  </a:lnTo>
                  <a:lnTo>
                    <a:pt x="17810" y="9638"/>
                  </a:lnTo>
                  <a:lnTo>
                    <a:pt x="19244" y="11385"/>
                  </a:lnTo>
                  <a:lnTo>
                    <a:pt x="20617" y="13194"/>
                  </a:lnTo>
                  <a:lnTo>
                    <a:pt x="21989" y="15096"/>
                  </a:lnTo>
                  <a:lnTo>
                    <a:pt x="23330" y="16999"/>
                  </a:lnTo>
                  <a:lnTo>
                    <a:pt x="24640" y="18932"/>
                  </a:lnTo>
                  <a:lnTo>
                    <a:pt x="25887" y="20928"/>
                  </a:lnTo>
                  <a:lnTo>
                    <a:pt x="27104" y="22925"/>
                  </a:lnTo>
                  <a:lnTo>
                    <a:pt x="28289" y="24983"/>
                  </a:lnTo>
                  <a:lnTo>
                    <a:pt x="29412" y="27041"/>
                  </a:lnTo>
                  <a:lnTo>
                    <a:pt x="30503" y="29131"/>
                  </a:lnTo>
                  <a:lnTo>
                    <a:pt x="30535" y="29193"/>
                  </a:lnTo>
                  <a:lnTo>
                    <a:pt x="30566" y="29225"/>
                  </a:lnTo>
                  <a:lnTo>
                    <a:pt x="30690" y="29225"/>
                  </a:lnTo>
                  <a:lnTo>
                    <a:pt x="30722" y="29193"/>
                  </a:lnTo>
                  <a:lnTo>
                    <a:pt x="30753" y="29131"/>
                  </a:lnTo>
                  <a:lnTo>
                    <a:pt x="30753" y="29100"/>
                  </a:lnTo>
                  <a:lnTo>
                    <a:pt x="30753" y="29037"/>
                  </a:lnTo>
                  <a:lnTo>
                    <a:pt x="30223" y="27977"/>
                  </a:lnTo>
                  <a:lnTo>
                    <a:pt x="29100" y="25887"/>
                  </a:lnTo>
                  <a:lnTo>
                    <a:pt x="27946" y="23829"/>
                  </a:lnTo>
                  <a:lnTo>
                    <a:pt x="26730" y="21771"/>
                  </a:lnTo>
                  <a:lnTo>
                    <a:pt x="25482" y="19743"/>
                  </a:lnTo>
                  <a:lnTo>
                    <a:pt x="24172" y="17747"/>
                  </a:lnTo>
                  <a:lnTo>
                    <a:pt x="22831" y="15782"/>
                  </a:lnTo>
                  <a:lnTo>
                    <a:pt x="21427" y="13849"/>
                  </a:lnTo>
                  <a:lnTo>
                    <a:pt x="19993" y="11946"/>
                  </a:lnTo>
                  <a:lnTo>
                    <a:pt x="18589" y="10137"/>
                  </a:lnTo>
                  <a:lnTo>
                    <a:pt x="17155" y="8391"/>
                  </a:lnTo>
                  <a:lnTo>
                    <a:pt x="16406" y="7517"/>
                  </a:lnTo>
                  <a:lnTo>
                    <a:pt x="15658" y="6675"/>
                  </a:lnTo>
                  <a:lnTo>
                    <a:pt x="14847" y="5864"/>
                  </a:lnTo>
                  <a:lnTo>
                    <a:pt x="14067" y="5053"/>
                  </a:lnTo>
                  <a:lnTo>
                    <a:pt x="13318" y="4367"/>
                  </a:lnTo>
                  <a:lnTo>
                    <a:pt x="12539" y="3681"/>
                  </a:lnTo>
                  <a:lnTo>
                    <a:pt x="11728" y="3057"/>
                  </a:lnTo>
                  <a:lnTo>
                    <a:pt x="10886" y="2465"/>
                  </a:lnTo>
                  <a:lnTo>
                    <a:pt x="10012" y="1935"/>
                  </a:lnTo>
                  <a:lnTo>
                    <a:pt x="9139" y="1436"/>
                  </a:lnTo>
                  <a:lnTo>
                    <a:pt x="8203" y="1030"/>
                  </a:lnTo>
                  <a:lnTo>
                    <a:pt x="7736" y="843"/>
                  </a:lnTo>
                  <a:lnTo>
                    <a:pt x="7237" y="656"/>
                  </a:lnTo>
                  <a:lnTo>
                    <a:pt x="6363" y="406"/>
                  </a:lnTo>
                  <a:lnTo>
                    <a:pt x="5459" y="188"/>
                  </a:lnTo>
                  <a:lnTo>
                    <a:pt x="4586" y="63"/>
                  </a:lnTo>
                  <a:lnTo>
                    <a:pt x="36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663;p75">
              <a:extLst>
                <a:ext uri="{FF2B5EF4-FFF2-40B4-BE49-F238E27FC236}">
                  <a16:creationId xmlns:a16="http://schemas.microsoft.com/office/drawing/2014/main" xmlns="" id="{6AEB84C6-21FB-466B-B796-F38FB2DACE76}"/>
                </a:ext>
              </a:extLst>
            </p:cNvPr>
            <p:cNvSpPr/>
            <p:nvPr/>
          </p:nvSpPr>
          <p:spPr>
            <a:xfrm>
              <a:off x="533625" y="2661775"/>
              <a:ext cx="128675" cy="113850"/>
            </a:xfrm>
            <a:custGeom>
              <a:avLst/>
              <a:gdLst/>
              <a:ahLst/>
              <a:cxnLst/>
              <a:rect l="l" t="t" r="r" b="b"/>
              <a:pathLst>
                <a:path w="5147" h="4554" extrusionOk="0">
                  <a:moveTo>
                    <a:pt x="1279" y="0"/>
                  </a:moveTo>
                  <a:lnTo>
                    <a:pt x="1217" y="31"/>
                  </a:lnTo>
                  <a:lnTo>
                    <a:pt x="1186" y="63"/>
                  </a:lnTo>
                  <a:lnTo>
                    <a:pt x="1154" y="156"/>
                  </a:lnTo>
                  <a:lnTo>
                    <a:pt x="1186" y="187"/>
                  </a:lnTo>
                  <a:lnTo>
                    <a:pt x="1217" y="250"/>
                  </a:lnTo>
                  <a:lnTo>
                    <a:pt x="4648" y="3150"/>
                  </a:lnTo>
                  <a:lnTo>
                    <a:pt x="4055" y="3181"/>
                  </a:lnTo>
                  <a:lnTo>
                    <a:pt x="3462" y="3244"/>
                  </a:lnTo>
                  <a:lnTo>
                    <a:pt x="2870" y="3337"/>
                  </a:lnTo>
                  <a:lnTo>
                    <a:pt x="2277" y="3462"/>
                  </a:lnTo>
                  <a:lnTo>
                    <a:pt x="1716" y="3618"/>
                  </a:lnTo>
                  <a:lnTo>
                    <a:pt x="1154" y="3805"/>
                  </a:lnTo>
                  <a:lnTo>
                    <a:pt x="593" y="4024"/>
                  </a:lnTo>
                  <a:lnTo>
                    <a:pt x="63" y="4273"/>
                  </a:lnTo>
                  <a:lnTo>
                    <a:pt x="0" y="4304"/>
                  </a:lnTo>
                  <a:lnTo>
                    <a:pt x="0" y="4367"/>
                  </a:lnTo>
                  <a:lnTo>
                    <a:pt x="0" y="4460"/>
                  </a:lnTo>
                  <a:lnTo>
                    <a:pt x="32" y="4523"/>
                  </a:lnTo>
                  <a:lnTo>
                    <a:pt x="63" y="4554"/>
                  </a:lnTo>
                  <a:lnTo>
                    <a:pt x="94" y="4554"/>
                  </a:lnTo>
                  <a:lnTo>
                    <a:pt x="156" y="4523"/>
                  </a:lnTo>
                  <a:lnTo>
                    <a:pt x="718" y="4273"/>
                  </a:lnTo>
                  <a:lnTo>
                    <a:pt x="1310" y="4024"/>
                  </a:lnTo>
                  <a:lnTo>
                    <a:pt x="1903" y="3836"/>
                  </a:lnTo>
                  <a:lnTo>
                    <a:pt x="2496" y="3680"/>
                  </a:lnTo>
                  <a:lnTo>
                    <a:pt x="3119" y="3556"/>
                  </a:lnTo>
                  <a:lnTo>
                    <a:pt x="3743" y="3462"/>
                  </a:lnTo>
                  <a:lnTo>
                    <a:pt x="4367" y="3431"/>
                  </a:lnTo>
                  <a:lnTo>
                    <a:pt x="4991" y="3431"/>
                  </a:lnTo>
                  <a:lnTo>
                    <a:pt x="5084" y="3400"/>
                  </a:lnTo>
                  <a:lnTo>
                    <a:pt x="5115" y="3337"/>
                  </a:lnTo>
                  <a:lnTo>
                    <a:pt x="5147" y="3275"/>
                  </a:lnTo>
                  <a:lnTo>
                    <a:pt x="5084" y="3181"/>
                  </a:lnTo>
                  <a:lnTo>
                    <a:pt x="1373" y="31"/>
                  </a:lnTo>
                  <a:lnTo>
                    <a:pt x="131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664;p75">
              <a:extLst>
                <a:ext uri="{FF2B5EF4-FFF2-40B4-BE49-F238E27FC236}">
                  <a16:creationId xmlns:a16="http://schemas.microsoft.com/office/drawing/2014/main" xmlns="" id="{755FD488-2B41-4E0B-ADFF-2909DD33E13E}"/>
                </a:ext>
              </a:extLst>
            </p:cNvPr>
            <p:cNvSpPr/>
            <p:nvPr/>
          </p:nvSpPr>
          <p:spPr>
            <a:xfrm>
              <a:off x="740250" y="2793550"/>
              <a:ext cx="202750" cy="200400"/>
            </a:xfrm>
            <a:custGeom>
              <a:avLst/>
              <a:gdLst/>
              <a:ahLst/>
              <a:cxnLst/>
              <a:rect l="l" t="t" r="r" b="b"/>
              <a:pathLst>
                <a:path w="8110" h="8016" extrusionOk="0">
                  <a:moveTo>
                    <a:pt x="3774" y="0"/>
                  </a:moveTo>
                  <a:lnTo>
                    <a:pt x="3681" y="31"/>
                  </a:lnTo>
                  <a:lnTo>
                    <a:pt x="3618" y="125"/>
                  </a:lnTo>
                  <a:lnTo>
                    <a:pt x="3618" y="187"/>
                  </a:lnTo>
                  <a:lnTo>
                    <a:pt x="3650" y="218"/>
                  </a:lnTo>
                  <a:lnTo>
                    <a:pt x="4211" y="998"/>
                  </a:lnTo>
                  <a:lnTo>
                    <a:pt x="4772" y="1809"/>
                  </a:lnTo>
                  <a:lnTo>
                    <a:pt x="5209" y="2495"/>
                  </a:lnTo>
                  <a:lnTo>
                    <a:pt x="5646" y="3181"/>
                  </a:lnTo>
                  <a:lnTo>
                    <a:pt x="6051" y="3899"/>
                  </a:lnTo>
                  <a:lnTo>
                    <a:pt x="6425" y="4585"/>
                  </a:lnTo>
                  <a:lnTo>
                    <a:pt x="6768" y="5333"/>
                  </a:lnTo>
                  <a:lnTo>
                    <a:pt x="7111" y="6051"/>
                  </a:lnTo>
                  <a:lnTo>
                    <a:pt x="7423" y="6799"/>
                  </a:lnTo>
                  <a:lnTo>
                    <a:pt x="7735" y="7548"/>
                  </a:lnTo>
                  <a:lnTo>
                    <a:pt x="7735" y="7548"/>
                  </a:lnTo>
                  <a:lnTo>
                    <a:pt x="7080" y="7173"/>
                  </a:lnTo>
                  <a:lnTo>
                    <a:pt x="6425" y="6799"/>
                  </a:lnTo>
                  <a:lnTo>
                    <a:pt x="5677" y="6394"/>
                  </a:lnTo>
                  <a:lnTo>
                    <a:pt x="4928" y="6019"/>
                  </a:lnTo>
                  <a:lnTo>
                    <a:pt x="4180" y="5645"/>
                  </a:lnTo>
                  <a:lnTo>
                    <a:pt x="3400" y="5333"/>
                  </a:lnTo>
                  <a:lnTo>
                    <a:pt x="2589" y="5021"/>
                  </a:lnTo>
                  <a:lnTo>
                    <a:pt x="1809" y="4741"/>
                  </a:lnTo>
                  <a:lnTo>
                    <a:pt x="998" y="4460"/>
                  </a:lnTo>
                  <a:lnTo>
                    <a:pt x="188" y="4210"/>
                  </a:lnTo>
                  <a:lnTo>
                    <a:pt x="125" y="4210"/>
                  </a:lnTo>
                  <a:lnTo>
                    <a:pt x="63" y="4242"/>
                  </a:lnTo>
                  <a:lnTo>
                    <a:pt x="0" y="4304"/>
                  </a:lnTo>
                  <a:lnTo>
                    <a:pt x="0" y="4366"/>
                  </a:lnTo>
                  <a:lnTo>
                    <a:pt x="0" y="4398"/>
                  </a:lnTo>
                  <a:lnTo>
                    <a:pt x="32" y="4460"/>
                  </a:lnTo>
                  <a:lnTo>
                    <a:pt x="94" y="4460"/>
                  </a:lnTo>
                  <a:lnTo>
                    <a:pt x="998" y="4741"/>
                  </a:lnTo>
                  <a:lnTo>
                    <a:pt x="1903" y="5053"/>
                  </a:lnTo>
                  <a:lnTo>
                    <a:pt x="2683" y="5333"/>
                  </a:lnTo>
                  <a:lnTo>
                    <a:pt x="3462" y="5645"/>
                  </a:lnTo>
                  <a:lnTo>
                    <a:pt x="4242" y="5988"/>
                  </a:lnTo>
                  <a:lnTo>
                    <a:pt x="4991" y="6331"/>
                  </a:lnTo>
                  <a:lnTo>
                    <a:pt x="5739" y="6737"/>
                  </a:lnTo>
                  <a:lnTo>
                    <a:pt x="6457" y="7111"/>
                  </a:lnTo>
                  <a:lnTo>
                    <a:pt x="7205" y="7548"/>
                  </a:lnTo>
                  <a:lnTo>
                    <a:pt x="7922" y="7984"/>
                  </a:lnTo>
                  <a:lnTo>
                    <a:pt x="7985" y="8015"/>
                  </a:lnTo>
                  <a:lnTo>
                    <a:pt x="8078" y="7984"/>
                  </a:lnTo>
                  <a:lnTo>
                    <a:pt x="8110" y="7922"/>
                  </a:lnTo>
                  <a:lnTo>
                    <a:pt x="8110" y="7828"/>
                  </a:lnTo>
                  <a:lnTo>
                    <a:pt x="7766" y="6893"/>
                  </a:lnTo>
                  <a:lnTo>
                    <a:pt x="7392" y="5988"/>
                  </a:lnTo>
                  <a:lnTo>
                    <a:pt x="7018" y="5209"/>
                  </a:lnTo>
                  <a:lnTo>
                    <a:pt x="6644" y="4429"/>
                  </a:lnTo>
                  <a:lnTo>
                    <a:pt x="6238" y="3680"/>
                  </a:lnTo>
                  <a:lnTo>
                    <a:pt x="5802" y="2932"/>
                  </a:lnTo>
                  <a:lnTo>
                    <a:pt x="5334" y="2183"/>
                  </a:lnTo>
                  <a:lnTo>
                    <a:pt x="4866" y="1466"/>
                  </a:lnTo>
                  <a:lnTo>
                    <a:pt x="4367" y="749"/>
                  </a:lnTo>
                  <a:lnTo>
                    <a:pt x="3868" y="62"/>
                  </a:lnTo>
                  <a:lnTo>
                    <a:pt x="3805" y="31"/>
                  </a:lnTo>
                  <a:lnTo>
                    <a:pt x="377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665;p75">
              <a:extLst>
                <a:ext uri="{FF2B5EF4-FFF2-40B4-BE49-F238E27FC236}">
                  <a16:creationId xmlns:a16="http://schemas.microsoft.com/office/drawing/2014/main" xmlns="" id="{F414D1E2-337A-4605-A8C8-2A7FC5229A95}"/>
                </a:ext>
              </a:extLst>
            </p:cNvPr>
            <p:cNvSpPr/>
            <p:nvPr/>
          </p:nvSpPr>
          <p:spPr>
            <a:xfrm>
              <a:off x="932050" y="3034475"/>
              <a:ext cx="180925" cy="201175"/>
            </a:xfrm>
            <a:custGeom>
              <a:avLst/>
              <a:gdLst/>
              <a:ahLst/>
              <a:cxnLst/>
              <a:rect l="l" t="t" r="r" b="b"/>
              <a:pathLst>
                <a:path w="7237" h="8047" extrusionOk="0">
                  <a:moveTo>
                    <a:pt x="4866" y="0"/>
                  </a:moveTo>
                  <a:lnTo>
                    <a:pt x="4773" y="63"/>
                  </a:lnTo>
                  <a:lnTo>
                    <a:pt x="4773" y="125"/>
                  </a:lnTo>
                  <a:lnTo>
                    <a:pt x="4773" y="156"/>
                  </a:lnTo>
                  <a:lnTo>
                    <a:pt x="5116" y="1061"/>
                  </a:lnTo>
                  <a:lnTo>
                    <a:pt x="5428" y="1965"/>
                  </a:lnTo>
                  <a:lnTo>
                    <a:pt x="5708" y="2901"/>
                  </a:lnTo>
                  <a:lnTo>
                    <a:pt x="5989" y="3805"/>
                  </a:lnTo>
                  <a:lnTo>
                    <a:pt x="6239" y="4741"/>
                  </a:lnTo>
                  <a:lnTo>
                    <a:pt x="6488" y="5677"/>
                  </a:lnTo>
                  <a:lnTo>
                    <a:pt x="6675" y="6612"/>
                  </a:lnTo>
                  <a:lnTo>
                    <a:pt x="6894" y="7548"/>
                  </a:lnTo>
                  <a:lnTo>
                    <a:pt x="6332" y="7111"/>
                  </a:lnTo>
                  <a:lnTo>
                    <a:pt x="5771" y="6675"/>
                  </a:lnTo>
                  <a:lnTo>
                    <a:pt x="5147" y="6207"/>
                  </a:lnTo>
                  <a:lnTo>
                    <a:pt x="4492" y="5801"/>
                  </a:lnTo>
                  <a:lnTo>
                    <a:pt x="3806" y="5396"/>
                  </a:lnTo>
                  <a:lnTo>
                    <a:pt x="3120" y="5022"/>
                  </a:lnTo>
                  <a:lnTo>
                    <a:pt x="2402" y="4679"/>
                  </a:lnTo>
                  <a:lnTo>
                    <a:pt x="1685" y="4398"/>
                  </a:lnTo>
                  <a:lnTo>
                    <a:pt x="937" y="4086"/>
                  </a:lnTo>
                  <a:lnTo>
                    <a:pt x="219" y="3836"/>
                  </a:lnTo>
                  <a:lnTo>
                    <a:pt x="157" y="3836"/>
                  </a:lnTo>
                  <a:lnTo>
                    <a:pt x="94" y="3868"/>
                  </a:lnTo>
                  <a:lnTo>
                    <a:pt x="32" y="3930"/>
                  </a:lnTo>
                  <a:lnTo>
                    <a:pt x="1" y="3992"/>
                  </a:lnTo>
                  <a:lnTo>
                    <a:pt x="32" y="4024"/>
                  </a:lnTo>
                  <a:lnTo>
                    <a:pt x="32" y="4086"/>
                  </a:lnTo>
                  <a:lnTo>
                    <a:pt x="94" y="4117"/>
                  </a:lnTo>
                  <a:lnTo>
                    <a:pt x="937" y="4398"/>
                  </a:lnTo>
                  <a:lnTo>
                    <a:pt x="1747" y="4710"/>
                  </a:lnTo>
                  <a:lnTo>
                    <a:pt x="2465" y="5022"/>
                  </a:lnTo>
                  <a:lnTo>
                    <a:pt x="3151" y="5365"/>
                  </a:lnTo>
                  <a:lnTo>
                    <a:pt x="3837" y="5739"/>
                  </a:lnTo>
                  <a:lnTo>
                    <a:pt x="4523" y="6144"/>
                  </a:lnTo>
                  <a:lnTo>
                    <a:pt x="5147" y="6581"/>
                  </a:lnTo>
                  <a:lnTo>
                    <a:pt x="5802" y="7018"/>
                  </a:lnTo>
                  <a:lnTo>
                    <a:pt x="6395" y="7517"/>
                  </a:lnTo>
                  <a:lnTo>
                    <a:pt x="7018" y="8016"/>
                  </a:lnTo>
                  <a:lnTo>
                    <a:pt x="7081" y="8047"/>
                  </a:lnTo>
                  <a:lnTo>
                    <a:pt x="7143" y="8016"/>
                  </a:lnTo>
                  <a:lnTo>
                    <a:pt x="7205" y="7953"/>
                  </a:lnTo>
                  <a:lnTo>
                    <a:pt x="7237" y="7891"/>
                  </a:lnTo>
                  <a:lnTo>
                    <a:pt x="7018" y="6893"/>
                  </a:lnTo>
                  <a:lnTo>
                    <a:pt x="6800" y="5895"/>
                  </a:lnTo>
                  <a:lnTo>
                    <a:pt x="6582" y="4897"/>
                  </a:lnTo>
                  <a:lnTo>
                    <a:pt x="6301" y="3930"/>
                  </a:lnTo>
                  <a:lnTo>
                    <a:pt x="6020" y="2963"/>
                  </a:lnTo>
                  <a:lnTo>
                    <a:pt x="5708" y="1965"/>
                  </a:lnTo>
                  <a:lnTo>
                    <a:pt x="5396" y="1030"/>
                  </a:lnTo>
                  <a:lnTo>
                    <a:pt x="5022" y="63"/>
                  </a:lnTo>
                  <a:lnTo>
                    <a:pt x="499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666;p75">
              <a:extLst>
                <a:ext uri="{FF2B5EF4-FFF2-40B4-BE49-F238E27FC236}">
                  <a16:creationId xmlns:a16="http://schemas.microsoft.com/office/drawing/2014/main" xmlns="" id="{D1BF9716-28CE-4134-9F97-86F6D099FF72}"/>
                </a:ext>
              </a:extLst>
            </p:cNvPr>
            <p:cNvSpPr/>
            <p:nvPr/>
          </p:nvSpPr>
          <p:spPr>
            <a:xfrm>
              <a:off x="431475" y="3141300"/>
              <a:ext cx="880325" cy="446800"/>
            </a:xfrm>
            <a:custGeom>
              <a:avLst/>
              <a:gdLst/>
              <a:ahLst/>
              <a:cxnLst/>
              <a:rect l="l" t="t" r="r" b="b"/>
              <a:pathLst>
                <a:path w="35213" h="17872" extrusionOk="0">
                  <a:moveTo>
                    <a:pt x="10730" y="0"/>
                  </a:moveTo>
                  <a:lnTo>
                    <a:pt x="9763" y="94"/>
                  </a:lnTo>
                  <a:lnTo>
                    <a:pt x="8796" y="218"/>
                  </a:lnTo>
                  <a:lnTo>
                    <a:pt x="7860" y="437"/>
                  </a:lnTo>
                  <a:lnTo>
                    <a:pt x="6956" y="686"/>
                  </a:lnTo>
                  <a:lnTo>
                    <a:pt x="6488" y="842"/>
                  </a:lnTo>
                  <a:lnTo>
                    <a:pt x="6051" y="1029"/>
                  </a:lnTo>
                  <a:lnTo>
                    <a:pt x="6207" y="998"/>
                  </a:lnTo>
                  <a:lnTo>
                    <a:pt x="6301" y="998"/>
                  </a:lnTo>
                  <a:lnTo>
                    <a:pt x="6394" y="1029"/>
                  </a:lnTo>
                  <a:lnTo>
                    <a:pt x="6488" y="1061"/>
                  </a:lnTo>
                  <a:lnTo>
                    <a:pt x="6550" y="1123"/>
                  </a:lnTo>
                  <a:lnTo>
                    <a:pt x="6613" y="1248"/>
                  </a:lnTo>
                  <a:lnTo>
                    <a:pt x="6644" y="1404"/>
                  </a:lnTo>
                  <a:lnTo>
                    <a:pt x="6644" y="1560"/>
                  </a:lnTo>
                  <a:lnTo>
                    <a:pt x="6582" y="1715"/>
                  </a:lnTo>
                  <a:lnTo>
                    <a:pt x="6457" y="1809"/>
                  </a:lnTo>
                  <a:lnTo>
                    <a:pt x="6363" y="1871"/>
                  </a:lnTo>
                  <a:lnTo>
                    <a:pt x="6270" y="1871"/>
                  </a:lnTo>
                  <a:lnTo>
                    <a:pt x="5552" y="1965"/>
                  </a:lnTo>
                  <a:lnTo>
                    <a:pt x="4835" y="2121"/>
                  </a:lnTo>
                  <a:lnTo>
                    <a:pt x="4149" y="2308"/>
                  </a:lnTo>
                  <a:lnTo>
                    <a:pt x="3494" y="2558"/>
                  </a:lnTo>
                  <a:lnTo>
                    <a:pt x="2995" y="2994"/>
                  </a:lnTo>
                  <a:lnTo>
                    <a:pt x="2558" y="3462"/>
                  </a:lnTo>
                  <a:lnTo>
                    <a:pt x="2122" y="3930"/>
                  </a:lnTo>
                  <a:lnTo>
                    <a:pt x="1747" y="4460"/>
                  </a:lnTo>
                  <a:lnTo>
                    <a:pt x="1373" y="4990"/>
                  </a:lnTo>
                  <a:lnTo>
                    <a:pt x="1061" y="5520"/>
                  </a:lnTo>
                  <a:lnTo>
                    <a:pt x="780" y="6113"/>
                  </a:lnTo>
                  <a:lnTo>
                    <a:pt x="531" y="6674"/>
                  </a:lnTo>
                  <a:lnTo>
                    <a:pt x="344" y="7267"/>
                  </a:lnTo>
                  <a:lnTo>
                    <a:pt x="188" y="7891"/>
                  </a:lnTo>
                  <a:lnTo>
                    <a:pt x="63" y="8483"/>
                  </a:lnTo>
                  <a:lnTo>
                    <a:pt x="32" y="9107"/>
                  </a:lnTo>
                  <a:lnTo>
                    <a:pt x="1" y="9731"/>
                  </a:lnTo>
                  <a:lnTo>
                    <a:pt x="63" y="10355"/>
                  </a:lnTo>
                  <a:lnTo>
                    <a:pt x="157" y="10947"/>
                  </a:lnTo>
                  <a:lnTo>
                    <a:pt x="313" y="11571"/>
                  </a:lnTo>
                  <a:lnTo>
                    <a:pt x="437" y="11134"/>
                  </a:lnTo>
                  <a:lnTo>
                    <a:pt x="562" y="10729"/>
                  </a:lnTo>
                  <a:lnTo>
                    <a:pt x="718" y="10324"/>
                  </a:lnTo>
                  <a:lnTo>
                    <a:pt x="905" y="9949"/>
                  </a:lnTo>
                  <a:lnTo>
                    <a:pt x="1124" y="9575"/>
                  </a:lnTo>
                  <a:lnTo>
                    <a:pt x="1342" y="9201"/>
                  </a:lnTo>
                  <a:lnTo>
                    <a:pt x="1560" y="8858"/>
                  </a:lnTo>
                  <a:lnTo>
                    <a:pt x="1810" y="8515"/>
                  </a:lnTo>
                  <a:lnTo>
                    <a:pt x="2340" y="7860"/>
                  </a:lnTo>
                  <a:lnTo>
                    <a:pt x="2933" y="7236"/>
                  </a:lnTo>
                  <a:lnTo>
                    <a:pt x="3556" y="6706"/>
                  </a:lnTo>
                  <a:lnTo>
                    <a:pt x="4242" y="6175"/>
                  </a:lnTo>
                  <a:lnTo>
                    <a:pt x="4960" y="5708"/>
                  </a:lnTo>
                  <a:lnTo>
                    <a:pt x="5677" y="5302"/>
                  </a:lnTo>
                  <a:lnTo>
                    <a:pt x="6457" y="4928"/>
                  </a:lnTo>
                  <a:lnTo>
                    <a:pt x="7205" y="4616"/>
                  </a:lnTo>
                  <a:lnTo>
                    <a:pt x="8016" y="4335"/>
                  </a:lnTo>
                  <a:lnTo>
                    <a:pt x="8796" y="4117"/>
                  </a:lnTo>
                  <a:lnTo>
                    <a:pt x="9576" y="3961"/>
                  </a:lnTo>
                  <a:lnTo>
                    <a:pt x="10324" y="3836"/>
                  </a:lnTo>
                  <a:lnTo>
                    <a:pt x="11260" y="3805"/>
                  </a:lnTo>
                  <a:lnTo>
                    <a:pt x="12196" y="3805"/>
                  </a:lnTo>
                  <a:lnTo>
                    <a:pt x="13100" y="3867"/>
                  </a:lnTo>
                  <a:lnTo>
                    <a:pt x="14004" y="3961"/>
                  </a:lnTo>
                  <a:lnTo>
                    <a:pt x="14878" y="4117"/>
                  </a:lnTo>
                  <a:lnTo>
                    <a:pt x="15751" y="4304"/>
                  </a:lnTo>
                  <a:lnTo>
                    <a:pt x="16593" y="4522"/>
                  </a:lnTo>
                  <a:lnTo>
                    <a:pt x="17435" y="4803"/>
                  </a:lnTo>
                  <a:lnTo>
                    <a:pt x="18277" y="5084"/>
                  </a:lnTo>
                  <a:lnTo>
                    <a:pt x="19088" y="5427"/>
                  </a:lnTo>
                  <a:lnTo>
                    <a:pt x="19899" y="5801"/>
                  </a:lnTo>
                  <a:lnTo>
                    <a:pt x="20710" y="6207"/>
                  </a:lnTo>
                  <a:lnTo>
                    <a:pt x="21490" y="6643"/>
                  </a:lnTo>
                  <a:lnTo>
                    <a:pt x="22269" y="7080"/>
                  </a:lnTo>
                  <a:lnTo>
                    <a:pt x="23049" y="7579"/>
                  </a:lnTo>
                  <a:lnTo>
                    <a:pt x="23798" y="8078"/>
                  </a:lnTo>
                  <a:lnTo>
                    <a:pt x="24546" y="8608"/>
                  </a:lnTo>
                  <a:lnTo>
                    <a:pt x="25295" y="9170"/>
                  </a:lnTo>
                  <a:lnTo>
                    <a:pt x="26761" y="10292"/>
                  </a:lnTo>
                  <a:lnTo>
                    <a:pt x="28195" y="11509"/>
                  </a:lnTo>
                  <a:lnTo>
                    <a:pt x="29630" y="12756"/>
                  </a:lnTo>
                  <a:lnTo>
                    <a:pt x="31002" y="14035"/>
                  </a:lnTo>
                  <a:lnTo>
                    <a:pt x="32375" y="15314"/>
                  </a:lnTo>
                  <a:lnTo>
                    <a:pt x="35088" y="17871"/>
                  </a:lnTo>
                  <a:lnTo>
                    <a:pt x="35088" y="17809"/>
                  </a:lnTo>
                  <a:lnTo>
                    <a:pt x="35182" y="17216"/>
                  </a:lnTo>
                  <a:lnTo>
                    <a:pt x="35213" y="16655"/>
                  </a:lnTo>
                  <a:lnTo>
                    <a:pt x="35182" y="16093"/>
                  </a:lnTo>
                  <a:lnTo>
                    <a:pt x="35088" y="15563"/>
                  </a:lnTo>
                  <a:lnTo>
                    <a:pt x="34932" y="15033"/>
                  </a:lnTo>
                  <a:lnTo>
                    <a:pt x="34714" y="14503"/>
                  </a:lnTo>
                  <a:lnTo>
                    <a:pt x="34464" y="14004"/>
                  </a:lnTo>
                  <a:lnTo>
                    <a:pt x="34152" y="13536"/>
                  </a:lnTo>
                  <a:lnTo>
                    <a:pt x="33154" y="12132"/>
                  </a:lnTo>
                  <a:lnTo>
                    <a:pt x="32156" y="10760"/>
                  </a:lnTo>
                  <a:lnTo>
                    <a:pt x="31626" y="10105"/>
                  </a:lnTo>
                  <a:lnTo>
                    <a:pt x="31065" y="9450"/>
                  </a:lnTo>
                  <a:lnTo>
                    <a:pt x="30503" y="8826"/>
                  </a:lnTo>
                  <a:lnTo>
                    <a:pt x="29911" y="8203"/>
                  </a:lnTo>
                  <a:lnTo>
                    <a:pt x="29256" y="7579"/>
                  </a:lnTo>
                  <a:lnTo>
                    <a:pt x="28601" y="6986"/>
                  </a:lnTo>
                  <a:lnTo>
                    <a:pt x="27946" y="6394"/>
                  </a:lnTo>
                  <a:lnTo>
                    <a:pt x="27260" y="5864"/>
                  </a:lnTo>
                  <a:lnTo>
                    <a:pt x="26542" y="5302"/>
                  </a:lnTo>
                  <a:lnTo>
                    <a:pt x="25825" y="4803"/>
                  </a:lnTo>
                  <a:lnTo>
                    <a:pt x="25076" y="4304"/>
                  </a:lnTo>
                  <a:lnTo>
                    <a:pt x="24328" y="3836"/>
                  </a:lnTo>
                  <a:lnTo>
                    <a:pt x="25139" y="4803"/>
                  </a:lnTo>
                  <a:lnTo>
                    <a:pt x="25887" y="5801"/>
                  </a:lnTo>
                  <a:lnTo>
                    <a:pt x="25950" y="5864"/>
                  </a:lnTo>
                  <a:lnTo>
                    <a:pt x="25981" y="5957"/>
                  </a:lnTo>
                  <a:lnTo>
                    <a:pt x="25981" y="6051"/>
                  </a:lnTo>
                  <a:lnTo>
                    <a:pt x="25950" y="6113"/>
                  </a:lnTo>
                  <a:lnTo>
                    <a:pt x="25887" y="6269"/>
                  </a:lnTo>
                  <a:lnTo>
                    <a:pt x="25763" y="6363"/>
                  </a:lnTo>
                  <a:lnTo>
                    <a:pt x="25638" y="6425"/>
                  </a:lnTo>
                  <a:lnTo>
                    <a:pt x="25451" y="6425"/>
                  </a:lnTo>
                  <a:lnTo>
                    <a:pt x="25295" y="6394"/>
                  </a:lnTo>
                  <a:lnTo>
                    <a:pt x="25232" y="6331"/>
                  </a:lnTo>
                  <a:lnTo>
                    <a:pt x="25170" y="6269"/>
                  </a:lnTo>
                  <a:lnTo>
                    <a:pt x="24421" y="5302"/>
                  </a:lnTo>
                  <a:lnTo>
                    <a:pt x="23642" y="4367"/>
                  </a:lnTo>
                  <a:lnTo>
                    <a:pt x="22831" y="3431"/>
                  </a:lnTo>
                  <a:lnTo>
                    <a:pt x="22425" y="2994"/>
                  </a:lnTo>
                  <a:lnTo>
                    <a:pt x="21958" y="2558"/>
                  </a:lnTo>
                  <a:lnTo>
                    <a:pt x="20710" y="1996"/>
                  </a:lnTo>
                  <a:lnTo>
                    <a:pt x="19431" y="1497"/>
                  </a:lnTo>
                  <a:lnTo>
                    <a:pt x="18153" y="1061"/>
                  </a:lnTo>
                  <a:lnTo>
                    <a:pt x="16811" y="686"/>
                  </a:lnTo>
                  <a:lnTo>
                    <a:pt x="16032" y="499"/>
                  </a:lnTo>
                  <a:lnTo>
                    <a:pt x="16500" y="842"/>
                  </a:lnTo>
                  <a:lnTo>
                    <a:pt x="16936" y="1185"/>
                  </a:lnTo>
                  <a:lnTo>
                    <a:pt x="16999" y="1279"/>
                  </a:lnTo>
                  <a:lnTo>
                    <a:pt x="17030" y="1341"/>
                  </a:lnTo>
                  <a:lnTo>
                    <a:pt x="17061" y="1435"/>
                  </a:lnTo>
                  <a:lnTo>
                    <a:pt x="17061" y="1497"/>
                  </a:lnTo>
                  <a:lnTo>
                    <a:pt x="17030" y="1653"/>
                  </a:lnTo>
                  <a:lnTo>
                    <a:pt x="16936" y="1809"/>
                  </a:lnTo>
                  <a:lnTo>
                    <a:pt x="16811" y="1903"/>
                  </a:lnTo>
                  <a:lnTo>
                    <a:pt x="16687" y="1965"/>
                  </a:lnTo>
                  <a:lnTo>
                    <a:pt x="16500" y="1934"/>
                  </a:lnTo>
                  <a:lnTo>
                    <a:pt x="16437" y="1903"/>
                  </a:lnTo>
                  <a:lnTo>
                    <a:pt x="16344" y="1840"/>
                  </a:lnTo>
                  <a:lnTo>
                    <a:pt x="15720" y="1341"/>
                  </a:lnTo>
                  <a:lnTo>
                    <a:pt x="15065" y="873"/>
                  </a:lnTo>
                  <a:lnTo>
                    <a:pt x="14348" y="468"/>
                  </a:lnTo>
                  <a:lnTo>
                    <a:pt x="13630" y="94"/>
                  </a:lnTo>
                  <a:lnTo>
                    <a:pt x="12663" y="31"/>
                  </a:lnTo>
                  <a:lnTo>
                    <a:pt x="1169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667;p75">
              <a:extLst>
                <a:ext uri="{FF2B5EF4-FFF2-40B4-BE49-F238E27FC236}">
                  <a16:creationId xmlns:a16="http://schemas.microsoft.com/office/drawing/2014/main" xmlns="" id="{2E4FF79B-4F22-4F50-A78C-24B766D8E9AD}"/>
                </a:ext>
              </a:extLst>
            </p:cNvPr>
            <p:cNvSpPr/>
            <p:nvPr/>
          </p:nvSpPr>
          <p:spPr>
            <a:xfrm>
              <a:off x="439275" y="3236425"/>
              <a:ext cx="869400" cy="417950"/>
            </a:xfrm>
            <a:custGeom>
              <a:avLst/>
              <a:gdLst/>
              <a:ahLst/>
              <a:cxnLst/>
              <a:rect l="l" t="t" r="r" b="b"/>
              <a:pathLst>
                <a:path w="34776" h="16718" extrusionOk="0">
                  <a:moveTo>
                    <a:pt x="10948" y="0"/>
                  </a:moveTo>
                  <a:lnTo>
                    <a:pt x="10012" y="31"/>
                  </a:lnTo>
                  <a:lnTo>
                    <a:pt x="9264" y="156"/>
                  </a:lnTo>
                  <a:lnTo>
                    <a:pt x="8484" y="312"/>
                  </a:lnTo>
                  <a:lnTo>
                    <a:pt x="7704" y="530"/>
                  </a:lnTo>
                  <a:lnTo>
                    <a:pt x="6893" y="811"/>
                  </a:lnTo>
                  <a:lnTo>
                    <a:pt x="6145" y="1123"/>
                  </a:lnTo>
                  <a:lnTo>
                    <a:pt x="5365" y="1497"/>
                  </a:lnTo>
                  <a:lnTo>
                    <a:pt x="4648" y="1903"/>
                  </a:lnTo>
                  <a:lnTo>
                    <a:pt x="3930" y="2370"/>
                  </a:lnTo>
                  <a:lnTo>
                    <a:pt x="3244" y="2901"/>
                  </a:lnTo>
                  <a:lnTo>
                    <a:pt x="2621" y="3431"/>
                  </a:lnTo>
                  <a:lnTo>
                    <a:pt x="2028" y="4055"/>
                  </a:lnTo>
                  <a:lnTo>
                    <a:pt x="1498" y="4710"/>
                  </a:lnTo>
                  <a:lnTo>
                    <a:pt x="1248" y="5053"/>
                  </a:lnTo>
                  <a:lnTo>
                    <a:pt x="1030" y="5396"/>
                  </a:lnTo>
                  <a:lnTo>
                    <a:pt x="812" y="5770"/>
                  </a:lnTo>
                  <a:lnTo>
                    <a:pt x="593" y="6144"/>
                  </a:lnTo>
                  <a:lnTo>
                    <a:pt x="406" y="6519"/>
                  </a:lnTo>
                  <a:lnTo>
                    <a:pt x="250" y="6924"/>
                  </a:lnTo>
                  <a:lnTo>
                    <a:pt x="125" y="7329"/>
                  </a:lnTo>
                  <a:lnTo>
                    <a:pt x="1" y="7766"/>
                  </a:lnTo>
                  <a:lnTo>
                    <a:pt x="157" y="8234"/>
                  </a:lnTo>
                  <a:lnTo>
                    <a:pt x="188" y="8016"/>
                  </a:lnTo>
                  <a:lnTo>
                    <a:pt x="219" y="7797"/>
                  </a:lnTo>
                  <a:lnTo>
                    <a:pt x="344" y="7361"/>
                  </a:lnTo>
                  <a:lnTo>
                    <a:pt x="531" y="6955"/>
                  </a:lnTo>
                  <a:lnTo>
                    <a:pt x="749" y="6581"/>
                  </a:lnTo>
                  <a:lnTo>
                    <a:pt x="1061" y="6207"/>
                  </a:lnTo>
                  <a:lnTo>
                    <a:pt x="1373" y="5895"/>
                  </a:lnTo>
                  <a:lnTo>
                    <a:pt x="1747" y="5614"/>
                  </a:lnTo>
                  <a:lnTo>
                    <a:pt x="2121" y="5365"/>
                  </a:lnTo>
                  <a:lnTo>
                    <a:pt x="2558" y="5146"/>
                  </a:lnTo>
                  <a:lnTo>
                    <a:pt x="3026" y="4990"/>
                  </a:lnTo>
                  <a:lnTo>
                    <a:pt x="3494" y="4866"/>
                  </a:lnTo>
                  <a:lnTo>
                    <a:pt x="3962" y="4772"/>
                  </a:lnTo>
                  <a:lnTo>
                    <a:pt x="4679" y="4211"/>
                  </a:lnTo>
                  <a:lnTo>
                    <a:pt x="5396" y="3649"/>
                  </a:lnTo>
                  <a:lnTo>
                    <a:pt x="5459" y="3618"/>
                  </a:lnTo>
                  <a:lnTo>
                    <a:pt x="5552" y="3587"/>
                  </a:lnTo>
                  <a:lnTo>
                    <a:pt x="5708" y="3587"/>
                  </a:lnTo>
                  <a:lnTo>
                    <a:pt x="5864" y="3649"/>
                  </a:lnTo>
                  <a:lnTo>
                    <a:pt x="5989" y="3774"/>
                  </a:lnTo>
                  <a:lnTo>
                    <a:pt x="6051" y="3930"/>
                  </a:lnTo>
                  <a:lnTo>
                    <a:pt x="6051" y="4117"/>
                  </a:lnTo>
                  <a:lnTo>
                    <a:pt x="5989" y="4273"/>
                  </a:lnTo>
                  <a:lnTo>
                    <a:pt x="5864" y="4398"/>
                  </a:lnTo>
                  <a:lnTo>
                    <a:pt x="5459" y="4678"/>
                  </a:lnTo>
                  <a:lnTo>
                    <a:pt x="5677" y="4678"/>
                  </a:lnTo>
                  <a:lnTo>
                    <a:pt x="6737" y="4741"/>
                  </a:lnTo>
                  <a:lnTo>
                    <a:pt x="7767" y="4866"/>
                  </a:lnTo>
                  <a:lnTo>
                    <a:pt x="8796" y="5053"/>
                  </a:lnTo>
                  <a:lnTo>
                    <a:pt x="9825" y="5302"/>
                  </a:lnTo>
                  <a:lnTo>
                    <a:pt x="10698" y="4897"/>
                  </a:lnTo>
                  <a:lnTo>
                    <a:pt x="11572" y="4522"/>
                  </a:lnTo>
                  <a:lnTo>
                    <a:pt x="12507" y="4211"/>
                  </a:lnTo>
                  <a:lnTo>
                    <a:pt x="13443" y="3961"/>
                  </a:lnTo>
                  <a:lnTo>
                    <a:pt x="13537" y="3930"/>
                  </a:lnTo>
                  <a:lnTo>
                    <a:pt x="13630" y="3930"/>
                  </a:lnTo>
                  <a:lnTo>
                    <a:pt x="13786" y="3992"/>
                  </a:lnTo>
                  <a:lnTo>
                    <a:pt x="13911" y="4117"/>
                  </a:lnTo>
                  <a:lnTo>
                    <a:pt x="13973" y="4273"/>
                  </a:lnTo>
                  <a:lnTo>
                    <a:pt x="14004" y="4429"/>
                  </a:lnTo>
                  <a:lnTo>
                    <a:pt x="13973" y="4585"/>
                  </a:lnTo>
                  <a:lnTo>
                    <a:pt x="13942" y="4647"/>
                  </a:lnTo>
                  <a:lnTo>
                    <a:pt x="13880" y="4678"/>
                  </a:lnTo>
                  <a:lnTo>
                    <a:pt x="13786" y="4741"/>
                  </a:lnTo>
                  <a:lnTo>
                    <a:pt x="13692" y="4772"/>
                  </a:lnTo>
                  <a:lnTo>
                    <a:pt x="13006" y="4959"/>
                  </a:lnTo>
                  <a:lnTo>
                    <a:pt x="12351" y="5177"/>
                  </a:lnTo>
                  <a:lnTo>
                    <a:pt x="11665" y="5396"/>
                  </a:lnTo>
                  <a:lnTo>
                    <a:pt x="11010" y="5676"/>
                  </a:lnTo>
                  <a:lnTo>
                    <a:pt x="11696" y="5926"/>
                  </a:lnTo>
                  <a:lnTo>
                    <a:pt x="12351" y="6175"/>
                  </a:lnTo>
                  <a:lnTo>
                    <a:pt x="13006" y="6456"/>
                  </a:lnTo>
                  <a:lnTo>
                    <a:pt x="13630" y="6768"/>
                  </a:lnTo>
                  <a:lnTo>
                    <a:pt x="14909" y="7423"/>
                  </a:lnTo>
                  <a:lnTo>
                    <a:pt x="16156" y="8109"/>
                  </a:lnTo>
                  <a:lnTo>
                    <a:pt x="17030" y="8671"/>
                  </a:lnTo>
                  <a:lnTo>
                    <a:pt x="17903" y="9232"/>
                  </a:lnTo>
                  <a:lnTo>
                    <a:pt x="19587" y="10386"/>
                  </a:lnTo>
                  <a:lnTo>
                    <a:pt x="20336" y="10292"/>
                  </a:lnTo>
                  <a:lnTo>
                    <a:pt x="21084" y="10230"/>
                  </a:lnTo>
                  <a:lnTo>
                    <a:pt x="21833" y="10199"/>
                  </a:lnTo>
                  <a:lnTo>
                    <a:pt x="22581" y="10168"/>
                  </a:lnTo>
                  <a:lnTo>
                    <a:pt x="22706" y="10199"/>
                  </a:lnTo>
                  <a:lnTo>
                    <a:pt x="22768" y="10230"/>
                  </a:lnTo>
                  <a:lnTo>
                    <a:pt x="22924" y="10324"/>
                  </a:lnTo>
                  <a:lnTo>
                    <a:pt x="23018" y="10448"/>
                  </a:lnTo>
                  <a:lnTo>
                    <a:pt x="23049" y="10604"/>
                  </a:lnTo>
                  <a:lnTo>
                    <a:pt x="23018" y="10760"/>
                  </a:lnTo>
                  <a:lnTo>
                    <a:pt x="22955" y="10916"/>
                  </a:lnTo>
                  <a:lnTo>
                    <a:pt x="22893" y="10978"/>
                  </a:lnTo>
                  <a:lnTo>
                    <a:pt x="22831" y="11010"/>
                  </a:lnTo>
                  <a:lnTo>
                    <a:pt x="22737" y="11041"/>
                  </a:lnTo>
                  <a:lnTo>
                    <a:pt x="22644" y="11041"/>
                  </a:lnTo>
                  <a:lnTo>
                    <a:pt x="21646" y="11072"/>
                  </a:lnTo>
                  <a:lnTo>
                    <a:pt x="20648" y="11134"/>
                  </a:lnTo>
                  <a:lnTo>
                    <a:pt x="22644" y="12600"/>
                  </a:lnTo>
                  <a:lnTo>
                    <a:pt x="24640" y="14035"/>
                  </a:lnTo>
                  <a:lnTo>
                    <a:pt x="25669" y="13879"/>
                  </a:lnTo>
                  <a:lnTo>
                    <a:pt x="26698" y="13785"/>
                  </a:lnTo>
                  <a:lnTo>
                    <a:pt x="27727" y="13723"/>
                  </a:lnTo>
                  <a:lnTo>
                    <a:pt x="28757" y="13754"/>
                  </a:lnTo>
                  <a:lnTo>
                    <a:pt x="28850" y="13754"/>
                  </a:lnTo>
                  <a:lnTo>
                    <a:pt x="28944" y="13785"/>
                  </a:lnTo>
                  <a:lnTo>
                    <a:pt x="29100" y="13879"/>
                  </a:lnTo>
                  <a:lnTo>
                    <a:pt x="29162" y="14035"/>
                  </a:lnTo>
                  <a:lnTo>
                    <a:pt x="29193" y="14191"/>
                  </a:lnTo>
                  <a:lnTo>
                    <a:pt x="29193" y="14347"/>
                  </a:lnTo>
                  <a:lnTo>
                    <a:pt x="29131" y="14472"/>
                  </a:lnTo>
                  <a:lnTo>
                    <a:pt x="29068" y="14534"/>
                  </a:lnTo>
                  <a:lnTo>
                    <a:pt x="29006" y="14565"/>
                  </a:lnTo>
                  <a:lnTo>
                    <a:pt x="28912" y="14596"/>
                  </a:lnTo>
                  <a:lnTo>
                    <a:pt x="27228" y="14596"/>
                  </a:lnTo>
                  <a:lnTo>
                    <a:pt x="26449" y="14659"/>
                  </a:lnTo>
                  <a:lnTo>
                    <a:pt x="25669" y="14752"/>
                  </a:lnTo>
                  <a:lnTo>
                    <a:pt x="26605" y="15345"/>
                  </a:lnTo>
                  <a:lnTo>
                    <a:pt x="27104" y="15626"/>
                  </a:lnTo>
                  <a:lnTo>
                    <a:pt x="27603" y="15875"/>
                  </a:lnTo>
                  <a:lnTo>
                    <a:pt x="28102" y="16125"/>
                  </a:lnTo>
                  <a:lnTo>
                    <a:pt x="28632" y="16312"/>
                  </a:lnTo>
                  <a:lnTo>
                    <a:pt x="29162" y="16499"/>
                  </a:lnTo>
                  <a:lnTo>
                    <a:pt x="29723" y="16624"/>
                  </a:lnTo>
                  <a:lnTo>
                    <a:pt x="30098" y="16686"/>
                  </a:lnTo>
                  <a:lnTo>
                    <a:pt x="30472" y="16717"/>
                  </a:lnTo>
                  <a:lnTo>
                    <a:pt x="30877" y="16717"/>
                  </a:lnTo>
                  <a:lnTo>
                    <a:pt x="31252" y="16686"/>
                  </a:lnTo>
                  <a:lnTo>
                    <a:pt x="31657" y="16624"/>
                  </a:lnTo>
                  <a:lnTo>
                    <a:pt x="32031" y="16561"/>
                  </a:lnTo>
                  <a:lnTo>
                    <a:pt x="32437" y="16436"/>
                  </a:lnTo>
                  <a:lnTo>
                    <a:pt x="32780" y="16312"/>
                  </a:lnTo>
                  <a:lnTo>
                    <a:pt x="33123" y="16125"/>
                  </a:lnTo>
                  <a:lnTo>
                    <a:pt x="33466" y="15937"/>
                  </a:lnTo>
                  <a:lnTo>
                    <a:pt x="33778" y="15688"/>
                  </a:lnTo>
                  <a:lnTo>
                    <a:pt x="34027" y="15438"/>
                  </a:lnTo>
                  <a:lnTo>
                    <a:pt x="34277" y="15127"/>
                  </a:lnTo>
                  <a:lnTo>
                    <a:pt x="34495" y="14815"/>
                  </a:lnTo>
                  <a:lnTo>
                    <a:pt x="34651" y="14440"/>
                  </a:lnTo>
                  <a:lnTo>
                    <a:pt x="34776" y="14066"/>
                  </a:lnTo>
                  <a:lnTo>
                    <a:pt x="32063" y="11509"/>
                  </a:lnTo>
                  <a:lnTo>
                    <a:pt x="30690" y="10230"/>
                  </a:lnTo>
                  <a:lnTo>
                    <a:pt x="29318" y="8951"/>
                  </a:lnTo>
                  <a:lnTo>
                    <a:pt x="27883" y="7704"/>
                  </a:lnTo>
                  <a:lnTo>
                    <a:pt x="26449" y="6487"/>
                  </a:lnTo>
                  <a:lnTo>
                    <a:pt x="24983" y="5365"/>
                  </a:lnTo>
                  <a:lnTo>
                    <a:pt x="24234" y="4803"/>
                  </a:lnTo>
                  <a:lnTo>
                    <a:pt x="23486" y="4273"/>
                  </a:lnTo>
                  <a:lnTo>
                    <a:pt x="22737" y="3774"/>
                  </a:lnTo>
                  <a:lnTo>
                    <a:pt x="21957" y="3275"/>
                  </a:lnTo>
                  <a:lnTo>
                    <a:pt x="21178" y="2838"/>
                  </a:lnTo>
                  <a:lnTo>
                    <a:pt x="20398" y="2402"/>
                  </a:lnTo>
                  <a:lnTo>
                    <a:pt x="19587" y="1996"/>
                  </a:lnTo>
                  <a:lnTo>
                    <a:pt x="18776" y="1622"/>
                  </a:lnTo>
                  <a:lnTo>
                    <a:pt x="17965" y="1279"/>
                  </a:lnTo>
                  <a:lnTo>
                    <a:pt x="17123" y="998"/>
                  </a:lnTo>
                  <a:lnTo>
                    <a:pt x="16281" y="717"/>
                  </a:lnTo>
                  <a:lnTo>
                    <a:pt x="15439" y="499"/>
                  </a:lnTo>
                  <a:lnTo>
                    <a:pt x="14566" y="312"/>
                  </a:lnTo>
                  <a:lnTo>
                    <a:pt x="13692" y="156"/>
                  </a:lnTo>
                  <a:lnTo>
                    <a:pt x="12788" y="62"/>
                  </a:lnTo>
                  <a:lnTo>
                    <a:pt x="1188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668;p75">
              <a:extLst>
                <a:ext uri="{FF2B5EF4-FFF2-40B4-BE49-F238E27FC236}">
                  <a16:creationId xmlns:a16="http://schemas.microsoft.com/office/drawing/2014/main" xmlns="" id="{0B11D313-631D-4B17-B4EA-AD33FAA5152C}"/>
                </a:ext>
              </a:extLst>
            </p:cNvPr>
            <p:cNvSpPr/>
            <p:nvPr/>
          </p:nvSpPr>
          <p:spPr>
            <a:xfrm>
              <a:off x="590550" y="3227850"/>
              <a:ext cx="800000" cy="431200"/>
            </a:xfrm>
            <a:custGeom>
              <a:avLst/>
              <a:gdLst/>
              <a:ahLst/>
              <a:cxnLst/>
              <a:rect l="l" t="t" r="r" b="b"/>
              <a:pathLst>
                <a:path w="32000" h="17248" extrusionOk="0">
                  <a:moveTo>
                    <a:pt x="5115" y="0"/>
                  </a:moveTo>
                  <a:lnTo>
                    <a:pt x="4335" y="62"/>
                  </a:lnTo>
                  <a:lnTo>
                    <a:pt x="3587" y="187"/>
                  </a:lnTo>
                  <a:lnTo>
                    <a:pt x="2838" y="343"/>
                  </a:lnTo>
                  <a:lnTo>
                    <a:pt x="2090" y="593"/>
                  </a:lnTo>
                  <a:lnTo>
                    <a:pt x="1404" y="873"/>
                  </a:lnTo>
                  <a:lnTo>
                    <a:pt x="718" y="1248"/>
                  </a:lnTo>
                  <a:lnTo>
                    <a:pt x="375" y="1435"/>
                  </a:lnTo>
                  <a:lnTo>
                    <a:pt x="63" y="1653"/>
                  </a:lnTo>
                  <a:lnTo>
                    <a:pt x="31" y="1715"/>
                  </a:lnTo>
                  <a:lnTo>
                    <a:pt x="0" y="1747"/>
                  </a:lnTo>
                  <a:lnTo>
                    <a:pt x="31" y="1809"/>
                  </a:lnTo>
                  <a:lnTo>
                    <a:pt x="125" y="1871"/>
                  </a:lnTo>
                  <a:lnTo>
                    <a:pt x="156" y="1871"/>
                  </a:lnTo>
                  <a:lnTo>
                    <a:pt x="219" y="1840"/>
                  </a:lnTo>
                  <a:lnTo>
                    <a:pt x="530" y="1622"/>
                  </a:lnTo>
                  <a:lnTo>
                    <a:pt x="874" y="1404"/>
                  </a:lnTo>
                  <a:lnTo>
                    <a:pt x="1217" y="1216"/>
                  </a:lnTo>
                  <a:lnTo>
                    <a:pt x="1560" y="1060"/>
                  </a:lnTo>
                  <a:lnTo>
                    <a:pt x="2277" y="780"/>
                  </a:lnTo>
                  <a:lnTo>
                    <a:pt x="2994" y="530"/>
                  </a:lnTo>
                  <a:lnTo>
                    <a:pt x="3743" y="374"/>
                  </a:lnTo>
                  <a:lnTo>
                    <a:pt x="4523" y="281"/>
                  </a:lnTo>
                  <a:lnTo>
                    <a:pt x="5271" y="218"/>
                  </a:lnTo>
                  <a:lnTo>
                    <a:pt x="6051" y="218"/>
                  </a:lnTo>
                  <a:lnTo>
                    <a:pt x="6831" y="281"/>
                  </a:lnTo>
                  <a:lnTo>
                    <a:pt x="7704" y="405"/>
                  </a:lnTo>
                  <a:lnTo>
                    <a:pt x="8546" y="593"/>
                  </a:lnTo>
                  <a:lnTo>
                    <a:pt x="9388" y="811"/>
                  </a:lnTo>
                  <a:lnTo>
                    <a:pt x="10230" y="1092"/>
                  </a:lnTo>
                  <a:lnTo>
                    <a:pt x="11041" y="1435"/>
                  </a:lnTo>
                  <a:lnTo>
                    <a:pt x="11852" y="1778"/>
                  </a:lnTo>
                  <a:lnTo>
                    <a:pt x="12632" y="2183"/>
                  </a:lnTo>
                  <a:lnTo>
                    <a:pt x="13411" y="2589"/>
                  </a:lnTo>
                  <a:lnTo>
                    <a:pt x="14253" y="3057"/>
                  </a:lnTo>
                  <a:lnTo>
                    <a:pt x="15064" y="3556"/>
                  </a:lnTo>
                  <a:lnTo>
                    <a:pt x="16686" y="4585"/>
                  </a:lnTo>
                  <a:lnTo>
                    <a:pt x="18277" y="5676"/>
                  </a:lnTo>
                  <a:lnTo>
                    <a:pt x="19836" y="6799"/>
                  </a:lnTo>
                  <a:lnTo>
                    <a:pt x="21427" y="7984"/>
                  </a:lnTo>
                  <a:lnTo>
                    <a:pt x="22986" y="9201"/>
                  </a:lnTo>
                  <a:lnTo>
                    <a:pt x="24514" y="10448"/>
                  </a:lnTo>
                  <a:lnTo>
                    <a:pt x="26012" y="11727"/>
                  </a:lnTo>
                  <a:lnTo>
                    <a:pt x="27509" y="13037"/>
                  </a:lnTo>
                  <a:lnTo>
                    <a:pt x="28974" y="14409"/>
                  </a:lnTo>
                  <a:lnTo>
                    <a:pt x="30409" y="15813"/>
                  </a:lnTo>
                  <a:lnTo>
                    <a:pt x="31813" y="17216"/>
                  </a:lnTo>
                  <a:lnTo>
                    <a:pt x="31844" y="17247"/>
                  </a:lnTo>
                  <a:lnTo>
                    <a:pt x="31906" y="17247"/>
                  </a:lnTo>
                  <a:lnTo>
                    <a:pt x="31969" y="17216"/>
                  </a:lnTo>
                  <a:lnTo>
                    <a:pt x="32000" y="17154"/>
                  </a:lnTo>
                  <a:lnTo>
                    <a:pt x="32000" y="17123"/>
                  </a:lnTo>
                  <a:lnTo>
                    <a:pt x="32000" y="17060"/>
                  </a:lnTo>
                  <a:lnTo>
                    <a:pt x="31282" y="16374"/>
                  </a:lnTo>
                  <a:lnTo>
                    <a:pt x="29879" y="14939"/>
                  </a:lnTo>
                  <a:lnTo>
                    <a:pt x="28413" y="13567"/>
                  </a:lnTo>
                  <a:lnTo>
                    <a:pt x="26916" y="12195"/>
                  </a:lnTo>
                  <a:lnTo>
                    <a:pt x="25388" y="10885"/>
                  </a:lnTo>
                  <a:lnTo>
                    <a:pt x="23860" y="9575"/>
                  </a:lnTo>
                  <a:lnTo>
                    <a:pt x="22269" y="8327"/>
                  </a:lnTo>
                  <a:lnTo>
                    <a:pt x="20647" y="7111"/>
                  </a:lnTo>
                  <a:lnTo>
                    <a:pt x="19025" y="5926"/>
                  </a:lnTo>
                  <a:lnTo>
                    <a:pt x="17435" y="4834"/>
                  </a:lnTo>
                  <a:lnTo>
                    <a:pt x="15844" y="3774"/>
                  </a:lnTo>
                  <a:lnTo>
                    <a:pt x="15002" y="3244"/>
                  </a:lnTo>
                  <a:lnTo>
                    <a:pt x="14191" y="2745"/>
                  </a:lnTo>
                  <a:lnTo>
                    <a:pt x="13349" y="2277"/>
                  </a:lnTo>
                  <a:lnTo>
                    <a:pt x="12507" y="1840"/>
                  </a:lnTo>
                  <a:lnTo>
                    <a:pt x="11727" y="1466"/>
                  </a:lnTo>
                  <a:lnTo>
                    <a:pt x="10916" y="1123"/>
                  </a:lnTo>
                  <a:lnTo>
                    <a:pt x="10105" y="811"/>
                  </a:lnTo>
                  <a:lnTo>
                    <a:pt x="9294" y="561"/>
                  </a:lnTo>
                  <a:lnTo>
                    <a:pt x="8452" y="312"/>
                  </a:lnTo>
                  <a:lnTo>
                    <a:pt x="7610" y="156"/>
                  </a:lnTo>
                  <a:lnTo>
                    <a:pt x="6737" y="31"/>
                  </a:lnTo>
                  <a:lnTo>
                    <a:pt x="589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669;p75">
              <a:extLst>
                <a:ext uri="{FF2B5EF4-FFF2-40B4-BE49-F238E27FC236}">
                  <a16:creationId xmlns:a16="http://schemas.microsoft.com/office/drawing/2014/main" xmlns="" id="{25CF5C1C-E88D-448A-BCD3-159CFB6831EF}"/>
                </a:ext>
              </a:extLst>
            </p:cNvPr>
            <p:cNvSpPr/>
            <p:nvPr/>
          </p:nvSpPr>
          <p:spPr>
            <a:xfrm>
              <a:off x="652925" y="3188075"/>
              <a:ext cx="99825" cy="99825"/>
            </a:xfrm>
            <a:custGeom>
              <a:avLst/>
              <a:gdLst/>
              <a:ahLst/>
              <a:cxnLst/>
              <a:rect l="l" t="t" r="r" b="b"/>
              <a:pathLst>
                <a:path w="3993" h="3993" extrusionOk="0">
                  <a:moveTo>
                    <a:pt x="63" y="0"/>
                  </a:moveTo>
                  <a:lnTo>
                    <a:pt x="0" y="63"/>
                  </a:lnTo>
                  <a:lnTo>
                    <a:pt x="0" y="156"/>
                  </a:lnTo>
                  <a:lnTo>
                    <a:pt x="32" y="188"/>
                  </a:lnTo>
                  <a:lnTo>
                    <a:pt x="63" y="219"/>
                  </a:lnTo>
                  <a:lnTo>
                    <a:pt x="3556" y="1716"/>
                  </a:lnTo>
                  <a:lnTo>
                    <a:pt x="3088" y="1903"/>
                  </a:lnTo>
                  <a:lnTo>
                    <a:pt x="2620" y="2090"/>
                  </a:lnTo>
                  <a:lnTo>
                    <a:pt x="2152" y="2308"/>
                  </a:lnTo>
                  <a:lnTo>
                    <a:pt x="1716" y="2558"/>
                  </a:lnTo>
                  <a:lnTo>
                    <a:pt x="1310" y="2807"/>
                  </a:lnTo>
                  <a:lnTo>
                    <a:pt x="905" y="3119"/>
                  </a:lnTo>
                  <a:lnTo>
                    <a:pt x="499" y="3431"/>
                  </a:lnTo>
                  <a:lnTo>
                    <a:pt x="125" y="3774"/>
                  </a:lnTo>
                  <a:lnTo>
                    <a:pt x="125" y="3837"/>
                  </a:lnTo>
                  <a:lnTo>
                    <a:pt x="94" y="3868"/>
                  </a:lnTo>
                  <a:lnTo>
                    <a:pt x="125" y="3961"/>
                  </a:lnTo>
                  <a:lnTo>
                    <a:pt x="219" y="3993"/>
                  </a:lnTo>
                  <a:lnTo>
                    <a:pt x="250" y="3993"/>
                  </a:lnTo>
                  <a:lnTo>
                    <a:pt x="281" y="3961"/>
                  </a:lnTo>
                  <a:lnTo>
                    <a:pt x="686" y="3587"/>
                  </a:lnTo>
                  <a:lnTo>
                    <a:pt x="1092" y="3275"/>
                  </a:lnTo>
                  <a:lnTo>
                    <a:pt x="1529" y="2963"/>
                  </a:lnTo>
                  <a:lnTo>
                    <a:pt x="1965" y="2683"/>
                  </a:lnTo>
                  <a:lnTo>
                    <a:pt x="2433" y="2433"/>
                  </a:lnTo>
                  <a:lnTo>
                    <a:pt x="2901" y="2215"/>
                  </a:lnTo>
                  <a:lnTo>
                    <a:pt x="3400" y="2028"/>
                  </a:lnTo>
                  <a:lnTo>
                    <a:pt x="3899" y="1872"/>
                  </a:lnTo>
                  <a:lnTo>
                    <a:pt x="3992" y="1809"/>
                  </a:lnTo>
                  <a:lnTo>
                    <a:pt x="3992" y="1747"/>
                  </a:lnTo>
                  <a:lnTo>
                    <a:pt x="3992" y="1685"/>
                  </a:lnTo>
                  <a:lnTo>
                    <a:pt x="3930" y="1653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670;p75">
              <a:extLst>
                <a:ext uri="{FF2B5EF4-FFF2-40B4-BE49-F238E27FC236}">
                  <a16:creationId xmlns:a16="http://schemas.microsoft.com/office/drawing/2014/main" xmlns="" id="{F33456C0-6017-43AF-87EC-0A2270EB76BB}"/>
                </a:ext>
              </a:extLst>
            </p:cNvPr>
            <p:cNvSpPr/>
            <p:nvPr/>
          </p:nvSpPr>
          <p:spPr>
            <a:xfrm>
              <a:off x="855650" y="3227850"/>
              <a:ext cx="186375" cy="135675"/>
            </a:xfrm>
            <a:custGeom>
              <a:avLst/>
              <a:gdLst/>
              <a:ahLst/>
              <a:cxnLst/>
              <a:rect l="l" t="t" r="r" b="b"/>
              <a:pathLst>
                <a:path w="7455" h="5427" extrusionOk="0">
                  <a:moveTo>
                    <a:pt x="1965" y="0"/>
                  </a:moveTo>
                  <a:lnTo>
                    <a:pt x="1903" y="62"/>
                  </a:lnTo>
                  <a:lnTo>
                    <a:pt x="1872" y="156"/>
                  </a:lnTo>
                  <a:lnTo>
                    <a:pt x="1872" y="187"/>
                  </a:lnTo>
                  <a:lnTo>
                    <a:pt x="1903" y="218"/>
                  </a:lnTo>
                  <a:lnTo>
                    <a:pt x="2589" y="717"/>
                  </a:lnTo>
                  <a:lnTo>
                    <a:pt x="3244" y="1216"/>
                  </a:lnTo>
                  <a:lnTo>
                    <a:pt x="3743" y="1653"/>
                  </a:lnTo>
                  <a:lnTo>
                    <a:pt x="4273" y="2121"/>
                  </a:lnTo>
                  <a:lnTo>
                    <a:pt x="4772" y="2589"/>
                  </a:lnTo>
                  <a:lnTo>
                    <a:pt x="5240" y="3057"/>
                  </a:lnTo>
                  <a:lnTo>
                    <a:pt x="5708" y="3556"/>
                  </a:lnTo>
                  <a:lnTo>
                    <a:pt x="6176" y="4055"/>
                  </a:lnTo>
                  <a:lnTo>
                    <a:pt x="6612" y="4585"/>
                  </a:lnTo>
                  <a:lnTo>
                    <a:pt x="7049" y="5115"/>
                  </a:lnTo>
                  <a:lnTo>
                    <a:pt x="5801" y="4834"/>
                  </a:lnTo>
                  <a:lnTo>
                    <a:pt x="5115" y="4678"/>
                  </a:lnTo>
                  <a:lnTo>
                    <a:pt x="4398" y="4585"/>
                  </a:lnTo>
                  <a:lnTo>
                    <a:pt x="3681" y="4460"/>
                  </a:lnTo>
                  <a:lnTo>
                    <a:pt x="2994" y="4398"/>
                  </a:lnTo>
                  <a:lnTo>
                    <a:pt x="2277" y="4335"/>
                  </a:lnTo>
                  <a:lnTo>
                    <a:pt x="1560" y="4304"/>
                  </a:lnTo>
                  <a:lnTo>
                    <a:pt x="63" y="4304"/>
                  </a:lnTo>
                  <a:lnTo>
                    <a:pt x="32" y="4335"/>
                  </a:lnTo>
                  <a:lnTo>
                    <a:pt x="0" y="4429"/>
                  </a:lnTo>
                  <a:lnTo>
                    <a:pt x="32" y="4491"/>
                  </a:lnTo>
                  <a:lnTo>
                    <a:pt x="63" y="4522"/>
                  </a:lnTo>
                  <a:lnTo>
                    <a:pt x="94" y="4554"/>
                  </a:lnTo>
                  <a:lnTo>
                    <a:pt x="905" y="4522"/>
                  </a:lnTo>
                  <a:lnTo>
                    <a:pt x="1716" y="4554"/>
                  </a:lnTo>
                  <a:lnTo>
                    <a:pt x="2402" y="4585"/>
                  </a:lnTo>
                  <a:lnTo>
                    <a:pt x="3119" y="4647"/>
                  </a:lnTo>
                  <a:lnTo>
                    <a:pt x="3837" y="4741"/>
                  </a:lnTo>
                  <a:lnTo>
                    <a:pt x="4523" y="4834"/>
                  </a:lnTo>
                  <a:lnTo>
                    <a:pt x="5240" y="4959"/>
                  </a:lnTo>
                  <a:lnTo>
                    <a:pt x="5926" y="5084"/>
                  </a:lnTo>
                  <a:lnTo>
                    <a:pt x="6612" y="5240"/>
                  </a:lnTo>
                  <a:lnTo>
                    <a:pt x="7299" y="5427"/>
                  </a:lnTo>
                  <a:lnTo>
                    <a:pt x="7392" y="5427"/>
                  </a:lnTo>
                  <a:lnTo>
                    <a:pt x="7423" y="5364"/>
                  </a:lnTo>
                  <a:lnTo>
                    <a:pt x="7454" y="5302"/>
                  </a:lnTo>
                  <a:lnTo>
                    <a:pt x="7423" y="5240"/>
                  </a:lnTo>
                  <a:lnTo>
                    <a:pt x="6924" y="4585"/>
                  </a:lnTo>
                  <a:lnTo>
                    <a:pt x="6363" y="3930"/>
                  </a:lnTo>
                  <a:lnTo>
                    <a:pt x="5895" y="3400"/>
                  </a:lnTo>
                  <a:lnTo>
                    <a:pt x="5396" y="2869"/>
                  </a:lnTo>
                  <a:lnTo>
                    <a:pt x="4866" y="2339"/>
                  </a:lnTo>
                  <a:lnTo>
                    <a:pt x="4336" y="1840"/>
                  </a:lnTo>
                  <a:lnTo>
                    <a:pt x="3774" y="1372"/>
                  </a:lnTo>
                  <a:lnTo>
                    <a:pt x="3213" y="905"/>
                  </a:lnTo>
                  <a:lnTo>
                    <a:pt x="2651" y="468"/>
                  </a:lnTo>
                  <a:lnTo>
                    <a:pt x="2059" y="31"/>
                  </a:lnTo>
                  <a:lnTo>
                    <a:pt x="199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671;p75">
              <a:extLst>
                <a:ext uri="{FF2B5EF4-FFF2-40B4-BE49-F238E27FC236}">
                  <a16:creationId xmlns:a16="http://schemas.microsoft.com/office/drawing/2014/main" xmlns="" id="{7D9D435C-1BF0-423A-BDB0-B32E612FDB31}"/>
                </a:ext>
              </a:extLst>
            </p:cNvPr>
            <p:cNvSpPr/>
            <p:nvPr/>
          </p:nvSpPr>
          <p:spPr>
            <a:xfrm>
              <a:off x="1068500" y="3367400"/>
              <a:ext cx="170800" cy="148950"/>
            </a:xfrm>
            <a:custGeom>
              <a:avLst/>
              <a:gdLst/>
              <a:ahLst/>
              <a:cxnLst/>
              <a:rect l="l" t="t" r="r" b="b"/>
              <a:pathLst>
                <a:path w="6832" h="5958" extrusionOk="0">
                  <a:moveTo>
                    <a:pt x="3026" y="1"/>
                  </a:moveTo>
                  <a:lnTo>
                    <a:pt x="2933" y="32"/>
                  </a:lnTo>
                  <a:lnTo>
                    <a:pt x="2901" y="94"/>
                  </a:lnTo>
                  <a:lnTo>
                    <a:pt x="2901" y="126"/>
                  </a:lnTo>
                  <a:lnTo>
                    <a:pt x="2901" y="188"/>
                  </a:lnTo>
                  <a:lnTo>
                    <a:pt x="3899" y="1467"/>
                  </a:lnTo>
                  <a:lnTo>
                    <a:pt x="4804" y="2808"/>
                  </a:lnTo>
                  <a:lnTo>
                    <a:pt x="5677" y="4211"/>
                  </a:lnTo>
                  <a:lnTo>
                    <a:pt x="6457" y="5615"/>
                  </a:lnTo>
                  <a:lnTo>
                    <a:pt x="5896" y="5396"/>
                  </a:lnTo>
                  <a:lnTo>
                    <a:pt x="5365" y="5178"/>
                  </a:lnTo>
                  <a:lnTo>
                    <a:pt x="4710" y="4991"/>
                  </a:lnTo>
                  <a:lnTo>
                    <a:pt x="4087" y="4804"/>
                  </a:lnTo>
                  <a:lnTo>
                    <a:pt x="3432" y="4648"/>
                  </a:lnTo>
                  <a:lnTo>
                    <a:pt x="2777" y="4523"/>
                  </a:lnTo>
                  <a:lnTo>
                    <a:pt x="2122" y="4430"/>
                  </a:lnTo>
                  <a:lnTo>
                    <a:pt x="1467" y="4367"/>
                  </a:lnTo>
                  <a:lnTo>
                    <a:pt x="812" y="4305"/>
                  </a:lnTo>
                  <a:lnTo>
                    <a:pt x="94" y="4305"/>
                  </a:lnTo>
                  <a:lnTo>
                    <a:pt x="63" y="4336"/>
                  </a:lnTo>
                  <a:lnTo>
                    <a:pt x="1" y="4398"/>
                  </a:lnTo>
                  <a:lnTo>
                    <a:pt x="32" y="4492"/>
                  </a:lnTo>
                  <a:lnTo>
                    <a:pt x="63" y="4523"/>
                  </a:lnTo>
                  <a:lnTo>
                    <a:pt x="126" y="4523"/>
                  </a:lnTo>
                  <a:lnTo>
                    <a:pt x="843" y="4554"/>
                  </a:lnTo>
                  <a:lnTo>
                    <a:pt x="1591" y="4617"/>
                  </a:lnTo>
                  <a:lnTo>
                    <a:pt x="2246" y="4679"/>
                  </a:lnTo>
                  <a:lnTo>
                    <a:pt x="2901" y="4773"/>
                  </a:lnTo>
                  <a:lnTo>
                    <a:pt x="3556" y="4929"/>
                  </a:lnTo>
                  <a:lnTo>
                    <a:pt x="4180" y="5085"/>
                  </a:lnTo>
                  <a:lnTo>
                    <a:pt x="4835" y="5272"/>
                  </a:lnTo>
                  <a:lnTo>
                    <a:pt x="5459" y="5459"/>
                  </a:lnTo>
                  <a:lnTo>
                    <a:pt x="6083" y="5708"/>
                  </a:lnTo>
                  <a:lnTo>
                    <a:pt x="6675" y="5958"/>
                  </a:lnTo>
                  <a:lnTo>
                    <a:pt x="6738" y="5958"/>
                  </a:lnTo>
                  <a:lnTo>
                    <a:pt x="6800" y="5927"/>
                  </a:lnTo>
                  <a:lnTo>
                    <a:pt x="6831" y="5864"/>
                  </a:lnTo>
                  <a:lnTo>
                    <a:pt x="6831" y="5802"/>
                  </a:lnTo>
                  <a:lnTo>
                    <a:pt x="6426" y="5053"/>
                  </a:lnTo>
                  <a:lnTo>
                    <a:pt x="5989" y="4305"/>
                  </a:lnTo>
                  <a:lnTo>
                    <a:pt x="5552" y="3556"/>
                  </a:lnTo>
                  <a:lnTo>
                    <a:pt x="5085" y="2839"/>
                  </a:lnTo>
                  <a:lnTo>
                    <a:pt x="4617" y="2122"/>
                  </a:lnTo>
                  <a:lnTo>
                    <a:pt x="4118" y="1404"/>
                  </a:lnTo>
                  <a:lnTo>
                    <a:pt x="3619" y="718"/>
                  </a:lnTo>
                  <a:lnTo>
                    <a:pt x="3089" y="32"/>
                  </a:lnTo>
                  <a:lnTo>
                    <a:pt x="305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672;p75">
              <a:extLst>
                <a:ext uri="{FF2B5EF4-FFF2-40B4-BE49-F238E27FC236}">
                  <a16:creationId xmlns:a16="http://schemas.microsoft.com/office/drawing/2014/main" xmlns="" id="{1493692A-22AC-4328-8155-FD5B712AEC42}"/>
                </a:ext>
              </a:extLst>
            </p:cNvPr>
            <p:cNvSpPr/>
            <p:nvPr/>
          </p:nvSpPr>
          <p:spPr>
            <a:xfrm>
              <a:off x="471250" y="2375625"/>
              <a:ext cx="777400" cy="651850"/>
            </a:xfrm>
            <a:custGeom>
              <a:avLst/>
              <a:gdLst/>
              <a:ahLst/>
              <a:cxnLst/>
              <a:rect l="l" t="t" r="r" b="b"/>
              <a:pathLst>
                <a:path w="31096" h="26074" extrusionOk="0">
                  <a:moveTo>
                    <a:pt x="9139" y="0"/>
                  </a:moveTo>
                  <a:lnTo>
                    <a:pt x="9295" y="31"/>
                  </a:lnTo>
                  <a:lnTo>
                    <a:pt x="9388" y="94"/>
                  </a:lnTo>
                  <a:lnTo>
                    <a:pt x="9451" y="125"/>
                  </a:lnTo>
                  <a:lnTo>
                    <a:pt x="9513" y="187"/>
                  </a:lnTo>
                  <a:lnTo>
                    <a:pt x="9544" y="250"/>
                  </a:lnTo>
                  <a:lnTo>
                    <a:pt x="9575" y="405"/>
                  </a:lnTo>
                  <a:lnTo>
                    <a:pt x="9575" y="561"/>
                  </a:lnTo>
                  <a:lnTo>
                    <a:pt x="9482" y="717"/>
                  </a:lnTo>
                  <a:lnTo>
                    <a:pt x="9357" y="811"/>
                  </a:lnTo>
                  <a:lnTo>
                    <a:pt x="9201" y="873"/>
                  </a:lnTo>
                  <a:lnTo>
                    <a:pt x="9014" y="873"/>
                  </a:lnTo>
                  <a:lnTo>
                    <a:pt x="8328" y="686"/>
                  </a:lnTo>
                  <a:lnTo>
                    <a:pt x="7610" y="593"/>
                  </a:lnTo>
                  <a:lnTo>
                    <a:pt x="6893" y="530"/>
                  </a:lnTo>
                  <a:lnTo>
                    <a:pt x="6176" y="530"/>
                  </a:lnTo>
                  <a:lnTo>
                    <a:pt x="5583" y="749"/>
                  </a:lnTo>
                  <a:lnTo>
                    <a:pt x="4991" y="1029"/>
                  </a:lnTo>
                  <a:lnTo>
                    <a:pt x="4429" y="1310"/>
                  </a:lnTo>
                  <a:lnTo>
                    <a:pt x="3868" y="1653"/>
                  </a:lnTo>
                  <a:lnTo>
                    <a:pt x="3369" y="2027"/>
                  </a:lnTo>
                  <a:lnTo>
                    <a:pt x="2870" y="2433"/>
                  </a:lnTo>
                  <a:lnTo>
                    <a:pt x="2402" y="2869"/>
                  </a:lnTo>
                  <a:lnTo>
                    <a:pt x="1965" y="3306"/>
                  </a:lnTo>
                  <a:lnTo>
                    <a:pt x="1560" y="3805"/>
                  </a:lnTo>
                  <a:lnTo>
                    <a:pt x="1217" y="4304"/>
                  </a:lnTo>
                  <a:lnTo>
                    <a:pt x="874" y="4834"/>
                  </a:lnTo>
                  <a:lnTo>
                    <a:pt x="593" y="5396"/>
                  </a:lnTo>
                  <a:lnTo>
                    <a:pt x="375" y="5957"/>
                  </a:lnTo>
                  <a:lnTo>
                    <a:pt x="188" y="6550"/>
                  </a:lnTo>
                  <a:lnTo>
                    <a:pt x="63" y="7173"/>
                  </a:lnTo>
                  <a:lnTo>
                    <a:pt x="0" y="7797"/>
                  </a:lnTo>
                  <a:lnTo>
                    <a:pt x="250" y="7423"/>
                  </a:lnTo>
                  <a:lnTo>
                    <a:pt x="531" y="7111"/>
                  </a:lnTo>
                  <a:lnTo>
                    <a:pt x="842" y="6799"/>
                  </a:lnTo>
                  <a:lnTo>
                    <a:pt x="1154" y="6487"/>
                  </a:lnTo>
                  <a:lnTo>
                    <a:pt x="1466" y="6207"/>
                  </a:lnTo>
                  <a:lnTo>
                    <a:pt x="1809" y="5957"/>
                  </a:lnTo>
                  <a:lnTo>
                    <a:pt x="2152" y="5708"/>
                  </a:lnTo>
                  <a:lnTo>
                    <a:pt x="2495" y="5458"/>
                  </a:lnTo>
                  <a:lnTo>
                    <a:pt x="3244" y="5053"/>
                  </a:lnTo>
                  <a:lnTo>
                    <a:pt x="3993" y="4709"/>
                  </a:lnTo>
                  <a:lnTo>
                    <a:pt x="4803" y="4398"/>
                  </a:lnTo>
                  <a:lnTo>
                    <a:pt x="5614" y="4179"/>
                  </a:lnTo>
                  <a:lnTo>
                    <a:pt x="6425" y="3992"/>
                  </a:lnTo>
                  <a:lnTo>
                    <a:pt x="7267" y="3867"/>
                  </a:lnTo>
                  <a:lnTo>
                    <a:pt x="8109" y="3805"/>
                  </a:lnTo>
                  <a:lnTo>
                    <a:pt x="8952" y="3774"/>
                  </a:lnTo>
                  <a:lnTo>
                    <a:pt x="9762" y="3805"/>
                  </a:lnTo>
                  <a:lnTo>
                    <a:pt x="10573" y="3867"/>
                  </a:lnTo>
                  <a:lnTo>
                    <a:pt x="11353" y="3992"/>
                  </a:lnTo>
                  <a:lnTo>
                    <a:pt x="12133" y="4148"/>
                  </a:lnTo>
                  <a:lnTo>
                    <a:pt x="13006" y="4460"/>
                  </a:lnTo>
                  <a:lnTo>
                    <a:pt x="13879" y="4772"/>
                  </a:lnTo>
                  <a:lnTo>
                    <a:pt x="14690" y="5146"/>
                  </a:lnTo>
                  <a:lnTo>
                    <a:pt x="15501" y="5583"/>
                  </a:lnTo>
                  <a:lnTo>
                    <a:pt x="16281" y="6019"/>
                  </a:lnTo>
                  <a:lnTo>
                    <a:pt x="17029" y="6518"/>
                  </a:lnTo>
                  <a:lnTo>
                    <a:pt x="17747" y="7017"/>
                  </a:lnTo>
                  <a:lnTo>
                    <a:pt x="18433" y="7579"/>
                  </a:lnTo>
                  <a:lnTo>
                    <a:pt x="19088" y="8171"/>
                  </a:lnTo>
                  <a:lnTo>
                    <a:pt x="19743" y="8764"/>
                  </a:lnTo>
                  <a:lnTo>
                    <a:pt x="20367" y="9419"/>
                  </a:lnTo>
                  <a:lnTo>
                    <a:pt x="20959" y="10074"/>
                  </a:lnTo>
                  <a:lnTo>
                    <a:pt x="21552" y="10760"/>
                  </a:lnTo>
                  <a:lnTo>
                    <a:pt x="22113" y="11446"/>
                  </a:lnTo>
                  <a:lnTo>
                    <a:pt x="22675" y="12195"/>
                  </a:lnTo>
                  <a:lnTo>
                    <a:pt x="23205" y="12912"/>
                  </a:lnTo>
                  <a:lnTo>
                    <a:pt x="23704" y="13692"/>
                  </a:lnTo>
                  <a:lnTo>
                    <a:pt x="24203" y="14471"/>
                  </a:lnTo>
                  <a:lnTo>
                    <a:pt x="25170" y="16062"/>
                  </a:lnTo>
                  <a:lnTo>
                    <a:pt x="26074" y="17684"/>
                  </a:lnTo>
                  <a:lnTo>
                    <a:pt x="26947" y="19368"/>
                  </a:lnTo>
                  <a:lnTo>
                    <a:pt x="27789" y="21052"/>
                  </a:lnTo>
                  <a:lnTo>
                    <a:pt x="28632" y="22736"/>
                  </a:lnTo>
                  <a:lnTo>
                    <a:pt x="30222" y="26074"/>
                  </a:lnTo>
                  <a:lnTo>
                    <a:pt x="30253" y="26042"/>
                  </a:lnTo>
                  <a:lnTo>
                    <a:pt x="30565" y="25512"/>
                  </a:lnTo>
                  <a:lnTo>
                    <a:pt x="30784" y="24982"/>
                  </a:lnTo>
                  <a:lnTo>
                    <a:pt x="30939" y="24452"/>
                  </a:lnTo>
                  <a:lnTo>
                    <a:pt x="31064" y="23922"/>
                  </a:lnTo>
                  <a:lnTo>
                    <a:pt x="31095" y="23391"/>
                  </a:lnTo>
                  <a:lnTo>
                    <a:pt x="31095" y="22830"/>
                  </a:lnTo>
                  <a:lnTo>
                    <a:pt x="31033" y="22269"/>
                  </a:lnTo>
                  <a:lnTo>
                    <a:pt x="30908" y="21707"/>
                  </a:lnTo>
                  <a:lnTo>
                    <a:pt x="30472" y="20054"/>
                  </a:lnTo>
                  <a:lnTo>
                    <a:pt x="30035" y="18401"/>
                  </a:lnTo>
                  <a:lnTo>
                    <a:pt x="29754" y="17590"/>
                  </a:lnTo>
                  <a:lnTo>
                    <a:pt x="29474" y="16811"/>
                  </a:lnTo>
                  <a:lnTo>
                    <a:pt x="29193" y="16000"/>
                  </a:lnTo>
                  <a:lnTo>
                    <a:pt x="28850" y="15220"/>
                  </a:lnTo>
                  <a:lnTo>
                    <a:pt x="28476" y="14409"/>
                  </a:lnTo>
                  <a:lnTo>
                    <a:pt x="28070" y="13629"/>
                  </a:lnTo>
                  <a:lnTo>
                    <a:pt x="27665" y="12850"/>
                  </a:lnTo>
                  <a:lnTo>
                    <a:pt x="27228" y="12070"/>
                  </a:lnTo>
                  <a:lnTo>
                    <a:pt x="26760" y="11321"/>
                  </a:lnTo>
                  <a:lnTo>
                    <a:pt x="26261" y="10573"/>
                  </a:lnTo>
                  <a:lnTo>
                    <a:pt x="25731" y="9856"/>
                  </a:lnTo>
                  <a:lnTo>
                    <a:pt x="25201" y="9138"/>
                  </a:lnTo>
                  <a:lnTo>
                    <a:pt x="25201" y="9138"/>
                  </a:lnTo>
                  <a:lnTo>
                    <a:pt x="25606" y="10355"/>
                  </a:lnTo>
                  <a:lnTo>
                    <a:pt x="25949" y="11540"/>
                  </a:lnTo>
                  <a:lnTo>
                    <a:pt x="25981" y="11633"/>
                  </a:lnTo>
                  <a:lnTo>
                    <a:pt x="25981" y="11727"/>
                  </a:lnTo>
                  <a:lnTo>
                    <a:pt x="25949" y="11789"/>
                  </a:lnTo>
                  <a:lnTo>
                    <a:pt x="25918" y="11852"/>
                  </a:lnTo>
                  <a:lnTo>
                    <a:pt x="25793" y="11976"/>
                  </a:lnTo>
                  <a:lnTo>
                    <a:pt x="25637" y="12008"/>
                  </a:lnTo>
                  <a:lnTo>
                    <a:pt x="25481" y="12039"/>
                  </a:lnTo>
                  <a:lnTo>
                    <a:pt x="25326" y="11976"/>
                  </a:lnTo>
                  <a:lnTo>
                    <a:pt x="25201" y="11883"/>
                  </a:lnTo>
                  <a:lnTo>
                    <a:pt x="25138" y="11789"/>
                  </a:lnTo>
                  <a:lnTo>
                    <a:pt x="25107" y="11727"/>
                  </a:lnTo>
                  <a:lnTo>
                    <a:pt x="24764" y="10542"/>
                  </a:lnTo>
                  <a:lnTo>
                    <a:pt x="24390" y="9388"/>
                  </a:lnTo>
                  <a:lnTo>
                    <a:pt x="23953" y="8234"/>
                  </a:lnTo>
                  <a:lnTo>
                    <a:pt x="23704" y="7672"/>
                  </a:lnTo>
                  <a:lnTo>
                    <a:pt x="23454" y="7111"/>
                  </a:lnTo>
                  <a:lnTo>
                    <a:pt x="22487" y="6144"/>
                  </a:lnTo>
                  <a:lnTo>
                    <a:pt x="21458" y="5208"/>
                  </a:lnTo>
                  <a:lnTo>
                    <a:pt x="20429" y="4335"/>
                  </a:lnTo>
                  <a:lnTo>
                    <a:pt x="19306" y="3524"/>
                  </a:lnTo>
                  <a:lnTo>
                    <a:pt x="18651" y="3088"/>
                  </a:lnTo>
                  <a:lnTo>
                    <a:pt x="18651" y="3088"/>
                  </a:lnTo>
                  <a:lnTo>
                    <a:pt x="18963" y="3555"/>
                  </a:lnTo>
                  <a:lnTo>
                    <a:pt x="19213" y="4023"/>
                  </a:lnTo>
                  <a:lnTo>
                    <a:pt x="19275" y="4117"/>
                  </a:lnTo>
                  <a:lnTo>
                    <a:pt x="19275" y="4210"/>
                  </a:lnTo>
                  <a:lnTo>
                    <a:pt x="19275" y="4304"/>
                  </a:lnTo>
                  <a:lnTo>
                    <a:pt x="19244" y="4366"/>
                  </a:lnTo>
                  <a:lnTo>
                    <a:pt x="19150" y="4522"/>
                  </a:lnTo>
                  <a:lnTo>
                    <a:pt x="19025" y="4616"/>
                  </a:lnTo>
                  <a:lnTo>
                    <a:pt x="18870" y="4647"/>
                  </a:lnTo>
                  <a:lnTo>
                    <a:pt x="18714" y="4647"/>
                  </a:lnTo>
                  <a:lnTo>
                    <a:pt x="18558" y="4585"/>
                  </a:lnTo>
                  <a:lnTo>
                    <a:pt x="18495" y="4522"/>
                  </a:lnTo>
                  <a:lnTo>
                    <a:pt x="18464" y="4429"/>
                  </a:lnTo>
                  <a:lnTo>
                    <a:pt x="18059" y="3743"/>
                  </a:lnTo>
                  <a:lnTo>
                    <a:pt x="17591" y="3056"/>
                  </a:lnTo>
                  <a:lnTo>
                    <a:pt x="17092" y="2433"/>
                  </a:lnTo>
                  <a:lnTo>
                    <a:pt x="16530" y="1840"/>
                  </a:lnTo>
                  <a:lnTo>
                    <a:pt x="15657" y="1435"/>
                  </a:lnTo>
                  <a:lnTo>
                    <a:pt x="14753" y="1029"/>
                  </a:lnTo>
                  <a:lnTo>
                    <a:pt x="13848" y="717"/>
                  </a:lnTo>
                  <a:lnTo>
                    <a:pt x="12912" y="437"/>
                  </a:lnTo>
                  <a:lnTo>
                    <a:pt x="11977" y="218"/>
                  </a:lnTo>
                  <a:lnTo>
                    <a:pt x="11041" y="94"/>
                  </a:lnTo>
                  <a:lnTo>
                    <a:pt x="1007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673;p75">
              <a:extLst>
                <a:ext uri="{FF2B5EF4-FFF2-40B4-BE49-F238E27FC236}">
                  <a16:creationId xmlns:a16="http://schemas.microsoft.com/office/drawing/2014/main" xmlns="" id="{B879A8A7-392B-475E-A180-A27EA337882E}"/>
                </a:ext>
              </a:extLst>
            </p:cNvPr>
            <p:cNvSpPr/>
            <p:nvPr/>
          </p:nvSpPr>
          <p:spPr>
            <a:xfrm>
              <a:off x="470475" y="2469950"/>
              <a:ext cx="756350" cy="592625"/>
            </a:xfrm>
            <a:custGeom>
              <a:avLst/>
              <a:gdLst/>
              <a:ahLst/>
              <a:cxnLst/>
              <a:rect l="l" t="t" r="r" b="b"/>
              <a:pathLst>
                <a:path w="30254" h="23705" extrusionOk="0">
                  <a:moveTo>
                    <a:pt x="8983" y="1"/>
                  </a:moveTo>
                  <a:lnTo>
                    <a:pt x="8140" y="32"/>
                  </a:lnTo>
                  <a:lnTo>
                    <a:pt x="7298" y="94"/>
                  </a:lnTo>
                  <a:lnTo>
                    <a:pt x="6456" y="219"/>
                  </a:lnTo>
                  <a:lnTo>
                    <a:pt x="5645" y="406"/>
                  </a:lnTo>
                  <a:lnTo>
                    <a:pt x="4834" y="625"/>
                  </a:lnTo>
                  <a:lnTo>
                    <a:pt x="4024" y="936"/>
                  </a:lnTo>
                  <a:lnTo>
                    <a:pt x="3275" y="1280"/>
                  </a:lnTo>
                  <a:lnTo>
                    <a:pt x="2526" y="1685"/>
                  </a:lnTo>
                  <a:lnTo>
                    <a:pt x="2183" y="1935"/>
                  </a:lnTo>
                  <a:lnTo>
                    <a:pt x="1840" y="2184"/>
                  </a:lnTo>
                  <a:lnTo>
                    <a:pt x="1497" y="2434"/>
                  </a:lnTo>
                  <a:lnTo>
                    <a:pt x="1185" y="2714"/>
                  </a:lnTo>
                  <a:lnTo>
                    <a:pt x="873" y="3026"/>
                  </a:lnTo>
                  <a:lnTo>
                    <a:pt x="562" y="3338"/>
                  </a:lnTo>
                  <a:lnTo>
                    <a:pt x="281" y="3650"/>
                  </a:lnTo>
                  <a:lnTo>
                    <a:pt x="31" y="4024"/>
                  </a:lnTo>
                  <a:lnTo>
                    <a:pt x="0" y="4523"/>
                  </a:lnTo>
                  <a:lnTo>
                    <a:pt x="94" y="4336"/>
                  </a:lnTo>
                  <a:lnTo>
                    <a:pt x="219" y="4118"/>
                  </a:lnTo>
                  <a:lnTo>
                    <a:pt x="499" y="3775"/>
                  </a:lnTo>
                  <a:lnTo>
                    <a:pt x="811" y="3463"/>
                  </a:lnTo>
                  <a:lnTo>
                    <a:pt x="1185" y="3182"/>
                  </a:lnTo>
                  <a:lnTo>
                    <a:pt x="1560" y="2933"/>
                  </a:lnTo>
                  <a:lnTo>
                    <a:pt x="1996" y="2777"/>
                  </a:lnTo>
                  <a:lnTo>
                    <a:pt x="2433" y="2621"/>
                  </a:lnTo>
                  <a:lnTo>
                    <a:pt x="2901" y="2558"/>
                  </a:lnTo>
                  <a:lnTo>
                    <a:pt x="3369" y="2496"/>
                  </a:lnTo>
                  <a:lnTo>
                    <a:pt x="3836" y="2527"/>
                  </a:lnTo>
                  <a:lnTo>
                    <a:pt x="4335" y="2558"/>
                  </a:lnTo>
                  <a:lnTo>
                    <a:pt x="4803" y="2652"/>
                  </a:lnTo>
                  <a:lnTo>
                    <a:pt x="5677" y="2371"/>
                  </a:lnTo>
                  <a:lnTo>
                    <a:pt x="6550" y="2122"/>
                  </a:lnTo>
                  <a:lnTo>
                    <a:pt x="6643" y="2090"/>
                  </a:lnTo>
                  <a:lnTo>
                    <a:pt x="6706" y="2122"/>
                  </a:lnTo>
                  <a:lnTo>
                    <a:pt x="6862" y="2184"/>
                  </a:lnTo>
                  <a:lnTo>
                    <a:pt x="6986" y="2278"/>
                  </a:lnTo>
                  <a:lnTo>
                    <a:pt x="7049" y="2434"/>
                  </a:lnTo>
                  <a:lnTo>
                    <a:pt x="7049" y="2621"/>
                  </a:lnTo>
                  <a:lnTo>
                    <a:pt x="6986" y="2777"/>
                  </a:lnTo>
                  <a:lnTo>
                    <a:pt x="6893" y="2901"/>
                  </a:lnTo>
                  <a:lnTo>
                    <a:pt x="6737" y="2964"/>
                  </a:lnTo>
                  <a:lnTo>
                    <a:pt x="6238" y="3088"/>
                  </a:lnTo>
                  <a:lnTo>
                    <a:pt x="6456" y="3151"/>
                  </a:lnTo>
                  <a:lnTo>
                    <a:pt x="7423" y="3587"/>
                  </a:lnTo>
                  <a:lnTo>
                    <a:pt x="8328" y="4087"/>
                  </a:lnTo>
                  <a:lnTo>
                    <a:pt x="9232" y="4617"/>
                  </a:lnTo>
                  <a:lnTo>
                    <a:pt x="10105" y="5240"/>
                  </a:lnTo>
                  <a:lnTo>
                    <a:pt x="11041" y="5147"/>
                  </a:lnTo>
                  <a:lnTo>
                    <a:pt x="12008" y="5147"/>
                  </a:lnTo>
                  <a:lnTo>
                    <a:pt x="12975" y="5178"/>
                  </a:lnTo>
                  <a:lnTo>
                    <a:pt x="13942" y="5272"/>
                  </a:lnTo>
                  <a:lnTo>
                    <a:pt x="14035" y="5272"/>
                  </a:lnTo>
                  <a:lnTo>
                    <a:pt x="14129" y="5303"/>
                  </a:lnTo>
                  <a:lnTo>
                    <a:pt x="14253" y="5428"/>
                  </a:lnTo>
                  <a:lnTo>
                    <a:pt x="14316" y="5584"/>
                  </a:lnTo>
                  <a:lnTo>
                    <a:pt x="14347" y="5740"/>
                  </a:lnTo>
                  <a:lnTo>
                    <a:pt x="14316" y="5895"/>
                  </a:lnTo>
                  <a:lnTo>
                    <a:pt x="14222" y="6020"/>
                  </a:lnTo>
                  <a:lnTo>
                    <a:pt x="14160" y="6083"/>
                  </a:lnTo>
                  <a:lnTo>
                    <a:pt x="14097" y="6114"/>
                  </a:lnTo>
                  <a:lnTo>
                    <a:pt x="13910" y="6114"/>
                  </a:lnTo>
                  <a:lnTo>
                    <a:pt x="13193" y="6051"/>
                  </a:lnTo>
                  <a:lnTo>
                    <a:pt x="12476" y="5989"/>
                  </a:lnTo>
                  <a:lnTo>
                    <a:pt x="11072" y="5989"/>
                  </a:lnTo>
                  <a:lnTo>
                    <a:pt x="11602" y="6457"/>
                  </a:lnTo>
                  <a:lnTo>
                    <a:pt x="12133" y="6956"/>
                  </a:lnTo>
                  <a:lnTo>
                    <a:pt x="12632" y="7455"/>
                  </a:lnTo>
                  <a:lnTo>
                    <a:pt x="13131" y="7954"/>
                  </a:lnTo>
                  <a:lnTo>
                    <a:pt x="14097" y="9014"/>
                  </a:lnTo>
                  <a:lnTo>
                    <a:pt x="15002" y="10137"/>
                  </a:lnTo>
                  <a:lnTo>
                    <a:pt x="15626" y="10948"/>
                  </a:lnTo>
                  <a:lnTo>
                    <a:pt x="16218" y="11790"/>
                  </a:lnTo>
                  <a:lnTo>
                    <a:pt x="17403" y="13474"/>
                  </a:lnTo>
                  <a:lnTo>
                    <a:pt x="18121" y="13661"/>
                  </a:lnTo>
                  <a:lnTo>
                    <a:pt x="18869" y="13849"/>
                  </a:lnTo>
                  <a:lnTo>
                    <a:pt x="19587" y="14098"/>
                  </a:lnTo>
                  <a:lnTo>
                    <a:pt x="20273" y="14348"/>
                  </a:lnTo>
                  <a:lnTo>
                    <a:pt x="20366" y="14379"/>
                  </a:lnTo>
                  <a:lnTo>
                    <a:pt x="20429" y="14441"/>
                  </a:lnTo>
                  <a:lnTo>
                    <a:pt x="20522" y="14597"/>
                  </a:lnTo>
                  <a:lnTo>
                    <a:pt x="20553" y="14753"/>
                  </a:lnTo>
                  <a:lnTo>
                    <a:pt x="20553" y="14909"/>
                  </a:lnTo>
                  <a:lnTo>
                    <a:pt x="20460" y="15065"/>
                  </a:lnTo>
                  <a:lnTo>
                    <a:pt x="20335" y="15158"/>
                  </a:lnTo>
                  <a:lnTo>
                    <a:pt x="20273" y="15190"/>
                  </a:lnTo>
                  <a:lnTo>
                    <a:pt x="20023" y="15190"/>
                  </a:lnTo>
                  <a:lnTo>
                    <a:pt x="19056" y="14847"/>
                  </a:lnTo>
                  <a:lnTo>
                    <a:pt x="18090" y="14535"/>
                  </a:lnTo>
                  <a:lnTo>
                    <a:pt x="18090" y="14535"/>
                  </a:lnTo>
                  <a:lnTo>
                    <a:pt x="19462" y="16624"/>
                  </a:lnTo>
                  <a:lnTo>
                    <a:pt x="20803" y="18683"/>
                  </a:lnTo>
                  <a:lnTo>
                    <a:pt x="21832" y="18901"/>
                  </a:lnTo>
                  <a:lnTo>
                    <a:pt x="22830" y="19182"/>
                  </a:lnTo>
                  <a:lnTo>
                    <a:pt x="23797" y="19494"/>
                  </a:lnTo>
                  <a:lnTo>
                    <a:pt x="24764" y="19868"/>
                  </a:lnTo>
                  <a:lnTo>
                    <a:pt x="24858" y="19930"/>
                  </a:lnTo>
                  <a:lnTo>
                    <a:pt x="24920" y="19993"/>
                  </a:lnTo>
                  <a:lnTo>
                    <a:pt x="25013" y="20117"/>
                  </a:lnTo>
                  <a:lnTo>
                    <a:pt x="25045" y="20273"/>
                  </a:lnTo>
                  <a:lnTo>
                    <a:pt x="25013" y="20460"/>
                  </a:lnTo>
                  <a:lnTo>
                    <a:pt x="24951" y="20585"/>
                  </a:lnTo>
                  <a:lnTo>
                    <a:pt x="24826" y="20679"/>
                  </a:lnTo>
                  <a:lnTo>
                    <a:pt x="24764" y="20710"/>
                  </a:lnTo>
                  <a:lnTo>
                    <a:pt x="24702" y="20741"/>
                  </a:lnTo>
                  <a:lnTo>
                    <a:pt x="24608" y="20741"/>
                  </a:lnTo>
                  <a:lnTo>
                    <a:pt x="24514" y="20710"/>
                  </a:lnTo>
                  <a:lnTo>
                    <a:pt x="23766" y="20398"/>
                  </a:lnTo>
                  <a:lnTo>
                    <a:pt x="23049" y="20149"/>
                  </a:lnTo>
                  <a:lnTo>
                    <a:pt x="22269" y="19899"/>
                  </a:lnTo>
                  <a:lnTo>
                    <a:pt x="21520" y="19712"/>
                  </a:lnTo>
                  <a:lnTo>
                    <a:pt x="22206" y="20616"/>
                  </a:lnTo>
                  <a:lnTo>
                    <a:pt x="22550" y="21053"/>
                  </a:lnTo>
                  <a:lnTo>
                    <a:pt x="22924" y="21459"/>
                  </a:lnTo>
                  <a:lnTo>
                    <a:pt x="23298" y="21864"/>
                  </a:lnTo>
                  <a:lnTo>
                    <a:pt x="23735" y="22238"/>
                  </a:lnTo>
                  <a:lnTo>
                    <a:pt x="24171" y="22581"/>
                  </a:lnTo>
                  <a:lnTo>
                    <a:pt x="24639" y="22893"/>
                  </a:lnTo>
                  <a:lnTo>
                    <a:pt x="24951" y="23080"/>
                  </a:lnTo>
                  <a:lnTo>
                    <a:pt x="25294" y="23267"/>
                  </a:lnTo>
                  <a:lnTo>
                    <a:pt x="25668" y="23392"/>
                  </a:lnTo>
                  <a:lnTo>
                    <a:pt x="26043" y="23517"/>
                  </a:lnTo>
                  <a:lnTo>
                    <a:pt x="26448" y="23611"/>
                  </a:lnTo>
                  <a:lnTo>
                    <a:pt x="26822" y="23673"/>
                  </a:lnTo>
                  <a:lnTo>
                    <a:pt x="27228" y="23704"/>
                  </a:lnTo>
                  <a:lnTo>
                    <a:pt x="27602" y="23704"/>
                  </a:lnTo>
                  <a:lnTo>
                    <a:pt x="28008" y="23673"/>
                  </a:lnTo>
                  <a:lnTo>
                    <a:pt x="28382" y="23611"/>
                  </a:lnTo>
                  <a:lnTo>
                    <a:pt x="28756" y="23486"/>
                  </a:lnTo>
                  <a:lnTo>
                    <a:pt x="29099" y="23330"/>
                  </a:lnTo>
                  <a:lnTo>
                    <a:pt x="29411" y="23143"/>
                  </a:lnTo>
                  <a:lnTo>
                    <a:pt x="29723" y="22924"/>
                  </a:lnTo>
                  <a:lnTo>
                    <a:pt x="30004" y="22644"/>
                  </a:lnTo>
                  <a:lnTo>
                    <a:pt x="30253" y="22301"/>
                  </a:lnTo>
                  <a:lnTo>
                    <a:pt x="28663" y="18963"/>
                  </a:lnTo>
                  <a:lnTo>
                    <a:pt x="27820" y="17279"/>
                  </a:lnTo>
                  <a:lnTo>
                    <a:pt x="26978" y="15595"/>
                  </a:lnTo>
                  <a:lnTo>
                    <a:pt x="26105" y="13911"/>
                  </a:lnTo>
                  <a:lnTo>
                    <a:pt x="25201" y="12289"/>
                  </a:lnTo>
                  <a:lnTo>
                    <a:pt x="24234" y="10698"/>
                  </a:lnTo>
                  <a:lnTo>
                    <a:pt x="23735" y="9919"/>
                  </a:lnTo>
                  <a:lnTo>
                    <a:pt x="23236" y="9139"/>
                  </a:lnTo>
                  <a:lnTo>
                    <a:pt x="22706" y="8422"/>
                  </a:lnTo>
                  <a:lnTo>
                    <a:pt x="22144" y="7673"/>
                  </a:lnTo>
                  <a:lnTo>
                    <a:pt x="21583" y="6987"/>
                  </a:lnTo>
                  <a:lnTo>
                    <a:pt x="20990" y="6301"/>
                  </a:lnTo>
                  <a:lnTo>
                    <a:pt x="20398" y="5646"/>
                  </a:lnTo>
                  <a:lnTo>
                    <a:pt x="19774" y="4991"/>
                  </a:lnTo>
                  <a:lnTo>
                    <a:pt x="19119" y="4398"/>
                  </a:lnTo>
                  <a:lnTo>
                    <a:pt x="18464" y="3806"/>
                  </a:lnTo>
                  <a:lnTo>
                    <a:pt x="17778" y="3244"/>
                  </a:lnTo>
                  <a:lnTo>
                    <a:pt x="17060" y="2745"/>
                  </a:lnTo>
                  <a:lnTo>
                    <a:pt x="16312" y="2246"/>
                  </a:lnTo>
                  <a:lnTo>
                    <a:pt x="15532" y="1810"/>
                  </a:lnTo>
                  <a:lnTo>
                    <a:pt x="14721" y="1373"/>
                  </a:lnTo>
                  <a:lnTo>
                    <a:pt x="13910" y="999"/>
                  </a:lnTo>
                  <a:lnTo>
                    <a:pt x="13037" y="687"/>
                  </a:lnTo>
                  <a:lnTo>
                    <a:pt x="12164" y="375"/>
                  </a:lnTo>
                  <a:lnTo>
                    <a:pt x="11384" y="219"/>
                  </a:lnTo>
                  <a:lnTo>
                    <a:pt x="10604" y="94"/>
                  </a:lnTo>
                  <a:lnTo>
                    <a:pt x="9793" y="32"/>
                  </a:lnTo>
                  <a:lnTo>
                    <a:pt x="8983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674;p75">
              <a:extLst>
                <a:ext uri="{FF2B5EF4-FFF2-40B4-BE49-F238E27FC236}">
                  <a16:creationId xmlns:a16="http://schemas.microsoft.com/office/drawing/2014/main" xmlns="" id="{EECFB827-89E7-46AA-A9DD-0F1CF45B9964}"/>
                </a:ext>
              </a:extLst>
            </p:cNvPr>
            <p:cNvSpPr/>
            <p:nvPr/>
          </p:nvSpPr>
          <p:spPr>
            <a:xfrm>
              <a:off x="670075" y="2467625"/>
              <a:ext cx="609750" cy="654975"/>
            </a:xfrm>
            <a:custGeom>
              <a:avLst/>
              <a:gdLst/>
              <a:ahLst/>
              <a:cxnLst/>
              <a:rect l="l" t="t" r="r" b="b"/>
              <a:pathLst>
                <a:path w="24390" h="26199" extrusionOk="0">
                  <a:moveTo>
                    <a:pt x="2340" y="0"/>
                  </a:moveTo>
                  <a:lnTo>
                    <a:pt x="1591" y="31"/>
                  </a:lnTo>
                  <a:lnTo>
                    <a:pt x="811" y="125"/>
                  </a:lnTo>
                  <a:lnTo>
                    <a:pt x="437" y="187"/>
                  </a:lnTo>
                  <a:lnTo>
                    <a:pt x="63" y="281"/>
                  </a:lnTo>
                  <a:lnTo>
                    <a:pt x="0" y="312"/>
                  </a:lnTo>
                  <a:lnTo>
                    <a:pt x="0" y="343"/>
                  </a:lnTo>
                  <a:lnTo>
                    <a:pt x="0" y="437"/>
                  </a:lnTo>
                  <a:lnTo>
                    <a:pt x="32" y="499"/>
                  </a:lnTo>
                  <a:lnTo>
                    <a:pt x="125" y="499"/>
                  </a:lnTo>
                  <a:lnTo>
                    <a:pt x="500" y="406"/>
                  </a:lnTo>
                  <a:lnTo>
                    <a:pt x="905" y="343"/>
                  </a:lnTo>
                  <a:lnTo>
                    <a:pt x="1279" y="281"/>
                  </a:lnTo>
                  <a:lnTo>
                    <a:pt x="1653" y="250"/>
                  </a:lnTo>
                  <a:lnTo>
                    <a:pt x="2433" y="219"/>
                  </a:lnTo>
                  <a:lnTo>
                    <a:pt x="3213" y="281"/>
                  </a:lnTo>
                  <a:lnTo>
                    <a:pt x="3961" y="406"/>
                  </a:lnTo>
                  <a:lnTo>
                    <a:pt x="4710" y="562"/>
                  </a:lnTo>
                  <a:lnTo>
                    <a:pt x="5458" y="811"/>
                  </a:lnTo>
                  <a:lnTo>
                    <a:pt x="6176" y="1092"/>
                  </a:lnTo>
                  <a:lnTo>
                    <a:pt x="6862" y="1404"/>
                  </a:lnTo>
                  <a:lnTo>
                    <a:pt x="7642" y="1840"/>
                  </a:lnTo>
                  <a:lnTo>
                    <a:pt x="8390" y="2308"/>
                  </a:lnTo>
                  <a:lnTo>
                    <a:pt x="9076" y="2807"/>
                  </a:lnTo>
                  <a:lnTo>
                    <a:pt x="9763" y="3369"/>
                  </a:lnTo>
                  <a:lnTo>
                    <a:pt x="10417" y="3992"/>
                  </a:lnTo>
                  <a:lnTo>
                    <a:pt x="11041" y="4616"/>
                  </a:lnTo>
                  <a:lnTo>
                    <a:pt x="11634" y="5240"/>
                  </a:lnTo>
                  <a:lnTo>
                    <a:pt x="12195" y="5926"/>
                  </a:lnTo>
                  <a:lnTo>
                    <a:pt x="12819" y="6643"/>
                  </a:lnTo>
                  <a:lnTo>
                    <a:pt x="13412" y="7423"/>
                  </a:lnTo>
                  <a:lnTo>
                    <a:pt x="14534" y="8951"/>
                  </a:lnTo>
                  <a:lnTo>
                    <a:pt x="15626" y="10542"/>
                  </a:lnTo>
                  <a:lnTo>
                    <a:pt x="16686" y="12133"/>
                  </a:lnTo>
                  <a:lnTo>
                    <a:pt x="17747" y="13817"/>
                  </a:lnTo>
                  <a:lnTo>
                    <a:pt x="18776" y="15501"/>
                  </a:lnTo>
                  <a:lnTo>
                    <a:pt x="19774" y="17216"/>
                  </a:lnTo>
                  <a:lnTo>
                    <a:pt x="20710" y="18932"/>
                  </a:lnTo>
                  <a:lnTo>
                    <a:pt x="21645" y="20709"/>
                  </a:lnTo>
                  <a:lnTo>
                    <a:pt x="22519" y="22518"/>
                  </a:lnTo>
                  <a:lnTo>
                    <a:pt x="23361" y="24327"/>
                  </a:lnTo>
                  <a:lnTo>
                    <a:pt x="24172" y="26136"/>
                  </a:lnTo>
                  <a:lnTo>
                    <a:pt x="24203" y="26199"/>
                  </a:lnTo>
                  <a:lnTo>
                    <a:pt x="24328" y="26199"/>
                  </a:lnTo>
                  <a:lnTo>
                    <a:pt x="24390" y="26167"/>
                  </a:lnTo>
                  <a:lnTo>
                    <a:pt x="24390" y="26105"/>
                  </a:lnTo>
                  <a:lnTo>
                    <a:pt x="24390" y="26074"/>
                  </a:lnTo>
                  <a:lnTo>
                    <a:pt x="23985" y="25169"/>
                  </a:lnTo>
                  <a:lnTo>
                    <a:pt x="23174" y="23329"/>
                  </a:lnTo>
                  <a:lnTo>
                    <a:pt x="22300" y="21520"/>
                  </a:lnTo>
                  <a:lnTo>
                    <a:pt x="21396" y="19711"/>
                  </a:lnTo>
                  <a:lnTo>
                    <a:pt x="20429" y="17934"/>
                  </a:lnTo>
                  <a:lnTo>
                    <a:pt x="19462" y="16187"/>
                  </a:lnTo>
                  <a:lnTo>
                    <a:pt x="18433" y="14441"/>
                  </a:lnTo>
                  <a:lnTo>
                    <a:pt x="17341" y="12725"/>
                  </a:lnTo>
                  <a:lnTo>
                    <a:pt x="16250" y="11041"/>
                  </a:lnTo>
                  <a:lnTo>
                    <a:pt x="15158" y="9450"/>
                  </a:lnTo>
                  <a:lnTo>
                    <a:pt x="14035" y="7860"/>
                  </a:lnTo>
                  <a:lnTo>
                    <a:pt x="13474" y="7111"/>
                  </a:lnTo>
                  <a:lnTo>
                    <a:pt x="12850" y="6332"/>
                  </a:lnTo>
                  <a:lnTo>
                    <a:pt x="12258" y="5614"/>
                  </a:lnTo>
                  <a:lnTo>
                    <a:pt x="11603" y="4897"/>
                  </a:lnTo>
                  <a:lnTo>
                    <a:pt x="11010" y="4242"/>
                  </a:lnTo>
                  <a:lnTo>
                    <a:pt x="10386" y="3649"/>
                  </a:lnTo>
                  <a:lnTo>
                    <a:pt x="9763" y="3088"/>
                  </a:lnTo>
                  <a:lnTo>
                    <a:pt x="9076" y="2527"/>
                  </a:lnTo>
                  <a:lnTo>
                    <a:pt x="8390" y="2028"/>
                  </a:lnTo>
                  <a:lnTo>
                    <a:pt x="7642" y="1560"/>
                  </a:lnTo>
                  <a:lnTo>
                    <a:pt x="6893" y="1154"/>
                  </a:lnTo>
                  <a:lnTo>
                    <a:pt x="6082" y="811"/>
                  </a:lnTo>
                  <a:lnTo>
                    <a:pt x="5365" y="530"/>
                  </a:lnTo>
                  <a:lnTo>
                    <a:pt x="4616" y="312"/>
                  </a:lnTo>
                  <a:lnTo>
                    <a:pt x="3868" y="156"/>
                  </a:lnTo>
                  <a:lnTo>
                    <a:pt x="3119" y="31"/>
                  </a:lnTo>
                  <a:lnTo>
                    <a:pt x="234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675;p75">
              <a:extLst>
                <a:ext uri="{FF2B5EF4-FFF2-40B4-BE49-F238E27FC236}">
                  <a16:creationId xmlns:a16="http://schemas.microsoft.com/office/drawing/2014/main" xmlns="" id="{F34E47EF-5B1D-412B-B2D9-060FEFE21F2B}"/>
                </a:ext>
              </a:extLst>
            </p:cNvPr>
            <p:cNvSpPr/>
            <p:nvPr/>
          </p:nvSpPr>
          <p:spPr>
            <a:xfrm>
              <a:off x="725425" y="2420825"/>
              <a:ext cx="109975" cy="95150"/>
            </a:xfrm>
            <a:custGeom>
              <a:avLst/>
              <a:gdLst/>
              <a:ahLst/>
              <a:cxnLst/>
              <a:rect l="l" t="t" r="r" b="b"/>
              <a:pathLst>
                <a:path w="4399" h="3806" extrusionOk="0">
                  <a:moveTo>
                    <a:pt x="1311" y="1"/>
                  </a:moveTo>
                  <a:lnTo>
                    <a:pt x="1248" y="63"/>
                  </a:lnTo>
                  <a:lnTo>
                    <a:pt x="1217" y="126"/>
                  </a:lnTo>
                  <a:lnTo>
                    <a:pt x="1217" y="188"/>
                  </a:lnTo>
                  <a:lnTo>
                    <a:pt x="1248" y="219"/>
                  </a:lnTo>
                  <a:lnTo>
                    <a:pt x="3993" y="2870"/>
                  </a:lnTo>
                  <a:lnTo>
                    <a:pt x="3494" y="2839"/>
                  </a:lnTo>
                  <a:lnTo>
                    <a:pt x="2995" y="2870"/>
                  </a:lnTo>
                  <a:lnTo>
                    <a:pt x="2496" y="2901"/>
                  </a:lnTo>
                  <a:lnTo>
                    <a:pt x="1997" y="2995"/>
                  </a:lnTo>
                  <a:lnTo>
                    <a:pt x="1498" y="3089"/>
                  </a:lnTo>
                  <a:lnTo>
                    <a:pt x="999" y="3213"/>
                  </a:lnTo>
                  <a:lnTo>
                    <a:pt x="531" y="3369"/>
                  </a:lnTo>
                  <a:lnTo>
                    <a:pt x="63" y="3556"/>
                  </a:lnTo>
                  <a:lnTo>
                    <a:pt x="32" y="3588"/>
                  </a:lnTo>
                  <a:lnTo>
                    <a:pt x="1" y="3619"/>
                  </a:lnTo>
                  <a:lnTo>
                    <a:pt x="1" y="3712"/>
                  </a:lnTo>
                  <a:lnTo>
                    <a:pt x="63" y="3775"/>
                  </a:lnTo>
                  <a:lnTo>
                    <a:pt x="94" y="3806"/>
                  </a:lnTo>
                  <a:lnTo>
                    <a:pt x="126" y="3775"/>
                  </a:lnTo>
                  <a:lnTo>
                    <a:pt x="625" y="3588"/>
                  </a:lnTo>
                  <a:lnTo>
                    <a:pt x="1124" y="3432"/>
                  </a:lnTo>
                  <a:lnTo>
                    <a:pt x="1654" y="3276"/>
                  </a:lnTo>
                  <a:lnTo>
                    <a:pt x="2153" y="3182"/>
                  </a:lnTo>
                  <a:lnTo>
                    <a:pt x="2683" y="3120"/>
                  </a:lnTo>
                  <a:lnTo>
                    <a:pt x="3213" y="3089"/>
                  </a:lnTo>
                  <a:lnTo>
                    <a:pt x="3744" y="3089"/>
                  </a:lnTo>
                  <a:lnTo>
                    <a:pt x="4274" y="3120"/>
                  </a:lnTo>
                  <a:lnTo>
                    <a:pt x="4336" y="3089"/>
                  </a:lnTo>
                  <a:lnTo>
                    <a:pt x="4398" y="3057"/>
                  </a:lnTo>
                  <a:lnTo>
                    <a:pt x="4398" y="2995"/>
                  </a:lnTo>
                  <a:lnTo>
                    <a:pt x="4367" y="2901"/>
                  </a:lnTo>
                  <a:lnTo>
                    <a:pt x="1404" y="32"/>
                  </a:lnTo>
                  <a:lnTo>
                    <a:pt x="1373" y="32"/>
                  </a:lnTo>
                  <a:lnTo>
                    <a:pt x="131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676;p75">
              <a:extLst>
                <a:ext uri="{FF2B5EF4-FFF2-40B4-BE49-F238E27FC236}">
                  <a16:creationId xmlns:a16="http://schemas.microsoft.com/office/drawing/2014/main" xmlns="" id="{BC1E9B45-4695-41E1-AA4A-33F71AAEAB27}"/>
                </a:ext>
              </a:extLst>
            </p:cNvPr>
            <p:cNvSpPr/>
            <p:nvPr/>
          </p:nvSpPr>
          <p:spPr>
            <a:xfrm>
              <a:off x="893075" y="2547925"/>
              <a:ext cx="166100" cy="174675"/>
            </a:xfrm>
            <a:custGeom>
              <a:avLst/>
              <a:gdLst/>
              <a:ahLst/>
              <a:cxnLst/>
              <a:rect l="l" t="t" r="r" b="b"/>
              <a:pathLst>
                <a:path w="6644" h="6987" extrusionOk="0">
                  <a:moveTo>
                    <a:pt x="3338" y="1"/>
                  </a:moveTo>
                  <a:lnTo>
                    <a:pt x="3275" y="63"/>
                  </a:lnTo>
                  <a:lnTo>
                    <a:pt x="3275" y="125"/>
                  </a:lnTo>
                  <a:lnTo>
                    <a:pt x="3306" y="157"/>
                  </a:lnTo>
                  <a:lnTo>
                    <a:pt x="3743" y="874"/>
                  </a:lnTo>
                  <a:lnTo>
                    <a:pt x="4180" y="1560"/>
                  </a:lnTo>
                  <a:lnTo>
                    <a:pt x="4492" y="2153"/>
                  </a:lnTo>
                  <a:lnTo>
                    <a:pt x="4803" y="2776"/>
                  </a:lnTo>
                  <a:lnTo>
                    <a:pt x="5115" y="3369"/>
                  </a:lnTo>
                  <a:lnTo>
                    <a:pt x="5396" y="3993"/>
                  </a:lnTo>
                  <a:lnTo>
                    <a:pt x="5646" y="4648"/>
                  </a:lnTo>
                  <a:lnTo>
                    <a:pt x="5895" y="5272"/>
                  </a:lnTo>
                  <a:lnTo>
                    <a:pt x="6113" y="5926"/>
                  </a:lnTo>
                  <a:lnTo>
                    <a:pt x="6332" y="6581"/>
                  </a:lnTo>
                  <a:lnTo>
                    <a:pt x="6332" y="6581"/>
                  </a:lnTo>
                  <a:lnTo>
                    <a:pt x="5302" y="5864"/>
                  </a:lnTo>
                  <a:lnTo>
                    <a:pt x="4679" y="5490"/>
                  </a:lnTo>
                  <a:lnTo>
                    <a:pt x="4055" y="5116"/>
                  </a:lnTo>
                  <a:lnTo>
                    <a:pt x="3431" y="4773"/>
                  </a:lnTo>
                  <a:lnTo>
                    <a:pt x="2807" y="4461"/>
                  </a:lnTo>
                  <a:lnTo>
                    <a:pt x="2152" y="4149"/>
                  </a:lnTo>
                  <a:lnTo>
                    <a:pt x="1497" y="3868"/>
                  </a:lnTo>
                  <a:lnTo>
                    <a:pt x="843" y="3587"/>
                  </a:lnTo>
                  <a:lnTo>
                    <a:pt x="156" y="3338"/>
                  </a:lnTo>
                  <a:lnTo>
                    <a:pt x="63" y="3338"/>
                  </a:lnTo>
                  <a:lnTo>
                    <a:pt x="0" y="3400"/>
                  </a:lnTo>
                  <a:lnTo>
                    <a:pt x="0" y="3494"/>
                  </a:lnTo>
                  <a:lnTo>
                    <a:pt x="0" y="3525"/>
                  </a:lnTo>
                  <a:lnTo>
                    <a:pt x="63" y="3556"/>
                  </a:lnTo>
                  <a:lnTo>
                    <a:pt x="811" y="3837"/>
                  </a:lnTo>
                  <a:lnTo>
                    <a:pt x="1560" y="4149"/>
                  </a:lnTo>
                  <a:lnTo>
                    <a:pt x="2215" y="4429"/>
                  </a:lnTo>
                  <a:lnTo>
                    <a:pt x="2839" y="4741"/>
                  </a:lnTo>
                  <a:lnTo>
                    <a:pt x="3462" y="5053"/>
                  </a:lnTo>
                  <a:lnTo>
                    <a:pt x="4086" y="5396"/>
                  </a:lnTo>
                  <a:lnTo>
                    <a:pt x="4710" y="5771"/>
                  </a:lnTo>
                  <a:lnTo>
                    <a:pt x="5302" y="6145"/>
                  </a:lnTo>
                  <a:lnTo>
                    <a:pt x="5895" y="6550"/>
                  </a:lnTo>
                  <a:lnTo>
                    <a:pt x="6456" y="6956"/>
                  </a:lnTo>
                  <a:lnTo>
                    <a:pt x="6550" y="6987"/>
                  </a:lnTo>
                  <a:lnTo>
                    <a:pt x="6612" y="6956"/>
                  </a:lnTo>
                  <a:lnTo>
                    <a:pt x="6644" y="6893"/>
                  </a:lnTo>
                  <a:lnTo>
                    <a:pt x="6644" y="6831"/>
                  </a:lnTo>
                  <a:lnTo>
                    <a:pt x="6394" y="6020"/>
                  </a:lnTo>
                  <a:lnTo>
                    <a:pt x="6145" y="5240"/>
                  </a:lnTo>
                  <a:lnTo>
                    <a:pt x="5864" y="4554"/>
                  </a:lnTo>
                  <a:lnTo>
                    <a:pt x="5583" y="3868"/>
                  </a:lnTo>
                  <a:lnTo>
                    <a:pt x="5302" y="3213"/>
                  </a:lnTo>
                  <a:lnTo>
                    <a:pt x="4959" y="2558"/>
                  </a:lnTo>
                  <a:lnTo>
                    <a:pt x="4616" y="1903"/>
                  </a:lnTo>
                  <a:lnTo>
                    <a:pt x="4273" y="1279"/>
                  </a:lnTo>
                  <a:lnTo>
                    <a:pt x="3899" y="656"/>
                  </a:lnTo>
                  <a:lnTo>
                    <a:pt x="3494" y="32"/>
                  </a:lnTo>
                  <a:lnTo>
                    <a:pt x="346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677;p75">
              <a:extLst>
                <a:ext uri="{FF2B5EF4-FFF2-40B4-BE49-F238E27FC236}">
                  <a16:creationId xmlns:a16="http://schemas.microsoft.com/office/drawing/2014/main" xmlns="" id="{7AF290A2-00FB-4641-A1B9-C0B28AD5A03E}"/>
                </a:ext>
              </a:extLst>
            </p:cNvPr>
            <p:cNvSpPr/>
            <p:nvPr/>
          </p:nvSpPr>
          <p:spPr>
            <a:xfrm>
              <a:off x="1042000" y="2763125"/>
              <a:ext cx="147400" cy="172350"/>
            </a:xfrm>
            <a:custGeom>
              <a:avLst/>
              <a:gdLst/>
              <a:ahLst/>
              <a:cxnLst/>
              <a:rect l="l" t="t" r="r" b="b"/>
              <a:pathLst>
                <a:path w="5896" h="6894" extrusionOk="0">
                  <a:moveTo>
                    <a:pt x="4336" y="1"/>
                  </a:moveTo>
                  <a:lnTo>
                    <a:pt x="4242" y="32"/>
                  </a:lnTo>
                  <a:lnTo>
                    <a:pt x="4242" y="94"/>
                  </a:lnTo>
                  <a:lnTo>
                    <a:pt x="4242" y="125"/>
                  </a:lnTo>
                  <a:lnTo>
                    <a:pt x="4679" y="1685"/>
                  </a:lnTo>
                  <a:lnTo>
                    <a:pt x="5084" y="3275"/>
                  </a:lnTo>
                  <a:lnTo>
                    <a:pt x="5365" y="4866"/>
                  </a:lnTo>
                  <a:lnTo>
                    <a:pt x="5614" y="6488"/>
                  </a:lnTo>
                  <a:lnTo>
                    <a:pt x="5178" y="6082"/>
                  </a:lnTo>
                  <a:lnTo>
                    <a:pt x="4741" y="5677"/>
                  </a:lnTo>
                  <a:lnTo>
                    <a:pt x="4211" y="5272"/>
                  </a:lnTo>
                  <a:lnTo>
                    <a:pt x="3681" y="4866"/>
                  </a:lnTo>
                  <a:lnTo>
                    <a:pt x="3119" y="4492"/>
                  </a:lnTo>
                  <a:lnTo>
                    <a:pt x="2558" y="4149"/>
                  </a:lnTo>
                  <a:lnTo>
                    <a:pt x="1997" y="3837"/>
                  </a:lnTo>
                  <a:lnTo>
                    <a:pt x="1404" y="3525"/>
                  </a:lnTo>
                  <a:lnTo>
                    <a:pt x="780" y="3244"/>
                  </a:lnTo>
                  <a:lnTo>
                    <a:pt x="188" y="2995"/>
                  </a:lnTo>
                  <a:lnTo>
                    <a:pt x="125" y="2964"/>
                  </a:lnTo>
                  <a:lnTo>
                    <a:pt x="94" y="2995"/>
                  </a:lnTo>
                  <a:lnTo>
                    <a:pt x="32" y="3057"/>
                  </a:lnTo>
                  <a:lnTo>
                    <a:pt x="0" y="3120"/>
                  </a:lnTo>
                  <a:lnTo>
                    <a:pt x="32" y="3182"/>
                  </a:lnTo>
                  <a:lnTo>
                    <a:pt x="63" y="3182"/>
                  </a:lnTo>
                  <a:lnTo>
                    <a:pt x="749" y="3494"/>
                  </a:lnTo>
                  <a:lnTo>
                    <a:pt x="1435" y="3806"/>
                  </a:lnTo>
                  <a:lnTo>
                    <a:pt x="2028" y="4118"/>
                  </a:lnTo>
                  <a:lnTo>
                    <a:pt x="2589" y="4429"/>
                  </a:lnTo>
                  <a:lnTo>
                    <a:pt x="3151" y="4773"/>
                  </a:lnTo>
                  <a:lnTo>
                    <a:pt x="3681" y="5178"/>
                  </a:lnTo>
                  <a:lnTo>
                    <a:pt x="4211" y="5552"/>
                  </a:lnTo>
                  <a:lnTo>
                    <a:pt x="4741" y="5989"/>
                  </a:lnTo>
                  <a:lnTo>
                    <a:pt x="5209" y="6426"/>
                  </a:lnTo>
                  <a:lnTo>
                    <a:pt x="5708" y="6893"/>
                  </a:lnTo>
                  <a:lnTo>
                    <a:pt x="5833" y="6893"/>
                  </a:lnTo>
                  <a:lnTo>
                    <a:pt x="5864" y="6862"/>
                  </a:lnTo>
                  <a:lnTo>
                    <a:pt x="5895" y="6800"/>
                  </a:lnTo>
                  <a:lnTo>
                    <a:pt x="5770" y="5927"/>
                  </a:lnTo>
                  <a:lnTo>
                    <a:pt x="5646" y="5084"/>
                  </a:lnTo>
                  <a:lnTo>
                    <a:pt x="5490" y="4242"/>
                  </a:lnTo>
                  <a:lnTo>
                    <a:pt x="5334" y="3400"/>
                  </a:lnTo>
                  <a:lnTo>
                    <a:pt x="5147" y="2558"/>
                  </a:lnTo>
                  <a:lnTo>
                    <a:pt x="4928" y="1716"/>
                  </a:lnTo>
                  <a:lnTo>
                    <a:pt x="4710" y="874"/>
                  </a:lnTo>
                  <a:lnTo>
                    <a:pt x="4460" y="63"/>
                  </a:lnTo>
                  <a:lnTo>
                    <a:pt x="442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678;p75">
              <a:extLst>
                <a:ext uri="{FF2B5EF4-FFF2-40B4-BE49-F238E27FC236}">
                  <a16:creationId xmlns:a16="http://schemas.microsoft.com/office/drawing/2014/main" xmlns="" id="{667D44DC-0430-4964-9433-C3C6BFE8F424}"/>
                </a:ext>
              </a:extLst>
            </p:cNvPr>
            <p:cNvSpPr/>
            <p:nvPr/>
          </p:nvSpPr>
          <p:spPr>
            <a:xfrm>
              <a:off x="1344525" y="2852800"/>
              <a:ext cx="880325" cy="634700"/>
            </a:xfrm>
            <a:custGeom>
              <a:avLst/>
              <a:gdLst/>
              <a:ahLst/>
              <a:cxnLst/>
              <a:rect l="l" t="t" r="r" b="b"/>
              <a:pathLst>
                <a:path w="35213" h="25388" extrusionOk="0">
                  <a:moveTo>
                    <a:pt x="23798" y="0"/>
                  </a:moveTo>
                  <a:lnTo>
                    <a:pt x="23018" y="32"/>
                  </a:lnTo>
                  <a:lnTo>
                    <a:pt x="22207" y="125"/>
                  </a:lnTo>
                  <a:lnTo>
                    <a:pt x="21396" y="250"/>
                  </a:lnTo>
                  <a:lnTo>
                    <a:pt x="20585" y="406"/>
                  </a:lnTo>
                  <a:lnTo>
                    <a:pt x="19805" y="624"/>
                  </a:lnTo>
                  <a:lnTo>
                    <a:pt x="19026" y="842"/>
                  </a:lnTo>
                  <a:lnTo>
                    <a:pt x="18246" y="1092"/>
                  </a:lnTo>
                  <a:lnTo>
                    <a:pt x="17466" y="1373"/>
                  </a:lnTo>
                  <a:lnTo>
                    <a:pt x="16718" y="1685"/>
                  </a:lnTo>
                  <a:lnTo>
                    <a:pt x="15969" y="2028"/>
                  </a:lnTo>
                  <a:lnTo>
                    <a:pt x="15034" y="2464"/>
                  </a:lnTo>
                  <a:lnTo>
                    <a:pt x="14098" y="2963"/>
                  </a:lnTo>
                  <a:lnTo>
                    <a:pt x="13162" y="3525"/>
                  </a:lnTo>
                  <a:lnTo>
                    <a:pt x="12289" y="4086"/>
                  </a:lnTo>
                  <a:lnTo>
                    <a:pt x="11416" y="4679"/>
                  </a:lnTo>
                  <a:lnTo>
                    <a:pt x="10542" y="5302"/>
                  </a:lnTo>
                  <a:lnTo>
                    <a:pt x="9731" y="5957"/>
                  </a:lnTo>
                  <a:lnTo>
                    <a:pt x="8921" y="6644"/>
                  </a:lnTo>
                  <a:lnTo>
                    <a:pt x="8203" y="7298"/>
                  </a:lnTo>
                  <a:lnTo>
                    <a:pt x="7517" y="7953"/>
                  </a:lnTo>
                  <a:lnTo>
                    <a:pt x="6862" y="8640"/>
                  </a:lnTo>
                  <a:lnTo>
                    <a:pt x="6238" y="9326"/>
                  </a:lnTo>
                  <a:lnTo>
                    <a:pt x="5615" y="10043"/>
                  </a:lnTo>
                  <a:lnTo>
                    <a:pt x="5022" y="10792"/>
                  </a:lnTo>
                  <a:lnTo>
                    <a:pt x="4461" y="11540"/>
                  </a:lnTo>
                  <a:lnTo>
                    <a:pt x="3899" y="12320"/>
                  </a:lnTo>
                  <a:lnTo>
                    <a:pt x="3431" y="13068"/>
                  </a:lnTo>
                  <a:lnTo>
                    <a:pt x="2964" y="13848"/>
                  </a:lnTo>
                  <a:lnTo>
                    <a:pt x="2527" y="14628"/>
                  </a:lnTo>
                  <a:lnTo>
                    <a:pt x="2090" y="15407"/>
                  </a:lnTo>
                  <a:lnTo>
                    <a:pt x="1311" y="17029"/>
                  </a:lnTo>
                  <a:lnTo>
                    <a:pt x="562" y="18651"/>
                  </a:lnTo>
                  <a:lnTo>
                    <a:pt x="344" y="19212"/>
                  </a:lnTo>
                  <a:lnTo>
                    <a:pt x="157" y="19774"/>
                  </a:lnTo>
                  <a:lnTo>
                    <a:pt x="32" y="20366"/>
                  </a:lnTo>
                  <a:lnTo>
                    <a:pt x="1" y="20928"/>
                  </a:lnTo>
                  <a:lnTo>
                    <a:pt x="1" y="21489"/>
                  </a:lnTo>
                  <a:lnTo>
                    <a:pt x="63" y="22082"/>
                  </a:lnTo>
                  <a:lnTo>
                    <a:pt x="219" y="22674"/>
                  </a:lnTo>
                  <a:lnTo>
                    <a:pt x="406" y="23236"/>
                  </a:lnTo>
                  <a:lnTo>
                    <a:pt x="624" y="23641"/>
                  </a:lnTo>
                  <a:lnTo>
                    <a:pt x="843" y="23984"/>
                  </a:lnTo>
                  <a:lnTo>
                    <a:pt x="1123" y="24296"/>
                  </a:lnTo>
                  <a:lnTo>
                    <a:pt x="1435" y="24577"/>
                  </a:lnTo>
                  <a:lnTo>
                    <a:pt x="1747" y="24795"/>
                  </a:lnTo>
                  <a:lnTo>
                    <a:pt x="2121" y="24982"/>
                  </a:lnTo>
                  <a:lnTo>
                    <a:pt x="2496" y="25138"/>
                  </a:lnTo>
                  <a:lnTo>
                    <a:pt x="2901" y="25232"/>
                  </a:lnTo>
                  <a:lnTo>
                    <a:pt x="3307" y="25325"/>
                  </a:lnTo>
                  <a:lnTo>
                    <a:pt x="3712" y="25357"/>
                  </a:lnTo>
                  <a:lnTo>
                    <a:pt x="4118" y="25388"/>
                  </a:lnTo>
                  <a:lnTo>
                    <a:pt x="4554" y="25357"/>
                  </a:lnTo>
                  <a:lnTo>
                    <a:pt x="4960" y="25294"/>
                  </a:lnTo>
                  <a:lnTo>
                    <a:pt x="5365" y="25232"/>
                  </a:lnTo>
                  <a:lnTo>
                    <a:pt x="5771" y="25107"/>
                  </a:lnTo>
                  <a:lnTo>
                    <a:pt x="6176" y="24982"/>
                  </a:lnTo>
                  <a:lnTo>
                    <a:pt x="6737" y="24733"/>
                  </a:lnTo>
                  <a:lnTo>
                    <a:pt x="7330" y="24421"/>
                  </a:lnTo>
                  <a:lnTo>
                    <a:pt x="7860" y="24047"/>
                  </a:lnTo>
                  <a:lnTo>
                    <a:pt x="8390" y="23672"/>
                  </a:lnTo>
                  <a:lnTo>
                    <a:pt x="8889" y="23267"/>
                  </a:lnTo>
                  <a:lnTo>
                    <a:pt x="9357" y="22830"/>
                  </a:lnTo>
                  <a:lnTo>
                    <a:pt x="10293" y="21926"/>
                  </a:lnTo>
                  <a:lnTo>
                    <a:pt x="11322" y="20865"/>
                  </a:lnTo>
                  <a:lnTo>
                    <a:pt x="12351" y="19805"/>
                  </a:lnTo>
                  <a:lnTo>
                    <a:pt x="14347" y="17684"/>
                  </a:lnTo>
                  <a:lnTo>
                    <a:pt x="15377" y="16624"/>
                  </a:lnTo>
                  <a:lnTo>
                    <a:pt x="16406" y="15595"/>
                  </a:lnTo>
                  <a:lnTo>
                    <a:pt x="17435" y="14565"/>
                  </a:lnTo>
                  <a:lnTo>
                    <a:pt x="18527" y="13567"/>
                  </a:lnTo>
                  <a:lnTo>
                    <a:pt x="19649" y="12601"/>
                  </a:lnTo>
                  <a:lnTo>
                    <a:pt x="20803" y="11696"/>
                  </a:lnTo>
                  <a:lnTo>
                    <a:pt x="21396" y="11291"/>
                  </a:lnTo>
                  <a:lnTo>
                    <a:pt x="22020" y="10854"/>
                  </a:lnTo>
                  <a:lnTo>
                    <a:pt x="22644" y="10480"/>
                  </a:lnTo>
                  <a:lnTo>
                    <a:pt x="23267" y="10105"/>
                  </a:lnTo>
                  <a:lnTo>
                    <a:pt x="23891" y="9731"/>
                  </a:lnTo>
                  <a:lnTo>
                    <a:pt x="24546" y="9419"/>
                  </a:lnTo>
                  <a:lnTo>
                    <a:pt x="25201" y="9107"/>
                  </a:lnTo>
                  <a:lnTo>
                    <a:pt x="25887" y="8827"/>
                  </a:lnTo>
                  <a:lnTo>
                    <a:pt x="26573" y="8546"/>
                  </a:lnTo>
                  <a:lnTo>
                    <a:pt x="27259" y="8328"/>
                  </a:lnTo>
                  <a:lnTo>
                    <a:pt x="27977" y="8141"/>
                  </a:lnTo>
                  <a:lnTo>
                    <a:pt x="28663" y="7985"/>
                  </a:lnTo>
                  <a:lnTo>
                    <a:pt x="29162" y="7891"/>
                  </a:lnTo>
                  <a:lnTo>
                    <a:pt x="29630" y="7829"/>
                  </a:lnTo>
                  <a:lnTo>
                    <a:pt x="30098" y="7766"/>
                  </a:lnTo>
                  <a:lnTo>
                    <a:pt x="30597" y="7735"/>
                  </a:lnTo>
                  <a:lnTo>
                    <a:pt x="31064" y="7766"/>
                  </a:lnTo>
                  <a:lnTo>
                    <a:pt x="31532" y="7798"/>
                  </a:lnTo>
                  <a:lnTo>
                    <a:pt x="32031" y="7891"/>
                  </a:lnTo>
                  <a:lnTo>
                    <a:pt x="32468" y="8016"/>
                  </a:lnTo>
                  <a:lnTo>
                    <a:pt x="32936" y="8172"/>
                  </a:lnTo>
                  <a:lnTo>
                    <a:pt x="33372" y="8390"/>
                  </a:lnTo>
                  <a:lnTo>
                    <a:pt x="33778" y="8671"/>
                  </a:lnTo>
                  <a:lnTo>
                    <a:pt x="34121" y="8983"/>
                  </a:lnTo>
                  <a:lnTo>
                    <a:pt x="34464" y="9326"/>
                  </a:lnTo>
                  <a:lnTo>
                    <a:pt x="34714" y="9731"/>
                  </a:lnTo>
                  <a:lnTo>
                    <a:pt x="34932" y="10137"/>
                  </a:lnTo>
                  <a:lnTo>
                    <a:pt x="35025" y="10355"/>
                  </a:lnTo>
                  <a:lnTo>
                    <a:pt x="35088" y="10604"/>
                  </a:lnTo>
                  <a:lnTo>
                    <a:pt x="35150" y="10199"/>
                  </a:lnTo>
                  <a:lnTo>
                    <a:pt x="35181" y="9794"/>
                  </a:lnTo>
                  <a:lnTo>
                    <a:pt x="35213" y="9388"/>
                  </a:lnTo>
                  <a:lnTo>
                    <a:pt x="35213" y="9014"/>
                  </a:lnTo>
                  <a:lnTo>
                    <a:pt x="35181" y="8608"/>
                  </a:lnTo>
                  <a:lnTo>
                    <a:pt x="35119" y="8234"/>
                  </a:lnTo>
                  <a:lnTo>
                    <a:pt x="35057" y="7829"/>
                  </a:lnTo>
                  <a:lnTo>
                    <a:pt x="34963" y="7454"/>
                  </a:lnTo>
                  <a:lnTo>
                    <a:pt x="34869" y="7080"/>
                  </a:lnTo>
                  <a:lnTo>
                    <a:pt x="34745" y="6706"/>
                  </a:lnTo>
                  <a:lnTo>
                    <a:pt x="34433" y="5957"/>
                  </a:lnTo>
                  <a:lnTo>
                    <a:pt x="34090" y="5240"/>
                  </a:lnTo>
                  <a:lnTo>
                    <a:pt x="33653" y="4554"/>
                  </a:lnTo>
                  <a:lnTo>
                    <a:pt x="33154" y="3930"/>
                  </a:lnTo>
                  <a:lnTo>
                    <a:pt x="32624" y="3306"/>
                  </a:lnTo>
                  <a:lnTo>
                    <a:pt x="32031" y="2745"/>
                  </a:lnTo>
                  <a:lnTo>
                    <a:pt x="31408" y="2215"/>
                  </a:lnTo>
                  <a:lnTo>
                    <a:pt x="30721" y="1747"/>
                  </a:lnTo>
                  <a:lnTo>
                    <a:pt x="30035" y="1310"/>
                  </a:lnTo>
                  <a:lnTo>
                    <a:pt x="29318" y="967"/>
                  </a:lnTo>
                  <a:lnTo>
                    <a:pt x="28538" y="655"/>
                  </a:lnTo>
                  <a:lnTo>
                    <a:pt x="27790" y="437"/>
                  </a:lnTo>
                  <a:lnTo>
                    <a:pt x="27010" y="250"/>
                  </a:lnTo>
                  <a:lnTo>
                    <a:pt x="26199" y="125"/>
                  </a:lnTo>
                  <a:lnTo>
                    <a:pt x="25419" y="32"/>
                  </a:lnTo>
                  <a:lnTo>
                    <a:pt x="2460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679;p75">
              <a:extLst>
                <a:ext uri="{FF2B5EF4-FFF2-40B4-BE49-F238E27FC236}">
                  <a16:creationId xmlns:a16="http://schemas.microsoft.com/office/drawing/2014/main" xmlns="" id="{F995D2BA-7E53-4A7F-A7D6-2B2E33DBAD16}"/>
                </a:ext>
              </a:extLst>
            </p:cNvPr>
            <p:cNvSpPr/>
            <p:nvPr/>
          </p:nvSpPr>
          <p:spPr>
            <a:xfrm>
              <a:off x="1353100" y="3014200"/>
              <a:ext cx="871750" cy="473300"/>
            </a:xfrm>
            <a:custGeom>
              <a:avLst/>
              <a:gdLst/>
              <a:ahLst/>
              <a:cxnLst/>
              <a:rect l="l" t="t" r="r" b="b"/>
              <a:pathLst>
                <a:path w="34870" h="18932" extrusionOk="0">
                  <a:moveTo>
                    <a:pt x="28757" y="0"/>
                  </a:moveTo>
                  <a:lnTo>
                    <a:pt x="28039" y="94"/>
                  </a:lnTo>
                  <a:lnTo>
                    <a:pt x="27322" y="219"/>
                  </a:lnTo>
                  <a:lnTo>
                    <a:pt x="26605" y="406"/>
                  </a:lnTo>
                  <a:lnTo>
                    <a:pt x="25887" y="655"/>
                  </a:lnTo>
                  <a:lnTo>
                    <a:pt x="25232" y="967"/>
                  </a:lnTo>
                  <a:lnTo>
                    <a:pt x="24577" y="1310"/>
                  </a:lnTo>
                  <a:lnTo>
                    <a:pt x="23299" y="2059"/>
                  </a:lnTo>
                  <a:lnTo>
                    <a:pt x="22020" y="2839"/>
                  </a:lnTo>
                  <a:lnTo>
                    <a:pt x="20804" y="3618"/>
                  </a:lnTo>
                  <a:lnTo>
                    <a:pt x="19618" y="4460"/>
                  </a:lnTo>
                  <a:lnTo>
                    <a:pt x="18464" y="5302"/>
                  </a:lnTo>
                  <a:lnTo>
                    <a:pt x="17342" y="6176"/>
                  </a:lnTo>
                  <a:lnTo>
                    <a:pt x="16219" y="7080"/>
                  </a:lnTo>
                  <a:lnTo>
                    <a:pt x="15096" y="7985"/>
                  </a:lnTo>
                  <a:lnTo>
                    <a:pt x="14004" y="8920"/>
                  </a:lnTo>
                  <a:lnTo>
                    <a:pt x="12913" y="9887"/>
                  </a:lnTo>
                  <a:lnTo>
                    <a:pt x="10730" y="11821"/>
                  </a:lnTo>
                  <a:lnTo>
                    <a:pt x="6301" y="15875"/>
                  </a:lnTo>
                  <a:lnTo>
                    <a:pt x="5895" y="16187"/>
                  </a:lnTo>
                  <a:lnTo>
                    <a:pt x="5490" y="16468"/>
                  </a:lnTo>
                  <a:lnTo>
                    <a:pt x="5084" y="16717"/>
                  </a:lnTo>
                  <a:lnTo>
                    <a:pt x="4679" y="16905"/>
                  </a:lnTo>
                  <a:lnTo>
                    <a:pt x="4274" y="17061"/>
                  </a:lnTo>
                  <a:lnTo>
                    <a:pt x="3868" y="17154"/>
                  </a:lnTo>
                  <a:lnTo>
                    <a:pt x="3463" y="17248"/>
                  </a:lnTo>
                  <a:lnTo>
                    <a:pt x="3057" y="17310"/>
                  </a:lnTo>
                  <a:lnTo>
                    <a:pt x="2683" y="17310"/>
                  </a:lnTo>
                  <a:lnTo>
                    <a:pt x="2277" y="17279"/>
                  </a:lnTo>
                  <a:lnTo>
                    <a:pt x="1903" y="17248"/>
                  </a:lnTo>
                  <a:lnTo>
                    <a:pt x="1498" y="17185"/>
                  </a:lnTo>
                  <a:lnTo>
                    <a:pt x="1123" y="17061"/>
                  </a:lnTo>
                  <a:lnTo>
                    <a:pt x="749" y="16936"/>
                  </a:lnTo>
                  <a:lnTo>
                    <a:pt x="375" y="16780"/>
                  </a:lnTo>
                  <a:lnTo>
                    <a:pt x="1" y="16624"/>
                  </a:lnTo>
                  <a:lnTo>
                    <a:pt x="1" y="16624"/>
                  </a:lnTo>
                  <a:lnTo>
                    <a:pt x="63" y="16780"/>
                  </a:lnTo>
                  <a:lnTo>
                    <a:pt x="281" y="17185"/>
                  </a:lnTo>
                  <a:lnTo>
                    <a:pt x="500" y="17528"/>
                  </a:lnTo>
                  <a:lnTo>
                    <a:pt x="780" y="17840"/>
                  </a:lnTo>
                  <a:lnTo>
                    <a:pt x="1092" y="18121"/>
                  </a:lnTo>
                  <a:lnTo>
                    <a:pt x="1404" y="18339"/>
                  </a:lnTo>
                  <a:lnTo>
                    <a:pt x="1778" y="18526"/>
                  </a:lnTo>
                  <a:lnTo>
                    <a:pt x="2153" y="18682"/>
                  </a:lnTo>
                  <a:lnTo>
                    <a:pt x="2558" y="18776"/>
                  </a:lnTo>
                  <a:lnTo>
                    <a:pt x="2964" y="18869"/>
                  </a:lnTo>
                  <a:lnTo>
                    <a:pt x="3369" y="18901"/>
                  </a:lnTo>
                  <a:lnTo>
                    <a:pt x="3775" y="18932"/>
                  </a:lnTo>
                  <a:lnTo>
                    <a:pt x="4211" y="18901"/>
                  </a:lnTo>
                  <a:lnTo>
                    <a:pt x="4617" y="18838"/>
                  </a:lnTo>
                  <a:lnTo>
                    <a:pt x="5022" y="18776"/>
                  </a:lnTo>
                  <a:lnTo>
                    <a:pt x="5428" y="18651"/>
                  </a:lnTo>
                  <a:lnTo>
                    <a:pt x="5833" y="18526"/>
                  </a:lnTo>
                  <a:lnTo>
                    <a:pt x="6394" y="18277"/>
                  </a:lnTo>
                  <a:lnTo>
                    <a:pt x="6987" y="17965"/>
                  </a:lnTo>
                  <a:lnTo>
                    <a:pt x="7517" y="17591"/>
                  </a:lnTo>
                  <a:lnTo>
                    <a:pt x="8047" y="17216"/>
                  </a:lnTo>
                  <a:lnTo>
                    <a:pt x="8546" y="16811"/>
                  </a:lnTo>
                  <a:lnTo>
                    <a:pt x="9014" y="16374"/>
                  </a:lnTo>
                  <a:lnTo>
                    <a:pt x="9950" y="15470"/>
                  </a:lnTo>
                  <a:lnTo>
                    <a:pt x="10979" y="14409"/>
                  </a:lnTo>
                  <a:lnTo>
                    <a:pt x="12008" y="13349"/>
                  </a:lnTo>
                  <a:lnTo>
                    <a:pt x="14004" y="11228"/>
                  </a:lnTo>
                  <a:lnTo>
                    <a:pt x="15034" y="10168"/>
                  </a:lnTo>
                  <a:lnTo>
                    <a:pt x="16063" y="9139"/>
                  </a:lnTo>
                  <a:lnTo>
                    <a:pt x="17092" y="8109"/>
                  </a:lnTo>
                  <a:lnTo>
                    <a:pt x="18184" y="7111"/>
                  </a:lnTo>
                  <a:lnTo>
                    <a:pt x="19306" y="6145"/>
                  </a:lnTo>
                  <a:lnTo>
                    <a:pt x="20460" y="5240"/>
                  </a:lnTo>
                  <a:lnTo>
                    <a:pt x="21053" y="4835"/>
                  </a:lnTo>
                  <a:lnTo>
                    <a:pt x="21677" y="4398"/>
                  </a:lnTo>
                  <a:lnTo>
                    <a:pt x="22301" y="4024"/>
                  </a:lnTo>
                  <a:lnTo>
                    <a:pt x="22924" y="3649"/>
                  </a:lnTo>
                  <a:lnTo>
                    <a:pt x="23548" y="3275"/>
                  </a:lnTo>
                  <a:lnTo>
                    <a:pt x="24203" y="2963"/>
                  </a:lnTo>
                  <a:lnTo>
                    <a:pt x="24858" y="2651"/>
                  </a:lnTo>
                  <a:lnTo>
                    <a:pt x="25544" y="2371"/>
                  </a:lnTo>
                  <a:lnTo>
                    <a:pt x="26230" y="2090"/>
                  </a:lnTo>
                  <a:lnTo>
                    <a:pt x="26916" y="1872"/>
                  </a:lnTo>
                  <a:lnTo>
                    <a:pt x="27634" y="1685"/>
                  </a:lnTo>
                  <a:lnTo>
                    <a:pt x="28320" y="1529"/>
                  </a:lnTo>
                  <a:lnTo>
                    <a:pt x="28819" y="1435"/>
                  </a:lnTo>
                  <a:lnTo>
                    <a:pt x="29287" y="1373"/>
                  </a:lnTo>
                  <a:lnTo>
                    <a:pt x="29755" y="1310"/>
                  </a:lnTo>
                  <a:lnTo>
                    <a:pt x="30254" y="1279"/>
                  </a:lnTo>
                  <a:lnTo>
                    <a:pt x="30721" y="1310"/>
                  </a:lnTo>
                  <a:lnTo>
                    <a:pt x="31189" y="1342"/>
                  </a:lnTo>
                  <a:lnTo>
                    <a:pt x="31688" y="1435"/>
                  </a:lnTo>
                  <a:lnTo>
                    <a:pt x="32125" y="1560"/>
                  </a:lnTo>
                  <a:lnTo>
                    <a:pt x="32593" y="1716"/>
                  </a:lnTo>
                  <a:lnTo>
                    <a:pt x="33029" y="1934"/>
                  </a:lnTo>
                  <a:lnTo>
                    <a:pt x="33435" y="2215"/>
                  </a:lnTo>
                  <a:lnTo>
                    <a:pt x="33778" y="2527"/>
                  </a:lnTo>
                  <a:lnTo>
                    <a:pt x="34121" y="2870"/>
                  </a:lnTo>
                  <a:lnTo>
                    <a:pt x="34371" y="3275"/>
                  </a:lnTo>
                  <a:lnTo>
                    <a:pt x="34589" y="3681"/>
                  </a:lnTo>
                  <a:lnTo>
                    <a:pt x="34682" y="3899"/>
                  </a:lnTo>
                  <a:lnTo>
                    <a:pt x="34745" y="4148"/>
                  </a:lnTo>
                  <a:lnTo>
                    <a:pt x="34838" y="3525"/>
                  </a:lnTo>
                  <a:lnTo>
                    <a:pt x="34870" y="2870"/>
                  </a:lnTo>
                  <a:lnTo>
                    <a:pt x="34651" y="2558"/>
                  </a:lnTo>
                  <a:lnTo>
                    <a:pt x="34433" y="2277"/>
                  </a:lnTo>
                  <a:lnTo>
                    <a:pt x="34215" y="1996"/>
                  </a:lnTo>
                  <a:lnTo>
                    <a:pt x="33965" y="1747"/>
                  </a:lnTo>
                  <a:lnTo>
                    <a:pt x="33716" y="1529"/>
                  </a:lnTo>
                  <a:lnTo>
                    <a:pt x="33435" y="1310"/>
                  </a:lnTo>
                  <a:lnTo>
                    <a:pt x="33154" y="1092"/>
                  </a:lnTo>
                  <a:lnTo>
                    <a:pt x="32873" y="905"/>
                  </a:lnTo>
                  <a:lnTo>
                    <a:pt x="32562" y="749"/>
                  </a:lnTo>
                  <a:lnTo>
                    <a:pt x="32250" y="593"/>
                  </a:lnTo>
                  <a:lnTo>
                    <a:pt x="31938" y="468"/>
                  </a:lnTo>
                  <a:lnTo>
                    <a:pt x="31595" y="343"/>
                  </a:lnTo>
                  <a:lnTo>
                    <a:pt x="30909" y="156"/>
                  </a:lnTo>
                  <a:lnTo>
                    <a:pt x="30222" y="63"/>
                  </a:lnTo>
                  <a:lnTo>
                    <a:pt x="2950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680;p75">
              <a:extLst>
                <a:ext uri="{FF2B5EF4-FFF2-40B4-BE49-F238E27FC236}">
                  <a16:creationId xmlns:a16="http://schemas.microsoft.com/office/drawing/2014/main" xmlns="" id="{E3D0330D-6D1B-4F17-BC85-358D097AB941}"/>
                </a:ext>
              </a:extLst>
            </p:cNvPr>
            <p:cNvSpPr/>
            <p:nvPr/>
          </p:nvSpPr>
          <p:spPr>
            <a:xfrm>
              <a:off x="1283700" y="2946350"/>
              <a:ext cx="751675" cy="578575"/>
            </a:xfrm>
            <a:custGeom>
              <a:avLst/>
              <a:gdLst/>
              <a:ahLst/>
              <a:cxnLst/>
              <a:rect l="l" t="t" r="r" b="b"/>
              <a:pathLst>
                <a:path w="30067" h="23143" extrusionOk="0">
                  <a:moveTo>
                    <a:pt x="26106" y="1"/>
                  </a:moveTo>
                  <a:lnTo>
                    <a:pt x="25295" y="32"/>
                  </a:lnTo>
                  <a:lnTo>
                    <a:pt x="24484" y="126"/>
                  </a:lnTo>
                  <a:lnTo>
                    <a:pt x="23673" y="251"/>
                  </a:lnTo>
                  <a:lnTo>
                    <a:pt x="22800" y="469"/>
                  </a:lnTo>
                  <a:lnTo>
                    <a:pt x="21927" y="750"/>
                  </a:lnTo>
                  <a:lnTo>
                    <a:pt x="21084" y="1093"/>
                  </a:lnTo>
                  <a:lnTo>
                    <a:pt x="20274" y="1498"/>
                  </a:lnTo>
                  <a:lnTo>
                    <a:pt x="19463" y="1935"/>
                  </a:lnTo>
                  <a:lnTo>
                    <a:pt x="18683" y="2403"/>
                  </a:lnTo>
                  <a:lnTo>
                    <a:pt x="17934" y="2902"/>
                  </a:lnTo>
                  <a:lnTo>
                    <a:pt x="17186" y="3432"/>
                  </a:lnTo>
                  <a:lnTo>
                    <a:pt x="16406" y="4087"/>
                  </a:lnTo>
                  <a:lnTo>
                    <a:pt x="15626" y="4710"/>
                  </a:lnTo>
                  <a:lnTo>
                    <a:pt x="14878" y="5397"/>
                  </a:lnTo>
                  <a:lnTo>
                    <a:pt x="14129" y="6083"/>
                  </a:lnTo>
                  <a:lnTo>
                    <a:pt x="12663" y="7486"/>
                  </a:lnTo>
                  <a:lnTo>
                    <a:pt x="11260" y="8952"/>
                  </a:lnTo>
                  <a:lnTo>
                    <a:pt x="9794" y="10480"/>
                  </a:lnTo>
                  <a:lnTo>
                    <a:pt x="8359" y="12040"/>
                  </a:lnTo>
                  <a:lnTo>
                    <a:pt x="6956" y="13662"/>
                  </a:lnTo>
                  <a:lnTo>
                    <a:pt x="5615" y="15283"/>
                  </a:lnTo>
                  <a:lnTo>
                    <a:pt x="4305" y="16936"/>
                  </a:lnTo>
                  <a:lnTo>
                    <a:pt x="3026" y="18652"/>
                  </a:lnTo>
                  <a:lnTo>
                    <a:pt x="1779" y="20367"/>
                  </a:lnTo>
                  <a:lnTo>
                    <a:pt x="594" y="22082"/>
                  </a:lnTo>
                  <a:lnTo>
                    <a:pt x="1" y="22956"/>
                  </a:lnTo>
                  <a:lnTo>
                    <a:pt x="1" y="23018"/>
                  </a:lnTo>
                  <a:lnTo>
                    <a:pt x="1" y="23049"/>
                  </a:lnTo>
                  <a:lnTo>
                    <a:pt x="63" y="23112"/>
                  </a:lnTo>
                  <a:lnTo>
                    <a:pt x="157" y="23143"/>
                  </a:lnTo>
                  <a:lnTo>
                    <a:pt x="188" y="23112"/>
                  </a:lnTo>
                  <a:lnTo>
                    <a:pt x="219" y="23080"/>
                  </a:lnTo>
                  <a:lnTo>
                    <a:pt x="1404" y="21334"/>
                  </a:lnTo>
                  <a:lnTo>
                    <a:pt x="2590" y="19619"/>
                  </a:lnTo>
                  <a:lnTo>
                    <a:pt x="3837" y="17934"/>
                  </a:lnTo>
                  <a:lnTo>
                    <a:pt x="5147" y="16281"/>
                  </a:lnTo>
                  <a:lnTo>
                    <a:pt x="6426" y="14660"/>
                  </a:lnTo>
                  <a:lnTo>
                    <a:pt x="7798" y="13069"/>
                  </a:lnTo>
                  <a:lnTo>
                    <a:pt x="9170" y="11510"/>
                  </a:lnTo>
                  <a:lnTo>
                    <a:pt x="10574" y="9981"/>
                  </a:lnTo>
                  <a:lnTo>
                    <a:pt x="11977" y="8547"/>
                  </a:lnTo>
                  <a:lnTo>
                    <a:pt x="13412" y="7112"/>
                  </a:lnTo>
                  <a:lnTo>
                    <a:pt x="14878" y="5708"/>
                  </a:lnTo>
                  <a:lnTo>
                    <a:pt x="15626" y="5054"/>
                  </a:lnTo>
                  <a:lnTo>
                    <a:pt x="16406" y="4399"/>
                  </a:lnTo>
                  <a:lnTo>
                    <a:pt x="17123" y="3806"/>
                  </a:lnTo>
                  <a:lnTo>
                    <a:pt x="17841" y="3245"/>
                  </a:lnTo>
                  <a:lnTo>
                    <a:pt x="18621" y="2746"/>
                  </a:lnTo>
                  <a:lnTo>
                    <a:pt x="19400" y="2247"/>
                  </a:lnTo>
                  <a:lnTo>
                    <a:pt x="20211" y="1779"/>
                  </a:lnTo>
                  <a:lnTo>
                    <a:pt x="21022" y="1373"/>
                  </a:lnTo>
                  <a:lnTo>
                    <a:pt x="21895" y="1030"/>
                  </a:lnTo>
                  <a:lnTo>
                    <a:pt x="22769" y="718"/>
                  </a:lnTo>
                  <a:lnTo>
                    <a:pt x="23548" y="531"/>
                  </a:lnTo>
                  <a:lnTo>
                    <a:pt x="24328" y="375"/>
                  </a:lnTo>
                  <a:lnTo>
                    <a:pt x="25139" y="282"/>
                  </a:lnTo>
                  <a:lnTo>
                    <a:pt x="25950" y="251"/>
                  </a:lnTo>
                  <a:lnTo>
                    <a:pt x="26761" y="251"/>
                  </a:lnTo>
                  <a:lnTo>
                    <a:pt x="27572" y="344"/>
                  </a:lnTo>
                  <a:lnTo>
                    <a:pt x="28351" y="500"/>
                  </a:lnTo>
                  <a:lnTo>
                    <a:pt x="28757" y="625"/>
                  </a:lnTo>
                  <a:lnTo>
                    <a:pt x="29131" y="750"/>
                  </a:lnTo>
                  <a:lnTo>
                    <a:pt x="29537" y="905"/>
                  </a:lnTo>
                  <a:lnTo>
                    <a:pt x="29911" y="1061"/>
                  </a:lnTo>
                  <a:lnTo>
                    <a:pt x="29942" y="1093"/>
                  </a:lnTo>
                  <a:lnTo>
                    <a:pt x="30004" y="1061"/>
                  </a:lnTo>
                  <a:lnTo>
                    <a:pt x="30067" y="999"/>
                  </a:lnTo>
                  <a:lnTo>
                    <a:pt x="30067" y="937"/>
                  </a:lnTo>
                  <a:lnTo>
                    <a:pt x="30067" y="874"/>
                  </a:lnTo>
                  <a:lnTo>
                    <a:pt x="30004" y="843"/>
                  </a:lnTo>
                  <a:lnTo>
                    <a:pt x="29630" y="687"/>
                  </a:lnTo>
                  <a:lnTo>
                    <a:pt x="29256" y="531"/>
                  </a:lnTo>
                  <a:lnTo>
                    <a:pt x="28882" y="406"/>
                  </a:lnTo>
                  <a:lnTo>
                    <a:pt x="28507" y="313"/>
                  </a:lnTo>
                  <a:lnTo>
                    <a:pt x="27696" y="126"/>
                  </a:lnTo>
                  <a:lnTo>
                    <a:pt x="26886" y="32"/>
                  </a:lnTo>
                  <a:lnTo>
                    <a:pt x="261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681;p75">
              <a:extLst>
                <a:ext uri="{FF2B5EF4-FFF2-40B4-BE49-F238E27FC236}">
                  <a16:creationId xmlns:a16="http://schemas.microsoft.com/office/drawing/2014/main" xmlns="" id="{A18B7875-DBBD-4FDE-9196-069BEC65A277}"/>
                </a:ext>
              </a:extLst>
            </p:cNvPr>
            <p:cNvSpPr/>
            <p:nvPr/>
          </p:nvSpPr>
          <p:spPr>
            <a:xfrm>
              <a:off x="1860700" y="2895675"/>
              <a:ext cx="110750" cy="103725"/>
            </a:xfrm>
            <a:custGeom>
              <a:avLst/>
              <a:gdLst/>
              <a:ahLst/>
              <a:cxnLst/>
              <a:rect l="l" t="t" r="r" b="b"/>
              <a:pathLst>
                <a:path w="4430" h="4149" extrusionOk="0">
                  <a:moveTo>
                    <a:pt x="3681" y="1"/>
                  </a:moveTo>
                  <a:lnTo>
                    <a:pt x="3650" y="32"/>
                  </a:lnTo>
                  <a:lnTo>
                    <a:pt x="32" y="2433"/>
                  </a:lnTo>
                  <a:lnTo>
                    <a:pt x="0" y="2496"/>
                  </a:lnTo>
                  <a:lnTo>
                    <a:pt x="0" y="2589"/>
                  </a:lnTo>
                  <a:lnTo>
                    <a:pt x="32" y="2652"/>
                  </a:lnTo>
                  <a:lnTo>
                    <a:pt x="94" y="2683"/>
                  </a:lnTo>
                  <a:lnTo>
                    <a:pt x="655" y="2745"/>
                  </a:lnTo>
                  <a:lnTo>
                    <a:pt x="1217" y="2839"/>
                  </a:lnTo>
                  <a:lnTo>
                    <a:pt x="1747" y="2964"/>
                  </a:lnTo>
                  <a:lnTo>
                    <a:pt x="2277" y="3120"/>
                  </a:lnTo>
                  <a:lnTo>
                    <a:pt x="2807" y="3338"/>
                  </a:lnTo>
                  <a:lnTo>
                    <a:pt x="3306" y="3556"/>
                  </a:lnTo>
                  <a:lnTo>
                    <a:pt x="3806" y="3837"/>
                  </a:lnTo>
                  <a:lnTo>
                    <a:pt x="4273" y="4118"/>
                  </a:lnTo>
                  <a:lnTo>
                    <a:pt x="4305" y="4149"/>
                  </a:lnTo>
                  <a:lnTo>
                    <a:pt x="4367" y="4149"/>
                  </a:lnTo>
                  <a:lnTo>
                    <a:pt x="4429" y="4086"/>
                  </a:lnTo>
                  <a:lnTo>
                    <a:pt x="4429" y="3993"/>
                  </a:lnTo>
                  <a:lnTo>
                    <a:pt x="4429" y="3962"/>
                  </a:lnTo>
                  <a:lnTo>
                    <a:pt x="4367" y="3930"/>
                  </a:lnTo>
                  <a:lnTo>
                    <a:pt x="3930" y="3650"/>
                  </a:lnTo>
                  <a:lnTo>
                    <a:pt x="3462" y="3369"/>
                  </a:lnTo>
                  <a:lnTo>
                    <a:pt x="2995" y="3151"/>
                  </a:lnTo>
                  <a:lnTo>
                    <a:pt x="2496" y="2964"/>
                  </a:lnTo>
                  <a:lnTo>
                    <a:pt x="1997" y="2777"/>
                  </a:lnTo>
                  <a:lnTo>
                    <a:pt x="1498" y="2652"/>
                  </a:lnTo>
                  <a:lnTo>
                    <a:pt x="967" y="2527"/>
                  </a:lnTo>
                  <a:lnTo>
                    <a:pt x="437" y="2465"/>
                  </a:lnTo>
                  <a:lnTo>
                    <a:pt x="3774" y="250"/>
                  </a:lnTo>
                  <a:lnTo>
                    <a:pt x="3806" y="188"/>
                  </a:lnTo>
                  <a:lnTo>
                    <a:pt x="3837" y="157"/>
                  </a:lnTo>
                  <a:lnTo>
                    <a:pt x="3806" y="63"/>
                  </a:lnTo>
                  <a:lnTo>
                    <a:pt x="374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682;p75">
              <a:extLst>
                <a:ext uri="{FF2B5EF4-FFF2-40B4-BE49-F238E27FC236}">
                  <a16:creationId xmlns:a16="http://schemas.microsoft.com/office/drawing/2014/main" xmlns="" id="{F94A5B67-DDB3-415F-BE1A-3C6516A116D1}"/>
                </a:ext>
              </a:extLst>
            </p:cNvPr>
            <p:cNvSpPr/>
            <p:nvPr/>
          </p:nvSpPr>
          <p:spPr>
            <a:xfrm>
              <a:off x="1587025" y="2985350"/>
              <a:ext cx="187925" cy="166100"/>
            </a:xfrm>
            <a:custGeom>
              <a:avLst/>
              <a:gdLst/>
              <a:ahLst/>
              <a:cxnLst/>
              <a:rect l="l" t="t" r="r" b="b"/>
              <a:pathLst>
                <a:path w="7517" h="6644" extrusionOk="0">
                  <a:moveTo>
                    <a:pt x="4585" y="0"/>
                  </a:moveTo>
                  <a:lnTo>
                    <a:pt x="4554" y="32"/>
                  </a:lnTo>
                  <a:lnTo>
                    <a:pt x="4024" y="593"/>
                  </a:lnTo>
                  <a:lnTo>
                    <a:pt x="3525" y="1186"/>
                  </a:lnTo>
                  <a:lnTo>
                    <a:pt x="3026" y="1778"/>
                  </a:lnTo>
                  <a:lnTo>
                    <a:pt x="2558" y="2371"/>
                  </a:lnTo>
                  <a:lnTo>
                    <a:pt x="2090" y="2995"/>
                  </a:lnTo>
                  <a:lnTo>
                    <a:pt x="1653" y="3618"/>
                  </a:lnTo>
                  <a:lnTo>
                    <a:pt x="1248" y="4273"/>
                  </a:lnTo>
                  <a:lnTo>
                    <a:pt x="842" y="4928"/>
                  </a:lnTo>
                  <a:lnTo>
                    <a:pt x="406" y="5677"/>
                  </a:lnTo>
                  <a:lnTo>
                    <a:pt x="0" y="6488"/>
                  </a:lnTo>
                  <a:lnTo>
                    <a:pt x="0" y="6550"/>
                  </a:lnTo>
                  <a:lnTo>
                    <a:pt x="31" y="6612"/>
                  </a:lnTo>
                  <a:lnTo>
                    <a:pt x="94" y="6644"/>
                  </a:lnTo>
                  <a:lnTo>
                    <a:pt x="156" y="6644"/>
                  </a:lnTo>
                  <a:lnTo>
                    <a:pt x="842" y="6332"/>
                  </a:lnTo>
                  <a:lnTo>
                    <a:pt x="1529" y="6020"/>
                  </a:lnTo>
                  <a:lnTo>
                    <a:pt x="2215" y="5739"/>
                  </a:lnTo>
                  <a:lnTo>
                    <a:pt x="2932" y="5490"/>
                  </a:lnTo>
                  <a:lnTo>
                    <a:pt x="3618" y="5240"/>
                  </a:lnTo>
                  <a:lnTo>
                    <a:pt x="4336" y="5022"/>
                  </a:lnTo>
                  <a:lnTo>
                    <a:pt x="5053" y="4835"/>
                  </a:lnTo>
                  <a:lnTo>
                    <a:pt x="5770" y="4648"/>
                  </a:lnTo>
                  <a:lnTo>
                    <a:pt x="6612" y="4460"/>
                  </a:lnTo>
                  <a:lnTo>
                    <a:pt x="7454" y="4336"/>
                  </a:lnTo>
                  <a:lnTo>
                    <a:pt x="7486" y="4304"/>
                  </a:lnTo>
                  <a:lnTo>
                    <a:pt x="7517" y="4273"/>
                  </a:lnTo>
                  <a:lnTo>
                    <a:pt x="7517" y="4180"/>
                  </a:lnTo>
                  <a:lnTo>
                    <a:pt x="7486" y="4117"/>
                  </a:lnTo>
                  <a:lnTo>
                    <a:pt x="7423" y="4086"/>
                  </a:lnTo>
                  <a:lnTo>
                    <a:pt x="7361" y="4086"/>
                  </a:lnTo>
                  <a:lnTo>
                    <a:pt x="6643" y="4211"/>
                  </a:lnTo>
                  <a:lnTo>
                    <a:pt x="5895" y="4367"/>
                  </a:lnTo>
                  <a:lnTo>
                    <a:pt x="5178" y="4554"/>
                  </a:lnTo>
                  <a:lnTo>
                    <a:pt x="4429" y="4741"/>
                  </a:lnTo>
                  <a:lnTo>
                    <a:pt x="3712" y="4959"/>
                  </a:lnTo>
                  <a:lnTo>
                    <a:pt x="2994" y="5178"/>
                  </a:lnTo>
                  <a:lnTo>
                    <a:pt x="2277" y="5458"/>
                  </a:lnTo>
                  <a:lnTo>
                    <a:pt x="1591" y="5739"/>
                  </a:lnTo>
                  <a:lnTo>
                    <a:pt x="375" y="6269"/>
                  </a:lnTo>
                  <a:lnTo>
                    <a:pt x="718" y="5646"/>
                  </a:lnTo>
                  <a:lnTo>
                    <a:pt x="1061" y="5022"/>
                  </a:lnTo>
                  <a:lnTo>
                    <a:pt x="1435" y="4398"/>
                  </a:lnTo>
                  <a:lnTo>
                    <a:pt x="1840" y="3805"/>
                  </a:lnTo>
                  <a:lnTo>
                    <a:pt x="2246" y="3213"/>
                  </a:lnTo>
                  <a:lnTo>
                    <a:pt x="2651" y="2620"/>
                  </a:lnTo>
                  <a:lnTo>
                    <a:pt x="3088" y="2059"/>
                  </a:lnTo>
                  <a:lnTo>
                    <a:pt x="3556" y="1497"/>
                  </a:lnTo>
                  <a:lnTo>
                    <a:pt x="4148" y="843"/>
                  </a:lnTo>
                  <a:lnTo>
                    <a:pt x="4741" y="219"/>
                  </a:lnTo>
                  <a:lnTo>
                    <a:pt x="4741" y="156"/>
                  </a:lnTo>
                  <a:lnTo>
                    <a:pt x="4772" y="125"/>
                  </a:lnTo>
                  <a:lnTo>
                    <a:pt x="4710" y="32"/>
                  </a:lnTo>
                  <a:lnTo>
                    <a:pt x="464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683;p75">
              <a:extLst>
                <a:ext uri="{FF2B5EF4-FFF2-40B4-BE49-F238E27FC236}">
                  <a16:creationId xmlns:a16="http://schemas.microsoft.com/office/drawing/2014/main" xmlns="" id="{3BD63B9A-064E-4DA9-9951-A16A88455DFB}"/>
                </a:ext>
              </a:extLst>
            </p:cNvPr>
            <p:cNvSpPr/>
            <p:nvPr/>
          </p:nvSpPr>
          <p:spPr>
            <a:xfrm>
              <a:off x="1412375" y="3175600"/>
              <a:ext cx="169200" cy="172350"/>
            </a:xfrm>
            <a:custGeom>
              <a:avLst/>
              <a:gdLst/>
              <a:ahLst/>
              <a:cxnLst/>
              <a:rect l="l" t="t" r="r" b="b"/>
              <a:pathLst>
                <a:path w="6768" h="6894" extrusionOk="0">
                  <a:moveTo>
                    <a:pt x="2807" y="0"/>
                  </a:moveTo>
                  <a:lnTo>
                    <a:pt x="2776" y="32"/>
                  </a:lnTo>
                  <a:lnTo>
                    <a:pt x="2745" y="63"/>
                  </a:lnTo>
                  <a:lnTo>
                    <a:pt x="2339" y="874"/>
                  </a:lnTo>
                  <a:lnTo>
                    <a:pt x="1934" y="1685"/>
                  </a:lnTo>
                  <a:lnTo>
                    <a:pt x="1559" y="2495"/>
                  </a:lnTo>
                  <a:lnTo>
                    <a:pt x="1216" y="3338"/>
                  </a:lnTo>
                  <a:lnTo>
                    <a:pt x="873" y="4180"/>
                  </a:lnTo>
                  <a:lnTo>
                    <a:pt x="561" y="5022"/>
                  </a:lnTo>
                  <a:lnTo>
                    <a:pt x="281" y="5895"/>
                  </a:lnTo>
                  <a:lnTo>
                    <a:pt x="0" y="6768"/>
                  </a:lnTo>
                  <a:lnTo>
                    <a:pt x="0" y="6831"/>
                  </a:lnTo>
                  <a:lnTo>
                    <a:pt x="62" y="6893"/>
                  </a:lnTo>
                  <a:lnTo>
                    <a:pt x="187" y="6893"/>
                  </a:lnTo>
                  <a:lnTo>
                    <a:pt x="780" y="6488"/>
                  </a:lnTo>
                  <a:lnTo>
                    <a:pt x="1372" y="6145"/>
                  </a:lnTo>
                  <a:lnTo>
                    <a:pt x="1965" y="5801"/>
                  </a:lnTo>
                  <a:lnTo>
                    <a:pt x="2589" y="5490"/>
                  </a:lnTo>
                  <a:lnTo>
                    <a:pt x="3212" y="5209"/>
                  </a:lnTo>
                  <a:lnTo>
                    <a:pt x="3867" y="4928"/>
                  </a:lnTo>
                  <a:lnTo>
                    <a:pt x="4522" y="4710"/>
                  </a:lnTo>
                  <a:lnTo>
                    <a:pt x="5177" y="4492"/>
                  </a:lnTo>
                  <a:lnTo>
                    <a:pt x="5926" y="4304"/>
                  </a:lnTo>
                  <a:lnTo>
                    <a:pt x="6706" y="4117"/>
                  </a:lnTo>
                  <a:lnTo>
                    <a:pt x="6737" y="4117"/>
                  </a:lnTo>
                  <a:lnTo>
                    <a:pt x="6768" y="4086"/>
                  </a:lnTo>
                  <a:lnTo>
                    <a:pt x="6768" y="3993"/>
                  </a:lnTo>
                  <a:lnTo>
                    <a:pt x="6706" y="3899"/>
                  </a:lnTo>
                  <a:lnTo>
                    <a:pt x="6612" y="3899"/>
                  </a:lnTo>
                  <a:lnTo>
                    <a:pt x="5926" y="4055"/>
                  </a:lnTo>
                  <a:lnTo>
                    <a:pt x="5271" y="4211"/>
                  </a:lnTo>
                  <a:lnTo>
                    <a:pt x="4585" y="4429"/>
                  </a:lnTo>
                  <a:lnTo>
                    <a:pt x="3930" y="4648"/>
                  </a:lnTo>
                  <a:lnTo>
                    <a:pt x="3275" y="4897"/>
                  </a:lnTo>
                  <a:lnTo>
                    <a:pt x="2651" y="5178"/>
                  </a:lnTo>
                  <a:lnTo>
                    <a:pt x="2027" y="5490"/>
                  </a:lnTo>
                  <a:lnTo>
                    <a:pt x="1404" y="5833"/>
                  </a:lnTo>
                  <a:lnTo>
                    <a:pt x="873" y="6145"/>
                  </a:lnTo>
                  <a:lnTo>
                    <a:pt x="343" y="6488"/>
                  </a:lnTo>
                  <a:lnTo>
                    <a:pt x="624" y="5677"/>
                  </a:lnTo>
                  <a:lnTo>
                    <a:pt x="905" y="4866"/>
                  </a:lnTo>
                  <a:lnTo>
                    <a:pt x="1185" y="4055"/>
                  </a:lnTo>
                  <a:lnTo>
                    <a:pt x="1497" y="3275"/>
                  </a:lnTo>
                  <a:lnTo>
                    <a:pt x="1840" y="2495"/>
                  </a:lnTo>
                  <a:lnTo>
                    <a:pt x="2183" y="1716"/>
                  </a:lnTo>
                  <a:lnTo>
                    <a:pt x="2558" y="936"/>
                  </a:lnTo>
                  <a:lnTo>
                    <a:pt x="2963" y="188"/>
                  </a:lnTo>
                  <a:lnTo>
                    <a:pt x="2963" y="125"/>
                  </a:lnTo>
                  <a:lnTo>
                    <a:pt x="2963" y="94"/>
                  </a:lnTo>
                  <a:lnTo>
                    <a:pt x="290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684;p75">
              <a:extLst>
                <a:ext uri="{FF2B5EF4-FFF2-40B4-BE49-F238E27FC236}">
                  <a16:creationId xmlns:a16="http://schemas.microsoft.com/office/drawing/2014/main" xmlns="" id="{5022AB25-1358-4665-AF2B-4AE3C0DBFD6C}"/>
                </a:ext>
              </a:extLst>
            </p:cNvPr>
            <p:cNvSpPr/>
            <p:nvPr/>
          </p:nvSpPr>
          <p:spPr>
            <a:xfrm>
              <a:off x="1202625" y="3301125"/>
              <a:ext cx="798450" cy="338425"/>
            </a:xfrm>
            <a:custGeom>
              <a:avLst/>
              <a:gdLst/>
              <a:ahLst/>
              <a:cxnLst/>
              <a:rect l="l" t="t" r="r" b="b"/>
              <a:pathLst>
                <a:path w="31938" h="13537" extrusionOk="0">
                  <a:moveTo>
                    <a:pt x="20803" y="1"/>
                  </a:moveTo>
                  <a:lnTo>
                    <a:pt x="20117" y="250"/>
                  </a:lnTo>
                  <a:lnTo>
                    <a:pt x="19462" y="531"/>
                  </a:lnTo>
                  <a:lnTo>
                    <a:pt x="18807" y="874"/>
                  </a:lnTo>
                  <a:lnTo>
                    <a:pt x="18214" y="1279"/>
                  </a:lnTo>
                  <a:lnTo>
                    <a:pt x="18059" y="1342"/>
                  </a:lnTo>
                  <a:lnTo>
                    <a:pt x="17903" y="1342"/>
                  </a:lnTo>
                  <a:lnTo>
                    <a:pt x="17778" y="1279"/>
                  </a:lnTo>
                  <a:lnTo>
                    <a:pt x="17684" y="1155"/>
                  </a:lnTo>
                  <a:lnTo>
                    <a:pt x="17622" y="1030"/>
                  </a:lnTo>
                  <a:lnTo>
                    <a:pt x="17622" y="905"/>
                  </a:lnTo>
                  <a:lnTo>
                    <a:pt x="17653" y="749"/>
                  </a:lnTo>
                  <a:lnTo>
                    <a:pt x="17778" y="656"/>
                  </a:lnTo>
                  <a:lnTo>
                    <a:pt x="18183" y="375"/>
                  </a:lnTo>
                  <a:lnTo>
                    <a:pt x="18620" y="126"/>
                  </a:lnTo>
                  <a:lnTo>
                    <a:pt x="17903" y="188"/>
                  </a:lnTo>
                  <a:lnTo>
                    <a:pt x="16717" y="406"/>
                  </a:lnTo>
                  <a:lnTo>
                    <a:pt x="15501" y="656"/>
                  </a:lnTo>
                  <a:lnTo>
                    <a:pt x="14347" y="968"/>
                  </a:lnTo>
                  <a:lnTo>
                    <a:pt x="13162" y="1342"/>
                  </a:lnTo>
                  <a:lnTo>
                    <a:pt x="12725" y="1685"/>
                  </a:lnTo>
                  <a:lnTo>
                    <a:pt x="12320" y="2028"/>
                  </a:lnTo>
                  <a:lnTo>
                    <a:pt x="11509" y="2745"/>
                  </a:lnTo>
                  <a:lnTo>
                    <a:pt x="10729" y="3525"/>
                  </a:lnTo>
                  <a:lnTo>
                    <a:pt x="9981" y="4274"/>
                  </a:lnTo>
                  <a:lnTo>
                    <a:pt x="9825" y="4398"/>
                  </a:lnTo>
                  <a:lnTo>
                    <a:pt x="9544" y="4398"/>
                  </a:lnTo>
                  <a:lnTo>
                    <a:pt x="9419" y="4305"/>
                  </a:lnTo>
                  <a:lnTo>
                    <a:pt x="9326" y="4211"/>
                  </a:lnTo>
                  <a:lnTo>
                    <a:pt x="9263" y="4086"/>
                  </a:lnTo>
                  <a:lnTo>
                    <a:pt x="9295" y="3931"/>
                  </a:lnTo>
                  <a:lnTo>
                    <a:pt x="9326" y="3868"/>
                  </a:lnTo>
                  <a:lnTo>
                    <a:pt x="9388" y="3806"/>
                  </a:lnTo>
                  <a:lnTo>
                    <a:pt x="10137" y="3026"/>
                  </a:lnTo>
                  <a:lnTo>
                    <a:pt x="10948" y="2215"/>
                  </a:lnTo>
                  <a:lnTo>
                    <a:pt x="10948" y="2215"/>
                  </a:lnTo>
                  <a:lnTo>
                    <a:pt x="10230" y="2558"/>
                  </a:lnTo>
                  <a:lnTo>
                    <a:pt x="9544" y="2932"/>
                  </a:lnTo>
                  <a:lnTo>
                    <a:pt x="8858" y="3307"/>
                  </a:lnTo>
                  <a:lnTo>
                    <a:pt x="8172" y="3712"/>
                  </a:lnTo>
                  <a:lnTo>
                    <a:pt x="7486" y="4118"/>
                  </a:lnTo>
                  <a:lnTo>
                    <a:pt x="6831" y="4585"/>
                  </a:lnTo>
                  <a:lnTo>
                    <a:pt x="6207" y="5022"/>
                  </a:lnTo>
                  <a:lnTo>
                    <a:pt x="5583" y="5521"/>
                  </a:lnTo>
                  <a:lnTo>
                    <a:pt x="4990" y="6020"/>
                  </a:lnTo>
                  <a:lnTo>
                    <a:pt x="4429" y="6519"/>
                  </a:lnTo>
                  <a:lnTo>
                    <a:pt x="3868" y="7018"/>
                  </a:lnTo>
                  <a:lnTo>
                    <a:pt x="3337" y="7580"/>
                  </a:lnTo>
                  <a:lnTo>
                    <a:pt x="2308" y="8671"/>
                  </a:lnTo>
                  <a:lnTo>
                    <a:pt x="1279" y="9794"/>
                  </a:lnTo>
                  <a:lnTo>
                    <a:pt x="967" y="10199"/>
                  </a:lnTo>
                  <a:lnTo>
                    <a:pt x="686" y="10605"/>
                  </a:lnTo>
                  <a:lnTo>
                    <a:pt x="437" y="11042"/>
                  </a:lnTo>
                  <a:lnTo>
                    <a:pt x="250" y="11509"/>
                  </a:lnTo>
                  <a:lnTo>
                    <a:pt x="125" y="11977"/>
                  </a:lnTo>
                  <a:lnTo>
                    <a:pt x="31" y="12445"/>
                  </a:lnTo>
                  <a:lnTo>
                    <a:pt x="0" y="12944"/>
                  </a:lnTo>
                  <a:lnTo>
                    <a:pt x="31" y="13474"/>
                  </a:lnTo>
                  <a:lnTo>
                    <a:pt x="31" y="13537"/>
                  </a:lnTo>
                  <a:lnTo>
                    <a:pt x="2683" y="11572"/>
                  </a:lnTo>
                  <a:lnTo>
                    <a:pt x="4024" y="10574"/>
                  </a:lnTo>
                  <a:lnTo>
                    <a:pt x="5365" y="9576"/>
                  </a:lnTo>
                  <a:lnTo>
                    <a:pt x="6737" y="8609"/>
                  </a:lnTo>
                  <a:lnTo>
                    <a:pt x="8141" y="7704"/>
                  </a:lnTo>
                  <a:lnTo>
                    <a:pt x="9544" y="6831"/>
                  </a:lnTo>
                  <a:lnTo>
                    <a:pt x="10261" y="6426"/>
                  </a:lnTo>
                  <a:lnTo>
                    <a:pt x="10979" y="6020"/>
                  </a:lnTo>
                  <a:lnTo>
                    <a:pt x="11696" y="5646"/>
                  </a:lnTo>
                  <a:lnTo>
                    <a:pt x="12445" y="5303"/>
                  </a:lnTo>
                  <a:lnTo>
                    <a:pt x="13193" y="4991"/>
                  </a:lnTo>
                  <a:lnTo>
                    <a:pt x="13910" y="4679"/>
                  </a:lnTo>
                  <a:lnTo>
                    <a:pt x="14659" y="4398"/>
                  </a:lnTo>
                  <a:lnTo>
                    <a:pt x="15407" y="4180"/>
                  </a:lnTo>
                  <a:lnTo>
                    <a:pt x="16187" y="3962"/>
                  </a:lnTo>
                  <a:lnTo>
                    <a:pt x="16936" y="3775"/>
                  </a:lnTo>
                  <a:lnTo>
                    <a:pt x="17715" y="3619"/>
                  </a:lnTo>
                  <a:lnTo>
                    <a:pt x="18495" y="3494"/>
                  </a:lnTo>
                  <a:lnTo>
                    <a:pt x="19275" y="3432"/>
                  </a:lnTo>
                  <a:lnTo>
                    <a:pt x="20086" y="3369"/>
                  </a:lnTo>
                  <a:lnTo>
                    <a:pt x="20897" y="3369"/>
                  </a:lnTo>
                  <a:lnTo>
                    <a:pt x="21676" y="3432"/>
                  </a:lnTo>
                  <a:lnTo>
                    <a:pt x="22518" y="3494"/>
                  </a:lnTo>
                  <a:lnTo>
                    <a:pt x="23329" y="3650"/>
                  </a:lnTo>
                  <a:lnTo>
                    <a:pt x="23984" y="3837"/>
                  </a:lnTo>
                  <a:lnTo>
                    <a:pt x="24670" y="4055"/>
                  </a:lnTo>
                  <a:lnTo>
                    <a:pt x="25357" y="4336"/>
                  </a:lnTo>
                  <a:lnTo>
                    <a:pt x="26012" y="4648"/>
                  </a:lnTo>
                  <a:lnTo>
                    <a:pt x="26667" y="5022"/>
                  </a:lnTo>
                  <a:lnTo>
                    <a:pt x="27290" y="5396"/>
                  </a:lnTo>
                  <a:lnTo>
                    <a:pt x="27914" y="5864"/>
                  </a:lnTo>
                  <a:lnTo>
                    <a:pt x="28476" y="6332"/>
                  </a:lnTo>
                  <a:lnTo>
                    <a:pt x="29037" y="6862"/>
                  </a:lnTo>
                  <a:lnTo>
                    <a:pt x="29536" y="7424"/>
                  </a:lnTo>
                  <a:lnTo>
                    <a:pt x="30004" y="8016"/>
                  </a:lnTo>
                  <a:lnTo>
                    <a:pt x="30409" y="8640"/>
                  </a:lnTo>
                  <a:lnTo>
                    <a:pt x="30752" y="9295"/>
                  </a:lnTo>
                  <a:lnTo>
                    <a:pt x="31033" y="9981"/>
                  </a:lnTo>
                  <a:lnTo>
                    <a:pt x="31158" y="10355"/>
                  </a:lnTo>
                  <a:lnTo>
                    <a:pt x="31282" y="10730"/>
                  </a:lnTo>
                  <a:lnTo>
                    <a:pt x="31345" y="11104"/>
                  </a:lnTo>
                  <a:lnTo>
                    <a:pt x="31407" y="11478"/>
                  </a:lnTo>
                  <a:lnTo>
                    <a:pt x="31626" y="10979"/>
                  </a:lnTo>
                  <a:lnTo>
                    <a:pt x="31781" y="10449"/>
                  </a:lnTo>
                  <a:lnTo>
                    <a:pt x="31875" y="9888"/>
                  </a:lnTo>
                  <a:lnTo>
                    <a:pt x="31906" y="9357"/>
                  </a:lnTo>
                  <a:lnTo>
                    <a:pt x="31937" y="8796"/>
                  </a:lnTo>
                  <a:lnTo>
                    <a:pt x="31906" y="8266"/>
                  </a:lnTo>
                  <a:lnTo>
                    <a:pt x="31813" y="7704"/>
                  </a:lnTo>
                  <a:lnTo>
                    <a:pt x="31719" y="7143"/>
                  </a:lnTo>
                  <a:lnTo>
                    <a:pt x="31563" y="6613"/>
                  </a:lnTo>
                  <a:lnTo>
                    <a:pt x="31345" y="6083"/>
                  </a:lnTo>
                  <a:lnTo>
                    <a:pt x="31127" y="5552"/>
                  </a:lnTo>
                  <a:lnTo>
                    <a:pt x="30877" y="5053"/>
                  </a:lnTo>
                  <a:lnTo>
                    <a:pt x="30565" y="4554"/>
                  </a:lnTo>
                  <a:lnTo>
                    <a:pt x="30253" y="4086"/>
                  </a:lnTo>
                  <a:lnTo>
                    <a:pt x="29910" y="3650"/>
                  </a:lnTo>
                  <a:lnTo>
                    <a:pt x="29536" y="3213"/>
                  </a:lnTo>
                  <a:lnTo>
                    <a:pt x="28943" y="2932"/>
                  </a:lnTo>
                  <a:lnTo>
                    <a:pt x="28351" y="2683"/>
                  </a:lnTo>
                  <a:lnTo>
                    <a:pt x="27758" y="2465"/>
                  </a:lnTo>
                  <a:lnTo>
                    <a:pt x="27134" y="2309"/>
                  </a:lnTo>
                  <a:lnTo>
                    <a:pt x="26978" y="2246"/>
                  </a:lnTo>
                  <a:lnTo>
                    <a:pt x="26885" y="2153"/>
                  </a:lnTo>
                  <a:lnTo>
                    <a:pt x="26823" y="1997"/>
                  </a:lnTo>
                  <a:lnTo>
                    <a:pt x="26823" y="1872"/>
                  </a:lnTo>
                  <a:lnTo>
                    <a:pt x="26885" y="1747"/>
                  </a:lnTo>
                  <a:lnTo>
                    <a:pt x="26978" y="1623"/>
                  </a:lnTo>
                  <a:lnTo>
                    <a:pt x="27103" y="1560"/>
                  </a:lnTo>
                  <a:lnTo>
                    <a:pt x="27259" y="1560"/>
                  </a:lnTo>
                  <a:lnTo>
                    <a:pt x="27415" y="1591"/>
                  </a:lnTo>
                  <a:lnTo>
                    <a:pt x="26635" y="1217"/>
                  </a:lnTo>
                  <a:lnTo>
                    <a:pt x="25856" y="874"/>
                  </a:lnTo>
                  <a:lnTo>
                    <a:pt x="25045" y="593"/>
                  </a:lnTo>
                  <a:lnTo>
                    <a:pt x="24234" y="375"/>
                  </a:lnTo>
                  <a:lnTo>
                    <a:pt x="23392" y="219"/>
                  </a:lnTo>
                  <a:lnTo>
                    <a:pt x="22518" y="94"/>
                  </a:lnTo>
                  <a:lnTo>
                    <a:pt x="21645" y="32"/>
                  </a:lnTo>
                  <a:lnTo>
                    <a:pt x="2080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685;p75">
              <a:extLst>
                <a:ext uri="{FF2B5EF4-FFF2-40B4-BE49-F238E27FC236}">
                  <a16:creationId xmlns:a16="http://schemas.microsoft.com/office/drawing/2014/main" xmlns="" id="{E835C18C-4973-4826-9555-5687F422D324}"/>
                </a:ext>
              </a:extLst>
            </p:cNvPr>
            <p:cNvSpPr/>
            <p:nvPr/>
          </p:nvSpPr>
          <p:spPr>
            <a:xfrm>
              <a:off x="1203400" y="3385350"/>
              <a:ext cx="784425" cy="324375"/>
            </a:xfrm>
            <a:custGeom>
              <a:avLst/>
              <a:gdLst/>
              <a:ahLst/>
              <a:cxnLst/>
              <a:rect l="l" t="t" r="r" b="b"/>
              <a:pathLst>
                <a:path w="31377" h="12975" extrusionOk="0">
                  <a:moveTo>
                    <a:pt x="20055" y="0"/>
                  </a:moveTo>
                  <a:lnTo>
                    <a:pt x="19244" y="63"/>
                  </a:lnTo>
                  <a:lnTo>
                    <a:pt x="18464" y="125"/>
                  </a:lnTo>
                  <a:lnTo>
                    <a:pt x="17684" y="250"/>
                  </a:lnTo>
                  <a:lnTo>
                    <a:pt x="16905" y="406"/>
                  </a:lnTo>
                  <a:lnTo>
                    <a:pt x="16156" y="593"/>
                  </a:lnTo>
                  <a:lnTo>
                    <a:pt x="15376" y="811"/>
                  </a:lnTo>
                  <a:lnTo>
                    <a:pt x="14628" y="1029"/>
                  </a:lnTo>
                  <a:lnTo>
                    <a:pt x="13879" y="1310"/>
                  </a:lnTo>
                  <a:lnTo>
                    <a:pt x="13162" y="1622"/>
                  </a:lnTo>
                  <a:lnTo>
                    <a:pt x="12414" y="1934"/>
                  </a:lnTo>
                  <a:lnTo>
                    <a:pt x="11665" y="2277"/>
                  </a:lnTo>
                  <a:lnTo>
                    <a:pt x="10948" y="2651"/>
                  </a:lnTo>
                  <a:lnTo>
                    <a:pt x="10230" y="3057"/>
                  </a:lnTo>
                  <a:lnTo>
                    <a:pt x="9513" y="3462"/>
                  </a:lnTo>
                  <a:lnTo>
                    <a:pt x="8110" y="4335"/>
                  </a:lnTo>
                  <a:lnTo>
                    <a:pt x="6706" y="5240"/>
                  </a:lnTo>
                  <a:lnTo>
                    <a:pt x="5334" y="6207"/>
                  </a:lnTo>
                  <a:lnTo>
                    <a:pt x="3993" y="7205"/>
                  </a:lnTo>
                  <a:lnTo>
                    <a:pt x="2652" y="8203"/>
                  </a:lnTo>
                  <a:lnTo>
                    <a:pt x="0" y="10168"/>
                  </a:lnTo>
                  <a:lnTo>
                    <a:pt x="63" y="10542"/>
                  </a:lnTo>
                  <a:lnTo>
                    <a:pt x="188" y="10854"/>
                  </a:lnTo>
                  <a:lnTo>
                    <a:pt x="312" y="11166"/>
                  </a:lnTo>
                  <a:lnTo>
                    <a:pt x="500" y="11446"/>
                  </a:lnTo>
                  <a:lnTo>
                    <a:pt x="718" y="11727"/>
                  </a:lnTo>
                  <a:lnTo>
                    <a:pt x="967" y="11945"/>
                  </a:lnTo>
                  <a:lnTo>
                    <a:pt x="1217" y="12164"/>
                  </a:lnTo>
                  <a:lnTo>
                    <a:pt x="1529" y="12351"/>
                  </a:lnTo>
                  <a:lnTo>
                    <a:pt x="1841" y="12507"/>
                  </a:lnTo>
                  <a:lnTo>
                    <a:pt x="2153" y="12663"/>
                  </a:lnTo>
                  <a:lnTo>
                    <a:pt x="2496" y="12756"/>
                  </a:lnTo>
                  <a:lnTo>
                    <a:pt x="2839" y="12850"/>
                  </a:lnTo>
                  <a:lnTo>
                    <a:pt x="3182" y="12912"/>
                  </a:lnTo>
                  <a:lnTo>
                    <a:pt x="3525" y="12943"/>
                  </a:lnTo>
                  <a:lnTo>
                    <a:pt x="3868" y="12975"/>
                  </a:lnTo>
                  <a:lnTo>
                    <a:pt x="4211" y="12943"/>
                  </a:lnTo>
                  <a:lnTo>
                    <a:pt x="4710" y="12881"/>
                  </a:lnTo>
                  <a:lnTo>
                    <a:pt x="5178" y="12787"/>
                  </a:lnTo>
                  <a:lnTo>
                    <a:pt x="5677" y="12663"/>
                  </a:lnTo>
                  <a:lnTo>
                    <a:pt x="6145" y="12507"/>
                  </a:lnTo>
                  <a:lnTo>
                    <a:pt x="6612" y="12351"/>
                  </a:lnTo>
                  <a:lnTo>
                    <a:pt x="7080" y="12132"/>
                  </a:lnTo>
                  <a:lnTo>
                    <a:pt x="7985" y="11696"/>
                  </a:lnTo>
                  <a:lnTo>
                    <a:pt x="7299" y="11540"/>
                  </a:lnTo>
                  <a:lnTo>
                    <a:pt x="6612" y="11415"/>
                  </a:lnTo>
                  <a:lnTo>
                    <a:pt x="5895" y="11322"/>
                  </a:lnTo>
                  <a:lnTo>
                    <a:pt x="5209" y="11259"/>
                  </a:lnTo>
                  <a:lnTo>
                    <a:pt x="5115" y="11228"/>
                  </a:lnTo>
                  <a:lnTo>
                    <a:pt x="5053" y="11197"/>
                  </a:lnTo>
                  <a:lnTo>
                    <a:pt x="4959" y="11103"/>
                  </a:lnTo>
                  <a:lnTo>
                    <a:pt x="4897" y="10978"/>
                  </a:lnTo>
                  <a:lnTo>
                    <a:pt x="4897" y="10854"/>
                  </a:lnTo>
                  <a:lnTo>
                    <a:pt x="4959" y="10698"/>
                  </a:lnTo>
                  <a:lnTo>
                    <a:pt x="5053" y="10604"/>
                  </a:lnTo>
                  <a:lnTo>
                    <a:pt x="5178" y="10511"/>
                  </a:lnTo>
                  <a:lnTo>
                    <a:pt x="5334" y="10511"/>
                  </a:lnTo>
                  <a:lnTo>
                    <a:pt x="6269" y="10604"/>
                  </a:lnTo>
                  <a:lnTo>
                    <a:pt x="7174" y="10729"/>
                  </a:lnTo>
                  <a:lnTo>
                    <a:pt x="8078" y="10916"/>
                  </a:lnTo>
                  <a:lnTo>
                    <a:pt x="8952" y="11166"/>
                  </a:lnTo>
                  <a:lnTo>
                    <a:pt x="10885" y="10105"/>
                  </a:lnTo>
                  <a:lnTo>
                    <a:pt x="12788" y="9014"/>
                  </a:lnTo>
                  <a:lnTo>
                    <a:pt x="11915" y="8858"/>
                  </a:lnTo>
                  <a:lnTo>
                    <a:pt x="11010" y="8733"/>
                  </a:lnTo>
                  <a:lnTo>
                    <a:pt x="10948" y="8733"/>
                  </a:lnTo>
                  <a:lnTo>
                    <a:pt x="10854" y="8671"/>
                  </a:lnTo>
                  <a:lnTo>
                    <a:pt x="10761" y="8577"/>
                  </a:lnTo>
                  <a:lnTo>
                    <a:pt x="10729" y="8452"/>
                  </a:lnTo>
                  <a:lnTo>
                    <a:pt x="10729" y="8327"/>
                  </a:lnTo>
                  <a:lnTo>
                    <a:pt x="10761" y="8172"/>
                  </a:lnTo>
                  <a:lnTo>
                    <a:pt x="10854" y="8047"/>
                  </a:lnTo>
                  <a:lnTo>
                    <a:pt x="10979" y="7984"/>
                  </a:lnTo>
                  <a:lnTo>
                    <a:pt x="11166" y="7984"/>
                  </a:lnTo>
                  <a:lnTo>
                    <a:pt x="11821" y="8078"/>
                  </a:lnTo>
                  <a:lnTo>
                    <a:pt x="12476" y="8172"/>
                  </a:lnTo>
                  <a:lnTo>
                    <a:pt x="13131" y="8296"/>
                  </a:lnTo>
                  <a:lnTo>
                    <a:pt x="13786" y="8452"/>
                  </a:lnTo>
                  <a:lnTo>
                    <a:pt x="15408" y="7610"/>
                  </a:lnTo>
                  <a:lnTo>
                    <a:pt x="16219" y="7205"/>
                  </a:lnTo>
                  <a:lnTo>
                    <a:pt x="17061" y="6799"/>
                  </a:lnTo>
                  <a:lnTo>
                    <a:pt x="18215" y="6300"/>
                  </a:lnTo>
                  <a:lnTo>
                    <a:pt x="19400" y="5864"/>
                  </a:lnTo>
                  <a:lnTo>
                    <a:pt x="20616" y="5489"/>
                  </a:lnTo>
                  <a:lnTo>
                    <a:pt x="21240" y="5302"/>
                  </a:lnTo>
                  <a:lnTo>
                    <a:pt x="21864" y="5177"/>
                  </a:lnTo>
                  <a:lnTo>
                    <a:pt x="21302" y="4866"/>
                  </a:lnTo>
                  <a:lnTo>
                    <a:pt x="20741" y="4585"/>
                  </a:lnTo>
                  <a:lnTo>
                    <a:pt x="20148" y="4335"/>
                  </a:lnTo>
                  <a:lnTo>
                    <a:pt x="19556" y="4086"/>
                  </a:lnTo>
                  <a:lnTo>
                    <a:pt x="19493" y="4055"/>
                  </a:lnTo>
                  <a:lnTo>
                    <a:pt x="19431" y="3992"/>
                  </a:lnTo>
                  <a:lnTo>
                    <a:pt x="19337" y="3899"/>
                  </a:lnTo>
                  <a:lnTo>
                    <a:pt x="19337" y="3743"/>
                  </a:lnTo>
                  <a:lnTo>
                    <a:pt x="19369" y="3618"/>
                  </a:lnTo>
                  <a:lnTo>
                    <a:pt x="19462" y="3493"/>
                  </a:lnTo>
                  <a:lnTo>
                    <a:pt x="19556" y="3400"/>
                  </a:lnTo>
                  <a:lnTo>
                    <a:pt x="19712" y="3368"/>
                  </a:lnTo>
                  <a:lnTo>
                    <a:pt x="19868" y="3400"/>
                  </a:lnTo>
                  <a:lnTo>
                    <a:pt x="20679" y="3712"/>
                  </a:lnTo>
                  <a:lnTo>
                    <a:pt x="21458" y="4086"/>
                  </a:lnTo>
                  <a:lnTo>
                    <a:pt x="22207" y="4491"/>
                  </a:lnTo>
                  <a:lnTo>
                    <a:pt x="22955" y="4959"/>
                  </a:lnTo>
                  <a:lnTo>
                    <a:pt x="23860" y="4834"/>
                  </a:lnTo>
                  <a:lnTo>
                    <a:pt x="24795" y="4772"/>
                  </a:lnTo>
                  <a:lnTo>
                    <a:pt x="25731" y="4772"/>
                  </a:lnTo>
                  <a:lnTo>
                    <a:pt x="26667" y="4803"/>
                  </a:lnTo>
                  <a:lnTo>
                    <a:pt x="26854" y="4834"/>
                  </a:lnTo>
                  <a:lnTo>
                    <a:pt x="26542" y="4554"/>
                  </a:lnTo>
                  <a:lnTo>
                    <a:pt x="26448" y="4429"/>
                  </a:lnTo>
                  <a:lnTo>
                    <a:pt x="26386" y="4273"/>
                  </a:lnTo>
                  <a:lnTo>
                    <a:pt x="26417" y="4148"/>
                  </a:lnTo>
                  <a:lnTo>
                    <a:pt x="26480" y="3992"/>
                  </a:lnTo>
                  <a:lnTo>
                    <a:pt x="26604" y="3899"/>
                  </a:lnTo>
                  <a:lnTo>
                    <a:pt x="26729" y="3868"/>
                  </a:lnTo>
                  <a:lnTo>
                    <a:pt x="26885" y="3868"/>
                  </a:lnTo>
                  <a:lnTo>
                    <a:pt x="27010" y="3961"/>
                  </a:lnTo>
                  <a:lnTo>
                    <a:pt x="27602" y="4491"/>
                  </a:lnTo>
                  <a:lnTo>
                    <a:pt x="28195" y="5084"/>
                  </a:lnTo>
                  <a:lnTo>
                    <a:pt x="28600" y="5209"/>
                  </a:lnTo>
                  <a:lnTo>
                    <a:pt x="29006" y="5365"/>
                  </a:lnTo>
                  <a:lnTo>
                    <a:pt x="29380" y="5552"/>
                  </a:lnTo>
                  <a:lnTo>
                    <a:pt x="29723" y="5801"/>
                  </a:lnTo>
                  <a:lnTo>
                    <a:pt x="30066" y="6051"/>
                  </a:lnTo>
                  <a:lnTo>
                    <a:pt x="30347" y="6331"/>
                  </a:lnTo>
                  <a:lnTo>
                    <a:pt x="30597" y="6643"/>
                  </a:lnTo>
                  <a:lnTo>
                    <a:pt x="30815" y="6986"/>
                  </a:lnTo>
                  <a:lnTo>
                    <a:pt x="31002" y="7361"/>
                  </a:lnTo>
                  <a:lnTo>
                    <a:pt x="31127" y="7735"/>
                  </a:lnTo>
                  <a:lnTo>
                    <a:pt x="31189" y="8140"/>
                  </a:lnTo>
                  <a:lnTo>
                    <a:pt x="31189" y="8546"/>
                  </a:lnTo>
                  <a:lnTo>
                    <a:pt x="31376" y="8109"/>
                  </a:lnTo>
                  <a:lnTo>
                    <a:pt x="31314" y="7735"/>
                  </a:lnTo>
                  <a:lnTo>
                    <a:pt x="31251" y="7361"/>
                  </a:lnTo>
                  <a:lnTo>
                    <a:pt x="31127" y="6986"/>
                  </a:lnTo>
                  <a:lnTo>
                    <a:pt x="31002" y="6612"/>
                  </a:lnTo>
                  <a:lnTo>
                    <a:pt x="30721" y="5926"/>
                  </a:lnTo>
                  <a:lnTo>
                    <a:pt x="30378" y="5271"/>
                  </a:lnTo>
                  <a:lnTo>
                    <a:pt x="29973" y="4647"/>
                  </a:lnTo>
                  <a:lnTo>
                    <a:pt x="29505" y="4055"/>
                  </a:lnTo>
                  <a:lnTo>
                    <a:pt x="29006" y="3493"/>
                  </a:lnTo>
                  <a:lnTo>
                    <a:pt x="28445" y="2963"/>
                  </a:lnTo>
                  <a:lnTo>
                    <a:pt x="27883" y="2495"/>
                  </a:lnTo>
                  <a:lnTo>
                    <a:pt x="27259" y="2027"/>
                  </a:lnTo>
                  <a:lnTo>
                    <a:pt x="26636" y="1653"/>
                  </a:lnTo>
                  <a:lnTo>
                    <a:pt x="25981" y="1279"/>
                  </a:lnTo>
                  <a:lnTo>
                    <a:pt x="25326" y="967"/>
                  </a:lnTo>
                  <a:lnTo>
                    <a:pt x="24639" y="686"/>
                  </a:lnTo>
                  <a:lnTo>
                    <a:pt x="23953" y="468"/>
                  </a:lnTo>
                  <a:lnTo>
                    <a:pt x="23298" y="281"/>
                  </a:lnTo>
                  <a:lnTo>
                    <a:pt x="22487" y="125"/>
                  </a:lnTo>
                  <a:lnTo>
                    <a:pt x="21645" y="63"/>
                  </a:lnTo>
                  <a:lnTo>
                    <a:pt x="2086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686;p75">
              <a:extLst>
                <a:ext uri="{FF2B5EF4-FFF2-40B4-BE49-F238E27FC236}">
                  <a16:creationId xmlns:a16="http://schemas.microsoft.com/office/drawing/2014/main" xmlns="" id="{3948D87C-0ADF-45DD-ACAD-723C5498ED28}"/>
                </a:ext>
              </a:extLst>
            </p:cNvPr>
            <p:cNvSpPr/>
            <p:nvPr/>
          </p:nvSpPr>
          <p:spPr>
            <a:xfrm>
              <a:off x="1203400" y="3385350"/>
              <a:ext cx="784425" cy="324375"/>
            </a:xfrm>
            <a:custGeom>
              <a:avLst/>
              <a:gdLst/>
              <a:ahLst/>
              <a:cxnLst/>
              <a:rect l="l" t="t" r="r" b="b"/>
              <a:pathLst>
                <a:path w="31377" h="12975" fill="none" extrusionOk="0">
                  <a:moveTo>
                    <a:pt x="23298" y="281"/>
                  </a:moveTo>
                  <a:lnTo>
                    <a:pt x="23298" y="281"/>
                  </a:lnTo>
                  <a:lnTo>
                    <a:pt x="22487" y="125"/>
                  </a:lnTo>
                  <a:lnTo>
                    <a:pt x="21645" y="63"/>
                  </a:lnTo>
                  <a:lnTo>
                    <a:pt x="20866" y="0"/>
                  </a:lnTo>
                  <a:lnTo>
                    <a:pt x="20055" y="0"/>
                  </a:lnTo>
                  <a:lnTo>
                    <a:pt x="19244" y="63"/>
                  </a:lnTo>
                  <a:lnTo>
                    <a:pt x="18464" y="125"/>
                  </a:lnTo>
                  <a:lnTo>
                    <a:pt x="17684" y="250"/>
                  </a:lnTo>
                  <a:lnTo>
                    <a:pt x="16905" y="406"/>
                  </a:lnTo>
                  <a:lnTo>
                    <a:pt x="16156" y="593"/>
                  </a:lnTo>
                  <a:lnTo>
                    <a:pt x="15376" y="811"/>
                  </a:lnTo>
                  <a:lnTo>
                    <a:pt x="14628" y="1029"/>
                  </a:lnTo>
                  <a:lnTo>
                    <a:pt x="13879" y="1310"/>
                  </a:lnTo>
                  <a:lnTo>
                    <a:pt x="13162" y="1622"/>
                  </a:lnTo>
                  <a:lnTo>
                    <a:pt x="12414" y="1934"/>
                  </a:lnTo>
                  <a:lnTo>
                    <a:pt x="11665" y="2277"/>
                  </a:lnTo>
                  <a:lnTo>
                    <a:pt x="10948" y="2651"/>
                  </a:lnTo>
                  <a:lnTo>
                    <a:pt x="10230" y="3057"/>
                  </a:lnTo>
                  <a:lnTo>
                    <a:pt x="9513" y="3462"/>
                  </a:lnTo>
                  <a:lnTo>
                    <a:pt x="8110" y="4335"/>
                  </a:lnTo>
                  <a:lnTo>
                    <a:pt x="6706" y="5240"/>
                  </a:lnTo>
                  <a:lnTo>
                    <a:pt x="5334" y="6207"/>
                  </a:lnTo>
                  <a:lnTo>
                    <a:pt x="3993" y="7205"/>
                  </a:lnTo>
                  <a:lnTo>
                    <a:pt x="2652" y="8203"/>
                  </a:lnTo>
                  <a:lnTo>
                    <a:pt x="0" y="10168"/>
                  </a:lnTo>
                  <a:lnTo>
                    <a:pt x="0" y="10168"/>
                  </a:lnTo>
                  <a:lnTo>
                    <a:pt x="63" y="10542"/>
                  </a:lnTo>
                  <a:lnTo>
                    <a:pt x="188" y="10854"/>
                  </a:lnTo>
                  <a:lnTo>
                    <a:pt x="312" y="11166"/>
                  </a:lnTo>
                  <a:lnTo>
                    <a:pt x="500" y="11446"/>
                  </a:lnTo>
                  <a:lnTo>
                    <a:pt x="718" y="11727"/>
                  </a:lnTo>
                  <a:lnTo>
                    <a:pt x="967" y="11945"/>
                  </a:lnTo>
                  <a:lnTo>
                    <a:pt x="1217" y="12164"/>
                  </a:lnTo>
                  <a:lnTo>
                    <a:pt x="1529" y="12351"/>
                  </a:lnTo>
                  <a:lnTo>
                    <a:pt x="1841" y="12507"/>
                  </a:lnTo>
                  <a:lnTo>
                    <a:pt x="2153" y="12663"/>
                  </a:lnTo>
                  <a:lnTo>
                    <a:pt x="2496" y="12756"/>
                  </a:lnTo>
                  <a:lnTo>
                    <a:pt x="2839" y="12850"/>
                  </a:lnTo>
                  <a:lnTo>
                    <a:pt x="3182" y="12912"/>
                  </a:lnTo>
                  <a:lnTo>
                    <a:pt x="3525" y="12943"/>
                  </a:lnTo>
                  <a:lnTo>
                    <a:pt x="3868" y="12975"/>
                  </a:lnTo>
                  <a:lnTo>
                    <a:pt x="4211" y="12943"/>
                  </a:lnTo>
                  <a:lnTo>
                    <a:pt x="4211" y="12943"/>
                  </a:lnTo>
                  <a:lnTo>
                    <a:pt x="4710" y="12881"/>
                  </a:lnTo>
                  <a:lnTo>
                    <a:pt x="5178" y="12787"/>
                  </a:lnTo>
                  <a:lnTo>
                    <a:pt x="5677" y="12663"/>
                  </a:lnTo>
                  <a:lnTo>
                    <a:pt x="6145" y="12507"/>
                  </a:lnTo>
                  <a:lnTo>
                    <a:pt x="6612" y="12351"/>
                  </a:lnTo>
                  <a:lnTo>
                    <a:pt x="7080" y="12132"/>
                  </a:lnTo>
                  <a:lnTo>
                    <a:pt x="7985" y="11696"/>
                  </a:lnTo>
                  <a:lnTo>
                    <a:pt x="7985" y="11696"/>
                  </a:lnTo>
                  <a:lnTo>
                    <a:pt x="7299" y="11540"/>
                  </a:lnTo>
                  <a:lnTo>
                    <a:pt x="6612" y="11415"/>
                  </a:lnTo>
                  <a:lnTo>
                    <a:pt x="5895" y="11322"/>
                  </a:lnTo>
                  <a:lnTo>
                    <a:pt x="5209" y="11259"/>
                  </a:lnTo>
                  <a:lnTo>
                    <a:pt x="5209" y="11259"/>
                  </a:lnTo>
                  <a:lnTo>
                    <a:pt x="5115" y="11228"/>
                  </a:lnTo>
                  <a:lnTo>
                    <a:pt x="5053" y="11197"/>
                  </a:lnTo>
                  <a:lnTo>
                    <a:pt x="4959" y="11103"/>
                  </a:lnTo>
                  <a:lnTo>
                    <a:pt x="4897" y="10978"/>
                  </a:lnTo>
                  <a:lnTo>
                    <a:pt x="4897" y="10854"/>
                  </a:lnTo>
                  <a:lnTo>
                    <a:pt x="4959" y="10698"/>
                  </a:lnTo>
                  <a:lnTo>
                    <a:pt x="5053" y="10604"/>
                  </a:lnTo>
                  <a:lnTo>
                    <a:pt x="5178" y="10511"/>
                  </a:lnTo>
                  <a:lnTo>
                    <a:pt x="5334" y="10511"/>
                  </a:lnTo>
                  <a:lnTo>
                    <a:pt x="5334" y="10511"/>
                  </a:lnTo>
                  <a:lnTo>
                    <a:pt x="6269" y="10604"/>
                  </a:lnTo>
                  <a:lnTo>
                    <a:pt x="7174" y="10729"/>
                  </a:lnTo>
                  <a:lnTo>
                    <a:pt x="8078" y="10916"/>
                  </a:lnTo>
                  <a:lnTo>
                    <a:pt x="8952" y="11166"/>
                  </a:lnTo>
                  <a:lnTo>
                    <a:pt x="8952" y="11166"/>
                  </a:lnTo>
                  <a:lnTo>
                    <a:pt x="10885" y="10105"/>
                  </a:lnTo>
                  <a:lnTo>
                    <a:pt x="12788" y="9014"/>
                  </a:lnTo>
                  <a:lnTo>
                    <a:pt x="12788" y="9014"/>
                  </a:lnTo>
                  <a:lnTo>
                    <a:pt x="11915" y="8858"/>
                  </a:lnTo>
                  <a:lnTo>
                    <a:pt x="11010" y="8733"/>
                  </a:lnTo>
                  <a:lnTo>
                    <a:pt x="11010" y="8733"/>
                  </a:lnTo>
                  <a:lnTo>
                    <a:pt x="10948" y="8733"/>
                  </a:lnTo>
                  <a:lnTo>
                    <a:pt x="10854" y="8671"/>
                  </a:lnTo>
                  <a:lnTo>
                    <a:pt x="10761" y="8577"/>
                  </a:lnTo>
                  <a:lnTo>
                    <a:pt x="10729" y="8452"/>
                  </a:lnTo>
                  <a:lnTo>
                    <a:pt x="10729" y="8327"/>
                  </a:lnTo>
                  <a:lnTo>
                    <a:pt x="10761" y="8172"/>
                  </a:lnTo>
                  <a:lnTo>
                    <a:pt x="10854" y="8047"/>
                  </a:lnTo>
                  <a:lnTo>
                    <a:pt x="10979" y="7984"/>
                  </a:lnTo>
                  <a:lnTo>
                    <a:pt x="11166" y="7984"/>
                  </a:lnTo>
                  <a:lnTo>
                    <a:pt x="11166" y="7984"/>
                  </a:lnTo>
                  <a:lnTo>
                    <a:pt x="11821" y="8078"/>
                  </a:lnTo>
                  <a:lnTo>
                    <a:pt x="12476" y="8172"/>
                  </a:lnTo>
                  <a:lnTo>
                    <a:pt x="13131" y="8296"/>
                  </a:lnTo>
                  <a:lnTo>
                    <a:pt x="13786" y="8452"/>
                  </a:lnTo>
                  <a:lnTo>
                    <a:pt x="13786" y="8452"/>
                  </a:lnTo>
                  <a:lnTo>
                    <a:pt x="15408" y="7610"/>
                  </a:lnTo>
                  <a:lnTo>
                    <a:pt x="16219" y="7205"/>
                  </a:lnTo>
                  <a:lnTo>
                    <a:pt x="17061" y="6799"/>
                  </a:lnTo>
                  <a:lnTo>
                    <a:pt x="17061" y="6799"/>
                  </a:lnTo>
                  <a:lnTo>
                    <a:pt x="18215" y="6300"/>
                  </a:lnTo>
                  <a:lnTo>
                    <a:pt x="19400" y="5864"/>
                  </a:lnTo>
                  <a:lnTo>
                    <a:pt x="20616" y="5489"/>
                  </a:lnTo>
                  <a:lnTo>
                    <a:pt x="21240" y="5302"/>
                  </a:lnTo>
                  <a:lnTo>
                    <a:pt x="21864" y="5177"/>
                  </a:lnTo>
                  <a:lnTo>
                    <a:pt x="21864" y="5177"/>
                  </a:lnTo>
                  <a:lnTo>
                    <a:pt x="21302" y="4866"/>
                  </a:lnTo>
                  <a:lnTo>
                    <a:pt x="20741" y="4585"/>
                  </a:lnTo>
                  <a:lnTo>
                    <a:pt x="20148" y="4335"/>
                  </a:lnTo>
                  <a:lnTo>
                    <a:pt x="19556" y="4086"/>
                  </a:lnTo>
                  <a:lnTo>
                    <a:pt x="19556" y="4086"/>
                  </a:lnTo>
                  <a:lnTo>
                    <a:pt x="19493" y="4055"/>
                  </a:lnTo>
                  <a:lnTo>
                    <a:pt x="19431" y="3992"/>
                  </a:lnTo>
                  <a:lnTo>
                    <a:pt x="19337" y="3899"/>
                  </a:lnTo>
                  <a:lnTo>
                    <a:pt x="19337" y="3743"/>
                  </a:lnTo>
                  <a:lnTo>
                    <a:pt x="19369" y="3618"/>
                  </a:lnTo>
                  <a:lnTo>
                    <a:pt x="19462" y="3493"/>
                  </a:lnTo>
                  <a:lnTo>
                    <a:pt x="19556" y="3400"/>
                  </a:lnTo>
                  <a:lnTo>
                    <a:pt x="19712" y="3368"/>
                  </a:lnTo>
                  <a:lnTo>
                    <a:pt x="19868" y="3400"/>
                  </a:lnTo>
                  <a:lnTo>
                    <a:pt x="19868" y="3400"/>
                  </a:lnTo>
                  <a:lnTo>
                    <a:pt x="20679" y="3712"/>
                  </a:lnTo>
                  <a:lnTo>
                    <a:pt x="21458" y="4086"/>
                  </a:lnTo>
                  <a:lnTo>
                    <a:pt x="22207" y="4491"/>
                  </a:lnTo>
                  <a:lnTo>
                    <a:pt x="22955" y="4959"/>
                  </a:lnTo>
                  <a:lnTo>
                    <a:pt x="22955" y="4959"/>
                  </a:lnTo>
                  <a:lnTo>
                    <a:pt x="23860" y="4834"/>
                  </a:lnTo>
                  <a:lnTo>
                    <a:pt x="24795" y="4772"/>
                  </a:lnTo>
                  <a:lnTo>
                    <a:pt x="25731" y="4772"/>
                  </a:lnTo>
                  <a:lnTo>
                    <a:pt x="26667" y="4803"/>
                  </a:lnTo>
                  <a:lnTo>
                    <a:pt x="26667" y="4803"/>
                  </a:lnTo>
                  <a:lnTo>
                    <a:pt x="26854" y="4834"/>
                  </a:lnTo>
                  <a:lnTo>
                    <a:pt x="26854" y="4834"/>
                  </a:lnTo>
                  <a:lnTo>
                    <a:pt x="26542" y="4554"/>
                  </a:lnTo>
                  <a:lnTo>
                    <a:pt x="26542" y="4554"/>
                  </a:lnTo>
                  <a:lnTo>
                    <a:pt x="26448" y="4429"/>
                  </a:lnTo>
                  <a:lnTo>
                    <a:pt x="26386" y="4273"/>
                  </a:lnTo>
                  <a:lnTo>
                    <a:pt x="26417" y="4148"/>
                  </a:lnTo>
                  <a:lnTo>
                    <a:pt x="26480" y="3992"/>
                  </a:lnTo>
                  <a:lnTo>
                    <a:pt x="26480" y="3992"/>
                  </a:lnTo>
                  <a:lnTo>
                    <a:pt x="26604" y="3899"/>
                  </a:lnTo>
                  <a:lnTo>
                    <a:pt x="26729" y="3868"/>
                  </a:lnTo>
                  <a:lnTo>
                    <a:pt x="26885" y="3868"/>
                  </a:lnTo>
                  <a:lnTo>
                    <a:pt x="27010" y="3961"/>
                  </a:lnTo>
                  <a:lnTo>
                    <a:pt x="27010" y="3961"/>
                  </a:lnTo>
                  <a:lnTo>
                    <a:pt x="27602" y="4491"/>
                  </a:lnTo>
                  <a:lnTo>
                    <a:pt x="28195" y="5084"/>
                  </a:lnTo>
                  <a:lnTo>
                    <a:pt x="28195" y="5084"/>
                  </a:lnTo>
                  <a:lnTo>
                    <a:pt x="28600" y="5209"/>
                  </a:lnTo>
                  <a:lnTo>
                    <a:pt x="29006" y="5365"/>
                  </a:lnTo>
                  <a:lnTo>
                    <a:pt x="29380" y="5552"/>
                  </a:lnTo>
                  <a:lnTo>
                    <a:pt x="29723" y="5801"/>
                  </a:lnTo>
                  <a:lnTo>
                    <a:pt x="29723" y="5801"/>
                  </a:lnTo>
                  <a:lnTo>
                    <a:pt x="30066" y="6051"/>
                  </a:lnTo>
                  <a:lnTo>
                    <a:pt x="30347" y="6331"/>
                  </a:lnTo>
                  <a:lnTo>
                    <a:pt x="30597" y="6643"/>
                  </a:lnTo>
                  <a:lnTo>
                    <a:pt x="30815" y="6986"/>
                  </a:lnTo>
                  <a:lnTo>
                    <a:pt x="31002" y="7361"/>
                  </a:lnTo>
                  <a:lnTo>
                    <a:pt x="31127" y="7735"/>
                  </a:lnTo>
                  <a:lnTo>
                    <a:pt x="31189" y="8140"/>
                  </a:lnTo>
                  <a:lnTo>
                    <a:pt x="31189" y="8546"/>
                  </a:lnTo>
                  <a:lnTo>
                    <a:pt x="31189" y="8546"/>
                  </a:lnTo>
                  <a:lnTo>
                    <a:pt x="31376" y="8109"/>
                  </a:lnTo>
                  <a:lnTo>
                    <a:pt x="31376" y="8109"/>
                  </a:lnTo>
                  <a:lnTo>
                    <a:pt x="31314" y="7735"/>
                  </a:lnTo>
                  <a:lnTo>
                    <a:pt x="31251" y="7361"/>
                  </a:lnTo>
                  <a:lnTo>
                    <a:pt x="31127" y="6986"/>
                  </a:lnTo>
                  <a:lnTo>
                    <a:pt x="31002" y="6612"/>
                  </a:lnTo>
                  <a:lnTo>
                    <a:pt x="30721" y="5926"/>
                  </a:lnTo>
                  <a:lnTo>
                    <a:pt x="30378" y="5271"/>
                  </a:lnTo>
                  <a:lnTo>
                    <a:pt x="29973" y="4647"/>
                  </a:lnTo>
                  <a:lnTo>
                    <a:pt x="29505" y="4055"/>
                  </a:lnTo>
                  <a:lnTo>
                    <a:pt x="29006" y="3493"/>
                  </a:lnTo>
                  <a:lnTo>
                    <a:pt x="28445" y="2963"/>
                  </a:lnTo>
                  <a:lnTo>
                    <a:pt x="27883" y="2495"/>
                  </a:lnTo>
                  <a:lnTo>
                    <a:pt x="27259" y="2027"/>
                  </a:lnTo>
                  <a:lnTo>
                    <a:pt x="26636" y="1653"/>
                  </a:lnTo>
                  <a:lnTo>
                    <a:pt x="25981" y="1279"/>
                  </a:lnTo>
                  <a:lnTo>
                    <a:pt x="25326" y="967"/>
                  </a:lnTo>
                  <a:lnTo>
                    <a:pt x="24639" y="686"/>
                  </a:lnTo>
                  <a:lnTo>
                    <a:pt x="23953" y="468"/>
                  </a:lnTo>
                  <a:lnTo>
                    <a:pt x="23298" y="28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687;p75">
              <a:extLst>
                <a:ext uri="{FF2B5EF4-FFF2-40B4-BE49-F238E27FC236}">
                  <a16:creationId xmlns:a16="http://schemas.microsoft.com/office/drawing/2014/main" xmlns="" id="{13512755-68AD-4E11-96E1-B5AD24AFF2D4}"/>
                </a:ext>
              </a:extLst>
            </p:cNvPr>
            <p:cNvSpPr/>
            <p:nvPr/>
          </p:nvSpPr>
          <p:spPr>
            <a:xfrm>
              <a:off x="1123100" y="3377550"/>
              <a:ext cx="746975" cy="317350"/>
            </a:xfrm>
            <a:custGeom>
              <a:avLst/>
              <a:gdLst/>
              <a:ahLst/>
              <a:cxnLst/>
              <a:rect l="l" t="t" r="r" b="b"/>
              <a:pathLst>
                <a:path w="29879" h="12694" extrusionOk="0">
                  <a:moveTo>
                    <a:pt x="24078" y="0"/>
                  </a:moveTo>
                  <a:lnTo>
                    <a:pt x="23329" y="31"/>
                  </a:lnTo>
                  <a:lnTo>
                    <a:pt x="22549" y="94"/>
                  </a:lnTo>
                  <a:lnTo>
                    <a:pt x="21801" y="187"/>
                  </a:lnTo>
                  <a:lnTo>
                    <a:pt x="21052" y="343"/>
                  </a:lnTo>
                  <a:lnTo>
                    <a:pt x="20304" y="530"/>
                  </a:lnTo>
                  <a:lnTo>
                    <a:pt x="19555" y="780"/>
                  </a:lnTo>
                  <a:lnTo>
                    <a:pt x="18838" y="1029"/>
                  </a:lnTo>
                  <a:lnTo>
                    <a:pt x="18027" y="1341"/>
                  </a:lnTo>
                  <a:lnTo>
                    <a:pt x="17247" y="1653"/>
                  </a:lnTo>
                  <a:lnTo>
                    <a:pt x="16468" y="2027"/>
                  </a:lnTo>
                  <a:lnTo>
                    <a:pt x="15688" y="2371"/>
                  </a:lnTo>
                  <a:lnTo>
                    <a:pt x="14160" y="3150"/>
                  </a:lnTo>
                  <a:lnTo>
                    <a:pt x="12631" y="3961"/>
                  </a:lnTo>
                  <a:lnTo>
                    <a:pt x="11072" y="4866"/>
                  </a:lnTo>
                  <a:lnTo>
                    <a:pt x="9513" y="5770"/>
                  </a:lnTo>
                  <a:lnTo>
                    <a:pt x="8016" y="6706"/>
                  </a:lnTo>
                  <a:lnTo>
                    <a:pt x="6487" y="7704"/>
                  </a:lnTo>
                  <a:lnTo>
                    <a:pt x="5021" y="8733"/>
                  </a:lnTo>
                  <a:lnTo>
                    <a:pt x="3556" y="9762"/>
                  </a:lnTo>
                  <a:lnTo>
                    <a:pt x="2152" y="10854"/>
                  </a:lnTo>
                  <a:lnTo>
                    <a:pt x="749" y="11945"/>
                  </a:lnTo>
                  <a:lnTo>
                    <a:pt x="62" y="12507"/>
                  </a:lnTo>
                  <a:lnTo>
                    <a:pt x="31" y="12538"/>
                  </a:lnTo>
                  <a:lnTo>
                    <a:pt x="0" y="12600"/>
                  </a:lnTo>
                  <a:lnTo>
                    <a:pt x="31" y="12663"/>
                  </a:lnTo>
                  <a:lnTo>
                    <a:pt x="125" y="12694"/>
                  </a:lnTo>
                  <a:lnTo>
                    <a:pt x="156" y="12694"/>
                  </a:lnTo>
                  <a:lnTo>
                    <a:pt x="187" y="12663"/>
                  </a:lnTo>
                  <a:lnTo>
                    <a:pt x="1559" y="11540"/>
                  </a:lnTo>
                  <a:lnTo>
                    <a:pt x="2963" y="10448"/>
                  </a:lnTo>
                  <a:lnTo>
                    <a:pt x="4398" y="9419"/>
                  </a:lnTo>
                  <a:lnTo>
                    <a:pt x="5864" y="8390"/>
                  </a:lnTo>
                  <a:lnTo>
                    <a:pt x="7329" y="7392"/>
                  </a:lnTo>
                  <a:lnTo>
                    <a:pt x="8795" y="6456"/>
                  </a:lnTo>
                  <a:lnTo>
                    <a:pt x="10323" y="5552"/>
                  </a:lnTo>
                  <a:lnTo>
                    <a:pt x="11821" y="4647"/>
                  </a:lnTo>
                  <a:lnTo>
                    <a:pt x="13318" y="3836"/>
                  </a:lnTo>
                  <a:lnTo>
                    <a:pt x="14846" y="3026"/>
                  </a:lnTo>
                  <a:lnTo>
                    <a:pt x="16374" y="2277"/>
                  </a:lnTo>
                  <a:lnTo>
                    <a:pt x="17154" y="1934"/>
                  </a:lnTo>
                  <a:lnTo>
                    <a:pt x="17934" y="1591"/>
                  </a:lnTo>
                  <a:lnTo>
                    <a:pt x="18651" y="1310"/>
                  </a:lnTo>
                  <a:lnTo>
                    <a:pt x="19399" y="1029"/>
                  </a:lnTo>
                  <a:lnTo>
                    <a:pt x="20148" y="811"/>
                  </a:lnTo>
                  <a:lnTo>
                    <a:pt x="20896" y="593"/>
                  </a:lnTo>
                  <a:lnTo>
                    <a:pt x="21676" y="437"/>
                  </a:lnTo>
                  <a:lnTo>
                    <a:pt x="22456" y="312"/>
                  </a:lnTo>
                  <a:lnTo>
                    <a:pt x="23236" y="250"/>
                  </a:lnTo>
                  <a:lnTo>
                    <a:pt x="24015" y="219"/>
                  </a:lnTo>
                  <a:lnTo>
                    <a:pt x="24701" y="250"/>
                  </a:lnTo>
                  <a:lnTo>
                    <a:pt x="25356" y="312"/>
                  </a:lnTo>
                  <a:lnTo>
                    <a:pt x="26043" y="437"/>
                  </a:lnTo>
                  <a:lnTo>
                    <a:pt x="26698" y="624"/>
                  </a:lnTo>
                  <a:lnTo>
                    <a:pt x="27352" y="842"/>
                  </a:lnTo>
                  <a:lnTo>
                    <a:pt x="27976" y="1123"/>
                  </a:lnTo>
                  <a:lnTo>
                    <a:pt x="28569" y="1435"/>
                  </a:lnTo>
                  <a:lnTo>
                    <a:pt x="29161" y="1809"/>
                  </a:lnTo>
                  <a:lnTo>
                    <a:pt x="29442" y="2027"/>
                  </a:lnTo>
                  <a:lnTo>
                    <a:pt x="29692" y="2277"/>
                  </a:lnTo>
                  <a:lnTo>
                    <a:pt x="29723" y="2308"/>
                  </a:lnTo>
                  <a:lnTo>
                    <a:pt x="29785" y="2308"/>
                  </a:lnTo>
                  <a:lnTo>
                    <a:pt x="29848" y="2277"/>
                  </a:lnTo>
                  <a:lnTo>
                    <a:pt x="29879" y="2215"/>
                  </a:lnTo>
                  <a:lnTo>
                    <a:pt x="29879" y="2152"/>
                  </a:lnTo>
                  <a:lnTo>
                    <a:pt x="29848" y="2121"/>
                  </a:lnTo>
                  <a:lnTo>
                    <a:pt x="29317" y="1684"/>
                  </a:lnTo>
                  <a:lnTo>
                    <a:pt x="28756" y="1310"/>
                  </a:lnTo>
                  <a:lnTo>
                    <a:pt x="28132" y="967"/>
                  </a:lnTo>
                  <a:lnTo>
                    <a:pt x="27508" y="686"/>
                  </a:lnTo>
                  <a:lnTo>
                    <a:pt x="26885" y="468"/>
                  </a:lnTo>
                  <a:lnTo>
                    <a:pt x="26230" y="281"/>
                  </a:lnTo>
                  <a:lnTo>
                    <a:pt x="25544" y="125"/>
                  </a:lnTo>
                  <a:lnTo>
                    <a:pt x="24857" y="63"/>
                  </a:lnTo>
                  <a:lnTo>
                    <a:pt x="240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6688;p75">
              <a:extLst>
                <a:ext uri="{FF2B5EF4-FFF2-40B4-BE49-F238E27FC236}">
                  <a16:creationId xmlns:a16="http://schemas.microsoft.com/office/drawing/2014/main" xmlns="" id="{898CFC06-B929-4D53-B9BD-A75D34CE12DE}"/>
                </a:ext>
              </a:extLst>
            </p:cNvPr>
            <p:cNvSpPr/>
            <p:nvPr/>
          </p:nvSpPr>
          <p:spPr>
            <a:xfrm>
              <a:off x="1123100" y="3377550"/>
              <a:ext cx="746975" cy="317350"/>
            </a:xfrm>
            <a:custGeom>
              <a:avLst/>
              <a:gdLst/>
              <a:ahLst/>
              <a:cxnLst/>
              <a:rect l="l" t="t" r="r" b="b"/>
              <a:pathLst>
                <a:path w="29879" h="12694" fill="none" extrusionOk="0">
                  <a:moveTo>
                    <a:pt x="29848" y="2121"/>
                  </a:moveTo>
                  <a:lnTo>
                    <a:pt x="29848" y="2121"/>
                  </a:lnTo>
                  <a:lnTo>
                    <a:pt x="29317" y="1684"/>
                  </a:lnTo>
                  <a:lnTo>
                    <a:pt x="28756" y="1310"/>
                  </a:lnTo>
                  <a:lnTo>
                    <a:pt x="28132" y="967"/>
                  </a:lnTo>
                  <a:lnTo>
                    <a:pt x="27508" y="686"/>
                  </a:lnTo>
                  <a:lnTo>
                    <a:pt x="26885" y="468"/>
                  </a:lnTo>
                  <a:lnTo>
                    <a:pt x="26230" y="281"/>
                  </a:lnTo>
                  <a:lnTo>
                    <a:pt x="25544" y="125"/>
                  </a:lnTo>
                  <a:lnTo>
                    <a:pt x="24857" y="63"/>
                  </a:lnTo>
                  <a:lnTo>
                    <a:pt x="24857" y="63"/>
                  </a:lnTo>
                  <a:lnTo>
                    <a:pt x="24078" y="0"/>
                  </a:lnTo>
                  <a:lnTo>
                    <a:pt x="23329" y="31"/>
                  </a:lnTo>
                  <a:lnTo>
                    <a:pt x="22549" y="94"/>
                  </a:lnTo>
                  <a:lnTo>
                    <a:pt x="21801" y="187"/>
                  </a:lnTo>
                  <a:lnTo>
                    <a:pt x="21052" y="343"/>
                  </a:lnTo>
                  <a:lnTo>
                    <a:pt x="20304" y="530"/>
                  </a:lnTo>
                  <a:lnTo>
                    <a:pt x="19555" y="780"/>
                  </a:lnTo>
                  <a:lnTo>
                    <a:pt x="18838" y="1029"/>
                  </a:lnTo>
                  <a:lnTo>
                    <a:pt x="18838" y="1029"/>
                  </a:lnTo>
                  <a:lnTo>
                    <a:pt x="18027" y="1341"/>
                  </a:lnTo>
                  <a:lnTo>
                    <a:pt x="17247" y="1653"/>
                  </a:lnTo>
                  <a:lnTo>
                    <a:pt x="16468" y="2027"/>
                  </a:lnTo>
                  <a:lnTo>
                    <a:pt x="15688" y="2371"/>
                  </a:lnTo>
                  <a:lnTo>
                    <a:pt x="14160" y="3150"/>
                  </a:lnTo>
                  <a:lnTo>
                    <a:pt x="12631" y="3961"/>
                  </a:lnTo>
                  <a:lnTo>
                    <a:pt x="12631" y="3961"/>
                  </a:lnTo>
                  <a:lnTo>
                    <a:pt x="11072" y="4866"/>
                  </a:lnTo>
                  <a:lnTo>
                    <a:pt x="9513" y="5770"/>
                  </a:lnTo>
                  <a:lnTo>
                    <a:pt x="8016" y="6706"/>
                  </a:lnTo>
                  <a:lnTo>
                    <a:pt x="6487" y="7704"/>
                  </a:lnTo>
                  <a:lnTo>
                    <a:pt x="6487" y="7704"/>
                  </a:lnTo>
                  <a:lnTo>
                    <a:pt x="5021" y="8733"/>
                  </a:lnTo>
                  <a:lnTo>
                    <a:pt x="3556" y="9762"/>
                  </a:lnTo>
                  <a:lnTo>
                    <a:pt x="2152" y="10854"/>
                  </a:lnTo>
                  <a:lnTo>
                    <a:pt x="749" y="11945"/>
                  </a:lnTo>
                  <a:lnTo>
                    <a:pt x="749" y="11945"/>
                  </a:lnTo>
                  <a:lnTo>
                    <a:pt x="62" y="12507"/>
                  </a:lnTo>
                  <a:lnTo>
                    <a:pt x="62" y="12507"/>
                  </a:lnTo>
                  <a:lnTo>
                    <a:pt x="31" y="12538"/>
                  </a:lnTo>
                  <a:lnTo>
                    <a:pt x="0" y="12600"/>
                  </a:lnTo>
                  <a:lnTo>
                    <a:pt x="31" y="12663"/>
                  </a:lnTo>
                  <a:lnTo>
                    <a:pt x="125" y="12694"/>
                  </a:lnTo>
                  <a:lnTo>
                    <a:pt x="156" y="12694"/>
                  </a:lnTo>
                  <a:lnTo>
                    <a:pt x="187" y="12663"/>
                  </a:lnTo>
                  <a:lnTo>
                    <a:pt x="187" y="12663"/>
                  </a:lnTo>
                  <a:lnTo>
                    <a:pt x="1559" y="11540"/>
                  </a:lnTo>
                  <a:lnTo>
                    <a:pt x="2963" y="10448"/>
                  </a:lnTo>
                  <a:lnTo>
                    <a:pt x="4398" y="9419"/>
                  </a:lnTo>
                  <a:lnTo>
                    <a:pt x="5864" y="8390"/>
                  </a:lnTo>
                  <a:lnTo>
                    <a:pt x="5864" y="8390"/>
                  </a:lnTo>
                  <a:lnTo>
                    <a:pt x="7329" y="7392"/>
                  </a:lnTo>
                  <a:lnTo>
                    <a:pt x="8795" y="6456"/>
                  </a:lnTo>
                  <a:lnTo>
                    <a:pt x="10323" y="5552"/>
                  </a:lnTo>
                  <a:lnTo>
                    <a:pt x="11821" y="4647"/>
                  </a:lnTo>
                  <a:lnTo>
                    <a:pt x="11821" y="4647"/>
                  </a:lnTo>
                  <a:lnTo>
                    <a:pt x="13318" y="3836"/>
                  </a:lnTo>
                  <a:lnTo>
                    <a:pt x="14846" y="3026"/>
                  </a:lnTo>
                  <a:lnTo>
                    <a:pt x="16374" y="2277"/>
                  </a:lnTo>
                  <a:lnTo>
                    <a:pt x="17154" y="1934"/>
                  </a:lnTo>
                  <a:lnTo>
                    <a:pt x="17934" y="1591"/>
                  </a:lnTo>
                  <a:lnTo>
                    <a:pt x="17934" y="1591"/>
                  </a:lnTo>
                  <a:lnTo>
                    <a:pt x="18651" y="1310"/>
                  </a:lnTo>
                  <a:lnTo>
                    <a:pt x="19399" y="1029"/>
                  </a:lnTo>
                  <a:lnTo>
                    <a:pt x="20148" y="811"/>
                  </a:lnTo>
                  <a:lnTo>
                    <a:pt x="20896" y="593"/>
                  </a:lnTo>
                  <a:lnTo>
                    <a:pt x="21676" y="437"/>
                  </a:lnTo>
                  <a:lnTo>
                    <a:pt x="22456" y="312"/>
                  </a:lnTo>
                  <a:lnTo>
                    <a:pt x="23236" y="250"/>
                  </a:lnTo>
                  <a:lnTo>
                    <a:pt x="24015" y="219"/>
                  </a:lnTo>
                  <a:lnTo>
                    <a:pt x="24015" y="219"/>
                  </a:lnTo>
                  <a:lnTo>
                    <a:pt x="24701" y="250"/>
                  </a:lnTo>
                  <a:lnTo>
                    <a:pt x="25356" y="312"/>
                  </a:lnTo>
                  <a:lnTo>
                    <a:pt x="26043" y="437"/>
                  </a:lnTo>
                  <a:lnTo>
                    <a:pt x="26698" y="624"/>
                  </a:lnTo>
                  <a:lnTo>
                    <a:pt x="27352" y="842"/>
                  </a:lnTo>
                  <a:lnTo>
                    <a:pt x="27976" y="1123"/>
                  </a:lnTo>
                  <a:lnTo>
                    <a:pt x="28569" y="1435"/>
                  </a:lnTo>
                  <a:lnTo>
                    <a:pt x="29161" y="1809"/>
                  </a:lnTo>
                  <a:lnTo>
                    <a:pt x="29161" y="1809"/>
                  </a:lnTo>
                  <a:lnTo>
                    <a:pt x="29442" y="2027"/>
                  </a:lnTo>
                  <a:lnTo>
                    <a:pt x="29692" y="2277"/>
                  </a:lnTo>
                  <a:lnTo>
                    <a:pt x="29692" y="2277"/>
                  </a:lnTo>
                  <a:lnTo>
                    <a:pt x="29723" y="2308"/>
                  </a:lnTo>
                  <a:lnTo>
                    <a:pt x="29785" y="2308"/>
                  </a:lnTo>
                  <a:lnTo>
                    <a:pt x="29848" y="2277"/>
                  </a:lnTo>
                  <a:lnTo>
                    <a:pt x="29879" y="2215"/>
                  </a:lnTo>
                  <a:lnTo>
                    <a:pt x="29879" y="2152"/>
                  </a:lnTo>
                  <a:lnTo>
                    <a:pt x="29848" y="212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6689;p75">
              <a:extLst>
                <a:ext uri="{FF2B5EF4-FFF2-40B4-BE49-F238E27FC236}">
                  <a16:creationId xmlns:a16="http://schemas.microsoft.com/office/drawing/2014/main" xmlns="" id="{8C6B64D5-1D52-4FFA-A239-D59D349A2462}"/>
                </a:ext>
              </a:extLst>
            </p:cNvPr>
            <p:cNvSpPr/>
            <p:nvPr/>
          </p:nvSpPr>
          <p:spPr>
            <a:xfrm>
              <a:off x="1730475" y="3352600"/>
              <a:ext cx="92825" cy="87350"/>
            </a:xfrm>
            <a:custGeom>
              <a:avLst/>
              <a:gdLst/>
              <a:ahLst/>
              <a:cxnLst/>
              <a:rect l="l" t="t" r="r" b="b"/>
              <a:pathLst>
                <a:path w="3713" h="3494" extrusionOk="0">
                  <a:moveTo>
                    <a:pt x="3588" y="0"/>
                  </a:moveTo>
                  <a:lnTo>
                    <a:pt x="63" y="1061"/>
                  </a:lnTo>
                  <a:lnTo>
                    <a:pt x="32" y="1092"/>
                  </a:lnTo>
                  <a:lnTo>
                    <a:pt x="1" y="1154"/>
                  </a:lnTo>
                  <a:lnTo>
                    <a:pt x="32" y="1217"/>
                  </a:lnTo>
                  <a:lnTo>
                    <a:pt x="63" y="1248"/>
                  </a:lnTo>
                  <a:lnTo>
                    <a:pt x="500" y="1435"/>
                  </a:lnTo>
                  <a:lnTo>
                    <a:pt x="937" y="1653"/>
                  </a:lnTo>
                  <a:lnTo>
                    <a:pt x="1342" y="1903"/>
                  </a:lnTo>
                  <a:lnTo>
                    <a:pt x="1716" y="2152"/>
                  </a:lnTo>
                  <a:lnTo>
                    <a:pt x="2091" y="2464"/>
                  </a:lnTo>
                  <a:lnTo>
                    <a:pt x="2434" y="2776"/>
                  </a:lnTo>
                  <a:lnTo>
                    <a:pt x="2746" y="3119"/>
                  </a:lnTo>
                  <a:lnTo>
                    <a:pt x="3057" y="3462"/>
                  </a:lnTo>
                  <a:lnTo>
                    <a:pt x="3089" y="3493"/>
                  </a:lnTo>
                  <a:lnTo>
                    <a:pt x="3151" y="3493"/>
                  </a:lnTo>
                  <a:lnTo>
                    <a:pt x="3213" y="3462"/>
                  </a:lnTo>
                  <a:lnTo>
                    <a:pt x="3245" y="3400"/>
                  </a:lnTo>
                  <a:lnTo>
                    <a:pt x="3245" y="3369"/>
                  </a:lnTo>
                  <a:lnTo>
                    <a:pt x="3213" y="3337"/>
                  </a:lnTo>
                  <a:lnTo>
                    <a:pt x="2933" y="2994"/>
                  </a:lnTo>
                  <a:lnTo>
                    <a:pt x="2621" y="2651"/>
                  </a:lnTo>
                  <a:lnTo>
                    <a:pt x="2278" y="2371"/>
                  </a:lnTo>
                  <a:lnTo>
                    <a:pt x="1935" y="2090"/>
                  </a:lnTo>
                  <a:lnTo>
                    <a:pt x="1560" y="1809"/>
                  </a:lnTo>
                  <a:lnTo>
                    <a:pt x="1186" y="1591"/>
                  </a:lnTo>
                  <a:lnTo>
                    <a:pt x="812" y="1373"/>
                  </a:lnTo>
                  <a:lnTo>
                    <a:pt x="406" y="1154"/>
                  </a:lnTo>
                  <a:lnTo>
                    <a:pt x="3650" y="187"/>
                  </a:lnTo>
                  <a:lnTo>
                    <a:pt x="3681" y="187"/>
                  </a:lnTo>
                  <a:lnTo>
                    <a:pt x="3712" y="156"/>
                  </a:lnTo>
                  <a:lnTo>
                    <a:pt x="3712" y="63"/>
                  </a:lnTo>
                  <a:lnTo>
                    <a:pt x="368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6690;p75">
              <a:extLst>
                <a:ext uri="{FF2B5EF4-FFF2-40B4-BE49-F238E27FC236}">
                  <a16:creationId xmlns:a16="http://schemas.microsoft.com/office/drawing/2014/main" xmlns="" id="{3DD91EB2-2727-4A75-AECB-76C1A67F63FA}"/>
                </a:ext>
              </a:extLst>
            </p:cNvPr>
            <p:cNvSpPr/>
            <p:nvPr/>
          </p:nvSpPr>
          <p:spPr>
            <a:xfrm>
              <a:off x="1461475" y="3361950"/>
              <a:ext cx="167675" cy="106850"/>
            </a:xfrm>
            <a:custGeom>
              <a:avLst/>
              <a:gdLst/>
              <a:ahLst/>
              <a:cxnLst/>
              <a:rect l="l" t="t" r="r" b="b"/>
              <a:pathLst>
                <a:path w="6707" h="4274" extrusionOk="0">
                  <a:moveTo>
                    <a:pt x="5365" y="0"/>
                  </a:moveTo>
                  <a:lnTo>
                    <a:pt x="5334" y="32"/>
                  </a:lnTo>
                  <a:lnTo>
                    <a:pt x="4773" y="344"/>
                  </a:lnTo>
                  <a:lnTo>
                    <a:pt x="4211" y="687"/>
                  </a:lnTo>
                  <a:lnTo>
                    <a:pt x="3681" y="1030"/>
                  </a:lnTo>
                  <a:lnTo>
                    <a:pt x="3120" y="1404"/>
                  </a:lnTo>
                  <a:lnTo>
                    <a:pt x="2621" y="1778"/>
                  </a:lnTo>
                  <a:lnTo>
                    <a:pt x="2091" y="2184"/>
                  </a:lnTo>
                  <a:lnTo>
                    <a:pt x="1592" y="2620"/>
                  </a:lnTo>
                  <a:lnTo>
                    <a:pt x="1124" y="3057"/>
                  </a:lnTo>
                  <a:lnTo>
                    <a:pt x="562" y="3556"/>
                  </a:lnTo>
                  <a:lnTo>
                    <a:pt x="32" y="4086"/>
                  </a:lnTo>
                  <a:lnTo>
                    <a:pt x="1" y="4149"/>
                  </a:lnTo>
                  <a:lnTo>
                    <a:pt x="32" y="4211"/>
                  </a:lnTo>
                  <a:lnTo>
                    <a:pt x="63" y="4242"/>
                  </a:lnTo>
                  <a:lnTo>
                    <a:pt x="157" y="4273"/>
                  </a:lnTo>
                  <a:lnTo>
                    <a:pt x="1404" y="4117"/>
                  </a:lnTo>
                  <a:lnTo>
                    <a:pt x="2652" y="4024"/>
                  </a:lnTo>
                  <a:lnTo>
                    <a:pt x="3931" y="3993"/>
                  </a:lnTo>
                  <a:lnTo>
                    <a:pt x="5178" y="4055"/>
                  </a:lnTo>
                  <a:lnTo>
                    <a:pt x="5896" y="4117"/>
                  </a:lnTo>
                  <a:lnTo>
                    <a:pt x="6613" y="4211"/>
                  </a:lnTo>
                  <a:lnTo>
                    <a:pt x="6644" y="4211"/>
                  </a:lnTo>
                  <a:lnTo>
                    <a:pt x="6675" y="4180"/>
                  </a:lnTo>
                  <a:lnTo>
                    <a:pt x="6706" y="4117"/>
                  </a:lnTo>
                  <a:lnTo>
                    <a:pt x="6675" y="4055"/>
                  </a:lnTo>
                  <a:lnTo>
                    <a:pt x="6613" y="3993"/>
                  </a:lnTo>
                  <a:lnTo>
                    <a:pt x="5334" y="3868"/>
                  </a:lnTo>
                  <a:lnTo>
                    <a:pt x="4055" y="3805"/>
                  </a:lnTo>
                  <a:lnTo>
                    <a:pt x="2808" y="3805"/>
                  </a:lnTo>
                  <a:lnTo>
                    <a:pt x="1529" y="3899"/>
                  </a:lnTo>
                  <a:lnTo>
                    <a:pt x="406" y="4024"/>
                  </a:lnTo>
                  <a:lnTo>
                    <a:pt x="1280" y="3182"/>
                  </a:lnTo>
                  <a:lnTo>
                    <a:pt x="2184" y="2371"/>
                  </a:lnTo>
                  <a:lnTo>
                    <a:pt x="3151" y="1622"/>
                  </a:lnTo>
                  <a:lnTo>
                    <a:pt x="4180" y="967"/>
                  </a:lnTo>
                  <a:lnTo>
                    <a:pt x="4804" y="562"/>
                  </a:lnTo>
                  <a:lnTo>
                    <a:pt x="5428" y="219"/>
                  </a:lnTo>
                  <a:lnTo>
                    <a:pt x="5459" y="188"/>
                  </a:lnTo>
                  <a:lnTo>
                    <a:pt x="5490" y="156"/>
                  </a:lnTo>
                  <a:lnTo>
                    <a:pt x="5459" y="63"/>
                  </a:lnTo>
                  <a:lnTo>
                    <a:pt x="5428" y="32"/>
                  </a:lnTo>
                  <a:lnTo>
                    <a:pt x="536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691;p75">
              <a:extLst>
                <a:ext uri="{FF2B5EF4-FFF2-40B4-BE49-F238E27FC236}">
                  <a16:creationId xmlns:a16="http://schemas.microsoft.com/office/drawing/2014/main" xmlns="" id="{9763BFB2-1EB6-4E3C-B247-C8EECC61F0FA}"/>
                </a:ext>
              </a:extLst>
            </p:cNvPr>
            <p:cNvSpPr/>
            <p:nvPr/>
          </p:nvSpPr>
          <p:spPr>
            <a:xfrm>
              <a:off x="1272025" y="3460975"/>
              <a:ext cx="154400" cy="123225"/>
            </a:xfrm>
            <a:custGeom>
              <a:avLst/>
              <a:gdLst/>
              <a:ahLst/>
              <a:cxnLst/>
              <a:rect l="l" t="t" r="r" b="b"/>
              <a:pathLst>
                <a:path w="6176" h="4929" extrusionOk="0">
                  <a:moveTo>
                    <a:pt x="3930" y="0"/>
                  </a:moveTo>
                  <a:lnTo>
                    <a:pt x="3899" y="32"/>
                  </a:lnTo>
                  <a:lnTo>
                    <a:pt x="2838" y="1154"/>
                  </a:lnTo>
                  <a:lnTo>
                    <a:pt x="1840" y="2308"/>
                  </a:lnTo>
                  <a:lnTo>
                    <a:pt x="905" y="3525"/>
                  </a:lnTo>
                  <a:lnTo>
                    <a:pt x="0" y="4772"/>
                  </a:lnTo>
                  <a:lnTo>
                    <a:pt x="0" y="4835"/>
                  </a:lnTo>
                  <a:lnTo>
                    <a:pt x="31" y="4866"/>
                  </a:lnTo>
                  <a:lnTo>
                    <a:pt x="62" y="4928"/>
                  </a:lnTo>
                  <a:lnTo>
                    <a:pt x="125" y="4928"/>
                  </a:lnTo>
                  <a:lnTo>
                    <a:pt x="686" y="4741"/>
                  </a:lnTo>
                  <a:lnTo>
                    <a:pt x="1248" y="4616"/>
                  </a:lnTo>
                  <a:lnTo>
                    <a:pt x="1840" y="4492"/>
                  </a:lnTo>
                  <a:lnTo>
                    <a:pt x="2402" y="4398"/>
                  </a:lnTo>
                  <a:lnTo>
                    <a:pt x="2994" y="4304"/>
                  </a:lnTo>
                  <a:lnTo>
                    <a:pt x="3587" y="4273"/>
                  </a:lnTo>
                  <a:lnTo>
                    <a:pt x="4148" y="4242"/>
                  </a:lnTo>
                  <a:lnTo>
                    <a:pt x="5427" y="4242"/>
                  </a:lnTo>
                  <a:lnTo>
                    <a:pt x="6082" y="4304"/>
                  </a:lnTo>
                  <a:lnTo>
                    <a:pt x="6144" y="4304"/>
                  </a:lnTo>
                  <a:lnTo>
                    <a:pt x="6175" y="4211"/>
                  </a:lnTo>
                  <a:lnTo>
                    <a:pt x="6144" y="4148"/>
                  </a:lnTo>
                  <a:lnTo>
                    <a:pt x="6113" y="4117"/>
                  </a:lnTo>
                  <a:lnTo>
                    <a:pt x="6082" y="4117"/>
                  </a:lnTo>
                  <a:lnTo>
                    <a:pt x="5489" y="4055"/>
                  </a:lnTo>
                  <a:lnTo>
                    <a:pt x="4897" y="4024"/>
                  </a:lnTo>
                  <a:lnTo>
                    <a:pt x="4304" y="4024"/>
                  </a:lnTo>
                  <a:lnTo>
                    <a:pt x="3712" y="4055"/>
                  </a:lnTo>
                  <a:lnTo>
                    <a:pt x="3119" y="4086"/>
                  </a:lnTo>
                  <a:lnTo>
                    <a:pt x="2526" y="4148"/>
                  </a:lnTo>
                  <a:lnTo>
                    <a:pt x="1965" y="4242"/>
                  </a:lnTo>
                  <a:lnTo>
                    <a:pt x="1372" y="4367"/>
                  </a:lnTo>
                  <a:lnTo>
                    <a:pt x="873" y="4492"/>
                  </a:lnTo>
                  <a:lnTo>
                    <a:pt x="343" y="4648"/>
                  </a:lnTo>
                  <a:lnTo>
                    <a:pt x="1185" y="3462"/>
                  </a:lnTo>
                  <a:lnTo>
                    <a:pt x="2090" y="2340"/>
                  </a:lnTo>
                  <a:lnTo>
                    <a:pt x="3057" y="1248"/>
                  </a:lnTo>
                  <a:lnTo>
                    <a:pt x="4023" y="188"/>
                  </a:lnTo>
                  <a:lnTo>
                    <a:pt x="4055" y="156"/>
                  </a:lnTo>
                  <a:lnTo>
                    <a:pt x="4055" y="94"/>
                  </a:lnTo>
                  <a:lnTo>
                    <a:pt x="4023" y="32"/>
                  </a:lnTo>
                  <a:lnTo>
                    <a:pt x="396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692;p75">
              <a:extLst>
                <a:ext uri="{FF2B5EF4-FFF2-40B4-BE49-F238E27FC236}">
                  <a16:creationId xmlns:a16="http://schemas.microsoft.com/office/drawing/2014/main" xmlns="" id="{A3D7997A-D1FE-427E-9FB4-CFC69C1DA18E}"/>
                </a:ext>
              </a:extLst>
            </p:cNvPr>
            <p:cNvSpPr/>
            <p:nvPr/>
          </p:nvSpPr>
          <p:spPr>
            <a:xfrm>
              <a:off x="1319575" y="2626675"/>
              <a:ext cx="727500" cy="525550"/>
            </a:xfrm>
            <a:custGeom>
              <a:avLst/>
              <a:gdLst/>
              <a:ahLst/>
              <a:cxnLst/>
              <a:rect l="l" t="t" r="r" b="b"/>
              <a:pathLst>
                <a:path w="29100" h="21022" extrusionOk="0">
                  <a:moveTo>
                    <a:pt x="20117" y="1"/>
                  </a:moveTo>
                  <a:lnTo>
                    <a:pt x="19244" y="32"/>
                  </a:lnTo>
                  <a:lnTo>
                    <a:pt x="18402" y="125"/>
                  </a:lnTo>
                  <a:lnTo>
                    <a:pt x="17560" y="250"/>
                  </a:lnTo>
                  <a:lnTo>
                    <a:pt x="16718" y="469"/>
                  </a:lnTo>
                  <a:lnTo>
                    <a:pt x="15876" y="687"/>
                  </a:lnTo>
                  <a:lnTo>
                    <a:pt x="15065" y="968"/>
                  </a:lnTo>
                  <a:lnTo>
                    <a:pt x="14503" y="1467"/>
                  </a:lnTo>
                  <a:lnTo>
                    <a:pt x="14004" y="1966"/>
                  </a:lnTo>
                  <a:lnTo>
                    <a:pt x="13536" y="2496"/>
                  </a:lnTo>
                  <a:lnTo>
                    <a:pt x="13100" y="3088"/>
                  </a:lnTo>
                  <a:lnTo>
                    <a:pt x="12975" y="3213"/>
                  </a:lnTo>
                  <a:lnTo>
                    <a:pt x="12850" y="3244"/>
                  </a:lnTo>
                  <a:lnTo>
                    <a:pt x="12694" y="3244"/>
                  </a:lnTo>
                  <a:lnTo>
                    <a:pt x="12570" y="3182"/>
                  </a:lnTo>
                  <a:lnTo>
                    <a:pt x="12476" y="3088"/>
                  </a:lnTo>
                  <a:lnTo>
                    <a:pt x="12414" y="2964"/>
                  </a:lnTo>
                  <a:lnTo>
                    <a:pt x="12414" y="2808"/>
                  </a:lnTo>
                  <a:lnTo>
                    <a:pt x="12476" y="2652"/>
                  </a:lnTo>
                  <a:lnTo>
                    <a:pt x="12757" y="2246"/>
                  </a:lnTo>
                  <a:lnTo>
                    <a:pt x="13069" y="1841"/>
                  </a:lnTo>
                  <a:lnTo>
                    <a:pt x="12445" y="2184"/>
                  </a:lnTo>
                  <a:lnTo>
                    <a:pt x="11384" y="2808"/>
                  </a:lnTo>
                  <a:lnTo>
                    <a:pt x="10355" y="3463"/>
                  </a:lnTo>
                  <a:lnTo>
                    <a:pt x="9357" y="4180"/>
                  </a:lnTo>
                  <a:lnTo>
                    <a:pt x="8422" y="4960"/>
                  </a:lnTo>
                  <a:lnTo>
                    <a:pt x="8141" y="5396"/>
                  </a:lnTo>
                  <a:lnTo>
                    <a:pt x="7860" y="5895"/>
                  </a:lnTo>
                  <a:lnTo>
                    <a:pt x="7361" y="6862"/>
                  </a:lnTo>
                  <a:lnTo>
                    <a:pt x="6924" y="7860"/>
                  </a:lnTo>
                  <a:lnTo>
                    <a:pt x="6488" y="8858"/>
                  </a:lnTo>
                  <a:lnTo>
                    <a:pt x="6394" y="8983"/>
                  </a:lnTo>
                  <a:lnTo>
                    <a:pt x="6270" y="9045"/>
                  </a:lnTo>
                  <a:lnTo>
                    <a:pt x="6114" y="9077"/>
                  </a:lnTo>
                  <a:lnTo>
                    <a:pt x="5989" y="9077"/>
                  </a:lnTo>
                  <a:lnTo>
                    <a:pt x="5864" y="8983"/>
                  </a:lnTo>
                  <a:lnTo>
                    <a:pt x="5770" y="8889"/>
                  </a:lnTo>
                  <a:lnTo>
                    <a:pt x="5708" y="8765"/>
                  </a:lnTo>
                  <a:lnTo>
                    <a:pt x="5739" y="8671"/>
                  </a:lnTo>
                  <a:lnTo>
                    <a:pt x="5770" y="8609"/>
                  </a:lnTo>
                  <a:lnTo>
                    <a:pt x="6207" y="7580"/>
                  </a:lnTo>
                  <a:lnTo>
                    <a:pt x="6675" y="6581"/>
                  </a:lnTo>
                  <a:lnTo>
                    <a:pt x="6675" y="6581"/>
                  </a:lnTo>
                  <a:lnTo>
                    <a:pt x="6114" y="7143"/>
                  </a:lnTo>
                  <a:lnTo>
                    <a:pt x="5583" y="7735"/>
                  </a:lnTo>
                  <a:lnTo>
                    <a:pt x="5084" y="8328"/>
                  </a:lnTo>
                  <a:lnTo>
                    <a:pt x="4585" y="8952"/>
                  </a:lnTo>
                  <a:lnTo>
                    <a:pt x="4117" y="9576"/>
                  </a:lnTo>
                  <a:lnTo>
                    <a:pt x="3650" y="10231"/>
                  </a:lnTo>
                  <a:lnTo>
                    <a:pt x="3244" y="10885"/>
                  </a:lnTo>
                  <a:lnTo>
                    <a:pt x="2808" y="11572"/>
                  </a:lnTo>
                  <a:lnTo>
                    <a:pt x="2433" y="12227"/>
                  </a:lnTo>
                  <a:lnTo>
                    <a:pt x="2090" y="12913"/>
                  </a:lnTo>
                  <a:lnTo>
                    <a:pt x="1778" y="13568"/>
                  </a:lnTo>
                  <a:lnTo>
                    <a:pt x="1466" y="14285"/>
                  </a:lnTo>
                  <a:lnTo>
                    <a:pt x="874" y="15657"/>
                  </a:lnTo>
                  <a:lnTo>
                    <a:pt x="344" y="17092"/>
                  </a:lnTo>
                  <a:lnTo>
                    <a:pt x="188" y="17591"/>
                  </a:lnTo>
                  <a:lnTo>
                    <a:pt x="63" y="18059"/>
                  </a:lnTo>
                  <a:lnTo>
                    <a:pt x="1" y="18558"/>
                  </a:lnTo>
                  <a:lnTo>
                    <a:pt x="1" y="19057"/>
                  </a:lnTo>
                  <a:lnTo>
                    <a:pt x="32" y="19525"/>
                  </a:lnTo>
                  <a:lnTo>
                    <a:pt x="125" y="20024"/>
                  </a:lnTo>
                  <a:lnTo>
                    <a:pt x="281" y="20492"/>
                  </a:lnTo>
                  <a:lnTo>
                    <a:pt x="468" y="20991"/>
                  </a:lnTo>
                  <a:lnTo>
                    <a:pt x="500" y="21022"/>
                  </a:lnTo>
                  <a:lnTo>
                    <a:pt x="2246" y="18246"/>
                  </a:lnTo>
                  <a:lnTo>
                    <a:pt x="3151" y="16843"/>
                  </a:lnTo>
                  <a:lnTo>
                    <a:pt x="4086" y="15439"/>
                  </a:lnTo>
                  <a:lnTo>
                    <a:pt x="5022" y="14036"/>
                  </a:lnTo>
                  <a:lnTo>
                    <a:pt x="5989" y="12694"/>
                  </a:lnTo>
                  <a:lnTo>
                    <a:pt x="6987" y="11385"/>
                  </a:lnTo>
                  <a:lnTo>
                    <a:pt x="7517" y="10730"/>
                  </a:lnTo>
                  <a:lnTo>
                    <a:pt x="8047" y="10106"/>
                  </a:lnTo>
                  <a:lnTo>
                    <a:pt x="8609" y="9513"/>
                  </a:lnTo>
                  <a:lnTo>
                    <a:pt x="9170" y="8921"/>
                  </a:lnTo>
                  <a:lnTo>
                    <a:pt x="9731" y="8359"/>
                  </a:lnTo>
                  <a:lnTo>
                    <a:pt x="10324" y="7798"/>
                  </a:lnTo>
                  <a:lnTo>
                    <a:pt x="10917" y="7299"/>
                  </a:lnTo>
                  <a:lnTo>
                    <a:pt x="11540" y="6800"/>
                  </a:lnTo>
                  <a:lnTo>
                    <a:pt x="12164" y="6301"/>
                  </a:lnTo>
                  <a:lnTo>
                    <a:pt x="12819" y="5864"/>
                  </a:lnTo>
                  <a:lnTo>
                    <a:pt x="13474" y="5459"/>
                  </a:lnTo>
                  <a:lnTo>
                    <a:pt x="14160" y="5053"/>
                  </a:lnTo>
                  <a:lnTo>
                    <a:pt x="14878" y="4710"/>
                  </a:lnTo>
                  <a:lnTo>
                    <a:pt x="15595" y="4398"/>
                  </a:lnTo>
                  <a:lnTo>
                    <a:pt x="16343" y="4118"/>
                  </a:lnTo>
                  <a:lnTo>
                    <a:pt x="17123" y="3868"/>
                  </a:lnTo>
                  <a:lnTo>
                    <a:pt x="17903" y="3650"/>
                  </a:lnTo>
                  <a:lnTo>
                    <a:pt x="18714" y="3463"/>
                  </a:lnTo>
                  <a:lnTo>
                    <a:pt x="19431" y="3400"/>
                  </a:lnTo>
                  <a:lnTo>
                    <a:pt x="20117" y="3369"/>
                  </a:lnTo>
                  <a:lnTo>
                    <a:pt x="20866" y="3400"/>
                  </a:lnTo>
                  <a:lnTo>
                    <a:pt x="21583" y="3463"/>
                  </a:lnTo>
                  <a:lnTo>
                    <a:pt x="22332" y="3556"/>
                  </a:lnTo>
                  <a:lnTo>
                    <a:pt x="23049" y="3712"/>
                  </a:lnTo>
                  <a:lnTo>
                    <a:pt x="23798" y="3899"/>
                  </a:lnTo>
                  <a:lnTo>
                    <a:pt x="24515" y="4149"/>
                  </a:lnTo>
                  <a:lnTo>
                    <a:pt x="25201" y="4429"/>
                  </a:lnTo>
                  <a:lnTo>
                    <a:pt x="25856" y="4773"/>
                  </a:lnTo>
                  <a:lnTo>
                    <a:pt x="26511" y="5178"/>
                  </a:lnTo>
                  <a:lnTo>
                    <a:pt x="27103" y="5615"/>
                  </a:lnTo>
                  <a:lnTo>
                    <a:pt x="27696" y="6114"/>
                  </a:lnTo>
                  <a:lnTo>
                    <a:pt x="28195" y="6644"/>
                  </a:lnTo>
                  <a:lnTo>
                    <a:pt x="28445" y="6956"/>
                  </a:lnTo>
                  <a:lnTo>
                    <a:pt x="28663" y="7268"/>
                  </a:lnTo>
                  <a:lnTo>
                    <a:pt x="28881" y="7580"/>
                  </a:lnTo>
                  <a:lnTo>
                    <a:pt x="29100" y="7923"/>
                  </a:lnTo>
                  <a:lnTo>
                    <a:pt x="29100" y="7361"/>
                  </a:lnTo>
                  <a:lnTo>
                    <a:pt x="29037" y="6800"/>
                  </a:lnTo>
                  <a:lnTo>
                    <a:pt x="28944" y="6270"/>
                  </a:lnTo>
                  <a:lnTo>
                    <a:pt x="28788" y="5739"/>
                  </a:lnTo>
                  <a:lnTo>
                    <a:pt x="28601" y="5209"/>
                  </a:lnTo>
                  <a:lnTo>
                    <a:pt x="28382" y="4710"/>
                  </a:lnTo>
                  <a:lnTo>
                    <a:pt x="28102" y="4242"/>
                  </a:lnTo>
                  <a:lnTo>
                    <a:pt x="27821" y="3775"/>
                  </a:lnTo>
                  <a:lnTo>
                    <a:pt x="27478" y="3307"/>
                  </a:lnTo>
                  <a:lnTo>
                    <a:pt x="27103" y="2870"/>
                  </a:lnTo>
                  <a:lnTo>
                    <a:pt x="26698" y="2465"/>
                  </a:lnTo>
                  <a:lnTo>
                    <a:pt x="26293" y="2090"/>
                  </a:lnTo>
                  <a:lnTo>
                    <a:pt x="25825" y="1747"/>
                  </a:lnTo>
                  <a:lnTo>
                    <a:pt x="25357" y="1435"/>
                  </a:lnTo>
                  <a:lnTo>
                    <a:pt x="24858" y="1123"/>
                  </a:lnTo>
                  <a:lnTo>
                    <a:pt x="24359" y="874"/>
                  </a:lnTo>
                  <a:lnTo>
                    <a:pt x="23735" y="780"/>
                  </a:lnTo>
                  <a:lnTo>
                    <a:pt x="23080" y="780"/>
                  </a:lnTo>
                  <a:lnTo>
                    <a:pt x="22456" y="812"/>
                  </a:lnTo>
                  <a:lnTo>
                    <a:pt x="21801" y="874"/>
                  </a:lnTo>
                  <a:lnTo>
                    <a:pt x="21645" y="874"/>
                  </a:lnTo>
                  <a:lnTo>
                    <a:pt x="21521" y="812"/>
                  </a:lnTo>
                  <a:lnTo>
                    <a:pt x="21427" y="687"/>
                  </a:lnTo>
                  <a:lnTo>
                    <a:pt x="21365" y="562"/>
                  </a:lnTo>
                  <a:lnTo>
                    <a:pt x="21365" y="437"/>
                  </a:lnTo>
                  <a:lnTo>
                    <a:pt x="21396" y="281"/>
                  </a:lnTo>
                  <a:lnTo>
                    <a:pt x="21490" y="188"/>
                  </a:lnTo>
                  <a:lnTo>
                    <a:pt x="21645" y="125"/>
                  </a:lnTo>
                  <a:lnTo>
                    <a:pt x="21801" y="94"/>
                  </a:lnTo>
                  <a:lnTo>
                    <a:pt x="20959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693;p75">
              <a:extLst>
                <a:ext uri="{FF2B5EF4-FFF2-40B4-BE49-F238E27FC236}">
                  <a16:creationId xmlns:a16="http://schemas.microsoft.com/office/drawing/2014/main" xmlns="" id="{ED123754-C3F0-4F54-9597-F0B1DE1BA00B}"/>
                </a:ext>
              </a:extLst>
            </p:cNvPr>
            <p:cNvSpPr/>
            <p:nvPr/>
          </p:nvSpPr>
          <p:spPr>
            <a:xfrm>
              <a:off x="1332050" y="2710900"/>
              <a:ext cx="715025" cy="480325"/>
            </a:xfrm>
            <a:custGeom>
              <a:avLst/>
              <a:gdLst/>
              <a:ahLst/>
              <a:cxnLst/>
              <a:rect l="l" t="t" r="r" b="b"/>
              <a:pathLst>
                <a:path w="28601" h="19213" extrusionOk="0">
                  <a:moveTo>
                    <a:pt x="19618" y="0"/>
                  </a:moveTo>
                  <a:lnTo>
                    <a:pt x="18932" y="31"/>
                  </a:lnTo>
                  <a:lnTo>
                    <a:pt x="18215" y="94"/>
                  </a:lnTo>
                  <a:lnTo>
                    <a:pt x="17404" y="281"/>
                  </a:lnTo>
                  <a:lnTo>
                    <a:pt x="16624" y="499"/>
                  </a:lnTo>
                  <a:lnTo>
                    <a:pt x="15844" y="749"/>
                  </a:lnTo>
                  <a:lnTo>
                    <a:pt x="15096" y="1029"/>
                  </a:lnTo>
                  <a:lnTo>
                    <a:pt x="14379" y="1341"/>
                  </a:lnTo>
                  <a:lnTo>
                    <a:pt x="13661" y="1684"/>
                  </a:lnTo>
                  <a:lnTo>
                    <a:pt x="12975" y="2090"/>
                  </a:lnTo>
                  <a:lnTo>
                    <a:pt x="12320" y="2495"/>
                  </a:lnTo>
                  <a:lnTo>
                    <a:pt x="11665" y="2932"/>
                  </a:lnTo>
                  <a:lnTo>
                    <a:pt x="11041" y="3431"/>
                  </a:lnTo>
                  <a:lnTo>
                    <a:pt x="10418" y="3930"/>
                  </a:lnTo>
                  <a:lnTo>
                    <a:pt x="9825" y="4429"/>
                  </a:lnTo>
                  <a:lnTo>
                    <a:pt x="9232" y="4990"/>
                  </a:lnTo>
                  <a:lnTo>
                    <a:pt x="8671" y="5552"/>
                  </a:lnTo>
                  <a:lnTo>
                    <a:pt x="8110" y="6144"/>
                  </a:lnTo>
                  <a:lnTo>
                    <a:pt x="7548" y="6737"/>
                  </a:lnTo>
                  <a:lnTo>
                    <a:pt x="7018" y="7361"/>
                  </a:lnTo>
                  <a:lnTo>
                    <a:pt x="6488" y="8016"/>
                  </a:lnTo>
                  <a:lnTo>
                    <a:pt x="5490" y="9325"/>
                  </a:lnTo>
                  <a:lnTo>
                    <a:pt x="4523" y="10667"/>
                  </a:lnTo>
                  <a:lnTo>
                    <a:pt x="3587" y="12070"/>
                  </a:lnTo>
                  <a:lnTo>
                    <a:pt x="2652" y="13474"/>
                  </a:lnTo>
                  <a:lnTo>
                    <a:pt x="1747" y="14877"/>
                  </a:lnTo>
                  <a:lnTo>
                    <a:pt x="1" y="17653"/>
                  </a:lnTo>
                  <a:lnTo>
                    <a:pt x="188" y="17965"/>
                  </a:lnTo>
                  <a:lnTo>
                    <a:pt x="406" y="18245"/>
                  </a:lnTo>
                  <a:lnTo>
                    <a:pt x="656" y="18495"/>
                  </a:lnTo>
                  <a:lnTo>
                    <a:pt x="936" y="18682"/>
                  </a:lnTo>
                  <a:lnTo>
                    <a:pt x="1217" y="18869"/>
                  </a:lnTo>
                  <a:lnTo>
                    <a:pt x="1529" y="18994"/>
                  </a:lnTo>
                  <a:lnTo>
                    <a:pt x="1872" y="19087"/>
                  </a:lnTo>
                  <a:lnTo>
                    <a:pt x="2184" y="19150"/>
                  </a:lnTo>
                  <a:lnTo>
                    <a:pt x="2558" y="19212"/>
                  </a:lnTo>
                  <a:lnTo>
                    <a:pt x="3244" y="19212"/>
                  </a:lnTo>
                  <a:lnTo>
                    <a:pt x="3587" y="19150"/>
                  </a:lnTo>
                  <a:lnTo>
                    <a:pt x="3962" y="19087"/>
                  </a:lnTo>
                  <a:lnTo>
                    <a:pt x="4273" y="18994"/>
                  </a:lnTo>
                  <a:lnTo>
                    <a:pt x="4617" y="18900"/>
                  </a:lnTo>
                  <a:lnTo>
                    <a:pt x="4928" y="18776"/>
                  </a:lnTo>
                  <a:lnTo>
                    <a:pt x="5365" y="18526"/>
                  </a:lnTo>
                  <a:lnTo>
                    <a:pt x="5802" y="18277"/>
                  </a:lnTo>
                  <a:lnTo>
                    <a:pt x="6207" y="17965"/>
                  </a:lnTo>
                  <a:lnTo>
                    <a:pt x="6581" y="17653"/>
                  </a:lnTo>
                  <a:lnTo>
                    <a:pt x="6956" y="17341"/>
                  </a:lnTo>
                  <a:lnTo>
                    <a:pt x="7299" y="16967"/>
                  </a:lnTo>
                  <a:lnTo>
                    <a:pt x="7985" y="16249"/>
                  </a:lnTo>
                  <a:lnTo>
                    <a:pt x="7299" y="16343"/>
                  </a:lnTo>
                  <a:lnTo>
                    <a:pt x="6613" y="16468"/>
                  </a:lnTo>
                  <a:lnTo>
                    <a:pt x="5926" y="16655"/>
                  </a:lnTo>
                  <a:lnTo>
                    <a:pt x="5240" y="16811"/>
                  </a:lnTo>
                  <a:lnTo>
                    <a:pt x="5178" y="16842"/>
                  </a:lnTo>
                  <a:lnTo>
                    <a:pt x="5084" y="16842"/>
                  </a:lnTo>
                  <a:lnTo>
                    <a:pt x="4960" y="16779"/>
                  </a:lnTo>
                  <a:lnTo>
                    <a:pt x="4866" y="16686"/>
                  </a:lnTo>
                  <a:lnTo>
                    <a:pt x="4835" y="16561"/>
                  </a:lnTo>
                  <a:lnTo>
                    <a:pt x="4804" y="16405"/>
                  </a:lnTo>
                  <a:lnTo>
                    <a:pt x="4866" y="16249"/>
                  </a:lnTo>
                  <a:lnTo>
                    <a:pt x="4960" y="16156"/>
                  </a:lnTo>
                  <a:lnTo>
                    <a:pt x="5116" y="16062"/>
                  </a:lnTo>
                  <a:lnTo>
                    <a:pt x="5989" y="15844"/>
                  </a:lnTo>
                  <a:lnTo>
                    <a:pt x="6893" y="15626"/>
                  </a:lnTo>
                  <a:lnTo>
                    <a:pt x="7798" y="15501"/>
                  </a:lnTo>
                  <a:lnTo>
                    <a:pt x="8733" y="15407"/>
                  </a:lnTo>
                  <a:lnTo>
                    <a:pt x="10137" y="13723"/>
                  </a:lnTo>
                  <a:lnTo>
                    <a:pt x="11540" y="12039"/>
                  </a:lnTo>
                  <a:lnTo>
                    <a:pt x="10667" y="12195"/>
                  </a:lnTo>
                  <a:lnTo>
                    <a:pt x="9794" y="12382"/>
                  </a:lnTo>
                  <a:lnTo>
                    <a:pt x="9700" y="12413"/>
                  </a:lnTo>
                  <a:lnTo>
                    <a:pt x="9607" y="12413"/>
                  </a:lnTo>
                  <a:lnTo>
                    <a:pt x="9482" y="12351"/>
                  </a:lnTo>
                  <a:lnTo>
                    <a:pt x="9388" y="12226"/>
                  </a:lnTo>
                  <a:lnTo>
                    <a:pt x="9357" y="12101"/>
                  </a:lnTo>
                  <a:lnTo>
                    <a:pt x="9357" y="11945"/>
                  </a:lnTo>
                  <a:lnTo>
                    <a:pt x="9388" y="11821"/>
                  </a:lnTo>
                  <a:lnTo>
                    <a:pt x="9482" y="11696"/>
                  </a:lnTo>
                  <a:lnTo>
                    <a:pt x="9638" y="11633"/>
                  </a:lnTo>
                  <a:lnTo>
                    <a:pt x="10293" y="11477"/>
                  </a:lnTo>
                  <a:lnTo>
                    <a:pt x="10948" y="11353"/>
                  </a:lnTo>
                  <a:lnTo>
                    <a:pt x="11603" y="11228"/>
                  </a:lnTo>
                  <a:lnTo>
                    <a:pt x="12289" y="11166"/>
                  </a:lnTo>
                  <a:lnTo>
                    <a:pt x="13474" y="9762"/>
                  </a:lnTo>
                  <a:lnTo>
                    <a:pt x="14098" y="9107"/>
                  </a:lnTo>
                  <a:lnTo>
                    <a:pt x="14722" y="8421"/>
                  </a:lnTo>
                  <a:lnTo>
                    <a:pt x="15657" y="7548"/>
                  </a:lnTo>
                  <a:lnTo>
                    <a:pt x="16593" y="6706"/>
                  </a:lnTo>
                  <a:lnTo>
                    <a:pt x="17591" y="5926"/>
                  </a:lnTo>
                  <a:lnTo>
                    <a:pt x="18090" y="5552"/>
                  </a:lnTo>
                  <a:lnTo>
                    <a:pt x="18620" y="5177"/>
                  </a:lnTo>
                  <a:lnTo>
                    <a:pt x="17996" y="5115"/>
                  </a:lnTo>
                  <a:lnTo>
                    <a:pt x="17373" y="5053"/>
                  </a:lnTo>
                  <a:lnTo>
                    <a:pt x="16749" y="5021"/>
                  </a:lnTo>
                  <a:lnTo>
                    <a:pt x="16094" y="5021"/>
                  </a:lnTo>
                  <a:lnTo>
                    <a:pt x="16032" y="4990"/>
                  </a:lnTo>
                  <a:lnTo>
                    <a:pt x="15938" y="4990"/>
                  </a:lnTo>
                  <a:lnTo>
                    <a:pt x="15844" y="4897"/>
                  </a:lnTo>
                  <a:lnTo>
                    <a:pt x="15782" y="4772"/>
                  </a:lnTo>
                  <a:lnTo>
                    <a:pt x="15751" y="4616"/>
                  </a:lnTo>
                  <a:lnTo>
                    <a:pt x="15782" y="4491"/>
                  </a:lnTo>
                  <a:lnTo>
                    <a:pt x="15876" y="4366"/>
                  </a:lnTo>
                  <a:lnTo>
                    <a:pt x="16000" y="4273"/>
                  </a:lnTo>
                  <a:lnTo>
                    <a:pt x="16156" y="4242"/>
                  </a:lnTo>
                  <a:lnTo>
                    <a:pt x="17030" y="4242"/>
                  </a:lnTo>
                  <a:lnTo>
                    <a:pt x="17872" y="4335"/>
                  </a:lnTo>
                  <a:lnTo>
                    <a:pt x="18714" y="4429"/>
                  </a:lnTo>
                  <a:lnTo>
                    <a:pt x="19556" y="4616"/>
                  </a:lnTo>
                  <a:lnTo>
                    <a:pt x="20398" y="4148"/>
                  </a:lnTo>
                  <a:lnTo>
                    <a:pt x="21240" y="3774"/>
                  </a:lnTo>
                  <a:lnTo>
                    <a:pt x="22113" y="3431"/>
                  </a:lnTo>
                  <a:lnTo>
                    <a:pt x="22987" y="3150"/>
                  </a:lnTo>
                  <a:lnTo>
                    <a:pt x="23174" y="3088"/>
                  </a:lnTo>
                  <a:lnTo>
                    <a:pt x="22768" y="2932"/>
                  </a:lnTo>
                  <a:lnTo>
                    <a:pt x="22644" y="2869"/>
                  </a:lnTo>
                  <a:lnTo>
                    <a:pt x="22550" y="2745"/>
                  </a:lnTo>
                  <a:lnTo>
                    <a:pt x="22519" y="2589"/>
                  </a:lnTo>
                  <a:lnTo>
                    <a:pt x="22519" y="2464"/>
                  </a:lnTo>
                  <a:lnTo>
                    <a:pt x="22612" y="2308"/>
                  </a:lnTo>
                  <a:lnTo>
                    <a:pt x="22737" y="2214"/>
                  </a:lnTo>
                  <a:lnTo>
                    <a:pt x="22862" y="2183"/>
                  </a:lnTo>
                  <a:lnTo>
                    <a:pt x="23018" y="2214"/>
                  </a:lnTo>
                  <a:lnTo>
                    <a:pt x="23766" y="2526"/>
                  </a:lnTo>
                  <a:lnTo>
                    <a:pt x="24515" y="2869"/>
                  </a:lnTo>
                  <a:lnTo>
                    <a:pt x="24952" y="2838"/>
                  </a:lnTo>
                  <a:lnTo>
                    <a:pt x="25357" y="2838"/>
                  </a:lnTo>
                  <a:lnTo>
                    <a:pt x="25794" y="2869"/>
                  </a:lnTo>
                  <a:lnTo>
                    <a:pt x="26199" y="2963"/>
                  </a:lnTo>
                  <a:lnTo>
                    <a:pt x="26604" y="3088"/>
                  </a:lnTo>
                  <a:lnTo>
                    <a:pt x="26979" y="3244"/>
                  </a:lnTo>
                  <a:lnTo>
                    <a:pt x="27322" y="3462"/>
                  </a:lnTo>
                  <a:lnTo>
                    <a:pt x="27665" y="3680"/>
                  </a:lnTo>
                  <a:lnTo>
                    <a:pt x="27946" y="3961"/>
                  </a:lnTo>
                  <a:lnTo>
                    <a:pt x="28195" y="4273"/>
                  </a:lnTo>
                  <a:lnTo>
                    <a:pt x="28413" y="4616"/>
                  </a:lnTo>
                  <a:lnTo>
                    <a:pt x="28569" y="5021"/>
                  </a:lnTo>
                  <a:lnTo>
                    <a:pt x="28601" y="4554"/>
                  </a:lnTo>
                  <a:lnTo>
                    <a:pt x="28382" y="4211"/>
                  </a:lnTo>
                  <a:lnTo>
                    <a:pt x="28164" y="3899"/>
                  </a:lnTo>
                  <a:lnTo>
                    <a:pt x="27946" y="3587"/>
                  </a:lnTo>
                  <a:lnTo>
                    <a:pt x="27696" y="3275"/>
                  </a:lnTo>
                  <a:lnTo>
                    <a:pt x="27197" y="2745"/>
                  </a:lnTo>
                  <a:lnTo>
                    <a:pt x="26604" y="2246"/>
                  </a:lnTo>
                  <a:lnTo>
                    <a:pt x="26012" y="1809"/>
                  </a:lnTo>
                  <a:lnTo>
                    <a:pt x="25357" y="1404"/>
                  </a:lnTo>
                  <a:lnTo>
                    <a:pt x="24702" y="1060"/>
                  </a:lnTo>
                  <a:lnTo>
                    <a:pt x="24016" y="780"/>
                  </a:lnTo>
                  <a:lnTo>
                    <a:pt x="23299" y="530"/>
                  </a:lnTo>
                  <a:lnTo>
                    <a:pt x="22550" y="343"/>
                  </a:lnTo>
                  <a:lnTo>
                    <a:pt x="21833" y="187"/>
                  </a:lnTo>
                  <a:lnTo>
                    <a:pt x="21084" y="94"/>
                  </a:lnTo>
                  <a:lnTo>
                    <a:pt x="20367" y="31"/>
                  </a:lnTo>
                  <a:lnTo>
                    <a:pt x="1961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694;p75">
              <a:extLst>
                <a:ext uri="{FF2B5EF4-FFF2-40B4-BE49-F238E27FC236}">
                  <a16:creationId xmlns:a16="http://schemas.microsoft.com/office/drawing/2014/main" xmlns="" id="{334B54E2-706D-43ED-994D-1CE1971C570E}"/>
                </a:ext>
              </a:extLst>
            </p:cNvPr>
            <p:cNvSpPr/>
            <p:nvPr/>
          </p:nvSpPr>
          <p:spPr>
            <a:xfrm>
              <a:off x="1275925" y="2707000"/>
              <a:ext cx="605075" cy="524750"/>
            </a:xfrm>
            <a:custGeom>
              <a:avLst/>
              <a:gdLst/>
              <a:ahLst/>
              <a:cxnLst/>
              <a:rect l="l" t="t" r="r" b="b"/>
              <a:pathLst>
                <a:path w="24203" h="20990" extrusionOk="0">
                  <a:moveTo>
                    <a:pt x="20772" y="0"/>
                  </a:moveTo>
                  <a:lnTo>
                    <a:pt x="20085" y="62"/>
                  </a:lnTo>
                  <a:lnTo>
                    <a:pt x="19399" y="187"/>
                  </a:lnTo>
                  <a:lnTo>
                    <a:pt x="18744" y="343"/>
                  </a:lnTo>
                  <a:lnTo>
                    <a:pt x="17996" y="593"/>
                  </a:lnTo>
                  <a:lnTo>
                    <a:pt x="17310" y="873"/>
                  </a:lnTo>
                  <a:lnTo>
                    <a:pt x="16592" y="1216"/>
                  </a:lnTo>
                  <a:lnTo>
                    <a:pt x="15937" y="1591"/>
                  </a:lnTo>
                  <a:lnTo>
                    <a:pt x="15282" y="1996"/>
                  </a:lnTo>
                  <a:lnTo>
                    <a:pt x="14659" y="2433"/>
                  </a:lnTo>
                  <a:lnTo>
                    <a:pt x="14035" y="2901"/>
                  </a:lnTo>
                  <a:lnTo>
                    <a:pt x="13442" y="3400"/>
                  </a:lnTo>
                  <a:lnTo>
                    <a:pt x="12819" y="3992"/>
                  </a:lnTo>
                  <a:lnTo>
                    <a:pt x="12195" y="4585"/>
                  </a:lnTo>
                  <a:lnTo>
                    <a:pt x="11602" y="5177"/>
                  </a:lnTo>
                  <a:lnTo>
                    <a:pt x="11010" y="5801"/>
                  </a:lnTo>
                  <a:lnTo>
                    <a:pt x="9856" y="7080"/>
                  </a:lnTo>
                  <a:lnTo>
                    <a:pt x="8733" y="8390"/>
                  </a:lnTo>
                  <a:lnTo>
                    <a:pt x="7579" y="9762"/>
                  </a:lnTo>
                  <a:lnTo>
                    <a:pt x="6456" y="11166"/>
                  </a:lnTo>
                  <a:lnTo>
                    <a:pt x="5364" y="12600"/>
                  </a:lnTo>
                  <a:lnTo>
                    <a:pt x="4335" y="14066"/>
                  </a:lnTo>
                  <a:lnTo>
                    <a:pt x="3306" y="15532"/>
                  </a:lnTo>
                  <a:lnTo>
                    <a:pt x="2308" y="17029"/>
                  </a:lnTo>
                  <a:lnTo>
                    <a:pt x="1372" y="18557"/>
                  </a:lnTo>
                  <a:lnTo>
                    <a:pt x="468" y="20086"/>
                  </a:lnTo>
                  <a:lnTo>
                    <a:pt x="31" y="20865"/>
                  </a:lnTo>
                  <a:lnTo>
                    <a:pt x="0" y="20896"/>
                  </a:lnTo>
                  <a:lnTo>
                    <a:pt x="0" y="20928"/>
                  </a:lnTo>
                  <a:lnTo>
                    <a:pt x="62" y="20990"/>
                  </a:lnTo>
                  <a:lnTo>
                    <a:pt x="125" y="20990"/>
                  </a:lnTo>
                  <a:lnTo>
                    <a:pt x="187" y="20959"/>
                  </a:lnTo>
                  <a:lnTo>
                    <a:pt x="218" y="20928"/>
                  </a:lnTo>
                  <a:lnTo>
                    <a:pt x="1092" y="19399"/>
                  </a:lnTo>
                  <a:lnTo>
                    <a:pt x="2027" y="17871"/>
                  </a:lnTo>
                  <a:lnTo>
                    <a:pt x="2994" y="16405"/>
                  </a:lnTo>
                  <a:lnTo>
                    <a:pt x="3961" y="14908"/>
                  </a:lnTo>
                  <a:lnTo>
                    <a:pt x="4990" y="13474"/>
                  </a:lnTo>
                  <a:lnTo>
                    <a:pt x="6019" y="12070"/>
                  </a:lnTo>
                  <a:lnTo>
                    <a:pt x="7111" y="10667"/>
                  </a:lnTo>
                  <a:lnTo>
                    <a:pt x="8234" y="9294"/>
                  </a:lnTo>
                  <a:lnTo>
                    <a:pt x="9325" y="7984"/>
                  </a:lnTo>
                  <a:lnTo>
                    <a:pt x="10448" y="6706"/>
                  </a:lnTo>
                  <a:lnTo>
                    <a:pt x="11602" y="5458"/>
                  </a:lnTo>
                  <a:lnTo>
                    <a:pt x="12226" y="4866"/>
                  </a:lnTo>
                  <a:lnTo>
                    <a:pt x="12819" y="4242"/>
                  </a:lnTo>
                  <a:lnTo>
                    <a:pt x="13411" y="3712"/>
                  </a:lnTo>
                  <a:lnTo>
                    <a:pt x="14004" y="3213"/>
                  </a:lnTo>
                  <a:lnTo>
                    <a:pt x="14596" y="2714"/>
                  </a:lnTo>
                  <a:lnTo>
                    <a:pt x="15251" y="2277"/>
                  </a:lnTo>
                  <a:lnTo>
                    <a:pt x="15906" y="1840"/>
                  </a:lnTo>
                  <a:lnTo>
                    <a:pt x="16561" y="1466"/>
                  </a:lnTo>
                  <a:lnTo>
                    <a:pt x="17279" y="1092"/>
                  </a:lnTo>
                  <a:lnTo>
                    <a:pt x="17996" y="811"/>
                  </a:lnTo>
                  <a:lnTo>
                    <a:pt x="18651" y="593"/>
                  </a:lnTo>
                  <a:lnTo>
                    <a:pt x="19306" y="406"/>
                  </a:lnTo>
                  <a:lnTo>
                    <a:pt x="19992" y="281"/>
                  </a:lnTo>
                  <a:lnTo>
                    <a:pt x="20678" y="218"/>
                  </a:lnTo>
                  <a:lnTo>
                    <a:pt x="21364" y="187"/>
                  </a:lnTo>
                  <a:lnTo>
                    <a:pt x="22050" y="218"/>
                  </a:lnTo>
                  <a:lnTo>
                    <a:pt x="22705" y="312"/>
                  </a:lnTo>
                  <a:lnTo>
                    <a:pt x="23391" y="468"/>
                  </a:lnTo>
                  <a:lnTo>
                    <a:pt x="23735" y="562"/>
                  </a:lnTo>
                  <a:lnTo>
                    <a:pt x="24046" y="686"/>
                  </a:lnTo>
                  <a:lnTo>
                    <a:pt x="24109" y="717"/>
                  </a:lnTo>
                  <a:lnTo>
                    <a:pt x="24140" y="686"/>
                  </a:lnTo>
                  <a:lnTo>
                    <a:pt x="24171" y="655"/>
                  </a:lnTo>
                  <a:lnTo>
                    <a:pt x="24202" y="562"/>
                  </a:lnTo>
                  <a:lnTo>
                    <a:pt x="24171" y="530"/>
                  </a:lnTo>
                  <a:lnTo>
                    <a:pt x="24140" y="499"/>
                  </a:lnTo>
                  <a:lnTo>
                    <a:pt x="23485" y="281"/>
                  </a:lnTo>
                  <a:lnTo>
                    <a:pt x="22830" y="125"/>
                  </a:lnTo>
                  <a:lnTo>
                    <a:pt x="22144" y="31"/>
                  </a:lnTo>
                  <a:lnTo>
                    <a:pt x="2145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695;p75">
              <a:extLst>
                <a:ext uri="{FF2B5EF4-FFF2-40B4-BE49-F238E27FC236}">
                  <a16:creationId xmlns:a16="http://schemas.microsoft.com/office/drawing/2014/main" xmlns="" id="{B2B296C2-06EE-4F97-B46A-141F3F86E541}"/>
                </a:ext>
              </a:extLst>
            </p:cNvPr>
            <p:cNvSpPr/>
            <p:nvPr/>
          </p:nvSpPr>
          <p:spPr>
            <a:xfrm>
              <a:off x="1732050" y="2663325"/>
              <a:ext cx="95925" cy="86575"/>
            </a:xfrm>
            <a:custGeom>
              <a:avLst/>
              <a:gdLst/>
              <a:ahLst/>
              <a:cxnLst/>
              <a:rect l="l" t="t" r="r" b="b"/>
              <a:pathLst>
                <a:path w="3837" h="3463" extrusionOk="0">
                  <a:moveTo>
                    <a:pt x="2994" y="1"/>
                  </a:moveTo>
                  <a:lnTo>
                    <a:pt x="2963" y="32"/>
                  </a:lnTo>
                  <a:lnTo>
                    <a:pt x="32" y="2277"/>
                  </a:lnTo>
                  <a:lnTo>
                    <a:pt x="0" y="2340"/>
                  </a:lnTo>
                  <a:lnTo>
                    <a:pt x="0" y="2402"/>
                  </a:lnTo>
                  <a:lnTo>
                    <a:pt x="32" y="2433"/>
                  </a:lnTo>
                  <a:lnTo>
                    <a:pt x="125" y="2464"/>
                  </a:lnTo>
                  <a:lnTo>
                    <a:pt x="593" y="2464"/>
                  </a:lnTo>
                  <a:lnTo>
                    <a:pt x="1061" y="2527"/>
                  </a:lnTo>
                  <a:lnTo>
                    <a:pt x="1529" y="2620"/>
                  </a:lnTo>
                  <a:lnTo>
                    <a:pt x="1965" y="2714"/>
                  </a:lnTo>
                  <a:lnTo>
                    <a:pt x="2433" y="2870"/>
                  </a:lnTo>
                  <a:lnTo>
                    <a:pt x="2870" y="3026"/>
                  </a:lnTo>
                  <a:lnTo>
                    <a:pt x="3275" y="3244"/>
                  </a:lnTo>
                  <a:lnTo>
                    <a:pt x="3712" y="3462"/>
                  </a:lnTo>
                  <a:lnTo>
                    <a:pt x="3774" y="3462"/>
                  </a:lnTo>
                  <a:lnTo>
                    <a:pt x="3837" y="3431"/>
                  </a:lnTo>
                  <a:lnTo>
                    <a:pt x="3837" y="3338"/>
                  </a:lnTo>
                  <a:lnTo>
                    <a:pt x="3837" y="3307"/>
                  </a:lnTo>
                  <a:lnTo>
                    <a:pt x="3774" y="3275"/>
                  </a:lnTo>
                  <a:lnTo>
                    <a:pt x="3400" y="3057"/>
                  </a:lnTo>
                  <a:lnTo>
                    <a:pt x="2994" y="2870"/>
                  </a:lnTo>
                  <a:lnTo>
                    <a:pt x="2558" y="2714"/>
                  </a:lnTo>
                  <a:lnTo>
                    <a:pt x="2152" y="2558"/>
                  </a:lnTo>
                  <a:lnTo>
                    <a:pt x="1716" y="2464"/>
                  </a:lnTo>
                  <a:lnTo>
                    <a:pt x="1279" y="2371"/>
                  </a:lnTo>
                  <a:lnTo>
                    <a:pt x="842" y="2309"/>
                  </a:lnTo>
                  <a:lnTo>
                    <a:pt x="375" y="2277"/>
                  </a:lnTo>
                  <a:lnTo>
                    <a:pt x="3057" y="188"/>
                  </a:lnTo>
                  <a:lnTo>
                    <a:pt x="3088" y="157"/>
                  </a:lnTo>
                  <a:lnTo>
                    <a:pt x="3119" y="125"/>
                  </a:lnTo>
                  <a:lnTo>
                    <a:pt x="3088" y="63"/>
                  </a:lnTo>
                  <a:lnTo>
                    <a:pt x="30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696;p75">
              <a:extLst>
                <a:ext uri="{FF2B5EF4-FFF2-40B4-BE49-F238E27FC236}">
                  <a16:creationId xmlns:a16="http://schemas.microsoft.com/office/drawing/2014/main" xmlns="" id="{FA4371B1-62FD-4E7E-AAD0-2A9739C68268}"/>
                </a:ext>
              </a:extLst>
            </p:cNvPr>
            <p:cNvSpPr/>
            <p:nvPr/>
          </p:nvSpPr>
          <p:spPr>
            <a:xfrm>
              <a:off x="1511375" y="2753000"/>
              <a:ext cx="155975" cy="146600"/>
            </a:xfrm>
            <a:custGeom>
              <a:avLst/>
              <a:gdLst/>
              <a:ahLst/>
              <a:cxnLst/>
              <a:rect l="l" t="t" r="r" b="b"/>
              <a:pathLst>
                <a:path w="6239" h="5864" extrusionOk="0">
                  <a:moveTo>
                    <a:pt x="3525" y="0"/>
                  </a:moveTo>
                  <a:lnTo>
                    <a:pt x="3494" y="31"/>
                  </a:lnTo>
                  <a:lnTo>
                    <a:pt x="3089" y="530"/>
                  </a:lnTo>
                  <a:lnTo>
                    <a:pt x="2683" y="1061"/>
                  </a:lnTo>
                  <a:lnTo>
                    <a:pt x="2309" y="1591"/>
                  </a:lnTo>
                  <a:lnTo>
                    <a:pt x="1935" y="2121"/>
                  </a:lnTo>
                  <a:lnTo>
                    <a:pt x="1592" y="2651"/>
                  </a:lnTo>
                  <a:lnTo>
                    <a:pt x="1249" y="3213"/>
                  </a:lnTo>
                  <a:lnTo>
                    <a:pt x="937" y="3805"/>
                  </a:lnTo>
                  <a:lnTo>
                    <a:pt x="625" y="4367"/>
                  </a:lnTo>
                  <a:lnTo>
                    <a:pt x="313" y="5053"/>
                  </a:lnTo>
                  <a:lnTo>
                    <a:pt x="1" y="5739"/>
                  </a:lnTo>
                  <a:lnTo>
                    <a:pt x="1" y="5801"/>
                  </a:lnTo>
                  <a:lnTo>
                    <a:pt x="32" y="5832"/>
                  </a:lnTo>
                  <a:lnTo>
                    <a:pt x="95" y="5864"/>
                  </a:lnTo>
                  <a:lnTo>
                    <a:pt x="157" y="5864"/>
                  </a:lnTo>
                  <a:lnTo>
                    <a:pt x="1280" y="5271"/>
                  </a:lnTo>
                  <a:lnTo>
                    <a:pt x="2434" y="4710"/>
                  </a:lnTo>
                  <a:lnTo>
                    <a:pt x="3588" y="4273"/>
                  </a:lnTo>
                  <a:lnTo>
                    <a:pt x="4804" y="3868"/>
                  </a:lnTo>
                  <a:lnTo>
                    <a:pt x="5490" y="3680"/>
                  </a:lnTo>
                  <a:lnTo>
                    <a:pt x="6176" y="3493"/>
                  </a:lnTo>
                  <a:lnTo>
                    <a:pt x="6208" y="3493"/>
                  </a:lnTo>
                  <a:lnTo>
                    <a:pt x="6239" y="3462"/>
                  </a:lnTo>
                  <a:lnTo>
                    <a:pt x="6239" y="3369"/>
                  </a:lnTo>
                  <a:lnTo>
                    <a:pt x="6176" y="3306"/>
                  </a:lnTo>
                  <a:lnTo>
                    <a:pt x="6114" y="3306"/>
                  </a:lnTo>
                  <a:lnTo>
                    <a:pt x="4866" y="3618"/>
                  </a:lnTo>
                  <a:lnTo>
                    <a:pt x="3650" y="4024"/>
                  </a:lnTo>
                  <a:lnTo>
                    <a:pt x="2465" y="4491"/>
                  </a:lnTo>
                  <a:lnTo>
                    <a:pt x="1311" y="5022"/>
                  </a:lnTo>
                  <a:lnTo>
                    <a:pt x="313" y="5521"/>
                  </a:lnTo>
                  <a:lnTo>
                    <a:pt x="313" y="5521"/>
                  </a:lnTo>
                  <a:lnTo>
                    <a:pt x="843" y="4429"/>
                  </a:lnTo>
                  <a:lnTo>
                    <a:pt x="1404" y="3369"/>
                  </a:lnTo>
                  <a:lnTo>
                    <a:pt x="2059" y="2308"/>
                  </a:lnTo>
                  <a:lnTo>
                    <a:pt x="2746" y="1310"/>
                  </a:lnTo>
                  <a:lnTo>
                    <a:pt x="3182" y="749"/>
                  </a:lnTo>
                  <a:lnTo>
                    <a:pt x="3650" y="187"/>
                  </a:lnTo>
                  <a:lnTo>
                    <a:pt x="3681" y="125"/>
                  </a:lnTo>
                  <a:lnTo>
                    <a:pt x="3681" y="94"/>
                  </a:lnTo>
                  <a:lnTo>
                    <a:pt x="3650" y="31"/>
                  </a:lnTo>
                  <a:lnTo>
                    <a:pt x="358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697;p75">
              <a:extLst>
                <a:ext uri="{FF2B5EF4-FFF2-40B4-BE49-F238E27FC236}">
                  <a16:creationId xmlns:a16="http://schemas.microsoft.com/office/drawing/2014/main" xmlns="" id="{D0BE2A9C-580C-4AC1-A48D-2822354CACC1}"/>
                </a:ext>
              </a:extLst>
            </p:cNvPr>
            <p:cNvSpPr/>
            <p:nvPr/>
          </p:nvSpPr>
          <p:spPr>
            <a:xfrm>
              <a:off x="1374925" y="2926100"/>
              <a:ext cx="139600" cy="148950"/>
            </a:xfrm>
            <a:custGeom>
              <a:avLst/>
              <a:gdLst/>
              <a:ahLst/>
              <a:cxnLst/>
              <a:rect l="l" t="t" r="r" b="b"/>
              <a:pathLst>
                <a:path w="5584" h="5958" extrusionOk="0">
                  <a:moveTo>
                    <a:pt x="1966" y="0"/>
                  </a:moveTo>
                  <a:lnTo>
                    <a:pt x="1935" y="31"/>
                  </a:lnTo>
                  <a:lnTo>
                    <a:pt x="1373" y="1466"/>
                  </a:lnTo>
                  <a:lnTo>
                    <a:pt x="843" y="2901"/>
                  </a:lnTo>
                  <a:lnTo>
                    <a:pt x="406" y="4366"/>
                  </a:lnTo>
                  <a:lnTo>
                    <a:pt x="1" y="5864"/>
                  </a:lnTo>
                  <a:lnTo>
                    <a:pt x="32" y="5926"/>
                  </a:lnTo>
                  <a:lnTo>
                    <a:pt x="63" y="5957"/>
                  </a:lnTo>
                  <a:lnTo>
                    <a:pt x="157" y="5957"/>
                  </a:lnTo>
                  <a:lnTo>
                    <a:pt x="625" y="5583"/>
                  </a:lnTo>
                  <a:lnTo>
                    <a:pt x="1124" y="5271"/>
                  </a:lnTo>
                  <a:lnTo>
                    <a:pt x="1623" y="4928"/>
                  </a:lnTo>
                  <a:lnTo>
                    <a:pt x="2122" y="4647"/>
                  </a:lnTo>
                  <a:lnTo>
                    <a:pt x="2621" y="4366"/>
                  </a:lnTo>
                  <a:lnTo>
                    <a:pt x="3151" y="4117"/>
                  </a:lnTo>
                  <a:lnTo>
                    <a:pt x="3712" y="3867"/>
                  </a:lnTo>
                  <a:lnTo>
                    <a:pt x="4243" y="3649"/>
                  </a:lnTo>
                  <a:lnTo>
                    <a:pt x="4866" y="3462"/>
                  </a:lnTo>
                  <a:lnTo>
                    <a:pt x="5521" y="3275"/>
                  </a:lnTo>
                  <a:lnTo>
                    <a:pt x="5553" y="3244"/>
                  </a:lnTo>
                  <a:lnTo>
                    <a:pt x="5584" y="3213"/>
                  </a:lnTo>
                  <a:lnTo>
                    <a:pt x="5584" y="3150"/>
                  </a:lnTo>
                  <a:lnTo>
                    <a:pt x="5521" y="3088"/>
                  </a:lnTo>
                  <a:lnTo>
                    <a:pt x="5490" y="3057"/>
                  </a:lnTo>
                  <a:lnTo>
                    <a:pt x="5428" y="3057"/>
                  </a:lnTo>
                  <a:lnTo>
                    <a:pt x="4866" y="3244"/>
                  </a:lnTo>
                  <a:lnTo>
                    <a:pt x="4305" y="3431"/>
                  </a:lnTo>
                  <a:lnTo>
                    <a:pt x="3744" y="3618"/>
                  </a:lnTo>
                  <a:lnTo>
                    <a:pt x="3213" y="3867"/>
                  </a:lnTo>
                  <a:lnTo>
                    <a:pt x="2683" y="4117"/>
                  </a:lnTo>
                  <a:lnTo>
                    <a:pt x="2153" y="4366"/>
                  </a:lnTo>
                  <a:lnTo>
                    <a:pt x="1654" y="4678"/>
                  </a:lnTo>
                  <a:lnTo>
                    <a:pt x="1155" y="4990"/>
                  </a:lnTo>
                  <a:lnTo>
                    <a:pt x="718" y="5302"/>
                  </a:lnTo>
                  <a:lnTo>
                    <a:pt x="282" y="5614"/>
                  </a:lnTo>
                  <a:lnTo>
                    <a:pt x="656" y="4211"/>
                  </a:lnTo>
                  <a:lnTo>
                    <a:pt x="1093" y="2838"/>
                  </a:lnTo>
                  <a:lnTo>
                    <a:pt x="1592" y="1466"/>
                  </a:lnTo>
                  <a:lnTo>
                    <a:pt x="2122" y="125"/>
                  </a:lnTo>
                  <a:lnTo>
                    <a:pt x="2153" y="94"/>
                  </a:lnTo>
                  <a:lnTo>
                    <a:pt x="2122" y="62"/>
                  </a:lnTo>
                  <a:lnTo>
                    <a:pt x="209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698;p75">
              <a:extLst>
                <a:ext uri="{FF2B5EF4-FFF2-40B4-BE49-F238E27FC236}">
                  <a16:creationId xmlns:a16="http://schemas.microsoft.com/office/drawing/2014/main" xmlns="" id="{6A11F64F-D8C7-411E-976E-DF57F512C15B}"/>
                </a:ext>
              </a:extLst>
            </p:cNvPr>
            <p:cNvSpPr/>
            <p:nvPr/>
          </p:nvSpPr>
          <p:spPr>
            <a:xfrm>
              <a:off x="539075" y="3686300"/>
              <a:ext cx="1491625" cy="122450"/>
            </a:xfrm>
            <a:custGeom>
              <a:avLst/>
              <a:gdLst/>
              <a:ahLst/>
              <a:cxnLst/>
              <a:rect l="l" t="t" r="r" b="b"/>
              <a:pathLst>
                <a:path w="59665" h="4898" extrusionOk="0">
                  <a:moveTo>
                    <a:pt x="27603" y="1"/>
                  </a:moveTo>
                  <a:lnTo>
                    <a:pt x="23891" y="32"/>
                  </a:lnTo>
                  <a:lnTo>
                    <a:pt x="23548" y="313"/>
                  </a:lnTo>
                  <a:lnTo>
                    <a:pt x="23486" y="344"/>
                  </a:lnTo>
                  <a:lnTo>
                    <a:pt x="23423" y="313"/>
                  </a:lnTo>
                  <a:lnTo>
                    <a:pt x="23392" y="282"/>
                  </a:lnTo>
                  <a:lnTo>
                    <a:pt x="23361" y="219"/>
                  </a:lnTo>
                  <a:lnTo>
                    <a:pt x="23423" y="157"/>
                  </a:lnTo>
                  <a:lnTo>
                    <a:pt x="23548" y="32"/>
                  </a:lnTo>
                  <a:lnTo>
                    <a:pt x="21084" y="94"/>
                  </a:lnTo>
                  <a:lnTo>
                    <a:pt x="18683" y="157"/>
                  </a:lnTo>
                  <a:lnTo>
                    <a:pt x="16375" y="250"/>
                  </a:lnTo>
                  <a:lnTo>
                    <a:pt x="14192" y="344"/>
                  </a:lnTo>
                  <a:lnTo>
                    <a:pt x="12133" y="469"/>
                  </a:lnTo>
                  <a:lnTo>
                    <a:pt x="10168" y="593"/>
                  </a:lnTo>
                  <a:lnTo>
                    <a:pt x="8391" y="749"/>
                  </a:lnTo>
                  <a:lnTo>
                    <a:pt x="6706" y="874"/>
                  </a:lnTo>
                  <a:lnTo>
                    <a:pt x="5209" y="1061"/>
                  </a:lnTo>
                  <a:lnTo>
                    <a:pt x="3899" y="1217"/>
                  </a:lnTo>
                  <a:lnTo>
                    <a:pt x="2745" y="1404"/>
                  </a:lnTo>
                  <a:lnTo>
                    <a:pt x="1779" y="1592"/>
                  </a:lnTo>
                  <a:lnTo>
                    <a:pt x="999" y="1810"/>
                  </a:lnTo>
                  <a:lnTo>
                    <a:pt x="687" y="1903"/>
                  </a:lnTo>
                  <a:lnTo>
                    <a:pt x="437" y="1997"/>
                  </a:lnTo>
                  <a:lnTo>
                    <a:pt x="250" y="2122"/>
                  </a:lnTo>
                  <a:lnTo>
                    <a:pt x="94" y="2215"/>
                  </a:lnTo>
                  <a:lnTo>
                    <a:pt x="1" y="2340"/>
                  </a:lnTo>
                  <a:lnTo>
                    <a:pt x="1" y="2434"/>
                  </a:lnTo>
                  <a:lnTo>
                    <a:pt x="32" y="2558"/>
                  </a:lnTo>
                  <a:lnTo>
                    <a:pt x="126" y="2683"/>
                  </a:lnTo>
                  <a:lnTo>
                    <a:pt x="344" y="2808"/>
                  </a:lnTo>
                  <a:lnTo>
                    <a:pt x="593" y="2933"/>
                  </a:lnTo>
                  <a:lnTo>
                    <a:pt x="936" y="3057"/>
                  </a:lnTo>
                  <a:lnTo>
                    <a:pt x="1342" y="3182"/>
                  </a:lnTo>
                  <a:lnTo>
                    <a:pt x="2340" y="3400"/>
                  </a:lnTo>
                  <a:lnTo>
                    <a:pt x="3587" y="3619"/>
                  </a:lnTo>
                  <a:lnTo>
                    <a:pt x="5085" y="3806"/>
                  </a:lnTo>
                  <a:lnTo>
                    <a:pt x="6800" y="4024"/>
                  </a:lnTo>
                  <a:lnTo>
                    <a:pt x="8734" y="4180"/>
                  </a:lnTo>
                  <a:lnTo>
                    <a:pt x="10854" y="4336"/>
                  </a:lnTo>
                  <a:lnTo>
                    <a:pt x="13131" y="4492"/>
                  </a:lnTo>
                  <a:lnTo>
                    <a:pt x="15595" y="4617"/>
                  </a:lnTo>
                  <a:lnTo>
                    <a:pt x="18215" y="4710"/>
                  </a:lnTo>
                  <a:lnTo>
                    <a:pt x="20960" y="4804"/>
                  </a:lnTo>
                  <a:lnTo>
                    <a:pt x="23829" y="4866"/>
                  </a:lnTo>
                  <a:lnTo>
                    <a:pt x="26792" y="4897"/>
                  </a:lnTo>
                  <a:lnTo>
                    <a:pt x="32874" y="4897"/>
                  </a:lnTo>
                  <a:lnTo>
                    <a:pt x="35837" y="4866"/>
                  </a:lnTo>
                  <a:lnTo>
                    <a:pt x="38706" y="4804"/>
                  </a:lnTo>
                  <a:lnTo>
                    <a:pt x="41450" y="4710"/>
                  </a:lnTo>
                  <a:lnTo>
                    <a:pt x="44070" y="4617"/>
                  </a:lnTo>
                  <a:lnTo>
                    <a:pt x="46503" y="4492"/>
                  </a:lnTo>
                  <a:lnTo>
                    <a:pt x="48811" y="4336"/>
                  </a:lnTo>
                  <a:lnTo>
                    <a:pt x="50932" y="4180"/>
                  </a:lnTo>
                  <a:lnTo>
                    <a:pt x="52865" y="4024"/>
                  </a:lnTo>
                  <a:lnTo>
                    <a:pt x="54581" y="3806"/>
                  </a:lnTo>
                  <a:lnTo>
                    <a:pt x="56078" y="3619"/>
                  </a:lnTo>
                  <a:lnTo>
                    <a:pt x="57325" y="3400"/>
                  </a:lnTo>
                  <a:lnTo>
                    <a:pt x="58323" y="3182"/>
                  </a:lnTo>
                  <a:lnTo>
                    <a:pt x="58729" y="3057"/>
                  </a:lnTo>
                  <a:lnTo>
                    <a:pt x="59072" y="2933"/>
                  </a:lnTo>
                  <a:lnTo>
                    <a:pt x="59322" y="2808"/>
                  </a:lnTo>
                  <a:lnTo>
                    <a:pt x="59509" y="2683"/>
                  </a:lnTo>
                  <a:lnTo>
                    <a:pt x="59633" y="2558"/>
                  </a:lnTo>
                  <a:lnTo>
                    <a:pt x="59665" y="2434"/>
                  </a:lnTo>
                  <a:lnTo>
                    <a:pt x="59633" y="2340"/>
                  </a:lnTo>
                  <a:lnTo>
                    <a:pt x="59540" y="2215"/>
                  </a:lnTo>
                  <a:lnTo>
                    <a:pt x="59384" y="2091"/>
                  </a:lnTo>
                  <a:lnTo>
                    <a:pt x="59166" y="1997"/>
                  </a:lnTo>
                  <a:lnTo>
                    <a:pt x="58885" y="1872"/>
                  </a:lnTo>
                  <a:lnTo>
                    <a:pt x="58542" y="1779"/>
                  </a:lnTo>
                  <a:lnTo>
                    <a:pt x="57700" y="1560"/>
                  </a:lnTo>
                  <a:lnTo>
                    <a:pt x="56608" y="1373"/>
                  </a:lnTo>
                  <a:lnTo>
                    <a:pt x="55361" y="1155"/>
                  </a:lnTo>
                  <a:lnTo>
                    <a:pt x="53895" y="999"/>
                  </a:lnTo>
                  <a:lnTo>
                    <a:pt x="52242" y="812"/>
                  </a:lnTo>
                  <a:lnTo>
                    <a:pt x="50402" y="656"/>
                  </a:lnTo>
                  <a:lnTo>
                    <a:pt x="48437" y="531"/>
                  </a:lnTo>
                  <a:lnTo>
                    <a:pt x="46285" y="406"/>
                  </a:lnTo>
                  <a:lnTo>
                    <a:pt x="44039" y="282"/>
                  </a:lnTo>
                  <a:lnTo>
                    <a:pt x="41638" y="188"/>
                  </a:lnTo>
                  <a:lnTo>
                    <a:pt x="39143" y="94"/>
                  </a:lnTo>
                  <a:lnTo>
                    <a:pt x="36523" y="63"/>
                  </a:lnTo>
                  <a:lnTo>
                    <a:pt x="33840" y="1"/>
                  </a:lnTo>
                  <a:lnTo>
                    <a:pt x="33092" y="344"/>
                  </a:lnTo>
                  <a:lnTo>
                    <a:pt x="32343" y="593"/>
                  </a:lnTo>
                  <a:lnTo>
                    <a:pt x="31969" y="718"/>
                  </a:lnTo>
                  <a:lnTo>
                    <a:pt x="31564" y="812"/>
                  </a:lnTo>
                  <a:lnTo>
                    <a:pt x="31189" y="874"/>
                  </a:lnTo>
                  <a:lnTo>
                    <a:pt x="30784" y="905"/>
                  </a:lnTo>
                  <a:lnTo>
                    <a:pt x="30441" y="937"/>
                  </a:lnTo>
                  <a:lnTo>
                    <a:pt x="30067" y="905"/>
                  </a:lnTo>
                  <a:lnTo>
                    <a:pt x="29692" y="874"/>
                  </a:lnTo>
                  <a:lnTo>
                    <a:pt x="29318" y="781"/>
                  </a:lnTo>
                  <a:lnTo>
                    <a:pt x="28944" y="687"/>
                  </a:lnTo>
                  <a:lnTo>
                    <a:pt x="28601" y="562"/>
                  </a:lnTo>
                  <a:lnTo>
                    <a:pt x="28258" y="406"/>
                  </a:lnTo>
                  <a:lnTo>
                    <a:pt x="27915" y="219"/>
                  </a:lnTo>
                  <a:lnTo>
                    <a:pt x="27603" y="1"/>
                  </a:lnTo>
                  <a:close/>
                </a:path>
              </a:pathLst>
            </a:custGeom>
            <a:solidFill>
              <a:srgbClr val="C9D9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699;p75">
              <a:extLst>
                <a:ext uri="{FF2B5EF4-FFF2-40B4-BE49-F238E27FC236}">
                  <a16:creationId xmlns:a16="http://schemas.microsoft.com/office/drawing/2014/main" xmlns="" id="{B36DDF74-8D50-4FDC-8D05-0A776CF1A4A2}"/>
                </a:ext>
              </a:extLst>
            </p:cNvPr>
            <p:cNvSpPr/>
            <p:nvPr/>
          </p:nvSpPr>
          <p:spPr>
            <a:xfrm>
              <a:off x="539075" y="3686300"/>
              <a:ext cx="1491625" cy="122450"/>
            </a:xfrm>
            <a:custGeom>
              <a:avLst/>
              <a:gdLst/>
              <a:ahLst/>
              <a:cxnLst/>
              <a:rect l="l" t="t" r="r" b="b"/>
              <a:pathLst>
                <a:path w="59665" h="4898" fill="none" extrusionOk="0">
                  <a:moveTo>
                    <a:pt x="27603" y="1"/>
                  </a:moveTo>
                  <a:lnTo>
                    <a:pt x="27603" y="1"/>
                  </a:lnTo>
                  <a:lnTo>
                    <a:pt x="23891" y="32"/>
                  </a:lnTo>
                  <a:lnTo>
                    <a:pt x="23891" y="32"/>
                  </a:lnTo>
                  <a:lnTo>
                    <a:pt x="23548" y="313"/>
                  </a:lnTo>
                  <a:lnTo>
                    <a:pt x="23548" y="313"/>
                  </a:lnTo>
                  <a:lnTo>
                    <a:pt x="23486" y="344"/>
                  </a:lnTo>
                  <a:lnTo>
                    <a:pt x="23486" y="344"/>
                  </a:lnTo>
                  <a:lnTo>
                    <a:pt x="23423" y="313"/>
                  </a:lnTo>
                  <a:lnTo>
                    <a:pt x="23392" y="282"/>
                  </a:lnTo>
                  <a:lnTo>
                    <a:pt x="23361" y="219"/>
                  </a:lnTo>
                  <a:lnTo>
                    <a:pt x="23423" y="157"/>
                  </a:lnTo>
                  <a:lnTo>
                    <a:pt x="23423" y="157"/>
                  </a:lnTo>
                  <a:lnTo>
                    <a:pt x="23548" y="32"/>
                  </a:lnTo>
                  <a:lnTo>
                    <a:pt x="23548" y="32"/>
                  </a:lnTo>
                  <a:lnTo>
                    <a:pt x="21084" y="94"/>
                  </a:lnTo>
                  <a:lnTo>
                    <a:pt x="18683" y="157"/>
                  </a:lnTo>
                  <a:lnTo>
                    <a:pt x="16375" y="250"/>
                  </a:lnTo>
                  <a:lnTo>
                    <a:pt x="14192" y="344"/>
                  </a:lnTo>
                  <a:lnTo>
                    <a:pt x="12133" y="469"/>
                  </a:lnTo>
                  <a:lnTo>
                    <a:pt x="10168" y="593"/>
                  </a:lnTo>
                  <a:lnTo>
                    <a:pt x="8391" y="749"/>
                  </a:lnTo>
                  <a:lnTo>
                    <a:pt x="6706" y="874"/>
                  </a:lnTo>
                  <a:lnTo>
                    <a:pt x="5209" y="1061"/>
                  </a:lnTo>
                  <a:lnTo>
                    <a:pt x="3899" y="1217"/>
                  </a:lnTo>
                  <a:lnTo>
                    <a:pt x="2745" y="1404"/>
                  </a:lnTo>
                  <a:lnTo>
                    <a:pt x="1779" y="1592"/>
                  </a:lnTo>
                  <a:lnTo>
                    <a:pt x="999" y="1810"/>
                  </a:lnTo>
                  <a:lnTo>
                    <a:pt x="687" y="1903"/>
                  </a:lnTo>
                  <a:lnTo>
                    <a:pt x="437" y="1997"/>
                  </a:lnTo>
                  <a:lnTo>
                    <a:pt x="250" y="2122"/>
                  </a:lnTo>
                  <a:lnTo>
                    <a:pt x="94" y="2215"/>
                  </a:lnTo>
                  <a:lnTo>
                    <a:pt x="1" y="2340"/>
                  </a:lnTo>
                  <a:lnTo>
                    <a:pt x="1" y="2434"/>
                  </a:lnTo>
                  <a:lnTo>
                    <a:pt x="1" y="2434"/>
                  </a:lnTo>
                  <a:lnTo>
                    <a:pt x="32" y="2558"/>
                  </a:lnTo>
                  <a:lnTo>
                    <a:pt x="126" y="2683"/>
                  </a:lnTo>
                  <a:lnTo>
                    <a:pt x="344" y="2808"/>
                  </a:lnTo>
                  <a:lnTo>
                    <a:pt x="593" y="2933"/>
                  </a:lnTo>
                  <a:lnTo>
                    <a:pt x="936" y="3057"/>
                  </a:lnTo>
                  <a:lnTo>
                    <a:pt x="1342" y="3182"/>
                  </a:lnTo>
                  <a:lnTo>
                    <a:pt x="2340" y="3400"/>
                  </a:lnTo>
                  <a:lnTo>
                    <a:pt x="3587" y="3619"/>
                  </a:lnTo>
                  <a:lnTo>
                    <a:pt x="5085" y="3806"/>
                  </a:lnTo>
                  <a:lnTo>
                    <a:pt x="6800" y="4024"/>
                  </a:lnTo>
                  <a:lnTo>
                    <a:pt x="8734" y="4180"/>
                  </a:lnTo>
                  <a:lnTo>
                    <a:pt x="10854" y="4336"/>
                  </a:lnTo>
                  <a:lnTo>
                    <a:pt x="13131" y="4492"/>
                  </a:lnTo>
                  <a:lnTo>
                    <a:pt x="15595" y="4617"/>
                  </a:lnTo>
                  <a:lnTo>
                    <a:pt x="18215" y="4710"/>
                  </a:lnTo>
                  <a:lnTo>
                    <a:pt x="20960" y="4804"/>
                  </a:lnTo>
                  <a:lnTo>
                    <a:pt x="23829" y="4866"/>
                  </a:lnTo>
                  <a:lnTo>
                    <a:pt x="26792" y="4897"/>
                  </a:lnTo>
                  <a:lnTo>
                    <a:pt x="29817" y="4897"/>
                  </a:lnTo>
                  <a:lnTo>
                    <a:pt x="29817" y="4897"/>
                  </a:lnTo>
                  <a:lnTo>
                    <a:pt x="32874" y="4897"/>
                  </a:lnTo>
                  <a:lnTo>
                    <a:pt x="35837" y="4866"/>
                  </a:lnTo>
                  <a:lnTo>
                    <a:pt x="38706" y="4804"/>
                  </a:lnTo>
                  <a:lnTo>
                    <a:pt x="41450" y="4710"/>
                  </a:lnTo>
                  <a:lnTo>
                    <a:pt x="44070" y="4617"/>
                  </a:lnTo>
                  <a:lnTo>
                    <a:pt x="46503" y="4492"/>
                  </a:lnTo>
                  <a:lnTo>
                    <a:pt x="48811" y="4336"/>
                  </a:lnTo>
                  <a:lnTo>
                    <a:pt x="50932" y="4180"/>
                  </a:lnTo>
                  <a:lnTo>
                    <a:pt x="52865" y="4024"/>
                  </a:lnTo>
                  <a:lnTo>
                    <a:pt x="54581" y="3806"/>
                  </a:lnTo>
                  <a:lnTo>
                    <a:pt x="56078" y="3619"/>
                  </a:lnTo>
                  <a:lnTo>
                    <a:pt x="57325" y="3400"/>
                  </a:lnTo>
                  <a:lnTo>
                    <a:pt x="58323" y="3182"/>
                  </a:lnTo>
                  <a:lnTo>
                    <a:pt x="58729" y="3057"/>
                  </a:lnTo>
                  <a:lnTo>
                    <a:pt x="59072" y="2933"/>
                  </a:lnTo>
                  <a:lnTo>
                    <a:pt x="59322" y="2808"/>
                  </a:lnTo>
                  <a:lnTo>
                    <a:pt x="59509" y="2683"/>
                  </a:lnTo>
                  <a:lnTo>
                    <a:pt x="59633" y="2558"/>
                  </a:lnTo>
                  <a:lnTo>
                    <a:pt x="59665" y="2434"/>
                  </a:lnTo>
                  <a:lnTo>
                    <a:pt x="59665" y="2434"/>
                  </a:lnTo>
                  <a:lnTo>
                    <a:pt x="59633" y="2340"/>
                  </a:lnTo>
                  <a:lnTo>
                    <a:pt x="59540" y="2215"/>
                  </a:lnTo>
                  <a:lnTo>
                    <a:pt x="59384" y="2091"/>
                  </a:lnTo>
                  <a:lnTo>
                    <a:pt x="59166" y="1997"/>
                  </a:lnTo>
                  <a:lnTo>
                    <a:pt x="58885" y="1872"/>
                  </a:lnTo>
                  <a:lnTo>
                    <a:pt x="58542" y="1779"/>
                  </a:lnTo>
                  <a:lnTo>
                    <a:pt x="57700" y="1560"/>
                  </a:lnTo>
                  <a:lnTo>
                    <a:pt x="56608" y="1373"/>
                  </a:lnTo>
                  <a:lnTo>
                    <a:pt x="55361" y="1155"/>
                  </a:lnTo>
                  <a:lnTo>
                    <a:pt x="53895" y="999"/>
                  </a:lnTo>
                  <a:lnTo>
                    <a:pt x="52242" y="812"/>
                  </a:lnTo>
                  <a:lnTo>
                    <a:pt x="50402" y="656"/>
                  </a:lnTo>
                  <a:lnTo>
                    <a:pt x="48437" y="531"/>
                  </a:lnTo>
                  <a:lnTo>
                    <a:pt x="46285" y="406"/>
                  </a:lnTo>
                  <a:lnTo>
                    <a:pt x="44039" y="282"/>
                  </a:lnTo>
                  <a:lnTo>
                    <a:pt x="41638" y="188"/>
                  </a:lnTo>
                  <a:lnTo>
                    <a:pt x="39143" y="94"/>
                  </a:lnTo>
                  <a:lnTo>
                    <a:pt x="36523" y="63"/>
                  </a:lnTo>
                  <a:lnTo>
                    <a:pt x="33840" y="1"/>
                  </a:lnTo>
                  <a:lnTo>
                    <a:pt x="33840" y="1"/>
                  </a:lnTo>
                  <a:lnTo>
                    <a:pt x="33092" y="344"/>
                  </a:lnTo>
                  <a:lnTo>
                    <a:pt x="32343" y="593"/>
                  </a:lnTo>
                  <a:lnTo>
                    <a:pt x="31969" y="718"/>
                  </a:lnTo>
                  <a:lnTo>
                    <a:pt x="31564" y="812"/>
                  </a:lnTo>
                  <a:lnTo>
                    <a:pt x="31189" y="874"/>
                  </a:lnTo>
                  <a:lnTo>
                    <a:pt x="30784" y="905"/>
                  </a:lnTo>
                  <a:lnTo>
                    <a:pt x="30784" y="905"/>
                  </a:lnTo>
                  <a:lnTo>
                    <a:pt x="30441" y="937"/>
                  </a:lnTo>
                  <a:lnTo>
                    <a:pt x="30441" y="937"/>
                  </a:lnTo>
                  <a:lnTo>
                    <a:pt x="30067" y="905"/>
                  </a:lnTo>
                  <a:lnTo>
                    <a:pt x="29692" y="874"/>
                  </a:lnTo>
                  <a:lnTo>
                    <a:pt x="29318" y="781"/>
                  </a:lnTo>
                  <a:lnTo>
                    <a:pt x="28944" y="687"/>
                  </a:lnTo>
                  <a:lnTo>
                    <a:pt x="28601" y="562"/>
                  </a:lnTo>
                  <a:lnTo>
                    <a:pt x="28258" y="406"/>
                  </a:lnTo>
                  <a:lnTo>
                    <a:pt x="27915" y="219"/>
                  </a:lnTo>
                  <a:lnTo>
                    <a:pt x="276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6700;p75">
              <a:extLst>
                <a:ext uri="{FF2B5EF4-FFF2-40B4-BE49-F238E27FC236}">
                  <a16:creationId xmlns:a16="http://schemas.microsoft.com/office/drawing/2014/main" xmlns="" id="{74AD7AC4-594E-4C46-9A91-37B865EF0049}"/>
                </a:ext>
              </a:extLst>
            </p:cNvPr>
            <p:cNvSpPr/>
            <p:nvPr/>
          </p:nvSpPr>
          <p:spPr>
            <a:xfrm>
              <a:off x="1229125" y="3686300"/>
              <a:ext cx="155975" cy="23425"/>
            </a:xfrm>
            <a:custGeom>
              <a:avLst/>
              <a:gdLst/>
              <a:ahLst/>
              <a:cxnLst/>
              <a:rect l="l" t="t" r="r" b="b"/>
              <a:pathLst>
                <a:path w="6239" h="937" extrusionOk="0">
                  <a:moveTo>
                    <a:pt x="1" y="1"/>
                  </a:moveTo>
                  <a:lnTo>
                    <a:pt x="313" y="219"/>
                  </a:lnTo>
                  <a:lnTo>
                    <a:pt x="656" y="406"/>
                  </a:lnTo>
                  <a:lnTo>
                    <a:pt x="999" y="562"/>
                  </a:lnTo>
                  <a:lnTo>
                    <a:pt x="1342" y="687"/>
                  </a:lnTo>
                  <a:lnTo>
                    <a:pt x="1716" y="781"/>
                  </a:lnTo>
                  <a:lnTo>
                    <a:pt x="2090" y="874"/>
                  </a:lnTo>
                  <a:lnTo>
                    <a:pt x="2465" y="905"/>
                  </a:lnTo>
                  <a:lnTo>
                    <a:pt x="2839" y="937"/>
                  </a:lnTo>
                  <a:lnTo>
                    <a:pt x="3182" y="905"/>
                  </a:lnTo>
                  <a:lnTo>
                    <a:pt x="3587" y="874"/>
                  </a:lnTo>
                  <a:lnTo>
                    <a:pt x="3962" y="812"/>
                  </a:lnTo>
                  <a:lnTo>
                    <a:pt x="4367" y="718"/>
                  </a:lnTo>
                  <a:lnTo>
                    <a:pt x="4741" y="593"/>
                  </a:lnTo>
                  <a:lnTo>
                    <a:pt x="5490" y="344"/>
                  </a:lnTo>
                  <a:lnTo>
                    <a:pt x="6238" y="1"/>
                  </a:lnTo>
                  <a:close/>
                </a:path>
              </a:pathLst>
            </a:custGeom>
            <a:solidFill>
              <a:srgbClr val="4DA2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6701;p75">
              <a:extLst>
                <a:ext uri="{FF2B5EF4-FFF2-40B4-BE49-F238E27FC236}">
                  <a16:creationId xmlns:a16="http://schemas.microsoft.com/office/drawing/2014/main" xmlns="" id="{814DB70F-E3C4-4839-8C1A-FD68AEA3BE55}"/>
                </a:ext>
              </a:extLst>
            </p:cNvPr>
            <p:cNvSpPr/>
            <p:nvPr/>
          </p:nvSpPr>
          <p:spPr>
            <a:xfrm>
              <a:off x="1229125" y="3686300"/>
              <a:ext cx="155975" cy="23425"/>
            </a:xfrm>
            <a:custGeom>
              <a:avLst/>
              <a:gdLst/>
              <a:ahLst/>
              <a:cxnLst/>
              <a:rect l="l" t="t" r="r" b="b"/>
              <a:pathLst>
                <a:path w="6239" h="937" fill="none" extrusionOk="0">
                  <a:moveTo>
                    <a:pt x="2215" y="1"/>
                  </a:moveTo>
                  <a:lnTo>
                    <a:pt x="2215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13" y="219"/>
                  </a:lnTo>
                  <a:lnTo>
                    <a:pt x="656" y="406"/>
                  </a:lnTo>
                  <a:lnTo>
                    <a:pt x="999" y="562"/>
                  </a:lnTo>
                  <a:lnTo>
                    <a:pt x="1342" y="687"/>
                  </a:lnTo>
                  <a:lnTo>
                    <a:pt x="1716" y="781"/>
                  </a:lnTo>
                  <a:lnTo>
                    <a:pt x="2090" y="874"/>
                  </a:lnTo>
                  <a:lnTo>
                    <a:pt x="2465" y="905"/>
                  </a:lnTo>
                  <a:lnTo>
                    <a:pt x="2839" y="937"/>
                  </a:lnTo>
                  <a:lnTo>
                    <a:pt x="2839" y="937"/>
                  </a:lnTo>
                  <a:lnTo>
                    <a:pt x="3182" y="905"/>
                  </a:lnTo>
                  <a:lnTo>
                    <a:pt x="3182" y="905"/>
                  </a:lnTo>
                  <a:lnTo>
                    <a:pt x="3587" y="874"/>
                  </a:lnTo>
                  <a:lnTo>
                    <a:pt x="3962" y="812"/>
                  </a:lnTo>
                  <a:lnTo>
                    <a:pt x="4367" y="718"/>
                  </a:lnTo>
                  <a:lnTo>
                    <a:pt x="4741" y="593"/>
                  </a:lnTo>
                  <a:lnTo>
                    <a:pt x="5490" y="344"/>
                  </a:lnTo>
                  <a:lnTo>
                    <a:pt x="6238" y="1"/>
                  </a:lnTo>
                  <a:lnTo>
                    <a:pt x="6238" y="1"/>
                  </a:lnTo>
                  <a:lnTo>
                    <a:pt x="221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702;p75">
              <a:extLst>
                <a:ext uri="{FF2B5EF4-FFF2-40B4-BE49-F238E27FC236}">
                  <a16:creationId xmlns:a16="http://schemas.microsoft.com/office/drawing/2014/main" xmlns="" id="{D3B8949E-1F11-46CF-8B50-8A283FC63C73}"/>
                </a:ext>
              </a:extLst>
            </p:cNvPr>
            <p:cNvSpPr/>
            <p:nvPr/>
          </p:nvSpPr>
          <p:spPr>
            <a:xfrm>
              <a:off x="1123100" y="3687100"/>
              <a:ext cx="13275" cy="7800"/>
            </a:xfrm>
            <a:custGeom>
              <a:avLst/>
              <a:gdLst/>
              <a:ahLst/>
              <a:cxnLst/>
              <a:rect l="l" t="t" r="r" b="b"/>
              <a:pathLst>
                <a:path w="531" h="312" extrusionOk="0">
                  <a:moveTo>
                    <a:pt x="187" y="0"/>
                  </a:moveTo>
                  <a:lnTo>
                    <a:pt x="62" y="125"/>
                  </a:lnTo>
                  <a:lnTo>
                    <a:pt x="0" y="187"/>
                  </a:lnTo>
                  <a:lnTo>
                    <a:pt x="31" y="250"/>
                  </a:lnTo>
                  <a:lnTo>
                    <a:pt x="62" y="281"/>
                  </a:lnTo>
                  <a:lnTo>
                    <a:pt x="125" y="312"/>
                  </a:lnTo>
                  <a:lnTo>
                    <a:pt x="187" y="281"/>
                  </a:lnTo>
                  <a:lnTo>
                    <a:pt x="530" y="0"/>
                  </a:lnTo>
                  <a:close/>
                </a:path>
              </a:pathLst>
            </a:custGeom>
            <a:solidFill>
              <a:srgbClr val="294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6703;p75">
              <a:extLst>
                <a:ext uri="{FF2B5EF4-FFF2-40B4-BE49-F238E27FC236}">
                  <a16:creationId xmlns:a16="http://schemas.microsoft.com/office/drawing/2014/main" xmlns="" id="{8681C6D7-0BEA-413D-A621-0C84C1EFD374}"/>
                </a:ext>
              </a:extLst>
            </p:cNvPr>
            <p:cNvSpPr/>
            <p:nvPr/>
          </p:nvSpPr>
          <p:spPr>
            <a:xfrm>
              <a:off x="1123100" y="3687100"/>
              <a:ext cx="13275" cy="7800"/>
            </a:xfrm>
            <a:custGeom>
              <a:avLst/>
              <a:gdLst/>
              <a:ahLst/>
              <a:cxnLst/>
              <a:rect l="l" t="t" r="r" b="b"/>
              <a:pathLst>
                <a:path w="531" h="312" fill="none" extrusionOk="0">
                  <a:moveTo>
                    <a:pt x="530" y="0"/>
                  </a:moveTo>
                  <a:lnTo>
                    <a:pt x="530" y="0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62" y="125"/>
                  </a:lnTo>
                  <a:lnTo>
                    <a:pt x="62" y="125"/>
                  </a:lnTo>
                  <a:lnTo>
                    <a:pt x="0" y="187"/>
                  </a:lnTo>
                  <a:lnTo>
                    <a:pt x="31" y="250"/>
                  </a:lnTo>
                  <a:lnTo>
                    <a:pt x="62" y="281"/>
                  </a:lnTo>
                  <a:lnTo>
                    <a:pt x="125" y="312"/>
                  </a:lnTo>
                  <a:lnTo>
                    <a:pt x="125" y="312"/>
                  </a:lnTo>
                  <a:lnTo>
                    <a:pt x="187" y="281"/>
                  </a:lnTo>
                  <a:lnTo>
                    <a:pt x="187" y="281"/>
                  </a:lnTo>
                  <a:lnTo>
                    <a:pt x="53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6704;p75">
              <a:extLst>
                <a:ext uri="{FF2B5EF4-FFF2-40B4-BE49-F238E27FC236}">
                  <a16:creationId xmlns:a16="http://schemas.microsoft.com/office/drawing/2014/main" xmlns="" id="{0F37A275-733D-4675-A787-8097D068EADC}"/>
                </a:ext>
              </a:extLst>
            </p:cNvPr>
            <p:cNvSpPr/>
            <p:nvPr/>
          </p:nvSpPr>
          <p:spPr>
            <a:xfrm>
              <a:off x="977275" y="2128450"/>
              <a:ext cx="632375" cy="846000"/>
            </a:xfrm>
            <a:custGeom>
              <a:avLst/>
              <a:gdLst/>
              <a:ahLst/>
              <a:cxnLst/>
              <a:rect l="l" t="t" r="r" b="b"/>
              <a:pathLst>
                <a:path w="25295" h="33840" extrusionOk="0">
                  <a:moveTo>
                    <a:pt x="13505" y="0"/>
                  </a:moveTo>
                  <a:lnTo>
                    <a:pt x="12788" y="31"/>
                  </a:lnTo>
                  <a:lnTo>
                    <a:pt x="12040" y="125"/>
                  </a:lnTo>
                  <a:lnTo>
                    <a:pt x="11322" y="250"/>
                  </a:lnTo>
                  <a:lnTo>
                    <a:pt x="10605" y="437"/>
                  </a:lnTo>
                  <a:lnTo>
                    <a:pt x="9919" y="655"/>
                  </a:lnTo>
                  <a:lnTo>
                    <a:pt x="9233" y="905"/>
                  </a:lnTo>
                  <a:lnTo>
                    <a:pt x="8609" y="1185"/>
                  </a:lnTo>
                  <a:lnTo>
                    <a:pt x="7985" y="1528"/>
                  </a:lnTo>
                  <a:lnTo>
                    <a:pt x="7392" y="1903"/>
                  </a:lnTo>
                  <a:lnTo>
                    <a:pt x="6956" y="2215"/>
                  </a:lnTo>
                  <a:lnTo>
                    <a:pt x="6550" y="2527"/>
                  </a:lnTo>
                  <a:lnTo>
                    <a:pt x="6239" y="2838"/>
                  </a:lnTo>
                  <a:lnTo>
                    <a:pt x="5958" y="3150"/>
                  </a:lnTo>
                  <a:lnTo>
                    <a:pt x="5677" y="3493"/>
                  </a:lnTo>
                  <a:lnTo>
                    <a:pt x="5428" y="3836"/>
                  </a:lnTo>
                  <a:lnTo>
                    <a:pt x="5178" y="4180"/>
                  </a:lnTo>
                  <a:lnTo>
                    <a:pt x="4960" y="4554"/>
                  </a:lnTo>
                  <a:lnTo>
                    <a:pt x="4804" y="4928"/>
                  </a:lnTo>
                  <a:lnTo>
                    <a:pt x="4648" y="5333"/>
                  </a:lnTo>
                  <a:lnTo>
                    <a:pt x="4523" y="5739"/>
                  </a:lnTo>
                  <a:lnTo>
                    <a:pt x="4398" y="6144"/>
                  </a:lnTo>
                  <a:lnTo>
                    <a:pt x="4336" y="6550"/>
                  </a:lnTo>
                  <a:lnTo>
                    <a:pt x="4305" y="6986"/>
                  </a:lnTo>
                  <a:lnTo>
                    <a:pt x="4305" y="7423"/>
                  </a:lnTo>
                  <a:lnTo>
                    <a:pt x="4336" y="7860"/>
                  </a:lnTo>
                  <a:lnTo>
                    <a:pt x="4398" y="8296"/>
                  </a:lnTo>
                  <a:lnTo>
                    <a:pt x="4492" y="8733"/>
                  </a:lnTo>
                  <a:lnTo>
                    <a:pt x="4679" y="9326"/>
                  </a:lnTo>
                  <a:lnTo>
                    <a:pt x="4897" y="9949"/>
                  </a:lnTo>
                  <a:lnTo>
                    <a:pt x="5116" y="10542"/>
                  </a:lnTo>
                  <a:lnTo>
                    <a:pt x="5303" y="11135"/>
                  </a:lnTo>
                  <a:lnTo>
                    <a:pt x="5428" y="11758"/>
                  </a:lnTo>
                  <a:lnTo>
                    <a:pt x="5459" y="12039"/>
                  </a:lnTo>
                  <a:lnTo>
                    <a:pt x="5490" y="12351"/>
                  </a:lnTo>
                  <a:lnTo>
                    <a:pt x="5459" y="12632"/>
                  </a:lnTo>
                  <a:lnTo>
                    <a:pt x="5428" y="12912"/>
                  </a:lnTo>
                  <a:lnTo>
                    <a:pt x="5334" y="13193"/>
                  </a:lnTo>
                  <a:lnTo>
                    <a:pt x="5240" y="13474"/>
                  </a:lnTo>
                  <a:lnTo>
                    <a:pt x="5085" y="13692"/>
                  </a:lnTo>
                  <a:lnTo>
                    <a:pt x="4960" y="13910"/>
                  </a:lnTo>
                  <a:lnTo>
                    <a:pt x="4773" y="14097"/>
                  </a:lnTo>
                  <a:lnTo>
                    <a:pt x="4617" y="14285"/>
                  </a:lnTo>
                  <a:lnTo>
                    <a:pt x="4180" y="14596"/>
                  </a:lnTo>
                  <a:lnTo>
                    <a:pt x="3743" y="14877"/>
                  </a:lnTo>
                  <a:lnTo>
                    <a:pt x="2808" y="15407"/>
                  </a:lnTo>
                  <a:lnTo>
                    <a:pt x="2309" y="15657"/>
                  </a:lnTo>
                  <a:lnTo>
                    <a:pt x="1872" y="15969"/>
                  </a:lnTo>
                  <a:lnTo>
                    <a:pt x="1654" y="16156"/>
                  </a:lnTo>
                  <a:lnTo>
                    <a:pt x="1435" y="16343"/>
                  </a:lnTo>
                  <a:lnTo>
                    <a:pt x="1061" y="16748"/>
                  </a:lnTo>
                  <a:lnTo>
                    <a:pt x="718" y="17216"/>
                  </a:lnTo>
                  <a:lnTo>
                    <a:pt x="437" y="17715"/>
                  </a:lnTo>
                  <a:lnTo>
                    <a:pt x="219" y="18246"/>
                  </a:lnTo>
                  <a:lnTo>
                    <a:pt x="94" y="18807"/>
                  </a:lnTo>
                  <a:lnTo>
                    <a:pt x="1" y="19368"/>
                  </a:lnTo>
                  <a:lnTo>
                    <a:pt x="1" y="19649"/>
                  </a:lnTo>
                  <a:lnTo>
                    <a:pt x="1" y="19930"/>
                  </a:lnTo>
                  <a:lnTo>
                    <a:pt x="32" y="20242"/>
                  </a:lnTo>
                  <a:lnTo>
                    <a:pt x="63" y="20522"/>
                  </a:lnTo>
                  <a:lnTo>
                    <a:pt x="219" y="21052"/>
                  </a:lnTo>
                  <a:lnTo>
                    <a:pt x="437" y="21583"/>
                  </a:lnTo>
                  <a:lnTo>
                    <a:pt x="687" y="22113"/>
                  </a:lnTo>
                  <a:lnTo>
                    <a:pt x="1030" y="22550"/>
                  </a:lnTo>
                  <a:lnTo>
                    <a:pt x="1404" y="22986"/>
                  </a:lnTo>
                  <a:lnTo>
                    <a:pt x="1841" y="23360"/>
                  </a:lnTo>
                  <a:lnTo>
                    <a:pt x="2090" y="23516"/>
                  </a:lnTo>
                  <a:lnTo>
                    <a:pt x="2340" y="23672"/>
                  </a:lnTo>
                  <a:lnTo>
                    <a:pt x="2933" y="23984"/>
                  </a:lnTo>
                  <a:lnTo>
                    <a:pt x="3556" y="24265"/>
                  </a:lnTo>
                  <a:lnTo>
                    <a:pt x="3868" y="24421"/>
                  </a:lnTo>
                  <a:lnTo>
                    <a:pt x="4149" y="24577"/>
                  </a:lnTo>
                  <a:lnTo>
                    <a:pt x="4398" y="24795"/>
                  </a:lnTo>
                  <a:lnTo>
                    <a:pt x="4648" y="25013"/>
                  </a:lnTo>
                  <a:lnTo>
                    <a:pt x="4866" y="25325"/>
                  </a:lnTo>
                  <a:lnTo>
                    <a:pt x="5053" y="25668"/>
                  </a:lnTo>
                  <a:lnTo>
                    <a:pt x="5178" y="26043"/>
                  </a:lnTo>
                  <a:lnTo>
                    <a:pt x="5272" y="26417"/>
                  </a:lnTo>
                  <a:lnTo>
                    <a:pt x="5428" y="27197"/>
                  </a:lnTo>
                  <a:lnTo>
                    <a:pt x="5584" y="28008"/>
                  </a:lnTo>
                  <a:lnTo>
                    <a:pt x="5740" y="28631"/>
                  </a:lnTo>
                  <a:lnTo>
                    <a:pt x="5958" y="29224"/>
                  </a:lnTo>
                  <a:lnTo>
                    <a:pt x="6207" y="29785"/>
                  </a:lnTo>
                  <a:lnTo>
                    <a:pt x="6550" y="30347"/>
                  </a:lnTo>
                  <a:lnTo>
                    <a:pt x="6893" y="30846"/>
                  </a:lnTo>
                  <a:lnTo>
                    <a:pt x="7330" y="31345"/>
                  </a:lnTo>
                  <a:lnTo>
                    <a:pt x="7767" y="31813"/>
                  </a:lnTo>
                  <a:lnTo>
                    <a:pt x="8266" y="32218"/>
                  </a:lnTo>
                  <a:lnTo>
                    <a:pt x="8765" y="32592"/>
                  </a:lnTo>
                  <a:lnTo>
                    <a:pt x="9326" y="32935"/>
                  </a:lnTo>
                  <a:lnTo>
                    <a:pt x="9888" y="33216"/>
                  </a:lnTo>
                  <a:lnTo>
                    <a:pt x="10480" y="33434"/>
                  </a:lnTo>
                  <a:lnTo>
                    <a:pt x="11104" y="33621"/>
                  </a:lnTo>
                  <a:lnTo>
                    <a:pt x="11728" y="33746"/>
                  </a:lnTo>
                  <a:lnTo>
                    <a:pt x="12351" y="33809"/>
                  </a:lnTo>
                  <a:lnTo>
                    <a:pt x="13006" y="33840"/>
                  </a:lnTo>
                  <a:lnTo>
                    <a:pt x="13537" y="33777"/>
                  </a:lnTo>
                  <a:lnTo>
                    <a:pt x="14067" y="33684"/>
                  </a:lnTo>
                  <a:lnTo>
                    <a:pt x="14597" y="33528"/>
                  </a:lnTo>
                  <a:lnTo>
                    <a:pt x="15096" y="33341"/>
                  </a:lnTo>
                  <a:lnTo>
                    <a:pt x="15564" y="33060"/>
                  </a:lnTo>
                  <a:lnTo>
                    <a:pt x="15782" y="32904"/>
                  </a:lnTo>
                  <a:lnTo>
                    <a:pt x="16001" y="32748"/>
                  </a:lnTo>
                  <a:lnTo>
                    <a:pt x="16188" y="32561"/>
                  </a:lnTo>
                  <a:lnTo>
                    <a:pt x="16375" y="32374"/>
                  </a:lnTo>
                  <a:lnTo>
                    <a:pt x="16531" y="32156"/>
                  </a:lnTo>
                  <a:lnTo>
                    <a:pt x="16656" y="31906"/>
                  </a:lnTo>
                  <a:lnTo>
                    <a:pt x="16811" y="31563"/>
                  </a:lnTo>
                  <a:lnTo>
                    <a:pt x="16967" y="31189"/>
                  </a:lnTo>
                  <a:lnTo>
                    <a:pt x="17186" y="30409"/>
                  </a:lnTo>
                  <a:lnTo>
                    <a:pt x="17279" y="30004"/>
                  </a:lnTo>
                  <a:lnTo>
                    <a:pt x="17404" y="29629"/>
                  </a:lnTo>
                  <a:lnTo>
                    <a:pt x="17591" y="29286"/>
                  </a:lnTo>
                  <a:lnTo>
                    <a:pt x="17809" y="28943"/>
                  </a:lnTo>
                  <a:lnTo>
                    <a:pt x="17965" y="28725"/>
                  </a:lnTo>
                  <a:lnTo>
                    <a:pt x="18184" y="28569"/>
                  </a:lnTo>
                  <a:lnTo>
                    <a:pt x="18371" y="28413"/>
                  </a:lnTo>
                  <a:lnTo>
                    <a:pt x="18589" y="28257"/>
                  </a:lnTo>
                  <a:lnTo>
                    <a:pt x="18839" y="28132"/>
                  </a:lnTo>
                  <a:lnTo>
                    <a:pt x="19088" y="28039"/>
                  </a:lnTo>
                  <a:lnTo>
                    <a:pt x="19618" y="27852"/>
                  </a:lnTo>
                  <a:lnTo>
                    <a:pt x="20149" y="27696"/>
                  </a:lnTo>
                  <a:lnTo>
                    <a:pt x="20710" y="27571"/>
                  </a:lnTo>
                  <a:lnTo>
                    <a:pt x="21271" y="27446"/>
                  </a:lnTo>
                  <a:lnTo>
                    <a:pt x="21802" y="27259"/>
                  </a:lnTo>
                  <a:lnTo>
                    <a:pt x="22082" y="27134"/>
                  </a:lnTo>
                  <a:lnTo>
                    <a:pt x="22394" y="27009"/>
                  </a:lnTo>
                  <a:lnTo>
                    <a:pt x="22675" y="26854"/>
                  </a:lnTo>
                  <a:lnTo>
                    <a:pt x="22956" y="26666"/>
                  </a:lnTo>
                  <a:lnTo>
                    <a:pt x="23205" y="26479"/>
                  </a:lnTo>
                  <a:lnTo>
                    <a:pt x="23455" y="26261"/>
                  </a:lnTo>
                  <a:lnTo>
                    <a:pt x="23704" y="26043"/>
                  </a:lnTo>
                  <a:lnTo>
                    <a:pt x="23922" y="25793"/>
                  </a:lnTo>
                  <a:lnTo>
                    <a:pt x="24141" y="25544"/>
                  </a:lnTo>
                  <a:lnTo>
                    <a:pt x="24328" y="25294"/>
                  </a:lnTo>
                  <a:lnTo>
                    <a:pt x="24515" y="25013"/>
                  </a:lnTo>
                  <a:lnTo>
                    <a:pt x="24671" y="24733"/>
                  </a:lnTo>
                  <a:lnTo>
                    <a:pt x="24827" y="24421"/>
                  </a:lnTo>
                  <a:lnTo>
                    <a:pt x="24952" y="24140"/>
                  </a:lnTo>
                  <a:lnTo>
                    <a:pt x="25045" y="23828"/>
                  </a:lnTo>
                  <a:lnTo>
                    <a:pt x="25139" y="23516"/>
                  </a:lnTo>
                  <a:lnTo>
                    <a:pt x="25201" y="23173"/>
                  </a:lnTo>
                  <a:lnTo>
                    <a:pt x="25264" y="22861"/>
                  </a:lnTo>
                  <a:lnTo>
                    <a:pt x="25295" y="22518"/>
                  </a:lnTo>
                  <a:lnTo>
                    <a:pt x="25295" y="22206"/>
                  </a:lnTo>
                  <a:lnTo>
                    <a:pt x="25264" y="21863"/>
                  </a:lnTo>
                  <a:lnTo>
                    <a:pt x="25232" y="21552"/>
                  </a:lnTo>
                  <a:lnTo>
                    <a:pt x="25170" y="21240"/>
                  </a:lnTo>
                  <a:lnTo>
                    <a:pt x="25108" y="20897"/>
                  </a:lnTo>
                  <a:lnTo>
                    <a:pt x="25014" y="20585"/>
                  </a:lnTo>
                  <a:lnTo>
                    <a:pt x="24889" y="20273"/>
                  </a:lnTo>
                  <a:lnTo>
                    <a:pt x="24765" y="19992"/>
                  </a:lnTo>
                  <a:lnTo>
                    <a:pt x="24640" y="19680"/>
                  </a:lnTo>
                  <a:lnTo>
                    <a:pt x="24453" y="19400"/>
                  </a:lnTo>
                  <a:lnTo>
                    <a:pt x="24266" y="19150"/>
                  </a:lnTo>
                  <a:lnTo>
                    <a:pt x="24078" y="18869"/>
                  </a:lnTo>
                  <a:lnTo>
                    <a:pt x="23860" y="18620"/>
                  </a:lnTo>
                  <a:lnTo>
                    <a:pt x="23579" y="18339"/>
                  </a:lnTo>
                  <a:lnTo>
                    <a:pt x="23267" y="18058"/>
                  </a:lnTo>
                  <a:lnTo>
                    <a:pt x="22613" y="17528"/>
                  </a:lnTo>
                  <a:lnTo>
                    <a:pt x="21958" y="16998"/>
                  </a:lnTo>
                  <a:lnTo>
                    <a:pt x="21646" y="16717"/>
                  </a:lnTo>
                  <a:lnTo>
                    <a:pt x="21365" y="16405"/>
                  </a:lnTo>
                  <a:lnTo>
                    <a:pt x="21053" y="15969"/>
                  </a:lnTo>
                  <a:lnTo>
                    <a:pt x="20772" y="15532"/>
                  </a:lnTo>
                  <a:lnTo>
                    <a:pt x="20523" y="15033"/>
                  </a:lnTo>
                  <a:lnTo>
                    <a:pt x="20336" y="14534"/>
                  </a:lnTo>
                  <a:lnTo>
                    <a:pt x="20211" y="14035"/>
                  </a:lnTo>
                  <a:lnTo>
                    <a:pt x="20086" y="13505"/>
                  </a:lnTo>
                  <a:lnTo>
                    <a:pt x="19993" y="12943"/>
                  </a:lnTo>
                  <a:lnTo>
                    <a:pt x="19962" y="12413"/>
                  </a:lnTo>
                  <a:lnTo>
                    <a:pt x="19930" y="11883"/>
                  </a:lnTo>
                  <a:lnTo>
                    <a:pt x="19962" y="11353"/>
                  </a:lnTo>
                  <a:lnTo>
                    <a:pt x="19993" y="10261"/>
                  </a:lnTo>
                  <a:lnTo>
                    <a:pt x="20180" y="8140"/>
                  </a:lnTo>
                  <a:lnTo>
                    <a:pt x="20211" y="7267"/>
                  </a:lnTo>
                  <a:lnTo>
                    <a:pt x="20211" y="6332"/>
                  </a:lnTo>
                  <a:lnTo>
                    <a:pt x="20180" y="5864"/>
                  </a:lnTo>
                  <a:lnTo>
                    <a:pt x="20149" y="5396"/>
                  </a:lnTo>
                  <a:lnTo>
                    <a:pt x="20086" y="4959"/>
                  </a:lnTo>
                  <a:lnTo>
                    <a:pt x="19993" y="4491"/>
                  </a:lnTo>
                  <a:lnTo>
                    <a:pt x="19868" y="4055"/>
                  </a:lnTo>
                  <a:lnTo>
                    <a:pt x="19743" y="3618"/>
                  </a:lnTo>
                  <a:lnTo>
                    <a:pt x="19587" y="3213"/>
                  </a:lnTo>
                  <a:lnTo>
                    <a:pt x="19369" y="2807"/>
                  </a:lnTo>
                  <a:lnTo>
                    <a:pt x="19151" y="2433"/>
                  </a:lnTo>
                  <a:lnTo>
                    <a:pt x="18870" y="2059"/>
                  </a:lnTo>
                  <a:lnTo>
                    <a:pt x="18558" y="1747"/>
                  </a:lnTo>
                  <a:lnTo>
                    <a:pt x="18215" y="1435"/>
                  </a:lnTo>
                  <a:lnTo>
                    <a:pt x="17934" y="1217"/>
                  </a:lnTo>
                  <a:lnTo>
                    <a:pt x="17622" y="1029"/>
                  </a:lnTo>
                  <a:lnTo>
                    <a:pt x="17310" y="874"/>
                  </a:lnTo>
                  <a:lnTo>
                    <a:pt x="16999" y="718"/>
                  </a:lnTo>
                  <a:lnTo>
                    <a:pt x="16344" y="437"/>
                  </a:lnTo>
                  <a:lnTo>
                    <a:pt x="15657" y="250"/>
                  </a:lnTo>
                  <a:lnTo>
                    <a:pt x="14940" y="125"/>
                  </a:lnTo>
                  <a:lnTo>
                    <a:pt x="14223" y="31"/>
                  </a:lnTo>
                  <a:lnTo>
                    <a:pt x="13505" y="0"/>
                  </a:lnTo>
                  <a:close/>
                </a:path>
              </a:pathLst>
            </a:custGeom>
            <a:solidFill>
              <a:srgbClr val="2E54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6705;p75">
              <a:extLst>
                <a:ext uri="{FF2B5EF4-FFF2-40B4-BE49-F238E27FC236}">
                  <a16:creationId xmlns:a16="http://schemas.microsoft.com/office/drawing/2014/main" xmlns="" id="{0740895C-5506-438A-A697-8A2EDEF60B44}"/>
                </a:ext>
              </a:extLst>
            </p:cNvPr>
            <p:cNvSpPr/>
            <p:nvPr/>
          </p:nvSpPr>
          <p:spPr>
            <a:xfrm>
              <a:off x="999125" y="2157300"/>
              <a:ext cx="588700" cy="788300"/>
            </a:xfrm>
            <a:custGeom>
              <a:avLst/>
              <a:gdLst/>
              <a:ahLst/>
              <a:cxnLst/>
              <a:rect l="l" t="t" r="r" b="b"/>
              <a:pathLst>
                <a:path w="23548" h="31532" extrusionOk="0">
                  <a:moveTo>
                    <a:pt x="12569" y="0"/>
                  </a:moveTo>
                  <a:lnTo>
                    <a:pt x="11914" y="31"/>
                  </a:lnTo>
                  <a:lnTo>
                    <a:pt x="11228" y="125"/>
                  </a:lnTo>
                  <a:lnTo>
                    <a:pt x="10542" y="219"/>
                  </a:lnTo>
                  <a:lnTo>
                    <a:pt x="9887" y="406"/>
                  </a:lnTo>
                  <a:lnTo>
                    <a:pt x="9232" y="593"/>
                  </a:lnTo>
                  <a:lnTo>
                    <a:pt x="8608" y="842"/>
                  </a:lnTo>
                  <a:lnTo>
                    <a:pt x="7984" y="1123"/>
                  </a:lnTo>
                  <a:lnTo>
                    <a:pt x="7423" y="1435"/>
                  </a:lnTo>
                  <a:lnTo>
                    <a:pt x="6893" y="1778"/>
                  </a:lnTo>
                  <a:lnTo>
                    <a:pt x="6487" y="2059"/>
                  </a:lnTo>
                  <a:lnTo>
                    <a:pt x="6113" y="2371"/>
                  </a:lnTo>
                  <a:lnTo>
                    <a:pt x="5801" y="2651"/>
                  </a:lnTo>
                  <a:lnTo>
                    <a:pt x="5520" y="2932"/>
                  </a:lnTo>
                  <a:lnTo>
                    <a:pt x="5271" y="3244"/>
                  </a:lnTo>
                  <a:lnTo>
                    <a:pt x="5021" y="3556"/>
                  </a:lnTo>
                  <a:lnTo>
                    <a:pt x="4803" y="3899"/>
                  </a:lnTo>
                  <a:lnTo>
                    <a:pt x="4616" y="4242"/>
                  </a:lnTo>
                  <a:lnTo>
                    <a:pt x="4460" y="4585"/>
                  </a:lnTo>
                  <a:lnTo>
                    <a:pt x="4304" y="4959"/>
                  </a:lnTo>
                  <a:lnTo>
                    <a:pt x="4179" y="5333"/>
                  </a:lnTo>
                  <a:lnTo>
                    <a:pt x="4086" y="5708"/>
                  </a:lnTo>
                  <a:lnTo>
                    <a:pt x="4023" y="6113"/>
                  </a:lnTo>
                  <a:lnTo>
                    <a:pt x="3992" y="6519"/>
                  </a:lnTo>
                  <a:lnTo>
                    <a:pt x="3992" y="6893"/>
                  </a:lnTo>
                  <a:lnTo>
                    <a:pt x="4023" y="7298"/>
                  </a:lnTo>
                  <a:lnTo>
                    <a:pt x="4086" y="7735"/>
                  </a:lnTo>
                  <a:lnTo>
                    <a:pt x="4179" y="8140"/>
                  </a:lnTo>
                  <a:lnTo>
                    <a:pt x="4335" y="8702"/>
                  </a:lnTo>
                  <a:lnTo>
                    <a:pt x="4554" y="9263"/>
                  </a:lnTo>
                  <a:lnTo>
                    <a:pt x="4741" y="9825"/>
                  </a:lnTo>
                  <a:lnTo>
                    <a:pt x="4928" y="10386"/>
                  </a:lnTo>
                  <a:lnTo>
                    <a:pt x="5053" y="10947"/>
                  </a:lnTo>
                  <a:lnTo>
                    <a:pt x="5084" y="11228"/>
                  </a:lnTo>
                  <a:lnTo>
                    <a:pt x="5084" y="11509"/>
                  </a:lnTo>
                  <a:lnTo>
                    <a:pt x="5084" y="11758"/>
                  </a:lnTo>
                  <a:lnTo>
                    <a:pt x="5053" y="12039"/>
                  </a:lnTo>
                  <a:lnTo>
                    <a:pt x="4959" y="12288"/>
                  </a:lnTo>
                  <a:lnTo>
                    <a:pt x="4866" y="12569"/>
                  </a:lnTo>
                  <a:lnTo>
                    <a:pt x="4741" y="12788"/>
                  </a:lnTo>
                  <a:lnTo>
                    <a:pt x="4616" y="12975"/>
                  </a:lnTo>
                  <a:lnTo>
                    <a:pt x="4460" y="13162"/>
                  </a:lnTo>
                  <a:lnTo>
                    <a:pt x="4273" y="13318"/>
                  </a:lnTo>
                  <a:lnTo>
                    <a:pt x="3899" y="13598"/>
                  </a:lnTo>
                  <a:lnTo>
                    <a:pt x="3493" y="13879"/>
                  </a:lnTo>
                  <a:lnTo>
                    <a:pt x="2589" y="14347"/>
                  </a:lnTo>
                  <a:lnTo>
                    <a:pt x="2152" y="14596"/>
                  </a:lnTo>
                  <a:lnTo>
                    <a:pt x="1747" y="14877"/>
                  </a:lnTo>
                  <a:lnTo>
                    <a:pt x="1341" y="15220"/>
                  </a:lnTo>
                  <a:lnTo>
                    <a:pt x="967" y="15594"/>
                  </a:lnTo>
                  <a:lnTo>
                    <a:pt x="655" y="16031"/>
                  </a:lnTo>
                  <a:lnTo>
                    <a:pt x="406" y="16499"/>
                  </a:lnTo>
                  <a:lnTo>
                    <a:pt x="218" y="16998"/>
                  </a:lnTo>
                  <a:lnTo>
                    <a:pt x="62" y="17528"/>
                  </a:lnTo>
                  <a:lnTo>
                    <a:pt x="0" y="18058"/>
                  </a:lnTo>
                  <a:lnTo>
                    <a:pt x="0" y="18589"/>
                  </a:lnTo>
                  <a:lnTo>
                    <a:pt x="62" y="19119"/>
                  </a:lnTo>
                  <a:lnTo>
                    <a:pt x="187" y="19618"/>
                  </a:lnTo>
                  <a:lnTo>
                    <a:pt x="374" y="20117"/>
                  </a:lnTo>
                  <a:lnTo>
                    <a:pt x="655" y="20585"/>
                  </a:lnTo>
                  <a:lnTo>
                    <a:pt x="936" y="21021"/>
                  </a:lnTo>
                  <a:lnTo>
                    <a:pt x="1310" y="21427"/>
                  </a:lnTo>
                  <a:lnTo>
                    <a:pt x="1715" y="21770"/>
                  </a:lnTo>
                  <a:lnTo>
                    <a:pt x="2152" y="22050"/>
                  </a:lnTo>
                  <a:lnTo>
                    <a:pt x="2713" y="22331"/>
                  </a:lnTo>
                  <a:lnTo>
                    <a:pt x="3306" y="22612"/>
                  </a:lnTo>
                  <a:lnTo>
                    <a:pt x="3587" y="22737"/>
                  </a:lnTo>
                  <a:lnTo>
                    <a:pt x="3836" y="22924"/>
                  </a:lnTo>
                  <a:lnTo>
                    <a:pt x="4086" y="23111"/>
                  </a:lnTo>
                  <a:lnTo>
                    <a:pt x="4304" y="23329"/>
                  </a:lnTo>
                  <a:lnTo>
                    <a:pt x="4522" y="23610"/>
                  </a:lnTo>
                  <a:lnTo>
                    <a:pt x="4678" y="23922"/>
                  </a:lnTo>
                  <a:lnTo>
                    <a:pt x="4803" y="24265"/>
                  </a:lnTo>
                  <a:lnTo>
                    <a:pt x="4928" y="24608"/>
                  </a:lnTo>
                  <a:lnTo>
                    <a:pt x="5053" y="25356"/>
                  </a:lnTo>
                  <a:lnTo>
                    <a:pt x="5177" y="26074"/>
                  </a:lnTo>
                  <a:lnTo>
                    <a:pt x="5333" y="26666"/>
                  </a:lnTo>
                  <a:lnTo>
                    <a:pt x="5520" y="27228"/>
                  </a:lnTo>
                  <a:lnTo>
                    <a:pt x="5770" y="27758"/>
                  </a:lnTo>
                  <a:lnTo>
                    <a:pt x="6082" y="28257"/>
                  </a:lnTo>
                  <a:lnTo>
                    <a:pt x="6425" y="28756"/>
                  </a:lnTo>
                  <a:lnTo>
                    <a:pt x="6799" y="29224"/>
                  </a:lnTo>
                  <a:lnTo>
                    <a:pt x="7236" y="29629"/>
                  </a:lnTo>
                  <a:lnTo>
                    <a:pt x="7672" y="30035"/>
                  </a:lnTo>
                  <a:lnTo>
                    <a:pt x="8171" y="30378"/>
                  </a:lnTo>
                  <a:lnTo>
                    <a:pt x="8671" y="30690"/>
                  </a:lnTo>
                  <a:lnTo>
                    <a:pt x="9201" y="30939"/>
                  </a:lnTo>
                  <a:lnTo>
                    <a:pt x="9762" y="31158"/>
                  </a:lnTo>
                  <a:lnTo>
                    <a:pt x="10324" y="31345"/>
                  </a:lnTo>
                  <a:lnTo>
                    <a:pt x="10916" y="31438"/>
                  </a:lnTo>
                  <a:lnTo>
                    <a:pt x="11509" y="31501"/>
                  </a:lnTo>
                  <a:lnTo>
                    <a:pt x="12101" y="31532"/>
                  </a:lnTo>
                  <a:lnTo>
                    <a:pt x="12600" y="31469"/>
                  </a:lnTo>
                  <a:lnTo>
                    <a:pt x="13099" y="31376"/>
                  </a:lnTo>
                  <a:lnTo>
                    <a:pt x="13598" y="31251"/>
                  </a:lnTo>
                  <a:lnTo>
                    <a:pt x="14066" y="31064"/>
                  </a:lnTo>
                  <a:lnTo>
                    <a:pt x="14503" y="30814"/>
                  </a:lnTo>
                  <a:lnTo>
                    <a:pt x="14908" y="30503"/>
                  </a:lnTo>
                  <a:lnTo>
                    <a:pt x="15064" y="30347"/>
                  </a:lnTo>
                  <a:lnTo>
                    <a:pt x="15251" y="30160"/>
                  </a:lnTo>
                  <a:lnTo>
                    <a:pt x="15376" y="29972"/>
                  </a:lnTo>
                  <a:lnTo>
                    <a:pt x="15501" y="29754"/>
                  </a:lnTo>
                  <a:lnTo>
                    <a:pt x="15657" y="29411"/>
                  </a:lnTo>
                  <a:lnTo>
                    <a:pt x="15782" y="29037"/>
                  </a:lnTo>
                  <a:lnTo>
                    <a:pt x="16000" y="28319"/>
                  </a:lnTo>
                  <a:lnTo>
                    <a:pt x="16093" y="27976"/>
                  </a:lnTo>
                  <a:lnTo>
                    <a:pt x="16218" y="27602"/>
                  </a:lnTo>
                  <a:lnTo>
                    <a:pt x="16374" y="27290"/>
                  </a:lnTo>
                  <a:lnTo>
                    <a:pt x="16561" y="26978"/>
                  </a:lnTo>
                  <a:lnTo>
                    <a:pt x="16748" y="26791"/>
                  </a:lnTo>
                  <a:lnTo>
                    <a:pt x="16904" y="26604"/>
                  </a:lnTo>
                  <a:lnTo>
                    <a:pt x="17123" y="26448"/>
                  </a:lnTo>
                  <a:lnTo>
                    <a:pt x="17310" y="26323"/>
                  </a:lnTo>
                  <a:lnTo>
                    <a:pt x="17778" y="26136"/>
                  </a:lnTo>
                  <a:lnTo>
                    <a:pt x="18245" y="25949"/>
                  </a:lnTo>
                  <a:lnTo>
                    <a:pt x="18776" y="25824"/>
                  </a:lnTo>
                  <a:lnTo>
                    <a:pt x="19275" y="25700"/>
                  </a:lnTo>
                  <a:lnTo>
                    <a:pt x="19805" y="25575"/>
                  </a:lnTo>
                  <a:lnTo>
                    <a:pt x="20304" y="25419"/>
                  </a:lnTo>
                  <a:lnTo>
                    <a:pt x="20585" y="25294"/>
                  </a:lnTo>
                  <a:lnTo>
                    <a:pt x="20834" y="25169"/>
                  </a:lnTo>
                  <a:lnTo>
                    <a:pt x="21115" y="25013"/>
                  </a:lnTo>
                  <a:lnTo>
                    <a:pt x="21364" y="24857"/>
                  </a:lnTo>
                  <a:lnTo>
                    <a:pt x="21863" y="24483"/>
                  </a:lnTo>
                  <a:lnTo>
                    <a:pt x="22300" y="24047"/>
                  </a:lnTo>
                  <a:lnTo>
                    <a:pt x="22674" y="23548"/>
                  </a:lnTo>
                  <a:lnTo>
                    <a:pt x="22986" y="23049"/>
                  </a:lnTo>
                  <a:lnTo>
                    <a:pt x="23111" y="22768"/>
                  </a:lnTo>
                  <a:lnTo>
                    <a:pt x="23236" y="22487"/>
                  </a:lnTo>
                  <a:lnTo>
                    <a:pt x="23329" y="22206"/>
                  </a:lnTo>
                  <a:lnTo>
                    <a:pt x="23423" y="21895"/>
                  </a:lnTo>
                  <a:lnTo>
                    <a:pt x="23485" y="21614"/>
                  </a:lnTo>
                  <a:lnTo>
                    <a:pt x="23516" y="21302"/>
                  </a:lnTo>
                  <a:lnTo>
                    <a:pt x="23547" y="20990"/>
                  </a:lnTo>
                  <a:lnTo>
                    <a:pt x="23547" y="20678"/>
                  </a:lnTo>
                  <a:lnTo>
                    <a:pt x="23516" y="20086"/>
                  </a:lnTo>
                  <a:lnTo>
                    <a:pt x="23392" y="19493"/>
                  </a:lnTo>
                  <a:lnTo>
                    <a:pt x="23204" y="18900"/>
                  </a:lnTo>
                  <a:lnTo>
                    <a:pt x="22924" y="18339"/>
                  </a:lnTo>
                  <a:lnTo>
                    <a:pt x="22768" y="18090"/>
                  </a:lnTo>
                  <a:lnTo>
                    <a:pt x="22612" y="17840"/>
                  </a:lnTo>
                  <a:lnTo>
                    <a:pt x="22425" y="17591"/>
                  </a:lnTo>
                  <a:lnTo>
                    <a:pt x="22238" y="17372"/>
                  </a:lnTo>
                  <a:lnTo>
                    <a:pt x="21957" y="17092"/>
                  </a:lnTo>
                  <a:lnTo>
                    <a:pt x="21645" y="16811"/>
                  </a:lnTo>
                  <a:lnTo>
                    <a:pt x="21052" y="16343"/>
                  </a:lnTo>
                  <a:lnTo>
                    <a:pt x="20460" y="15844"/>
                  </a:lnTo>
                  <a:lnTo>
                    <a:pt x="20179" y="15563"/>
                  </a:lnTo>
                  <a:lnTo>
                    <a:pt x="19898" y="15283"/>
                  </a:lnTo>
                  <a:lnTo>
                    <a:pt x="19587" y="14877"/>
                  </a:lnTo>
                  <a:lnTo>
                    <a:pt x="19337" y="14472"/>
                  </a:lnTo>
                  <a:lnTo>
                    <a:pt x="19119" y="14004"/>
                  </a:lnTo>
                  <a:lnTo>
                    <a:pt x="18932" y="13536"/>
                  </a:lnTo>
                  <a:lnTo>
                    <a:pt x="18807" y="13068"/>
                  </a:lnTo>
                  <a:lnTo>
                    <a:pt x="18713" y="12569"/>
                  </a:lnTo>
                  <a:lnTo>
                    <a:pt x="18620" y="12070"/>
                  </a:lnTo>
                  <a:lnTo>
                    <a:pt x="18588" y="11571"/>
                  </a:lnTo>
                  <a:lnTo>
                    <a:pt x="18557" y="11072"/>
                  </a:lnTo>
                  <a:lnTo>
                    <a:pt x="18588" y="10573"/>
                  </a:lnTo>
                  <a:lnTo>
                    <a:pt x="18620" y="9575"/>
                  </a:lnTo>
                  <a:lnTo>
                    <a:pt x="18776" y="7579"/>
                  </a:lnTo>
                  <a:lnTo>
                    <a:pt x="18838" y="6768"/>
                  </a:lnTo>
                  <a:lnTo>
                    <a:pt x="18807" y="5895"/>
                  </a:lnTo>
                  <a:lnTo>
                    <a:pt x="18744" y="5053"/>
                  </a:lnTo>
                  <a:lnTo>
                    <a:pt x="18713" y="4616"/>
                  </a:lnTo>
                  <a:lnTo>
                    <a:pt x="18620" y="4179"/>
                  </a:lnTo>
                  <a:lnTo>
                    <a:pt x="18526" y="3774"/>
                  </a:lnTo>
                  <a:lnTo>
                    <a:pt x="18370" y="3369"/>
                  </a:lnTo>
                  <a:lnTo>
                    <a:pt x="18214" y="2994"/>
                  </a:lnTo>
                  <a:lnTo>
                    <a:pt x="18027" y="2620"/>
                  </a:lnTo>
                  <a:lnTo>
                    <a:pt x="17809" y="2246"/>
                  </a:lnTo>
                  <a:lnTo>
                    <a:pt x="17559" y="1934"/>
                  </a:lnTo>
                  <a:lnTo>
                    <a:pt x="17279" y="1622"/>
                  </a:lnTo>
                  <a:lnTo>
                    <a:pt x="16967" y="1341"/>
                  </a:lnTo>
                  <a:lnTo>
                    <a:pt x="16405" y="967"/>
                  </a:lnTo>
                  <a:lnTo>
                    <a:pt x="15813" y="655"/>
                  </a:lnTo>
                  <a:lnTo>
                    <a:pt x="15220" y="406"/>
                  </a:lnTo>
                  <a:lnTo>
                    <a:pt x="14565" y="219"/>
                  </a:lnTo>
                  <a:lnTo>
                    <a:pt x="13910" y="94"/>
                  </a:lnTo>
                  <a:lnTo>
                    <a:pt x="13255" y="31"/>
                  </a:lnTo>
                  <a:lnTo>
                    <a:pt x="1256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6706;p75">
              <a:extLst>
                <a:ext uri="{FF2B5EF4-FFF2-40B4-BE49-F238E27FC236}">
                  <a16:creationId xmlns:a16="http://schemas.microsoft.com/office/drawing/2014/main" xmlns="" id="{FD07415D-CA3D-42B9-A53F-E7BF6ACFD6B2}"/>
                </a:ext>
              </a:extLst>
            </p:cNvPr>
            <p:cNvSpPr/>
            <p:nvPr/>
          </p:nvSpPr>
          <p:spPr>
            <a:xfrm>
              <a:off x="814325" y="2666450"/>
              <a:ext cx="329850" cy="477200"/>
            </a:xfrm>
            <a:custGeom>
              <a:avLst/>
              <a:gdLst/>
              <a:ahLst/>
              <a:cxnLst/>
              <a:rect l="l" t="t" r="r" b="b"/>
              <a:pathLst>
                <a:path w="13194" h="19088" extrusionOk="0">
                  <a:moveTo>
                    <a:pt x="9201" y="0"/>
                  </a:moveTo>
                  <a:lnTo>
                    <a:pt x="5178" y="6363"/>
                  </a:lnTo>
                  <a:lnTo>
                    <a:pt x="5053" y="6581"/>
                  </a:lnTo>
                  <a:lnTo>
                    <a:pt x="1560" y="12070"/>
                  </a:lnTo>
                  <a:lnTo>
                    <a:pt x="0" y="14534"/>
                  </a:lnTo>
                  <a:lnTo>
                    <a:pt x="1965" y="19088"/>
                  </a:lnTo>
                  <a:lnTo>
                    <a:pt x="7454" y="12382"/>
                  </a:lnTo>
                  <a:lnTo>
                    <a:pt x="8858" y="10667"/>
                  </a:lnTo>
                  <a:lnTo>
                    <a:pt x="13193" y="5334"/>
                  </a:lnTo>
                  <a:lnTo>
                    <a:pt x="12944" y="4990"/>
                  </a:lnTo>
                  <a:lnTo>
                    <a:pt x="9201" y="0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6707;p75">
              <a:extLst>
                <a:ext uri="{FF2B5EF4-FFF2-40B4-BE49-F238E27FC236}">
                  <a16:creationId xmlns:a16="http://schemas.microsoft.com/office/drawing/2014/main" xmlns="" id="{938AC37C-A71F-4543-B37D-871CE8CB22B8}"/>
                </a:ext>
              </a:extLst>
            </p:cNvPr>
            <p:cNvSpPr/>
            <p:nvPr/>
          </p:nvSpPr>
          <p:spPr>
            <a:xfrm>
              <a:off x="940625" y="2666450"/>
              <a:ext cx="203550" cy="309575"/>
            </a:xfrm>
            <a:custGeom>
              <a:avLst/>
              <a:gdLst/>
              <a:ahLst/>
              <a:cxnLst/>
              <a:rect l="l" t="t" r="r" b="b"/>
              <a:pathLst>
                <a:path w="8142" h="12383" extrusionOk="0">
                  <a:moveTo>
                    <a:pt x="4149" y="0"/>
                  </a:moveTo>
                  <a:lnTo>
                    <a:pt x="126" y="6363"/>
                  </a:lnTo>
                  <a:lnTo>
                    <a:pt x="1" y="6581"/>
                  </a:lnTo>
                  <a:lnTo>
                    <a:pt x="126" y="7330"/>
                  </a:lnTo>
                  <a:lnTo>
                    <a:pt x="282" y="8078"/>
                  </a:lnTo>
                  <a:lnTo>
                    <a:pt x="531" y="8827"/>
                  </a:lnTo>
                  <a:lnTo>
                    <a:pt x="812" y="9575"/>
                  </a:lnTo>
                  <a:lnTo>
                    <a:pt x="1124" y="10293"/>
                  </a:lnTo>
                  <a:lnTo>
                    <a:pt x="1498" y="11010"/>
                  </a:lnTo>
                  <a:lnTo>
                    <a:pt x="1935" y="11696"/>
                  </a:lnTo>
                  <a:lnTo>
                    <a:pt x="2402" y="12382"/>
                  </a:lnTo>
                  <a:lnTo>
                    <a:pt x="3806" y="10667"/>
                  </a:lnTo>
                  <a:lnTo>
                    <a:pt x="8141" y="5334"/>
                  </a:lnTo>
                  <a:lnTo>
                    <a:pt x="7892" y="4990"/>
                  </a:lnTo>
                  <a:lnTo>
                    <a:pt x="4149" y="0"/>
                  </a:lnTo>
                  <a:close/>
                </a:path>
              </a:pathLst>
            </a:custGeom>
            <a:solidFill>
              <a:srgbClr val="FF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708;p75">
              <a:extLst>
                <a:ext uri="{FF2B5EF4-FFF2-40B4-BE49-F238E27FC236}">
                  <a16:creationId xmlns:a16="http://schemas.microsoft.com/office/drawing/2014/main" xmlns="" id="{04601642-D1CC-4E7A-9A41-61F2D893EAB4}"/>
                </a:ext>
              </a:extLst>
            </p:cNvPr>
            <p:cNvSpPr/>
            <p:nvPr/>
          </p:nvSpPr>
          <p:spPr>
            <a:xfrm>
              <a:off x="943750" y="2666450"/>
              <a:ext cx="200425" cy="266675"/>
            </a:xfrm>
            <a:custGeom>
              <a:avLst/>
              <a:gdLst/>
              <a:ahLst/>
              <a:cxnLst/>
              <a:rect l="l" t="t" r="r" b="b"/>
              <a:pathLst>
                <a:path w="8017" h="10667" extrusionOk="0">
                  <a:moveTo>
                    <a:pt x="4024" y="0"/>
                  </a:moveTo>
                  <a:lnTo>
                    <a:pt x="1" y="6363"/>
                  </a:lnTo>
                  <a:lnTo>
                    <a:pt x="531" y="7174"/>
                  </a:lnTo>
                  <a:lnTo>
                    <a:pt x="1123" y="8016"/>
                  </a:lnTo>
                  <a:lnTo>
                    <a:pt x="1716" y="8827"/>
                  </a:lnTo>
                  <a:lnTo>
                    <a:pt x="2028" y="9201"/>
                  </a:lnTo>
                  <a:lnTo>
                    <a:pt x="2340" y="9575"/>
                  </a:lnTo>
                  <a:lnTo>
                    <a:pt x="2683" y="9918"/>
                  </a:lnTo>
                  <a:lnTo>
                    <a:pt x="3026" y="10230"/>
                  </a:lnTo>
                  <a:lnTo>
                    <a:pt x="3338" y="10480"/>
                  </a:lnTo>
                  <a:lnTo>
                    <a:pt x="3681" y="10667"/>
                  </a:lnTo>
                  <a:lnTo>
                    <a:pt x="8016" y="5334"/>
                  </a:lnTo>
                  <a:lnTo>
                    <a:pt x="7767" y="4990"/>
                  </a:lnTo>
                  <a:lnTo>
                    <a:pt x="4024" y="0"/>
                  </a:ln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709;p75">
              <a:extLst>
                <a:ext uri="{FF2B5EF4-FFF2-40B4-BE49-F238E27FC236}">
                  <a16:creationId xmlns:a16="http://schemas.microsoft.com/office/drawing/2014/main" xmlns="" id="{04BAD7E2-7C4F-4A5C-B368-A4B3CEA6301C}"/>
                </a:ext>
              </a:extLst>
            </p:cNvPr>
            <p:cNvSpPr/>
            <p:nvPr/>
          </p:nvSpPr>
          <p:spPr>
            <a:xfrm>
              <a:off x="1002225" y="2791200"/>
              <a:ext cx="141950" cy="141925"/>
            </a:xfrm>
            <a:custGeom>
              <a:avLst/>
              <a:gdLst/>
              <a:ahLst/>
              <a:cxnLst/>
              <a:rect l="l" t="t" r="r" b="b"/>
              <a:pathLst>
                <a:path w="5678" h="5677" extrusionOk="0">
                  <a:moveTo>
                    <a:pt x="5428" y="0"/>
                  </a:moveTo>
                  <a:lnTo>
                    <a:pt x="4679" y="499"/>
                  </a:lnTo>
                  <a:lnTo>
                    <a:pt x="3931" y="1030"/>
                  </a:lnTo>
                  <a:lnTo>
                    <a:pt x="3213" y="1560"/>
                  </a:lnTo>
                  <a:lnTo>
                    <a:pt x="2527" y="2121"/>
                  </a:lnTo>
                  <a:lnTo>
                    <a:pt x="1872" y="2714"/>
                  </a:lnTo>
                  <a:lnTo>
                    <a:pt x="1217" y="3306"/>
                  </a:lnTo>
                  <a:lnTo>
                    <a:pt x="593" y="3930"/>
                  </a:lnTo>
                  <a:lnTo>
                    <a:pt x="1" y="4585"/>
                  </a:lnTo>
                  <a:lnTo>
                    <a:pt x="344" y="4928"/>
                  </a:lnTo>
                  <a:lnTo>
                    <a:pt x="687" y="5240"/>
                  </a:lnTo>
                  <a:lnTo>
                    <a:pt x="999" y="5490"/>
                  </a:lnTo>
                  <a:lnTo>
                    <a:pt x="1311" y="5677"/>
                  </a:lnTo>
                  <a:lnTo>
                    <a:pt x="5677" y="344"/>
                  </a:lnTo>
                  <a:lnTo>
                    <a:pt x="5428" y="0"/>
                  </a:lnTo>
                  <a:close/>
                </a:path>
              </a:pathLst>
            </a:custGeom>
            <a:solidFill>
              <a:srgbClr val="2E52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6710;p75">
              <a:extLst>
                <a:ext uri="{FF2B5EF4-FFF2-40B4-BE49-F238E27FC236}">
                  <a16:creationId xmlns:a16="http://schemas.microsoft.com/office/drawing/2014/main" xmlns="" id="{53F8F24A-18C8-4326-8C7E-0728C7073BA9}"/>
                </a:ext>
              </a:extLst>
            </p:cNvPr>
            <p:cNvSpPr/>
            <p:nvPr/>
          </p:nvSpPr>
          <p:spPr>
            <a:xfrm>
              <a:off x="677875" y="2680475"/>
              <a:ext cx="201200" cy="481125"/>
            </a:xfrm>
            <a:custGeom>
              <a:avLst/>
              <a:gdLst/>
              <a:ahLst/>
              <a:cxnLst/>
              <a:rect l="l" t="t" r="r" b="b"/>
              <a:pathLst>
                <a:path w="8048" h="19245" extrusionOk="0">
                  <a:moveTo>
                    <a:pt x="1653" y="1"/>
                  </a:moveTo>
                  <a:lnTo>
                    <a:pt x="1466" y="125"/>
                  </a:lnTo>
                  <a:lnTo>
                    <a:pt x="1248" y="281"/>
                  </a:lnTo>
                  <a:lnTo>
                    <a:pt x="842" y="500"/>
                  </a:lnTo>
                  <a:lnTo>
                    <a:pt x="406" y="749"/>
                  </a:lnTo>
                  <a:lnTo>
                    <a:pt x="188" y="874"/>
                  </a:lnTo>
                  <a:lnTo>
                    <a:pt x="0" y="1030"/>
                  </a:lnTo>
                  <a:lnTo>
                    <a:pt x="2433" y="14223"/>
                  </a:lnTo>
                  <a:lnTo>
                    <a:pt x="2589" y="15096"/>
                  </a:lnTo>
                  <a:lnTo>
                    <a:pt x="2776" y="15938"/>
                  </a:lnTo>
                  <a:lnTo>
                    <a:pt x="2901" y="16343"/>
                  </a:lnTo>
                  <a:lnTo>
                    <a:pt x="3057" y="16749"/>
                  </a:lnTo>
                  <a:lnTo>
                    <a:pt x="3213" y="17123"/>
                  </a:lnTo>
                  <a:lnTo>
                    <a:pt x="3400" y="17497"/>
                  </a:lnTo>
                  <a:lnTo>
                    <a:pt x="3556" y="17809"/>
                  </a:lnTo>
                  <a:lnTo>
                    <a:pt x="3774" y="18059"/>
                  </a:lnTo>
                  <a:lnTo>
                    <a:pt x="3961" y="18308"/>
                  </a:lnTo>
                  <a:lnTo>
                    <a:pt x="4180" y="18527"/>
                  </a:lnTo>
                  <a:lnTo>
                    <a:pt x="4429" y="18745"/>
                  </a:lnTo>
                  <a:lnTo>
                    <a:pt x="4679" y="18901"/>
                  </a:lnTo>
                  <a:lnTo>
                    <a:pt x="4959" y="19057"/>
                  </a:lnTo>
                  <a:lnTo>
                    <a:pt x="5240" y="19150"/>
                  </a:lnTo>
                  <a:lnTo>
                    <a:pt x="5521" y="19213"/>
                  </a:lnTo>
                  <a:lnTo>
                    <a:pt x="5801" y="19244"/>
                  </a:lnTo>
                  <a:lnTo>
                    <a:pt x="6113" y="19213"/>
                  </a:lnTo>
                  <a:lnTo>
                    <a:pt x="6394" y="19182"/>
                  </a:lnTo>
                  <a:lnTo>
                    <a:pt x="6675" y="19057"/>
                  </a:lnTo>
                  <a:lnTo>
                    <a:pt x="6955" y="18932"/>
                  </a:lnTo>
                  <a:lnTo>
                    <a:pt x="7205" y="18745"/>
                  </a:lnTo>
                  <a:lnTo>
                    <a:pt x="7423" y="18527"/>
                  </a:lnTo>
                  <a:lnTo>
                    <a:pt x="7579" y="18277"/>
                  </a:lnTo>
                  <a:lnTo>
                    <a:pt x="7735" y="17996"/>
                  </a:lnTo>
                  <a:lnTo>
                    <a:pt x="7860" y="17716"/>
                  </a:lnTo>
                  <a:lnTo>
                    <a:pt x="7922" y="17404"/>
                  </a:lnTo>
                  <a:lnTo>
                    <a:pt x="7985" y="17092"/>
                  </a:lnTo>
                  <a:lnTo>
                    <a:pt x="8016" y="16780"/>
                  </a:lnTo>
                  <a:lnTo>
                    <a:pt x="8047" y="16468"/>
                  </a:lnTo>
                  <a:lnTo>
                    <a:pt x="8016" y="16125"/>
                  </a:lnTo>
                  <a:lnTo>
                    <a:pt x="7953" y="15408"/>
                  </a:lnTo>
                  <a:lnTo>
                    <a:pt x="7829" y="14628"/>
                  </a:lnTo>
                  <a:lnTo>
                    <a:pt x="7673" y="13848"/>
                  </a:lnTo>
                  <a:lnTo>
                    <a:pt x="7486" y="13131"/>
                  </a:lnTo>
                  <a:lnTo>
                    <a:pt x="6987" y="11385"/>
                  </a:lnTo>
                  <a:lnTo>
                    <a:pt x="6394" y="9638"/>
                  </a:lnTo>
                  <a:lnTo>
                    <a:pt x="5739" y="7954"/>
                  </a:lnTo>
                  <a:lnTo>
                    <a:pt x="5053" y="6270"/>
                  </a:lnTo>
                  <a:lnTo>
                    <a:pt x="4273" y="4648"/>
                  </a:lnTo>
                  <a:lnTo>
                    <a:pt x="3462" y="3057"/>
                  </a:lnTo>
                  <a:lnTo>
                    <a:pt x="2589" y="1498"/>
                  </a:lnTo>
                  <a:lnTo>
                    <a:pt x="1653" y="1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6711;p75">
              <a:extLst>
                <a:ext uri="{FF2B5EF4-FFF2-40B4-BE49-F238E27FC236}">
                  <a16:creationId xmlns:a16="http://schemas.microsoft.com/office/drawing/2014/main" xmlns="" id="{EDFDE30B-3B71-4728-8BD0-9F620A704663}"/>
                </a:ext>
              </a:extLst>
            </p:cNvPr>
            <p:cNvSpPr/>
            <p:nvPr/>
          </p:nvSpPr>
          <p:spPr>
            <a:xfrm>
              <a:off x="608475" y="2645400"/>
              <a:ext cx="116975" cy="55375"/>
            </a:xfrm>
            <a:custGeom>
              <a:avLst/>
              <a:gdLst/>
              <a:ahLst/>
              <a:cxnLst/>
              <a:rect l="l" t="t" r="r" b="b"/>
              <a:pathLst>
                <a:path w="4679" h="2215" extrusionOk="0">
                  <a:moveTo>
                    <a:pt x="1435" y="0"/>
                  </a:moveTo>
                  <a:lnTo>
                    <a:pt x="749" y="250"/>
                  </a:lnTo>
                  <a:lnTo>
                    <a:pt x="94" y="530"/>
                  </a:lnTo>
                  <a:lnTo>
                    <a:pt x="32" y="562"/>
                  </a:lnTo>
                  <a:lnTo>
                    <a:pt x="1" y="624"/>
                  </a:lnTo>
                  <a:lnTo>
                    <a:pt x="1" y="686"/>
                  </a:lnTo>
                  <a:lnTo>
                    <a:pt x="63" y="749"/>
                  </a:lnTo>
                  <a:lnTo>
                    <a:pt x="219" y="905"/>
                  </a:lnTo>
                  <a:lnTo>
                    <a:pt x="406" y="998"/>
                  </a:lnTo>
                  <a:lnTo>
                    <a:pt x="593" y="1061"/>
                  </a:lnTo>
                  <a:lnTo>
                    <a:pt x="780" y="1061"/>
                  </a:lnTo>
                  <a:lnTo>
                    <a:pt x="967" y="1029"/>
                  </a:lnTo>
                  <a:lnTo>
                    <a:pt x="1155" y="967"/>
                  </a:lnTo>
                  <a:lnTo>
                    <a:pt x="1373" y="905"/>
                  </a:lnTo>
                  <a:lnTo>
                    <a:pt x="1622" y="780"/>
                  </a:lnTo>
                  <a:lnTo>
                    <a:pt x="1810" y="842"/>
                  </a:lnTo>
                  <a:lnTo>
                    <a:pt x="1965" y="936"/>
                  </a:lnTo>
                  <a:lnTo>
                    <a:pt x="2090" y="1029"/>
                  </a:lnTo>
                  <a:lnTo>
                    <a:pt x="2215" y="1123"/>
                  </a:lnTo>
                  <a:lnTo>
                    <a:pt x="2402" y="1310"/>
                  </a:lnTo>
                  <a:lnTo>
                    <a:pt x="2527" y="1528"/>
                  </a:lnTo>
                  <a:lnTo>
                    <a:pt x="2620" y="1747"/>
                  </a:lnTo>
                  <a:lnTo>
                    <a:pt x="2745" y="1934"/>
                  </a:lnTo>
                  <a:lnTo>
                    <a:pt x="2870" y="2059"/>
                  </a:lnTo>
                  <a:lnTo>
                    <a:pt x="2964" y="2121"/>
                  </a:lnTo>
                  <a:lnTo>
                    <a:pt x="3057" y="2152"/>
                  </a:lnTo>
                  <a:lnTo>
                    <a:pt x="3275" y="2215"/>
                  </a:lnTo>
                  <a:lnTo>
                    <a:pt x="3525" y="2215"/>
                  </a:lnTo>
                  <a:lnTo>
                    <a:pt x="3743" y="2183"/>
                  </a:lnTo>
                  <a:lnTo>
                    <a:pt x="3962" y="2121"/>
                  </a:lnTo>
                  <a:lnTo>
                    <a:pt x="4180" y="2027"/>
                  </a:lnTo>
                  <a:lnTo>
                    <a:pt x="4367" y="1872"/>
                  </a:lnTo>
                  <a:lnTo>
                    <a:pt x="4523" y="1716"/>
                  </a:lnTo>
                  <a:lnTo>
                    <a:pt x="4679" y="1560"/>
                  </a:lnTo>
                  <a:lnTo>
                    <a:pt x="4429" y="1154"/>
                  </a:lnTo>
                  <a:lnTo>
                    <a:pt x="4149" y="811"/>
                  </a:lnTo>
                  <a:lnTo>
                    <a:pt x="3837" y="468"/>
                  </a:lnTo>
                  <a:lnTo>
                    <a:pt x="3494" y="187"/>
                  </a:lnTo>
                  <a:lnTo>
                    <a:pt x="1435" y="0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6712;p75">
              <a:extLst>
                <a:ext uri="{FF2B5EF4-FFF2-40B4-BE49-F238E27FC236}">
                  <a16:creationId xmlns:a16="http://schemas.microsoft.com/office/drawing/2014/main" xmlns="" id="{1A427FEA-DBFE-4F48-8B94-96AFCC2B369D}"/>
                </a:ext>
              </a:extLst>
            </p:cNvPr>
            <p:cNvSpPr/>
            <p:nvPr/>
          </p:nvSpPr>
          <p:spPr>
            <a:xfrm>
              <a:off x="551550" y="2658650"/>
              <a:ext cx="115425" cy="67075"/>
            </a:xfrm>
            <a:custGeom>
              <a:avLst/>
              <a:gdLst/>
              <a:ahLst/>
              <a:cxnLst/>
              <a:rect l="l" t="t" r="r" b="b"/>
              <a:pathLst>
                <a:path w="4617" h="2683" extrusionOk="0">
                  <a:moveTo>
                    <a:pt x="1997" y="0"/>
                  </a:moveTo>
                  <a:lnTo>
                    <a:pt x="1529" y="94"/>
                  </a:lnTo>
                  <a:lnTo>
                    <a:pt x="1092" y="188"/>
                  </a:lnTo>
                  <a:lnTo>
                    <a:pt x="687" y="344"/>
                  </a:lnTo>
                  <a:lnTo>
                    <a:pt x="250" y="499"/>
                  </a:lnTo>
                  <a:lnTo>
                    <a:pt x="188" y="562"/>
                  </a:lnTo>
                  <a:lnTo>
                    <a:pt x="94" y="624"/>
                  </a:lnTo>
                  <a:lnTo>
                    <a:pt x="63" y="718"/>
                  </a:lnTo>
                  <a:lnTo>
                    <a:pt x="32" y="811"/>
                  </a:lnTo>
                  <a:lnTo>
                    <a:pt x="1" y="1186"/>
                  </a:lnTo>
                  <a:lnTo>
                    <a:pt x="1" y="1560"/>
                  </a:lnTo>
                  <a:lnTo>
                    <a:pt x="1" y="1653"/>
                  </a:lnTo>
                  <a:lnTo>
                    <a:pt x="32" y="1747"/>
                  </a:lnTo>
                  <a:lnTo>
                    <a:pt x="94" y="1841"/>
                  </a:lnTo>
                  <a:lnTo>
                    <a:pt x="188" y="1903"/>
                  </a:lnTo>
                  <a:lnTo>
                    <a:pt x="531" y="2121"/>
                  </a:lnTo>
                  <a:lnTo>
                    <a:pt x="936" y="2277"/>
                  </a:lnTo>
                  <a:lnTo>
                    <a:pt x="1311" y="2402"/>
                  </a:lnTo>
                  <a:lnTo>
                    <a:pt x="1685" y="2496"/>
                  </a:lnTo>
                  <a:lnTo>
                    <a:pt x="2402" y="2620"/>
                  </a:lnTo>
                  <a:lnTo>
                    <a:pt x="2777" y="2683"/>
                  </a:lnTo>
                  <a:lnTo>
                    <a:pt x="3868" y="2683"/>
                  </a:lnTo>
                  <a:lnTo>
                    <a:pt x="4617" y="2589"/>
                  </a:lnTo>
                  <a:lnTo>
                    <a:pt x="4617" y="1373"/>
                  </a:lnTo>
                  <a:lnTo>
                    <a:pt x="2558" y="1685"/>
                  </a:lnTo>
                  <a:lnTo>
                    <a:pt x="2184" y="1560"/>
                  </a:lnTo>
                  <a:lnTo>
                    <a:pt x="1747" y="1404"/>
                  </a:lnTo>
                  <a:lnTo>
                    <a:pt x="1280" y="1248"/>
                  </a:lnTo>
                  <a:lnTo>
                    <a:pt x="905" y="1123"/>
                  </a:lnTo>
                  <a:lnTo>
                    <a:pt x="1217" y="936"/>
                  </a:lnTo>
                  <a:lnTo>
                    <a:pt x="1529" y="718"/>
                  </a:lnTo>
                  <a:lnTo>
                    <a:pt x="1841" y="468"/>
                  </a:lnTo>
                  <a:lnTo>
                    <a:pt x="2090" y="219"/>
                  </a:lnTo>
                  <a:lnTo>
                    <a:pt x="2122" y="125"/>
                  </a:lnTo>
                  <a:lnTo>
                    <a:pt x="2122" y="63"/>
                  </a:lnTo>
                  <a:lnTo>
                    <a:pt x="2059" y="32"/>
                  </a:lnTo>
                  <a:lnTo>
                    <a:pt x="1997" y="0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713;p75">
              <a:extLst>
                <a:ext uri="{FF2B5EF4-FFF2-40B4-BE49-F238E27FC236}">
                  <a16:creationId xmlns:a16="http://schemas.microsoft.com/office/drawing/2014/main" xmlns="" id="{0257CBB3-054E-4922-B2FF-B8CE438FF66E}"/>
                </a:ext>
              </a:extLst>
            </p:cNvPr>
            <p:cNvSpPr/>
            <p:nvPr/>
          </p:nvSpPr>
          <p:spPr>
            <a:xfrm>
              <a:off x="574175" y="2671900"/>
              <a:ext cx="163750" cy="91250"/>
            </a:xfrm>
            <a:custGeom>
              <a:avLst/>
              <a:gdLst/>
              <a:ahLst/>
              <a:cxnLst/>
              <a:rect l="l" t="t" r="r" b="b"/>
              <a:pathLst>
                <a:path w="6550" h="3650" extrusionOk="0">
                  <a:moveTo>
                    <a:pt x="5489" y="1"/>
                  </a:moveTo>
                  <a:lnTo>
                    <a:pt x="4835" y="32"/>
                  </a:lnTo>
                  <a:lnTo>
                    <a:pt x="3992" y="125"/>
                  </a:lnTo>
                  <a:lnTo>
                    <a:pt x="2994" y="281"/>
                  </a:lnTo>
                  <a:lnTo>
                    <a:pt x="1996" y="437"/>
                  </a:lnTo>
                  <a:lnTo>
                    <a:pt x="1092" y="593"/>
                  </a:lnTo>
                  <a:lnTo>
                    <a:pt x="406" y="749"/>
                  </a:lnTo>
                  <a:lnTo>
                    <a:pt x="187" y="812"/>
                  </a:lnTo>
                  <a:lnTo>
                    <a:pt x="31" y="874"/>
                  </a:lnTo>
                  <a:lnTo>
                    <a:pt x="0" y="1217"/>
                  </a:lnTo>
                  <a:lnTo>
                    <a:pt x="0" y="1622"/>
                  </a:lnTo>
                  <a:lnTo>
                    <a:pt x="94" y="1997"/>
                  </a:lnTo>
                  <a:lnTo>
                    <a:pt x="219" y="2371"/>
                  </a:lnTo>
                  <a:lnTo>
                    <a:pt x="499" y="2901"/>
                  </a:lnTo>
                  <a:lnTo>
                    <a:pt x="655" y="3151"/>
                  </a:lnTo>
                  <a:lnTo>
                    <a:pt x="842" y="3338"/>
                  </a:lnTo>
                  <a:lnTo>
                    <a:pt x="1030" y="3494"/>
                  </a:lnTo>
                  <a:lnTo>
                    <a:pt x="1248" y="3587"/>
                  </a:lnTo>
                  <a:lnTo>
                    <a:pt x="1497" y="3650"/>
                  </a:lnTo>
                  <a:lnTo>
                    <a:pt x="1778" y="3650"/>
                  </a:lnTo>
                  <a:lnTo>
                    <a:pt x="2776" y="3494"/>
                  </a:lnTo>
                  <a:lnTo>
                    <a:pt x="3992" y="3244"/>
                  </a:lnTo>
                  <a:lnTo>
                    <a:pt x="5178" y="2932"/>
                  </a:lnTo>
                  <a:lnTo>
                    <a:pt x="5708" y="2745"/>
                  </a:lnTo>
                  <a:lnTo>
                    <a:pt x="6144" y="2589"/>
                  </a:lnTo>
                  <a:lnTo>
                    <a:pt x="6238" y="2527"/>
                  </a:lnTo>
                  <a:lnTo>
                    <a:pt x="6332" y="2433"/>
                  </a:lnTo>
                  <a:lnTo>
                    <a:pt x="6394" y="2340"/>
                  </a:lnTo>
                  <a:lnTo>
                    <a:pt x="6425" y="2215"/>
                  </a:lnTo>
                  <a:lnTo>
                    <a:pt x="6488" y="1934"/>
                  </a:lnTo>
                  <a:lnTo>
                    <a:pt x="6550" y="1654"/>
                  </a:lnTo>
                  <a:lnTo>
                    <a:pt x="6550" y="1529"/>
                  </a:lnTo>
                  <a:lnTo>
                    <a:pt x="6488" y="1342"/>
                  </a:lnTo>
                  <a:lnTo>
                    <a:pt x="6394" y="1092"/>
                  </a:lnTo>
                  <a:lnTo>
                    <a:pt x="6269" y="843"/>
                  </a:lnTo>
                  <a:lnTo>
                    <a:pt x="5989" y="344"/>
                  </a:lnTo>
                  <a:lnTo>
                    <a:pt x="5770" y="63"/>
                  </a:lnTo>
                  <a:lnTo>
                    <a:pt x="5677" y="32"/>
                  </a:lnTo>
                  <a:lnTo>
                    <a:pt x="5489" y="1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714;p75">
              <a:extLst>
                <a:ext uri="{FF2B5EF4-FFF2-40B4-BE49-F238E27FC236}">
                  <a16:creationId xmlns:a16="http://schemas.microsoft.com/office/drawing/2014/main" xmlns="" id="{B3B669B5-F3AD-4EC9-A0AB-5599532F46D9}"/>
                </a:ext>
              </a:extLst>
            </p:cNvPr>
            <p:cNvSpPr/>
            <p:nvPr/>
          </p:nvSpPr>
          <p:spPr>
            <a:xfrm>
              <a:off x="486050" y="2699200"/>
              <a:ext cx="154425" cy="31200"/>
            </a:xfrm>
            <a:custGeom>
              <a:avLst/>
              <a:gdLst/>
              <a:ahLst/>
              <a:cxnLst/>
              <a:rect l="l" t="t" r="r" b="b"/>
              <a:pathLst>
                <a:path w="6177" h="1248" extrusionOk="0">
                  <a:moveTo>
                    <a:pt x="438" y="0"/>
                  </a:moveTo>
                  <a:lnTo>
                    <a:pt x="188" y="31"/>
                  </a:lnTo>
                  <a:lnTo>
                    <a:pt x="95" y="63"/>
                  </a:lnTo>
                  <a:lnTo>
                    <a:pt x="1" y="125"/>
                  </a:lnTo>
                  <a:lnTo>
                    <a:pt x="1" y="187"/>
                  </a:lnTo>
                  <a:lnTo>
                    <a:pt x="1" y="250"/>
                  </a:lnTo>
                  <a:lnTo>
                    <a:pt x="1" y="312"/>
                  </a:lnTo>
                  <a:lnTo>
                    <a:pt x="63" y="374"/>
                  </a:lnTo>
                  <a:lnTo>
                    <a:pt x="188" y="468"/>
                  </a:lnTo>
                  <a:lnTo>
                    <a:pt x="344" y="530"/>
                  </a:lnTo>
                  <a:lnTo>
                    <a:pt x="812" y="718"/>
                  </a:lnTo>
                  <a:lnTo>
                    <a:pt x="1404" y="874"/>
                  </a:lnTo>
                  <a:lnTo>
                    <a:pt x="1997" y="1061"/>
                  </a:lnTo>
                  <a:lnTo>
                    <a:pt x="2465" y="1248"/>
                  </a:lnTo>
                  <a:lnTo>
                    <a:pt x="3307" y="1185"/>
                  </a:lnTo>
                  <a:lnTo>
                    <a:pt x="4024" y="1154"/>
                  </a:lnTo>
                  <a:lnTo>
                    <a:pt x="4367" y="1154"/>
                  </a:lnTo>
                  <a:lnTo>
                    <a:pt x="4710" y="1092"/>
                  </a:lnTo>
                  <a:lnTo>
                    <a:pt x="5085" y="1029"/>
                  </a:lnTo>
                  <a:lnTo>
                    <a:pt x="5490" y="905"/>
                  </a:lnTo>
                  <a:lnTo>
                    <a:pt x="5771" y="811"/>
                  </a:lnTo>
                  <a:lnTo>
                    <a:pt x="5989" y="686"/>
                  </a:lnTo>
                  <a:lnTo>
                    <a:pt x="6083" y="593"/>
                  </a:lnTo>
                  <a:lnTo>
                    <a:pt x="6145" y="499"/>
                  </a:lnTo>
                  <a:lnTo>
                    <a:pt x="6176" y="406"/>
                  </a:lnTo>
                  <a:lnTo>
                    <a:pt x="6145" y="281"/>
                  </a:lnTo>
                  <a:lnTo>
                    <a:pt x="6083" y="187"/>
                  </a:lnTo>
                  <a:lnTo>
                    <a:pt x="5958" y="94"/>
                  </a:lnTo>
                  <a:lnTo>
                    <a:pt x="5833" y="0"/>
                  </a:lnTo>
                  <a:lnTo>
                    <a:pt x="5677" y="0"/>
                  </a:lnTo>
                  <a:lnTo>
                    <a:pt x="2652" y="437"/>
                  </a:lnTo>
                  <a:lnTo>
                    <a:pt x="2122" y="250"/>
                  </a:lnTo>
                  <a:lnTo>
                    <a:pt x="1560" y="125"/>
                  </a:lnTo>
                  <a:lnTo>
                    <a:pt x="999" y="31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715;p75">
              <a:extLst>
                <a:ext uri="{FF2B5EF4-FFF2-40B4-BE49-F238E27FC236}">
                  <a16:creationId xmlns:a16="http://schemas.microsoft.com/office/drawing/2014/main" xmlns="" id="{6563D4A5-8C4A-4BFF-84C4-BD454CADEF1F}"/>
                </a:ext>
              </a:extLst>
            </p:cNvPr>
            <p:cNvSpPr/>
            <p:nvPr/>
          </p:nvSpPr>
          <p:spPr>
            <a:xfrm>
              <a:off x="496975" y="2717900"/>
              <a:ext cx="154400" cy="31225"/>
            </a:xfrm>
            <a:custGeom>
              <a:avLst/>
              <a:gdLst/>
              <a:ahLst/>
              <a:cxnLst/>
              <a:rect l="l" t="t" r="r" b="b"/>
              <a:pathLst>
                <a:path w="6176" h="1249" extrusionOk="0">
                  <a:moveTo>
                    <a:pt x="437" y="1"/>
                  </a:moveTo>
                  <a:lnTo>
                    <a:pt x="188" y="32"/>
                  </a:lnTo>
                  <a:lnTo>
                    <a:pt x="94" y="63"/>
                  </a:lnTo>
                  <a:lnTo>
                    <a:pt x="32" y="126"/>
                  </a:lnTo>
                  <a:lnTo>
                    <a:pt x="1" y="188"/>
                  </a:lnTo>
                  <a:lnTo>
                    <a:pt x="1" y="250"/>
                  </a:lnTo>
                  <a:lnTo>
                    <a:pt x="32" y="313"/>
                  </a:lnTo>
                  <a:lnTo>
                    <a:pt x="63" y="375"/>
                  </a:lnTo>
                  <a:lnTo>
                    <a:pt x="188" y="469"/>
                  </a:lnTo>
                  <a:lnTo>
                    <a:pt x="344" y="531"/>
                  </a:lnTo>
                  <a:lnTo>
                    <a:pt x="812" y="718"/>
                  </a:lnTo>
                  <a:lnTo>
                    <a:pt x="1404" y="905"/>
                  </a:lnTo>
                  <a:lnTo>
                    <a:pt x="1997" y="1061"/>
                  </a:lnTo>
                  <a:lnTo>
                    <a:pt x="2496" y="1248"/>
                  </a:lnTo>
                  <a:lnTo>
                    <a:pt x="3307" y="1217"/>
                  </a:lnTo>
                  <a:lnTo>
                    <a:pt x="4024" y="1186"/>
                  </a:lnTo>
                  <a:lnTo>
                    <a:pt x="4367" y="1155"/>
                  </a:lnTo>
                  <a:lnTo>
                    <a:pt x="4710" y="1092"/>
                  </a:lnTo>
                  <a:lnTo>
                    <a:pt x="5084" y="1030"/>
                  </a:lnTo>
                  <a:lnTo>
                    <a:pt x="5490" y="905"/>
                  </a:lnTo>
                  <a:lnTo>
                    <a:pt x="5771" y="812"/>
                  </a:lnTo>
                  <a:lnTo>
                    <a:pt x="5989" y="687"/>
                  </a:lnTo>
                  <a:lnTo>
                    <a:pt x="6082" y="593"/>
                  </a:lnTo>
                  <a:lnTo>
                    <a:pt x="6145" y="500"/>
                  </a:lnTo>
                  <a:lnTo>
                    <a:pt x="6176" y="406"/>
                  </a:lnTo>
                  <a:lnTo>
                    <a:pt x="6176" y="281"/>
                  </a:lnTo>
                  <a:lnTo>
                    <a:pt x="6082" y="188"/>
                  </a:lnTo>
                  <a:lnTo>
                    <a:pt x="5958" y="94"/>
                  </a:lnTo>
                  <a:lnTo>
                    <a:pt x="5833" y="1"/>
                  </a:lnTo>
                  <a:lnTo>
                    <a:pt x="5677" y="1"/>
                  </a:lnTo>
                  <a:lnTo>
                    <a:pt x="2652" y="437"/>
                  </a:lnTo>
                  <a:lnTo>
                    <a:pt x="2121" y="250"/>
                  </a:lnTo>
                  <a:lnTo>
                    <a:pt x="1591" y="126"/>
                  </a:lnTo>
                  <a:lnTo>
                    <a:pt x="999" y="32"/>
                  </a:lnTo>
                  <a:lnTo>
                    <a:pt x="437" y="1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716;p75">
              <a:extLst>
                <a:ext uri="{FF2B5EF4-FFF2-40B4-BE49-F238E27FC236}">
                  <a16:creationId xmlns:a16="http://schemas.microsoft.com/office/drawing/2014/main" xmlns="" id="{C458A8CE-53E6-437E-AEEC-AAFC538BDE70}"/>
                </a:ext>
              </a:extLst>
            </p:cNvPr>
            <p:cNvSpPr/>
            <p:nvPr/>
          </p:nvSpPr>
          <p:spPr>
            <a:xfrm>
              <a:off x="518025" y="2733500"/>
              <a:ext cx="154425" cy="31225"/>
            </a:xfrm>
            <a:custGeom>
              <a:avLst/>
              <a:gdLst/>
              <a:ahLst/>
              <a:cxnLst/>
              <a:rect l="l" t="t" r="r" b="b"/>
              <a:pathLst>
                <a:path w="6177" h="1249" extrusionOk="0">
                  <a:moveTo>
                    <a:pt x="437" y="1"/>
                  </a:moveTo>
                  <a:lnTo>
                    <a:pt x="219" y="32"/>
                  </a:lnTo>
                  <a:lnTo>
                    <a:pt x="94" y="63"/>
                  </a:lnTo>
                  <a:lnTo>
                    <a:pt x="32" y="125"/>
                  </a:lnTo>
                  <a:lnTo>
                    <a:pt x="1" y="188"/>
                  </a:lnTo>
                  <a:lnTo>
                    <a:pt x="1" y="250"/>
                  </a:lnTo>
                  <a:lnTo>
                    <a:pt x="32" y="312"/>
                  </a:lnTo>
                  <a:lnTo>
                    <a:pt x="94" y="375"/>
                  </a:lnTo>
                  <a:lnTo>
                    <a:pt x="219" y="468"/>
                  </a:lnTo>
                  <a:lnTo>
                    <a:pt x="344" y="531"/>
                  </a:lnTo>
                  <a:lnTo>
                    <a:pt x="843" y="718"/>
                  </a:lnTo>
                  <a:lnTo>
                    <a:pt x="1435" y="905"/>
                  </a:lnTo>
                  <a:lnTo>
                    <a:pt x="2028" y="1061"/>
                  </a:lnTo>
                  <a:lnTo>
                    <a:pt x="2496" y="1248"/>
                  </a:lnTo>
                  <a:lnTo>
                    <a:pt x="3338" y="1217"/>
                  </a:lnTo>
                  <a:lnTo>
                    <a:pt x="4024" y="1186"/>
                  </a:lnTo>
                  <a:lnTo>
                    <a:pt x="4398" y="1155"/>
                  </a:lnTo>
                  <a:lnTo>
                    <a:pt x="4741" y="1092"/>
                  </a:lnTo>
                  <a:lnTo>
                    <a:pt x="5116" y="1030"/>
                  </a:lnTo>
                  <a:lnTo>
                    <a:pt x="5521" y="936"/>
                  </a:lnTo>
                  <a:lnTo>
                    <a:pt x="5771" y="843"/>
                  </a:lnTo>
                  <a:lnTo>
                    <a:pt x="6020" y="687"/>
                  </a:lnTo>
                  <a:lnTo>
                    <a:pt x="6082" y="593"/>
                  </a:lnTo>
                  <a:lnTo>
                    <a:pt x="6145" y="500"/>
                  </a:lnTo>
                  <a:lnTo>
                    <a:pt x="6176" y="406"/>
                  </a:lnTo>
                  <a:lnTo>
                    <a:pt x="6176" y="281"/>
                  </a:lnTo>
                  <a:lnTo>
                    <a:pt x="6114" y="188"/>
                  </a:lnTo>
                  <a:lnTo>
                    <a:pt x="5989" y="94"/>
                  </a:lnTo>
                  <a:lnTo>
                    <a:pt x="5833" y="1"/>
                  </a:lnTo>
                  <a:lnTo>
                    <a:pt x="5677" y="1"/>
                  </a:lnTo>
                  <a:lnTo>
                    <a:pt x="2683" y="437"/>
                  </a:lnTo>
                  <a:lnTo>
                    <a:pt x="2153" y="250"/>
                  </a:lnTo>
                  <a:lnTo>
                    <a:pt x="1591" y="125"/>
                  </a:lnTo>
                  <a:lnTo>
                    <a:pt x="1030" y="32"/>
                  </a:lnTo>
                  <a:lnTo>
                    <a:pt x="437" y="1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717;p75">
              <a:extLst>
                <a:ext uri="{FF2B5EF4-FFF2-40B4-BE49-F238E27FC236}">
                  <a16:creationId xmlns:a16="http://schemas.microsoft.com/office/drawing/2014/main" xmlns="" id="{D6BADC49-136E-4118-A33B-00BF874AB68F}"/>
                </a:ext>
              </a:extLst>
            </p:cNvPr>
            <p:cNvSpPr/>
            <p:nvPr/>
          </p:nvSpPr>
          <p:spPr>
            <a:xfrm>
              <a:off x="638875" y="2685950"/>
              <a:ext cx="77225" cy="20275"/>
            </a:xfrm>
            <a:custGeom>
              <a:avLst/>
              <a:gdLst/>
              <a:ahLst/>
              <a:cxnLst/>
              <a:rect l="l" t="t" r="r" b="b"/>
              <a:pathLst>
                <a:path w="3089" h="811" extrusionOk="0">
                  <a:moveTo>
                    <a:pt x="95" y="0"/>
                  </a:moveTo>
                  <a:lnTo>
                    <a:pt x="32" y="31"/>
                  </a:lnTo>
                  <a:lnTo>
                    <a:pt x="1" y="125"/>
                  </a:lnTo>
                  <a:lnTo>
                    <a:pt x="32" y="156"/>
                  </a:lnTo>
                  <a:lnTo>
                    <a:pt x="63" y="187"/>
                  </a:lnTo>
                  <a:lnTo>
                    <a:pt x="375" y="405"/>
                  </a:lnTo>
                  <a:lnTo>
                    <a:pt x="749" y="561"/>
                  </a:lnTo>
                  <a:lnTo>
                    <a:pt x="1093" y="686"/>
                  </a:lnTo>
                  <a:lnTo>
                    <a:pt x="1498" y="780"/>
                  </a:lnTo>
                  <a:lnTo>
                    <a:pt x="1872" y="811"/>
                  </a:lnTo>
                  <a:lnTo>
                    <a:pt x="2247" y="811"/>
                  </a:lnTo>
                  <a:lnTo>
                    <a:pt x="2652" y="780"/>
                  </a:lnTo>
                  <a:lnTo>
                    <a:pt x="3026" y="686"/>
                  </a:lnTo>
                  <a:lnTo>
                    <a:pt x="3057" y="655"/>
                  </a:lnTo>
                  <a:lnTo>
                    <a:pt x="3089" y="624"/>
                  </a:lnTo>
                  <a:lnTo>
                    <a:pt x="3089" y="561"/>
                  </a:lnTo>
                  <a:lnTo>
                    <a:pt x="3057" y="499"/>
                  </a:lnTo>
                  <a:lnTo>
                    <a:pt x="3026" y="468"/>
                  </a:lnTo>
                  <a:lnTo>
                    <a:pt x="2995" y="468"/>
                  </a:lnTo>
                  <a:lnTo>
                    <a:pt x="2621" y="561"/>
                  </a:lnTo>
                  <a:lnTo>
                    <a:pt x="2247" y="593"/>
                  </a:lnTo>
                  <a:lnTo>
                    <a:pt x="1872" y="593"/>
                  </a:lnTo>
                  <a:lnTo>
                    <a:pt x="1529" y="561"/>
                  </a:lnTo>
                  <a:lnTo>
                    <a:pt x="1155" y="468"/>
                  </a:lnTo>
                  <a:lnTo>
                    <a:pt x="812" y="374"/>
                  </a:lnTo>
                  <a:lnTo>
                    <a:pt x="469" y="218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F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718;p75">
              <a:extLst>
                <a:ext uri="{FF2B5EF4-FFF2-40B4-BE49-F238E27FC236}">
                  <a16:creationId xmlns:a16="http://schemas.microsoft.com/office/drawing/2014/main" xmlns="" id="{821DB40D-77E0-4EAC-8BC0-8BAC4B12686C}"/>
                </a:ext>
              </a:extLst>
            </p:cNvPr>
            <p:cNvSpPr/>
            <p:nvPr/>
          </p:nvSpPr>
          <p:spPr>
            <a:xfrm>
              <a:off x="1404575" y="2666450"/>
              <a:ext cx="329825" cy="477200"/>
            </a:xfrm>
            <a:custGeom>
              <a:avLst/>
              <a:gdLst/>
              <a:ahLst/>
              <a:cxnLst/>
              <a:rect l="l" t="t" r="r" b="b"/>
              <a:pathLst>
                <a:path w="13193" h="19088" extrusionOk="0">
                  <a:moveTo>
                    <a:pt x="3992" y="0"/>
                  </a:moveTo>
                  <a:lnTo>
                    <a:pt x="0" y="5334"/>
                  </a:lnTo>
                  <a:lnTo>
                    <a:pt x="11259" y="19088"/>
                  </a:lnTo>
                  <a:lnTo>
                    <a:pt x="13193" y="14534"/>
                  </a:lnTo>
                  <a:lnTo>
                    <a:pt x="3992" y="0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719;p75">
              <a:extLst>
                <a:ext uri="{FF2B5EF4-FFF2-40B4-BE49-F238E27FC236}">
                  <a16:creationId xmlns:a16="http://schemas.microsoft.com/office/drawing/2014/main" xmlns="" id="{BA46C664-1086-4414-A0D9-2EA8D3802E77}"/>
                </a:ext>
              </a:extLst>
            </p:cNvPr>
            <p:cNvSpPr/>
            <p:nvPr/>
          </p:nvSpPr>
          <p:spPr>
            <a:xfrm>
              <a:off x="1404575" y="2666450"/>
              <a:ext cx="203525" cy="309575"/>
            </a:xfrm>
            <a:custGeom>
              <a:avLst/>
              <a:gdLst/>
              <a:ahLst/>
              <a:cxnLst/>
              <a:rect l="l" t="t" r="r" b="b"/>
              <a:pathLst>
                <a:path w="8141" h="12383" extrusionOk="0">
                  <a:moveTo>
                    <a:pt x="3992" y="0"/>
                  </a:moveTo>
                  <a:lnTo>
                    <a:pt x="0" y="5334"/>
                  </a:lnTo>
                  <a:lnTo>
                    <a:pt x="5770" y="12382"/>
                  </a:lnTo>
                  <a:lnTo>
                    <a:pt x="6238" y="11696"/>
                  </a:lnTo>
                  <a:lnTo>
                    <a:pt x="6643" y="11010"/>
                  </a:lnTo>
                  <a:lnTo>
                    <a:pt x="7018" y="10293"/>
                  </a:lnTo>
                  <a:lnTo>
                    <a:pt x="7361" y="9575"/>
                  </a:lnTo>
                  <a:lnTo>
                    <a:pt x="7641" y="8827"/>
                  </a:lnTo>
                  <a:lnTo>
                    <a:pt x="7860" y="8078"/>
                  </a:lnTo>
                  <a:lnTo>
                    <a:pt x="8047" y="7330"/>
                  </a:lnTo>
                  <a:lnTo>
                    <a:pt x="8140" y="6550"/>
                  </a:lnTo>
                  <a:lnTo>
                    <a:pt x="3992" y="0"/>
                  </a:lnTo>
                  <a:close/>
                </a:path>
              </a:pathLst>
            </a:custGeom>
            <a:solidFill>
              <a:srgbClr val="FF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20;p75">
              <a:extLst>
                <a:ext uri="{FF2B5EF4-FFF2-40B4-BE49-F238E27FC236}">
                  <a16:creationId xmlns:a16="http://schemas.microsoft.com/office/drawing/2014/main" xmlns="" id="{F8F631AD-526A-439C-B173-6E937DCD2165}"/>
                </a:ext>
              </a:extLst>
            </p:cNvPr>
            <p:cNvSpPr/>
            <p:nvPr/>
          </p:nvSpPr>
          <p:spPr>
            <a:xfrm>
              <a:off x="1404575" y="2666450"/>
              <a:ext cx="200400" cy="266675"/>
            </a:xfrm>
            <a:custGeom>
              <a:avLst/>
              <a:gdLst/>
              <a:ahLst/>
              <a:cxnLst/>
              <a:rect l="l" t="t" r="r" b="b"/>
              <a:pathLst>
                <a:path w="8016" h="10667" extrusionOk="0">
                  <a:moveTo>
                    <a:pt x="3992" y="0"/>
                  </a:moveTo>
                  <a:lnTo>
                    <a:pt x="281" y="4990"/>
                  </a:lnTo>
                  <a:lnTo>
                    <a:pt x="0" y="5334"/>
                  </a:lnTo>
                  <a:lnTo>
                    <a:pt x="4367" y="10667"/>
                  </a:lnTo>
                  <a:lnTo>
                    <a:pt x="4678" y="10480"/>
                  </a:lnTo>
                  <a:lnTo>
                    <a:pt x="5022" y="10230"/>
                  </a:lnTo>
                  <a:lnTo>
                    <a:pt x="5365" y="9918"/>
                  </a:lnTo>
                  <a:lnTo>
                    <a:pt x="5676" y="9575"/>
                  </a:lnTo>
                  <a:lnTo>
                    <a:pt x="5988" y="9201"/>
                  </a:lnTo>
                  <a:lnTo>
                    <a:pt x="6300" y="8827"/>
                  </a:lnTo>
                  <a:lnTo>
                    <a:pt x="6924" y="8016"/>
                  </a:lnTo>
                  <a:lnTo>
                    <a:pt x="7485" y="7174"/>
                  </a:lnTo>
                  <a:lnTo>
                    <a:pt x="8016" y="6363"/>
                  </a:lnTo>
                  <a:lnTo>
                    <a:pt x="3992" y="0"/>
                  </a:ln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721;p75">
              <a:extLst>
                <a:ext uri="{FF2B5EF4-FFF2-40B4-BE49-F238E27FC236}">
                  <a16:creationId xmlns:a16="http://schemas.microsoft.com/office/drawing/2014/main" xmlns="" id="{C406DD9C-E687-4893-A5A7-61D29EED0515}"/>
                </a:ext>
              </a:extLst>
            </p:cNvPr>
            <p:cNvSpPr/>
            <p:nvPr/>
          </p:nvSpPr>
          <p:spPr>
            <a:xfrm>
              <a:off x="1404575" y="2791200"/>
              <a:ext cx="141925" cy="141925"/>
            </a:xfrm>
            <a:custGeom>
              <a:avLst/>
              <a:gdLst/>
              <a:ahLst/>
              <a:cxnLst/>
              <a:rect l="l" t="t" r="r" b="b"/>
              <a:pathLst>
                <a:path w="5677" h="5677" extrusionOk="0">
                  <a:moveTo>
                    <a:pt x="281" y="0"/>
                  </a:moveTo>
                  <a:lnTo>
                    <a:pt x="0" y="344"/>
                  </a:lnTo>
                  <a:lnTo>
                    <a:pt x="4367" y="5677"/>
                  </a:lnTo>
                  <a:lnTo>
                    <a:pt x="4678" y="5490"/>
                  </a:lnTo>
                  <a:lnTo>
                    <a:pt x="5022" y="5240"/>
                  </a:lnTo>
                  <a:lnTo>
                    <a:pt x="5365" y="4928"/>
                  </a:lnTo>
                  <a:lnTo>
                    <a:pt x="5676" y="4585"/>
                  </a:lnTo>
                  <a:lnTo>
                    <a:pt x="5115" y="3930"/>
                  </a:lnTo>
                  <a:lnTo>
                    <a:pt x="4491" y="3306"/>
                  </a:lnTo>
                  <a:lnTo>
                    <a:pt x="3836" y="2714"/>
                  </a:lnTo>
                  <a:lnTo>
                    <a:pt x="3150" y="2121"/>
                  </a:lnTo>
                  <a:lnTo>
                    <a:pt x="2464" y="1560"/>
                  </a:lnTo>
                  <a:lnTo>
                    <a:pt x="1747" y="1030"/>
                  </a:lnTo>
                  <a:lnTo>
                    <a:pt x="1029" y="499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rgbClr val="2E52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722;p75">
              <a:extLst>
                <a:ext uri="{FF2B5EF4-FFF2-40B4-BE49-F238E27FC236}">
                  <a16:creationId xmlns:a16="http://schemas.microsoft.com/office/drawing/2014/main" xmlns="" id="{19AD6AE1-D3DE-452F-B488-D8086A187F7C}"/>
                </a:ext>
              </a:extLst>
            </p:cNvPr>
            <p:cNvSpPr/>
            <p:nvPr/>
          </p:nvSpPr>
          <p:spPr>
            <a:xfrm>
              <a:off x="1670450" y="2680475"/>
              <a:ext cx="201200" cy="481125"/>
            </a:xfrm>
            <a:custGeom>
              <a:avLst/>
              <a:gdLst/>
              <a:ahLst/>
              <a:cxnLst/>
              <a:rect l="l" t="t" r="r" b="b"/>
              <a:pathLst>
                <a:path w="8048" h="19245" extrusionOk="0">
                  <a:moveTo>
                    <a:pt x="6363" y="1"/>
                  </a:moveTo>
                  <a:lnTo>
                    <a:pt x="5427" y="1498"/>
                  </a:lnTo>
                  <a:lnTo>
                    <a:pt x="4554" y="3057"/>
                  </a:lnTo>
                  <a:lnTo>
                    <a:pt x="3743" y="4648"/>
                  </a:lnTo>
                  <a:lnTo>
                    <a:pt x="2995" y="6270"/>
                  </a:lnTo>
                  <a:lnTo>
                    <a:pt x="2277" y="7954"/>
                  </a:lnTo>
                  <a:lnTo>
                    <a:pt x="1653" y="9638"/>
                  </a:lnTo>
                  <a:lnTo>
                    <a:pt x="1061" y="11385"/>
                  </a:lnTo>
                  <a:lnTo>
                    <a:pt x="531" y="13131"/>
                  </a:lnTo>
                  <a:lnTo>
                    <a:pt x="375" y="13848"/>
                  </a:lnTo>
                  <a:lnTo>
                    <a:pt x="219" y="14628"/>
                  </a:lnTo>
                  <a:lnTo>
                    <a:pt x="94" y="15408"/>
                  </a:lnTo>
                  <a:lnTo>
                    <a:pt x="0" y="16125"/>
                  </a:lnTo>
                  <a:lnTo>
                    <a:pt x="0" y="16468"/>
                  </a:lnTo>
                  <a:lnTo>
                    <a:pt x="0" y="16780"/>
                  </a:lnTo>
                  <a:lnTo>
                    <a:pt x="32" y="17092"/>
                  </a:lnTo>
                  <a:lnTo>
                    <a:pt x="94" y="17404"/>
                  </a:lnTo>
                  <a:lnTo>
                    <a:pt x="188" y="17716"/>
                  </a:lnTo>
                  <a:lnTo>
                    <a:pt x="312" y="17996"/>
                  </a:lnTo>
                  <a:lnTo>
                    <a:pt x="437" y="18277"/>
                  </a:lnTo>
                  <a:lnTo>
                    <a:pt x="624" y="18527"/>
                  </a:lnTo>
                  <a:lnTo>
                    <a:pt x="843" y="18745"/>
                  </a:lnTo>
                  <a:lnTo>
                    <a:pt x="1092" y="18932"/>
                  </a:lnTo>
                  <a:lnTo>
                    <a:pt x="1342" y="19057"/>
                  </a:lnTo>
                  <a:lnTo>
                    <a:pt x="1622" y="19182"/>
                  </a:lnTo>
                  <a:lnTo>
                    <a:pt x="1934" y="19213"/>
                  </a:lnTo>
                  <a:lnTo>
                    <a:pt x="2215" y="19244"/>
                  </a:lnTo>
                  <a:lnTo>
                    <a:pt x="2527" y="19213"/>
                  </a:lnTo>
                  <a:lnTo>
                    <a:pt x="2807" y="19150"/>
                  </a:lnTo>
                  <a:lnTo>
                    <a:pt x="3088" y="19057"/>
                  </a:lnTo>
                  <a:lnTo>
                    <a:pt x="3338" y="18901"/>
                  </a:lnTo>
                  <a:lnTo>
                    <a:pt x="3587" y="18745"/>
                  </a:lnTo>
                  <a:lnTo>
                    <a:pt x="3837" y="18527"/>
                  </a:lnTo>
                  <a:lnTo>
                    <a:pt x="4055" y="18308"/>
                  </a:lnTo>
                  <a:lnTo>
                    <a:pt x="4273" y="18059"/>
                  </a:lnTo>
                  <a:lnTo>
                    <a:pt x="4460" y="17809"/>
                  </a:lnTo>
                  <a:lnTo>
                    <a:pt x="4648" y="17497"/>
                  </a:lnTo>
                  <a:lnTo>
                    <a:pt x="4835" y="17123"/>
                  </a:lnTo>
                  <a:lnTo>
                    <a:pt x="4991" y="16749"/>
                  </a:lnTo>
                  <a:lnTo>
                    <a:pt x="5115" y="16343"/>
                  </a:lnTo>
                  <a:lnTo>
                    <a:pt x="5240" y="15938"/>
                  </a:lnTo>
                  <a:lnTo>
                    <a:pt x="5427" y="15096"/>
                  </a:lnTo>
                  <a:lnTo>
                    <a:pt x="5614" y="14223"/>
                  </a:lnTo>
                  <a:lnTo>
                    <a:pt x="8047" y="1030"/>
                  </a:lnTo>
                  <a:lnTo>
                    <a:pt x="7829" y="874"/>
                  </a:lnTo>
                  <a:lnTo>
                    <a:pt x="7642" y="749"/>
                  </a:lnTo>
                  <a:lnTo>
                    <a:pt x="7205" y="500"/>
                  </a:lnTo>
                  <a:lnTo>
                    <a:pt x="6768" y="281"/>
                  </a:lnTo>
                  <a:lnTo>
                    <a:pt x="6550" y="125"/>
                  </a:lnTo>
                  <a:lnTo>
                    <a:pt x="6363" y="1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6723;p75">
              <a:extLst>
                <a:ext uri="{FF2B5EF4-FFF2-40B4-BE49-F238E27FC236}">
                  <a16:creationId xmlns:a16="http://schemas.microsoft.com/office/drawing/2014/main" xmlns="" id="{CFA7E222-8090-42DF-B1D5-9B127E6937CE}"/>
                </a:ext>
              </a:extLst>
            </p:cNvPr>
            <p:cNvSpPr/>
            <p:nvPr/>
          </p:nvSpPr>
          <p:spPr>
            <a:xfrm>
              <a:off x="1824050" y="2645400"/>
              <a:ext cx="116200" cy="55375"/>
            </a:xfrm>
            <a:custGeom>
              <a:avLst/>
              <a:gdLst/>
              <a:ahLst/>
              <a:cxnLst/>
              <a:rect l="l" t="t" r="r" b="b"/>
              <a:pathLst>
                <a:path w="4648" h="2215" extrusionOk="0">
                  <a:moveTo>
                    <a:pt x="3244" y="0"/>
                  </a:moveTo>
                  <a:lnTo>
                    <a:pt x="1155" y="187"/>
                  </a:lnTo>
                  <a:lnTo>
                    <a:pt x="812" y="468"/>
                  </a:lnTo>
                  <a:lnTo>
                    <a:pt x="500" y="811"/>
                  </a:lnTo>
                  <a:lnTo>
                    <a:pt x="219" y="1154"/>
                  </a:lnTo>
                  <a:lnTo>
                    <a:pt x="1" y="1560"/>
                  </a:lnTo>
                  <a:lnTo>
                    <a:pt x="125" y="1716"/>
                  </a:lnTo>
                  <a:lnTo>
                    <a:pt x="281" y="1872"/>
                  </a:lnTo>
                  <a:lnTo>
                    <a:pt x="500" y="2027"/>
                  </a:lnTo>
                  <a:lnTo>
                    <a:pt x="687" y="2121"/>
                  </a:lnTo>
                  <a:lnTo>
                    <a:pt x="936" y="2183"/>
                  </a:lnTo>
                  <a:lnTo>
                    <a:pt x="1155" y="2215"/>
                  </a:lnTo>
                  <a:lnTo>
                    <a:pt x="1373" y="2215"/>
                  </a:lnTo>
                  <a:lnTo>
                    <a:pt x="1591" y="2152"/>
                  </a:lnTo>
                  <a:lnTo>
                    <a:pt x="1685" y="2121"/>
                  </a:lnTo>
                  <a:lnTo>
                    <a:pt x="1778" y="2059"/>
                  </a:lnTo>
                  <a:lnTo>
                    <a:pt x="1934" y="1934"/>
                  </a:lnTo>
                  <a:lnTo>
                    <a:pt x="2028" y="1747"/>
                  </a:lnTo>
                  <a:lnTo>
                    <a:pt x="2153" y="1528"/>
                  </a:lnTo>
                  <a:lnTo>
                    <a:pt x="2277" y="1310"/>
                  </a:lnTo>
                  <a:lnTo>
                    <a:pt x="2465" y="1123"/>
                  </a:lnTo>
                  <a:lnTo>
                    <a:pt x="2558" y="1029"/>
                  </a:lnTo>
                  <a:lnTo>
                    <a:pt x="2714" y="936"/>
                  </a:lnTo>
                  <a:lnTo>
                    <a:pt x="2870" y="842"/>
                  </a:lnTo>
                  <a:lnTo>
                    <a:pt x="3057" y="780"/>
                  </a:lnTo>
                  <a:lnTo>
                    <a:pt x="3275" y="905"/>
                  </a:lnTo>
                  <a:lnTo>
                    <a:pt x="3494" y="967"/>
                  </a:lnTo>
                  <a:lnTo>
                    <a:pt x="3712" y="1029"/>
                  </a:lnTo>
                  <a:lnTo>
                    <a:pt x="3899" y="1061"/>
                  </a:lnTo>
                  <a:lnTo>
                    <a:pt x="4086" y="1061"/>
                  </a:lnTo>
                  <a:lnTo>
                    <a:pt x="4242" y="998"/>
                  </a:lnTo>
                  <a:lnTo>
                    <a:pt x="4429" y="905"/>
                  </a:lnTo>
                  <a:lnTo>
                    <a:pt x="4617" y="749"/>
                  </a:lnTo>
                  <a:lnTo>
                    <a:pt x="4648" y="686"/>
                  </a:lnTo>
                  <a:lnTo>
                    <a:pt x="4648" y="624"/>
                  </a:lnTo>
                  <a:lnTo>
                    <a:pt x="4617" y="562"/>
                  </a:lnTo>
                  <a:lnTo>
                    <a:pt x="4554" y="530"/>
                  </a:lnTo>
                  <a:lnTo>
                    <a:pt x="3899" y="250"/>
                  </a:lnTo>
                  <a:lnTo>
                    <a:pt x="3244" y="0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6724;p75">
              <a:extLst>
                <a:ext uri="{FF2B5EF4-FFF2-40B4-BE49-F238E27FC236}">
                  <a16:creationId xmlns:a16="http://schemas.microsoft.com/office/drawing/2014/main" xmlns="" id="{567D0E93-B6C6-4F60-8DD2-995BCB5F532C}"/>
                </a:ext>
              </a:extLst>
            </p:cNvPr>
            <p:cNvSpPr/>
            <p:nvPr/>
          </p:nvSpPr>
          <p:spPr>
            <a:xfrm>
              <a:off x="1881750" y="2658650"/>
              <a:ext cx="116200" cy="67075"/>
            </a:xfrm>
            <a:custGeom>
              <a:avLst/>
              <a:gdLst/>
              <a:ahLst/>
              <a:cxnLst/>
              <a:rect l="l" t="t" r="r" b="b"/>
              <a:pathLst>
                <a:path w="4648" h="2683" extrusionOk="0">
                  <a:moveTo>
                    <a:pt x="2652" y="0"/>
                  </a:moveTo>
                  <a:lnTo>
                    <a:pt x="2589" y="32"/>
                  </a:lnTo>
                  <a:lnTo>
                    <a:pt x="2527" y="63"/>
                  </a:lnTo>
                  <a:lnTo>
                    <a:pt x="2527" y="125"/>
                  </a:lnTo>
                  <a:lnTo>
                    <a:pt x="2527" y="219"/>
                  </a:lnTo>
                  <a:lnTo>
                    <a:pt x="2776" y="468"/>
                  </a:lnTo>
                  <a:lnTo>
                    <a:pt x="3088" y="718"/>
                  </a:lnTo>
                  <a:lnTo>
                    <a:pt x="3431" y="936"/>
                  </a:lnTo>
                  <a:lnTo>
                    <a:pt x="3743" y="1123"/>
                  </a:lnTo>
                  <a:lnTo>
                    <a:pt x="3338" y="1248"/>
                  </a:lnTo>
                  <a:lnTo>
                    <a:pt x="2901" y="1404"/>
                  </a:lnTo>
                  <a:lnTo>
                    <a:pt x="2464" y="1560"/>
                  </a:lnTo>
                  <a:lnTo>
                    <a:pt x="2059" y="1685"/>
                  </a:lnTo>
                  <a:lnTo>
                    <a:pt x="1" y="1373"/>
                  </a:lnTo>
                  <a:lnTo>
                    <a:pt x="1" y="2589"/>
                  </a:lnTo>
                  <a:lnTo>
                    <a:pt x="780" y="2683"/>
                  </a:lnTo>
                  <a:lnTo>
                    <a:pt x="1872" y="2683"/>
                  </a:lnTo>
                  <a:lnTo>
                    <a:pt x="2215" y="2620"/>
                  </a:lnTo>
                  <a:lnTo>
                    <a:pt x="2932" y="2496"/>
                  </a:lnTo>
                  <a:lnTo>
                    <a:pt x="3307" y="2402"/>
                  </a:lnTo>
                  <a:lnTo>
                    <a:pt x="3712" y="2277"/>
                  </a:lnTo>
                  <a:lnTo>
                    <a:pt x="4086" y="2121"/>
                  </a:lnTo>
                  <a:lnTo>
                    <a:pt x="4461" y="1903"/>
                  </a:lnTo>
                  <a:lnTo>
                    <a:pt x="4523" y="1841"/>
                  </a:lnTo>
                  <a:lnTo>
                    <a:pt x="4585" y="1747"/>
                  </a:lnTo>
                  <a:lnTo>
                    <a:pt x="4616" y="1653"/>
                  </a:lnTo>
                  <a:lnTo>
                    <a:pt x="4648" y="1560"/>
                  </a:lnTo>
                  <a:lnTo>
                    <a:pt x="4616" y="1186"/>
                  </a:lnTo>
                  <a:lnTo>
                    <a:pt x="4585" y="811"/>
                  </a:lnTo>
                  <a:lnTo>
                    <a:pt x="4585" y="718"/>
                  </a:lnTo>
                  <a:lnTo>
                    <a:pt x="4523" y="624"/>
                  </a:lnTo>
                  <a:lnTo>
                    <a:pt x="4461" y="562"/>
                  </a:lnTo>
                  <a:lnTo>
                    <a:pt x="4367" y="499"/>
                  </a:lnTo>
                  <a:lnTo>
                    <a:pt x="3962" y="344"/>
                  </a:lnTo>
                  <a:lnTo>
                    <a:pt x="3525" y="188"/>
                  </a:lnTo>
                  <a:lnTo>
                    <a:pt x="3088" y="94"/>
                  </a:lnTo>
                  <a:lnTo>
                    <a:pt x="2652" y="0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6725;p75">
              <a:extLst>
                <a:ext uri="{FF2B5EF4-FFF2-40B4-BE49-F238E27FC236}">
                  <a16:creationId xmlns:a16="http://schemas.microsoft.com/office/drawing/2014/main" xmlns="" id="{C01EAAB3-8234-4811-8EA4-3DBCE2E75AF6}"/>
                </a:ext>
              </a:extLst>
            </p:cNvPr>
            <p:cNvSpPr/>
            <p:nvPr/>
          </p:nvSpPr>
          <p:spPr>
            <a:xfrm>
              <a:off x="1810800" y="2671900"/>
              <a:ext cx="164550" cy="91250"/>
            </a:xfrm>
            <a:custGeom>
              <a:avLst/>
              <a:gdLst/>
              <a:ahLst/>
              <a:cxnLst/>
              <a:rect l="l" t="t" r="r" b="b"/>
              <a:pathLst>
                <a:path w="6582" h="3650" extrusionOk="0">
                  <a:moveTo>
                    <a:pt x="1092" y="1"/>
                  </a:moveTo>
                  <a:lnTo>
                    <a:pt x="905" y="32"/>
                  </a:lnTo>
                  <a:lnTo>
                    <a:pt x="811" y="63"/>
                  </a:lnTo>
                  <a:lnTo>
                    <a:pt x="562" y="344"/>
                  </a:lnTo>
                  <a:lnTo>
                    <a:pt x="281" y="843"/>
                  </a:lnTo>
                  <a:lnTo>
                    <a:pt x="156" y="1092"/>
                  </a:lnTo>
                  <a:lnTo>
                    <a:pt x="63" y="1342"/>
                  </a:lnTo>
                  <a:lnTo>
                    <a:pt x="0" y="1529"/>
                  </a:lnTo>
                  <a:lnTo>
                    <a:pt x="0" y="1654"/>
                  </a:lnTo>
                  <a:lnTo>
                    <a:pt x="94" y="1934"/>
                  </a:lnTo>
                  <a:lnTo>
                    <a:pt x="125" y="2215"/>
                  </a:lnTo>
                  <a:lnTo>
                    <a:pt x="188" y="2340"/>
                  </a:lnTo>
                  <a:lnTo>
                    <a:pt x="250" y="2433"/>
                  </a:lnTo>
                  <a:lnTo>
                    <a:pt x="312" y="2527"/>
                  </a:lnTo>
                  <a:lnTo>
                    <a:pt x="437" y="2589"/>
                  </a:lnTo>
                  <a:lnTo>
                    <a:pt x="874" y="2745"/>
                  </a:lnTo>
                  <a:lnTo>
                    <a:pt x="1404" y="2932"/>
                  </a:lnTo>
                  <a:lnTo>
                    <a:pt x="2589" y="3244"/>
                  </a:lnTo>
                  <a:lnTo>
                    <a:pt x="3774" y="3494"/>
                  </a:lnTo>
                  <a:lnTo>
                    <a:pt x="4803" y="3650"/>
                  </a:lnTo>
                  <a:lnTo>
                    <a:pt x="5084" y="3650"/>
                  </a:lnTo>
                  <a:lnTo>
                    <a:pt x="5334" y="3587"/>
                  </a:lnTo>
                  <a:lnTo>
                    <a:pt x="5552" y="3494"/>
                  </a:lnTo>
                  <a:lnTo>
                    <a:pt x="5739" y="3338"/>
                  </a:lnTo>
                  <a:lnTo>
                    <a:pt x="5895" y="3151"/>
                  </a:lnTo>
                  <a:lnTo>
                    <a:pt x="6051" y="2901"/>
                  </a:lnTo>
                  <a:lnTo>
                    <a:pt x="6332" y="2371"/>
                  </a:lnTo>
                  <a:lnTo>
                    <a:pt x="6488" y="1997"/>
                  </a:lnTo>
                  <a:lnTo>
                    <a:pt x="6550" y="1622"/>
                  </a:lnTo>
                  <a:lnTo>
                    <a:pt x="6581" y="1217"/>
                  </a:lnTo>
                  <a:lnTo>
                    <a:pt x="6519" y="874"/>
                  </a:lnTo>
                  <a:lnTo>
                    <a:pt x="6394" y="812"/>
                  </a:lnTo>
                  <a:lnTo>
                    <a:pt x="6176" y="749"/>
                  </a:lnTo>
                  <a:lnTo>
                    <a:pt x="5490" y="593"/>
                  </a:lnTo>
                  <a:lnTo>
                    <a:pt x="4585" y="437"/>
                  </a:lnTo>
                  <a:lnTo>
                    <a:pt x="3587" y="281"/>
                  </a:lnTo>
                  <a:lnTo>
                    <a:pt x="2589" y="125"/>
                  </a:lnTo>
                  <a:lnTo>
                    <a:pt x="1716" y="32"/>
                  </a:lnTo>
                  <a:lnTo>
                    <a:pt x="1092" y="1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6726;p75">
              <a:extLst>
                <a:ext uri="{FF2B5EF4-FFF2-40B4-BE49-F238E27FC236}">
                  <a16:creationId xmlns:a16="http://schemas.microsoft.com/office/drawing/2014/main" xmlns="" id="{4F2A0050-B4D1-4C5F-9053-23E90049DCF8}"/>
                </a:ext>
              </a:extLst>
            </p:cNvPr>
            <p:cNvSpPr/>
            <p:nvPr/>
          </p:nvSpPr>
          <p:spPr>
            <a:xfrm>
              <a:off x="1909050" y="2699200"/>
              <a:ext cx="154400" cy="31200"/>
            </a:xfrm>
            <a:custGeom>
              <a:avLst/>
              <a:gdLst/>
              <a:ahLst/>
              <a:cxnLst/>
              <a:rect l="l" t="t" r="r" b="b"/>
              <a:pathLst>
                <a:path w="6176" h="1248" extrusionOk="0">
                  <a:moveTo>
                    <a:pt x="343" y="0"/>
                  </a:moveTo>
                  <a:lnTo>
                    <a:pt x="187" y="94"/>
                  </a:lnTo>
                  <a:lnTo>
                    <a:pt x="63" y="187"/>
                  </a:lnTo>
                  <a:lnTo>
                    <a:pt x="0" y="281"/>
                  </a:lnTo>
                  <a:lnTo>
                    <a:pt x="0" y="406"/>
                  </a:lnTo>
                  <a:lnTo>
                    <a:pt x="31" y="499"/>
                  </a:lnTo>
                  <a:lnTo>
                    <a:pt x="94" y="593"/>
                  </a:lnTo>
                  <a:lnTo>
                    <a:pt x="187" y="686"/>
                  </a:lnTo>
                  <a:lnTo>
                    <a:pt x="406" y="811"/>
                  </a:lnTo>
                  <a:lnTo>
                    <a:pt x="655" y="905"/>
                  </a:lnTo>
                  <a:lnTo>
                    <a:pt x="1061" y="1029"/>
                  </a:lnTo>
                  <a:lnTo>
                    <a:pt x="1435" y="1092"/>
                  </a:lnTo>
                  <a:lnTo>
                    <a:pt x="1809" y="1154"/>
                  </a:lnTo>
                  <a:lnTo>
                    <a:pt x="2152" y="1154"/>
                  </a:lnTo>
                  <a:lnTo>
                    <a:pt x="2870" y="1185"/>
                  </a:lnTo>
                  <a:lnTo>
                    <a:pt x="3680" y="1248"/>
                  </a:lnTo>
                  <a:lnTo>
                    <a:pt x="4179" y="1061"/>
                  </a:lnTo>
                  <a:lnTo>
                    <a:pt x="4772" y="874"/>
                  </a:lnTo>
                  <a:lnTo>
                    <a:pt x="5365" y="718"/>
                  </a:lnTo>
                  <a:lnTo>
                    <a:pt x="5832" y="530"/>
                  </a:lnTo>
                  <a:lnTo>
                    <a:pt x="5988" y="468"/>
                  </a:lnTo>
                  <a:lnTo>
                    <a:pt x="6113" y="374"/>
                  </a:lnTo>
                  <a:lnTo>
                    <a:pt x="6144" y="312"/>
                  </a:lnTo>
                  <a:lnTo>
                    <a:pt x="6176" y="250"/>
                  </a:lnTo>
                  <a:lnTo>
                    <a:pt x="6176" y="187"/>
                  </a:lnTo>
                  <a:lnTo>
                    <a:pt x="6144" y="125"/>
                  </a:lnTo>
                  <a:lnTo>
                    <a:pt x="6082" y="63"/>
                  </a:lnTo>
                  <a:lnTo>
                    <a:pt x="5957" y="31"/>
                  </a:lnTo>
                  <a:lnTo>
                    <a:pt x="5739" y="0"/>
                  </a:lnTo>
                  <a:lnTo>
                    <a:pt x="5146" y="31"/>
                  </a:lnTo>
                  <a:lnTo>
                    <a:pt x="4585" y="125"/>
                  </a:lnTo>
                  <a:lnTo>
                    <a:pt x="4024" y="250"/>
                  </a:lnTo>
                  <a:lnTo>
                    <a:pt x="3493" y="437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6727;p75">
              <a:extLst>
                <a:ext uri="{FF2B5EF4-FFF2-40B4-BE49-F238E27FC236}">
                  <a16:creationId xmlns:a16="http://schemas.microsoft.com/office/drawing/2014/main" xmlns="" id="{A78F0E89-2BDD-4F46-AA0B-4F1DAB925C52}"/>
                </a:ext>
              </a:extLst>
            </p:cNvPr>
            <p:cNvSpPr/>
            <p:nvPr/>
          </p:nvSpPr>
          <p:spPr>
            <a:xfrm>
              <a:off x="1898125" y="2717900"/>
              <a:ext cx="154400" cy="31225"/>
            </a:xfrm>
            <a:custGeom>
              <a:avLst/>
              <a:gdLst/>
              <a:ahLst/>
              <a:cxnLst/>
              <a:rect l="l" t="t" r="r" b="b"/>
              <a:pathLst>
                <a:path w="6176" h="1249" extrusionOk="0">
                  <a:moveTo>
                    <a:pt x="344" y="1"/>
                  </a:moveTo>
                  <a:lnTo>
                    <a:pt x="188" y="94"/>
                  </a:lnTo>
                  <a:lnTo>
                    <a:pt x="63" y="188"/>
                  </a:lnTo>
                  <a:lnTo>
                    <a:pt x="1" y="281"/>
                  </a:lnTo>
                  <a:lnTo>
                    <a:pt x="1" y="406"/>
                  </a:lnTo>
                  <a:lnTo>
                    <a:pt x="32" y="500"/>
                  </a:lnTo>
                  <a:lnTo>
                    <a:pt x="94" y="593"/>
                  </a:lnTo>
                  <a:lnTo>
                    <a:pt x="156" y="687"/>
                  </a:lnTo>
                  <a:lnTo>
                    <a:pt x="406" y="812"/>
                  </a:lnTo>
                  <a:lnTo>
                    <a:pt x="656" y="905"/>
                  </a:lnTo>
                  <a:lnTo>
                    <a:pt x="1061" y="1030"/>
                  </a:lnTo>
                  <a:lnTo>
                    <a:pt x="1435" y="1092"/>
                  </a:lnTo>
                  <a:lnTo>
                    <a:pt x="1778" y="1155"/>
                  </a:lnTo>
                  <a:lnTo>
                    <a:pt x="2153" y="1186"/>
                  </a:lnTo>
                  <a:lnTo>
                    <a:pt x="2839" y="1217"/>
                  </a:lnTo>
                  <a:lnTo>
                    <a:pt x="3681" y="1248"/>
                  </a:lnTo>
                  <a:lnTo>
                    <a:pt x="4149" y="1061"/>
                  </a:lnTo>
                  <a:lnTo>
                    <a:pt x="4741" y="905"/>
                  </a:lnTo>
                  <a:lnTo>
                    <a:pt x="5334" y="718"/>
                  </a:lnTo>
                  <a:lnTo>
                    <a:pt x="5833" y="531"/>
                  </a:lnTo>
                  <a:lnTo>
                    <a:pt x="5958" y="469"/>
                  </a:lnTo>
                  <a:lnTo>
                    <a:pt x="6082" y="375"/>
                  </a:lnTo>
                  <a:lnTo>
                    <a:pt x="6145" y="313"/>
                  </a:lnTo>
                  <a:lnTo>
                    <a:pt x="6176" y="250"/>
                  </a:lnTo>
                  <a:lnTo>
                    <a:pt x="6176" y="188"/>
                  </a:lnTo>
                  <a:lnTo>
                    <a:pt x="6145" y="126"/>
                  </a:lnTo>
                  <a:lnTo>
                    <a:pt x="6082" y="63"/>
                  </a:lnTo>
                  <a:lnTo>
                    <a:pt x="5958" y="32"/>
                  </a:lnTo>
                  <a:lnTo>
                    <a:pt x="5739" y="1"/>
                  </a:lnTo>
                  <a:lnTo>
                    <a:pt x="5147" y="32"/>
                  </a:lnTo>
                  <a:lnTo>
                    <a:pt x="4585" y="126"/>
                  </a:lnTo>
                  <a:lnTo>
                    <a:pt x="4024" y="250"/>
                  </a:lnTo>
                  <a:lnTo>
                    <a:pt x="3494" y="437"/>
                  </a:lnTo>
                  <a:lnTo>
                    <a:pt x="500" y="1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6728;p75">
              <a:extLst>
                <a:ext uri="{FF2B5EF4-FFF2-40B4-BE49-F238E27FC236}">
                  <a16:creationId xmlns:a16="http://schemas.microsoft.com/office/drawing/2014/main" xmlns="" id="{FC421FF7-24A1-4023-96B0-3AEB2864AAFC}"/>
                </a:ext>
              </a:extLst>
            </p:cNvPr>
            <p:cNvSpPr/>
            <p:nvPr/>
          </p:nvSpPr>
          <p:spPr>
            <a:xfrm>
              <a:off x="1876300" y="2733500"/>
              <a:ext cx="154400" cy="31225"/>
            </a:xfrm>
            <a:custGeom>
              <a:avLst/>
              <a:gdLst/>
              <a:ahLst/>
              <a:cxnLst/>
              <a:rect l="l" t="t" r="r" b="b"/>
              <a:pathLst>
                <a:path w="6176" h="1249" extrusionOk="0">
                  <a:moveTo>
                    <a:pt x="343" y="1"/>
                  </a:moveTo>
                  <a:lnTo>
                    <a:pt x="219" y="94"/>
                  </a:lnTo>
                  <a:lnTo>
                    <a:pt x="94" y="188"/>
                  </a:lnTo>
                  <a:lnTo>
                    <a:pt x="31" y="281"/>
                  </a:lnTo>
                  <a:lnTo>
                    <a:pt x="0" y="406"/>
                  </a:lnTo>
                  <a:lnTo>
                    <a:pt x="31" y="500"/>
                  </a:lnTo>
                  <a:lnTo>
                    <a:pt x="94" y="593"/>
                  </a:lnTo>
                  <a:lnTo>
                    <a:pt x="187" y="687"/>
                  </a:lnTo>
                  <a:lnTo>
                    <a:pt x="406" y="843"/>
                  </a:lnTo>
                  <a:lnTo>
                    <a:pt x="686" y="936"/>
                  </a:lnTo>
                  <a:lnTo>
                    <a:pt x="1092" y="1030"/>
                  </a:lnTo>
                  <a:lnTo>
                    <a:pt x="1466" y="1092"/>
                  </a:lnTo>
                  <a:lnTo>
                    <a:pt x="1809" y="1155"/>
                  </a:lnTo>
                  <a:lnTo>
                    <a:pt x="2152" y="1186"/>
                  </a:lnTo>
                  <a:lnTo>
                    <a:pt x="2870" y="1217"/>
                  </a:lnTo>
                  <a:lnTo>
                    <a:pt x="3681" y="1248"/>
                  </a:lnTo>
                  <a:lnTo>
                    <a:pt x="4180" y="1061"/>
                  </a:lnTo>
                  <a:lnTo>
                    <a:pt x="4772" y="905"/>
                  </a:lnTo>
                  <a:lnTo>
                    <a:pt x="5365" y="718"/>
                  </a:lnTo>
                  <a:lnTo>
                    <a:pt x="5833" y="531"/>
                  </a:lnTo>
                  <a:lnTo>
                    <a:pt x="5988" y="468"/>
                  </a:lnTo>
                  <a:lnTo>
                    <a:pt x="6113" y="375"/>
                  </a:lnTo>
                  <a:lnTo>
                    <a:pt x="6144" y="312"/>
                  </a:lnTo>
                  <a:lnTo>
                    <a:pt x="6176" y="250"/>
                  </a:lnTo>
                  <a:lnTo>
                    <a:pt x="6176" y="188"/>
                  </a:lnTo>
                  <a:lnTo>
                    <a:pt x="6176" y="125"/>
                  </a:lnTo>
                  <a:lnTo>
                    <a:pt x="6082" y="63"/>
                  </a:lnTo>
                  <a:lnTo>
                    <a:pt x="5988" y="32"/>
                  </a:lnTo>
                  <a:lnTo>
                    <a:pt x="5739" y="1"/>
                  </a:lnTo>
                  <a:lnTo>
                    <a:pt x="5178" y="32"/>
                  </a:lnTo>
                  <a:lnTo>
                    <a:pt x="4585" y="125"/>
                  </a:lnTo>
                  <a:lnTo>
                    <a:pt x="4055" y="250"/>
                  </a:lnTo>
                  <a:lnTo>
                    <a:pt x="3525" y="437"/>
                  </a:lnTo>
                  <a:lnTo>
                    <a:pt x="499" y="1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6729;p75">
              <a:extLst>
                <a:ext uri="{FF2B5EF4-FFF2-40B4-BE49-F238E27FC236}">
                  <a16:creationId xmlns:a16="http://schemas.microsoft.com/office/drawing/2014/main" xmlns="" id="{2EE85762-19ED-4363-9E9C-B0828C8D20A4}"/>
                </a:ext>
              </a:extLst>
            </p:cNvPr>
            <p:cNvSpPr/>
            <p:nvPr/>
          </p:nvSpPr>
          <p:spPr>
            <a:xfrm>
              <a:off x="1832625" y="2685950"/>
              <a:ext cx="77225" cy="20275"/>
            </a:xfrm>
            <a:custGeom>
              <a:avLst/>
              <a:gdLst/>
              <a:ahLst/>
              <a:cxnLst/>
              <a:rect l="l" t="t" r="r" b="b"/>
              <a:pathLst>
                <a:path w="3089" h="811" extrusionOk="0">
                  <a:moveTo>
                    <a:pt x="2932" y="0"/>
                  </a:moveTo>
                  <a:lnTo>
                    <a:pt x="2621" y="218"/>
                  </a:lnTo>
                  <a:lnTo>
                    <a:pt x="2277" y="374"/>
                  </a:lnTo>
                  <a:lnTo>
                    <a:pt x="1934" y="468"/>
                  </a:lnTo>
                  <a:lnTo>
                    <a:pt x="1591" y="561"/>
                  </a:lnTo>
                  <a:lnTo>
                    <a:pt x="1217" y="593"/>
                  </a:lnTo>
                  <a:lnTo>
                    <a:pt x="843" y="593"/>
                  </a:lnTo>
                  <a:lnTo>
                    <a:pt x="500" y="561"/>
                  </a:lnTo>
                  <a:lnTo>
                    <a:pt x="125" y="468"/>
                  </a:lnTo>
                  <a:lnTo>
                    <a:pt x="94" y="468"/>
                  </a:lnTo>
                  <a:lnTo>
                    <a:pt x="32" y="499"/>
                  </a:lnTo>
                  <a:lnTo>
                    <a:pt x="1" y="561"/>
                  </a:lnTo>
                  <a:lnTo>
                    <a:pt x="1" y="624"/>
                  </a:lnTo>
                  <a:lnTo>
                    <a:pt x="32" y="655"/>
                  </a:lnTo>
                  <a:lnTo>
                    <a:pt x="63" y="686"/>
                  </a:lnTo>
                  <a:lnTo>
                    <a:pt x="469" y="780"/>
                  </a:lnTo>
                  <a:lnTo>
                    <a:pt x="843" y="811"/>
                  </a:lnTo>
                  <a:lnTo>
                    <a:pt x="1248" y="811"/>
                  </a:lnTo>
                  <a:lnTo>
                    <a:pt x="1623" y="780"/>
                  </a:lnTo>
                  <a:lnTo>
                    <a:pt x="1997" y="686"/>
                  </a:lnTo>
                  <a:lnTo>
                    <a:pt x="2371" y="561"/>
                  </a:lnTo>
                  <a:lnTo>
                    <a:pt x="2714" y="405"/>
                  </a:lnTo>
                  <a:lnTo>
                    <a:pt x="3057" y="187"/>
                  </a:lnTo>
                  <a:lnTo>
                    <a:pt x="3088" y="156"/>
                  </a:lnTo>
                  <a:lnTo>
                    <a:pt x="3088" y="125"/>
                  </a:lnTo>
                  <a:lnTo>
                    <a:pt x="3088" y="31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FF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6730;p75">
              <a:extLst>
                <a:ext uri="{FF2B5EF4-FFF2-40B4-BE49-F238E27FC236}">
                  <a16:creationId xmlns:a16="http://schemas.microsoft.com/office/drawing/2014/main" xmlns="" id="{10F9083E-E7B3-4781-9F3C-4813BD6E26C3}"/>
                </a:ext>
              </a:extLst>
            </p:cNvPr>
            <p:cNvSpPr/>
            <p:nvPr/>
          </p:nvSpPr>
          <p:spPr>
            <a:xfrm>
              <a:off x="1072400" y="3161575"/>
              <a:ext cx="436675" cy="116975"/>
            </a:xfrm>
            <a:custGeom>
              <a:avLst/>
              <a:gdLst/>
              <a:ahLst/>
              <a:cxnLst/>
              <a:rect l="l" t="t" r="r" b="b"/>
              <a:pathLst>
                <a:path w="17467" h="4679" extrusionOk="0">
                  <a:moveTo>
                    <a:pt x="5209" y="0"/>
                  </a:moveTo>
                  <a:lnTo>
                    <a:pt x="2995" y="62"/>
                  </a:lnTo>
                  <a:lnTo>
                    <a:pt x="2184" y="998"/>
                  </a:lnTo>
                  <a:lnTo>
                    <a:pt x="1404" y="1996"/>
                  </a:lnTo>
                  <a:lnTo>
                    <a:pt x="687" y="3056"/>
                  </a:lnTo>
                  <a:lnTo>
                    <a:pt x="1" y="4148"/>
                  </a:lnTo>
                  <a:lnTo>
                    <a:pt x="1092" y="4304"/>
                  </a:lnTo>
                  <a:lnTo>
                    <a:pt x="2184" y="4429"/>
                  </a:lnTo>
                  <a:lnTo>
                    <a:pt x="3276" y="4554"/>
                  </a:lnTo>
                  <a:lnTo>
                    <a:pt x="4398" y="4616"/>
                  </a:lnTo>
                  <a:lnTo>
                    <a:pt x="5490" y="4647"/>
                  </a:lnTo>
                  <a:lnTo>
                    <a:pt x="6582" y="4678"/>
                  </a:lnTo>
                  <a:lnTo>
                    <a:pt x="7704" y="4647"/>
                  </a:lnTo>
                  <a:lnTo>
                    <a:pt x="8796" y="4585"/>
                  </a:lnTo>
                  <a:lnTo>
                    <a:pt x="9888" y="4491"/>
                  </a:lnTo>
                  <a:lnTo>
                    <a:pt x="11010" y="4398"/>
                  </a:lnTo>
                  <a:lnTo>
                    <a:pt x="12102" y="4242"/>
                  </a:lnTo>
                  <a:lnTo>
                    <a:pt x="13162" y="4055"/>
                  </a:lnTo>
                  <a:lnTo>
                    <a:pt x="14254" y="3836"/>
                  </a:lnTo>
                  <a:lnTo>
                    <a:pt x="15314" y="3587"/>
                  </a:lnTo>
                  <a:lnTo>
                    <a:pt x="16406" y="3306"/>
                  </a:lnTo>
                  <a:lnTo>
                    <a:pt x="17466" y="2994"/>
                  </a:lnTo>
                  <a:lnTo>
                    <a:pt x="16905" y="2214"/>
                  </a:lnTo>
                  <a:lnTo>
                    <a:pt x="16344" y="1466"/>
                  </a:lnTo>
                  <a:lnTo>
                    <a:pt x="15782" y="749"/>
                  </a:lnTo>
                  <a:lnTo>
                    <a:pt x="15158" y="62"/>
                  </a:lnTo>
                  <a:lnTo>
                    <a:pt x="14316" y="31"/>
                  </a:lnTo>
                  <a:lnTo>
                    <a:pt x="12882" y="0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6731;p75">
              <a:extLst>
                <a:ext uri="{FF2B5EF4-FFF2-40B4-BE49-F238E27FC236}">
                  <a16:creationId xmlns:a16="http://schemas.microsoft.com/office/drawing/2014/main" xmlns="" id="{9BA34DBE-F2B3-493E-A99A-9701DF9C6EC6}"/>
                </a:ext>
              </a:extLst>
            </p:cNvPr>
            <p:cNvSpPr/>
            <p:nvPr/>
          </p:nvSpPr>
          <p:spPr>
            <a:xfrm>
              <a:off x="1044350" y="2625125"/>
              <a:ext cx="460050" cy="560625"/>
            </a:xfrm>
            <a:custGeom>
              <a:avLst/>
              <a:gdLst/>
              <a:ahLst/>
              <a:cxnLst/>
              <a:rect l="l" t="t" r="r" b="b"/>
              <a:pathLst>
                <a:path w="18402" h="22425" extrusionOk="0">
                  <a:moveTo>
                    <a:pt x="8171" y="0"/>
                  </a:moveTo>
                  <a:lnTo>
                    <a:pt x="7454" y="32"/>
                  </a:lnTo>
                  <a:lnTo>
                    <a:pt x="6737" y="94"/>
                  </a:lnTo>
                  <a:lnTo>
                    <a:pt x="5427" y="250"/>
                  </a:lnTo>
                  <a:lnTo>
                    <a:pt x="4242" y="437"/>
                  </a:lnTo>
                  <a:lnTo>
                    <a:pt x="3181" y="655"/>
                  </a:lnTo>
                  <a:lnTo>
                    <a:pt x="2246" y="905"/>
                  </a:lnTo>
                  <a:lnTo>
                    <a:pt x="1466" y="1123"/>
                  </a:lnTo>
                  <a:lnTo>
                    <a:pt x="842" y="1341"/>
                  </a:lnTo>
                  <a:lnTo>
                    <a:pt x="374" y="1497"/>
                  </a:lnTo>
                  <a:lnTo>
                    <a:pt x="0" y="1653"/>
                  </a:lnTo>
                  <a:lnTo>
                    <a:pt x="4117" y="21520"/>
                  </a:lnTo>
                  <a:lnTo>
                    <a:pt x="4429" y="21583"/>
                  </a:lnTo>
                  <a:lnTo>
                    <a:pt x="5302" y="21801"/>
                  </a:lnTo>
                  <a:lnTo>
                    <a:pt x="6612" y="22051"/>
                  </a:lnTo>
                  <a:lnTo>
                    <a:pt x="7392" y="22175"/>
                  </a:lnTo>
                  <a:lnTo>
                    <a:pt x="8265" y="22300"/>
                  </a:lnTo>
                  <a:lnTo>
                    <a:pt x="9201" y="22362"/>
                  </a:lnTo>
                  <a:lnTo>
                    <a:pt x="10168" y="22425"/>
                  </a:lnTo>
                  <a:lnTo>
                    <a:pt x="11166" y="22425"/>
                  </a:lnTo>
                  <a:lnTo>
                    <a:pt x="12195" y="22394"/>
                  </a:lnTo>
                  <a:lnTo>
                    <a:pt x="13255" y="22269"/>
                  </a:lnTo>
                  <a:lnTo>
                    <a:pt x="13754" y="22207"/>
                  </a:lnTo>
                  <a:lnTo>
                    <a:pt x="14284" y="22113"/>
                  </a:lnTo>
                  <a:lnTo>
                    <a:pt x="14783" y="21988"/>
                  </a:lnTo>
                  <a:lnTo>
                    <a:pt x="15282" y="21863"/>
                  </a:lnTo>
                  <a:lnTo>
                    <a:pt x="15781" y="21676"/>
                  </a:lnTo>
                  <a:lnTo>
                    <a:pt x="16280" y="21520"/>
                  </a:lnTo>
                  <a:lnTo>
                    <a:pt x="18401" y="1653"/>
                  </a:lnTo>
                  <a:lnTo>
                    <a:pt x="17466" y="1341"/>
                  </a:lnTo>
                  <a:lnTo>
                    <a:pt x="16561" y="1030"/>
                  </a:lnTo>
                  <a:lnTo>
                    <a:pt x="15626" y="780"/>
                  </a:lnTo>
                  <a:lnTo>
                    <a:pt x="14721" y="593"/>
                  </a:lnTo>
                  <a:lnTo>
                    <a:pt x="13848" y="406"/>
                  </a:lnTo>
                  <a:lnTo>
                    <a:pt x="12974" y="250"/>
                  </a:lnTo>
                  <a:lnTo>
                    <a:pt x="12132" y="156"/>
                  </a:lnTo>
                  <a:lnTo>
                    <a:pt x="11290" y="63"/>
                  </a:lnTo>
                  <a:lnTo>
                    <a:pt x="10479" y="32"/>
                  </a:lnTo>
                  <a:lnTo>
                    <a:pt x="9700" y="0"/>
                  </a:ln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6732;p75">
              <a:extLst>
                <a:ext uri="{FF2B5EF4-FFF2-40B4-BE49-F238E27FC236}">
                  <a16:creationId xmlns:a16="http://schemas.microsoft.com/office/drawing/2014/main" xmlns="" id="{5F49255E-3C16-4C81-866E-EDCBDDC5AE6F}"/>
                </a:ext>
              </a:extLst>
            </p:cNvPr>
            <p:cNvSpPr/>
            <p:nvPr/>
          </p:nvSpPr>
          <p:spPr>
            <a:xfrm>
              <a:off x="772225" y="3236425"/>
              <a:ext cx="1054200" cy="428850"/>
            </a:xfrm>
            <a:custGeom>
              <a:avLst/>
              <a:gdLst/>
              <a:ahLst/>
              <a:cxnLst/>
              <a:rect l="l" t="t" r="r" b="b"/>
              <a:pathLst>
                <a:path w="42168" h="17154" extrusionOk="0">
                  <a:moveTo>
                    <a:pt x="29473" y="0"/>
                  </a:moveTo>
                  <a:lnTo>
                    <a:pt x="28413" y="312"/>
                  </a:lnTo>
                  <a:lnTo>
                    <a:pt x="27321" y="593"/>
                  </a:lnTo>
                  <a:lnTo>
                    <a:pt x="26261" y="842"/>
                  </a:lnTo>
                  <a:lnTo>
                    <a:pt x="25169" y="1061"/>
                  </a:lnTo>
                  <a:lnTo>
                    <a:pt x="24109" y="1248"/>
                  </a:lnTo>
                  <a:lnTo>
                    <a:pt x="23017" y="1404"/>
                  </a:lnTo>
                  <a:lnTo>
                    <a:pt x="21895" y="1497"/>
                  </a:lnTo>
                  <a:lnTo>
                    <a:pt x="20803" y="1591"/>
                  </a:lnTo>
                  <a:lnTo>
                    <a:pt x="19711" y="1653"/>
                  </a:lnTo>
                  <a:lnTo>
                    <a:pt x="18589" y="1684"/>
                  </a:lnTo>
                  <a:lnTo>
                    <a:pt x="17497" y="1653"/>
                  </a:lnTo>
                  <a:lnTo>
                    <a:pt x="16405" y="1622"/>
                  </a:lnTo>
                  <a:lnTo>
                    <a:pt x="15283" y="1560"/>
                  </a:lnTo>
                  <a:lnTo>
                    <a:pt x="14191" y="1435"/>
                  </a:lnTo>
                  <a:lnTo>
                    <a:pt x="13099" y="1310"/>
                  </a:lnTo>
                  <a:lnTo>
                    <a:pt x="12008" y="1154"/>
                  </a:lnTo>
                  <a:lnTo>
                    <a:pt x="11509" y="2059"/>
                  </a:lnTo>
                  <a:lnTo>
                    <a:pt x="11072" y="2994"/>
                  </a:lnTo>
                  <a:lnTo>
                    <a:pt x="10667" y="3930"/>
                  </a:lnTo>
                  <a:lnTo>
                    <a:pt x="10324" y="4866"/>
                  </a:lnTo>
                  <a:lnTo>
                    <a:pt x="8951" y="4055"/>
                  </a:lnTo>
                  <a:lnTo>
                    <a:pt x="7548" y="3306"/>
                  </a:lnTo>
                  <a:lnTo>
                    <a:pt x="6113" y="2589"/>
                  </a:lnTo>
                  <a:lnTo>
                    <a:pt x="4616" y="1965"/>
                  </a:lnTo>
                  <a:lnTo>
                    <a:pt x="4055" y="1747"/>
                  </a:lnTo>
                  <a:lnTo>
                    <a:pt x="3462" y="1560"/>
                  </a:lnTo>
                  <a:lnTo>
                    <a:pt x="3150" y="1466"/>
                  </a:lnTo>
                  <a:lnTo>
                    <a:pt x="2870" y="1435"/>
                  </a:lnTo>
                  <a:lnTo>
                    <a:pt x="2558" y="1404"/>
                  </a:lnTo>
                  <a:lnTo>
                    <a:pt x="2246" y="1404"/>
                  </a:lnTo>
                  <a:lnTo>
                    <a:pt x="1934" y="1435"/>
                  </a:lnTo>
                  <a:lnTo>
                    <a:pt x="1653" y="1497"/>
                  </a:lnTo>
                  <a:lnTo>
                    <a:pt x="1341" y="1622"/>
                  </a:lnTo>
                  <a:lnTo>
                    <a:pt x="1061" y="1747"/>
                  </a:lnTo>
                  <a:lnTo>
                    <a:pt x="811" y="1934"/>
                  </a:lnTo>
                  <a:lnTo>
                    <a:pt x="593" y="2152"/>
                  </a:lnTo>
                  <a:lnTo>
                    <a:pt x="437" y="2370"/>
                  </a:lnTo>
                  <a:lnTo>
                    <a:pt x="281" y="2651"/>
                  </a:lnTo>
                  <a:lnTo>
                    <a:pt x="187" y="3025"/>
                  </a:lnTo>
                  <a:lnTo>
                    <a:pt x="94" y="3400"/>
                  </a:lnTo>
                  <a:lnTo>
                    <a:pt x="31" y="3805"/>
                  </a:lnTo>
                  <a:lnTo>
                    <a:pt x="0" y="4211"/>
                  </a:lnTo>
                  <a:lnTo>
                    <a:pt x="31" y="4585"/>
                  </a:lnTo>
                  <a:lnTo>
                    <a:pt x="94" y="4990"/>
                  </a:lnTo>
                  <a:lnTo>
                    <a:pt x="187" y="5365"/>
                  </a:lnTo>
                  <a:lnTo>
                    <a:pt x="312" y="5739"/>
                  </a:lnTo>
                  <a:lnTo>
                    <a:pt x="499" y="6082"/>
                  </a:lnTo>
                  <a:lnTo>
                    <a:pt x="686" y="6394"/>
                  </a:lnTo>
                  <a:lnTo>
                    <a:pt x="905" y="6706"/>
                  </a:lnTo>
                  <a:lnTo>
                    <a:pt x="1154" y="7018"/>
                  </a:lnTo>
                  <a:lnTo>
                    <a:pt x="1653" y="7610"/>
                  </a:lnTo>
                  <a:lnTo>
                    <a:pt x="2183" y="8203"/>
                  </a:lnTo>
                  <a:lnTo>
                    <a:pt x="3088" y="9107"/>
                  </a:lnTo>
                  <a:lnTo>
                    <a:pt x="3992" y="10012"/>
                  </a:lnTo>
                  <a:lnTo>
                    <a:pt x="4928" y="10854"/>
                  </a:lnTo>
                  <a:lnTo>
                    <a:pt x="5895" y="11696"/>
                  </a:lnTo>
                  <a:lnTo>
                    <a:pt x="6924" y="12476"/>
                  </a:lnTo>
                  <a:lnTo>
                    <a:pt x="7953" y="13224"/>
                  </a:lnTo>
                  <a:lnTo>
                    <a:pt x="9014" y="13941"/>
                  </a:lnTo>
                  <a:lnTo>
                    <a:pt x="10105" y="14596"/>
                  </a:lnTo>
                  <a:lnTo>
                    <a:pt x="11259" y="15189"/>
                  </a:lnTo>
                  <a:lnTo>
                    <a:pt x="11821" y="15438"/>
                  </a:lnTo>
                  <a:lnTo>
                    <a:pt x="12413" y="15688"/>
                  </a:lnTo>
                  <a:lnTo>
                    <a:pt x="13006" y="15937"/>
                  </a:lnTo>
                  <a:lnTo>
                    <a:pt x="13598" y="16156"/>
                  </a:lnTo>
                  <a:lnTo>
                    <a:pt x="14222" y="16343"/>
                  </a:lnTo>
                  <a:lnTo>
                    <a:pt x="14846" y="16530"/>
                  </a:lnTo>
                  <a:lnTo>
                    <a:pt x="15439" y="16686"/>
                  </a:lnTo>
                  <a:lnTo>
                    <a:pt x="16062" y="16811"/>
                  </a:lnTo>
                  <a:lnTo>
                    <a:pt x="16717" y="16935"/>
                  </a:lnTo>
                  <a:lnTo>
                    <a:pt x="17341" y="17029"/>
                  </a:lnTo>
                  <a:lnTo>
                    <a:pt x="17965" y="17091"/>
                  </a:lnTo>
                  <a:lnTo>
                    <a:pt x="18589" y="17123"/>
                  </a:lnTo>
                  <a:lnTo>
                    <a:pt x="19244" y="17154"/>
                  </a:lnTo>
                  <a:lnTo>
                    <a:pt x="19867" y="17123"/>
                  </a:lnTo>
                  <a:lnTo>
                    <a:pt x="20553" y="17154"/>
                  </a:lnTo>
                  <a:lnTo>
                    <a:pt x="21271" y="17123"/>
                  </a:lnTo>
                  <a:lnTo>
                    <a:pt x="22019" y="17091"/>
                  </a:lnTo>
                  <a:lnTo>
                    <a:pt x="22799" y="17029"/>
                  </a:lnTo>
                  <a:lnTo>
                    <a:pt x="23610" y="16935"/>
                  </a:lnTo>
                  <a:lnTo>
                    <a:pt x="24452" y="16811"/>
                  </a:lnTo>
                  <a:lnTo>
                    <a:pt x="25294" y="16686"/>
                  </a:lnTo>
                  <a:lnTo>
                    <a:pt x="26136" y="16530"/>
                  </a:lnTo>
                  <a:lnTo>
                    <a:pt x="26978" y="16343"/>
                  </a:lnTo>
                  <a:lnTo>
                    <a:pt x="27789" y="16156"/>
                  </a:lnTo>
                  <a:lnTo>
                    <a:pt x="28600" y="15937"/>
                  </a:lnTo>
                  <a:lnTo>
                    <a:pt x="29380" y="15688"/>
                  </a:lnTo>
                  <a:lnTo>
                    <a:pt x="30128" y="15438"/>
                  </a:lnTo>
                  <a:lnTo>
                    <a:pt x="30846" y="15189"/>
                  </a:lnTo>
                  <a:lnTo>
                    <a:pt x="31469" y="14877"/>
                  </a:lnTo>
                  <a:lnTo>
                    <a:pt x="32062" y="14596"/>
                  </a:lnTo>
                  <a:lnTo>
                    <a:pt x="33185" y="13941"/>
                  </a:lnTo>
                  <a:lnTo>
                    <a:pt x="34245" y="13224"/>
                  </a:lnTo>
                  <a:lnTo>
                    <a:pt x="35275" y="12476"/>
                  </a:lnTo>
                  <a:lnTo>
                    <a:pt x="36273" y="11696"/>
                  </a:lnTo>
                  <a:lnTo>
                    <a:pt x="37239" y="10854"/>
                  </a:lnTo>
                  <a:lnTo>
                    <a:pt x="38175" y="10012"/>
                  </a:lnTo>
                  <a:lnTo>
                    <a:pt x="39111" y="9107"/>
                  </a:lnTo>
                  <a:lnTo>
                    <a:pt x="39984" y="8203"/>
                  </a:lnTo>
                  <a:lnTo>
                    <a:pt x="40514" y="7610"/>
                  </a:lnTo>
                  <a:lnTo>
                    <a:pt x="41013" y="7018"/>
                  </a:lnTo>
                  <a:lnTo>
                    <a:pt x="41263" y="6706"/>
                  </a:lnTo>
                  <a:lnTo>
                    <a:pt x="41481" y="6394"/>
                  </a:lnTo>
                  <a:lnTo>
                    <a:pt x="41668" y="6082"/>
                  </a:lnTo>
                  <a:lnTo>
                    <a:pt x="41855" y="5739"/>
                  </a:lnTo>
                  <a:lnTo>
                    <a:pt x="42011" y="5365"/>
                  </a:lnTo>
                  <a:lnTo>
                    <a:pt x="42105" y="4990"/>
                  </a:lnTo>
                  <a:lnTo>
                    <a:pt x="42167" y="4585"/>
                  </a:lnTo>
                  <a:lnTo>
                    <a:pt x="42167" y="4211"/>
                  </a:lnTo>
                  <a:lnTo>
                    <a:pt x="42136" y="3805"/>
                  </a:lnTo>
                  <a:lnTo>
                    <a:pt x="42105" y="3400"/>
                  </a:lnTo>
                  <a:lnTo>
                    <a:pt x="42011" y="3025"/>
                  </a:lnTo>
                  <a:lnTo>
                    <a:pt x="41886" y="2651"/>
                  </a:lnTo>
                  <a:lnTo>
                    <a:pt x="41762" y="2370"/>
                  </a:lnTo>
                  <a:lnTo>
                    <a:pt x="41575" y="2152"/>
                  </a:lnTo>
                  <a:lnTo>
                    <a:pt x="41356" y="1934"/>
                  </a:lnTo>
                  <a:lnTo>
                    <a:pt x="41107" y="1747"/>
                  </a:lnTo>
                  <a:lnTo>
                    <a:pt x="40826" y="1622"/>
                  </a:lnTo>
                  <a:lnTo>
                    <a:pt x="40545" y="1497"/>
                  </a:lnTo>
                  <a:lnTo>
                    <a:pt x="40233" y="1435"/>
                  </a:lnTo>
                  <a:lnTo>
                    <a:pt x="39922" y="1404"/>
                  </a:lnTo>
                  <a:lnTo>
                    <a:pt x="39610" y="1404"/>
                  </a:lnTo>
                  <a:lnTo>
                    <a:pt x="39329" y="1435"/>
                  </a:lnTo>
                  <a:lnTo>
                    <a:pt x="39017" y="1466"/>
                  </a:lnTo>
                  <a:lnTo>
                    <a:pt x="38705" y="1560"/>
                  </a:lnTo>
                  <a:lnTo>
                    <a:pt x="38144" y="1747"/>
                  </a:lnTo>
                  <a:lnTo>
                    <a:pt x="37551" y="1965"/>
                  </a:lnTo>
                  <a:lnTo>
                    <a:pt x="36085" y="2589"/>
                  </a:lnTo>
                  <a:lnTo>
                    <a:pt x="34651" y="3306"/>
                  </a:lnTo>
                  <a:lnTo>
                    <a:pt x="33216" y="4055"/>
                  </a:lnTo>
                  <a:lnTo>
                    <a:pt x="31844" y="4866"/>
                  </a:lnTo>
                  <a:lnTo>
                    <a:pt x="31625" y="4242"/>
                  </a:lnTo>
                  <a:lnTo>
                    <a:pt x="31376" y="3618"/>
                  </a:lnTo>
                  <a:lnTo>
                    <a:pt x="31095" y="2994"/>
                  </a:lnTo>
                  <a:lnTo>
                    <a:pt x="30815" y="2370"/>
                  </a:lnTo>
                  <a:lnTo>
                    <a:pt x="30503" y="1778"/>
                  </a:lnTo>
                  <a:lnTo>
                    <a:pt x="30191" y="1154"/>
                  </a:lnTo>
                  <a:lnTo>
                    <a:pt x="29817" y="562"/>
                  </a:lnTo>
                  <a:lnTo>
                    <a:pt x="29473" y="0"/>
                  </a:ln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733;p75">
              <a:extLst>
                <a:ext uri="{FF2B5EF4-FFF2-40B4-BE49-F238E27FC236}">
                  <a16:creationId xmlns:a16="http://schemas.microsoft.com/office/drawing/2014/main" xmlns="" id="{2744F711-C1F3-4CAA-95DF-B82EB0267A66}"/>
                </a:ext>
              </a:extLst>
            </p:cNvPr>
            <p:cNvSpPr/>
            <p:nvPr/>
          </p:nvSpPr>
          <p:spPr>
            <a:xfrm>
              <a:off x="773000" y="3285525"/>
              <a:ext cx="1053425" cy="379750"/>
            </a:xfrm>
            <a:custGeom>
              <a:avLst/>
              <a:gdLst/>
              <a:ahLst/>
              <a:cxnLst/>
              <a:rect l="l" t="t" r="r" b="b"/>
              <a:pathLst>
                <a:path w="42137" h="15190" extrusionOk="0">
                  <a:moveTo>
                    <a:pt x="41388" y="1"/>
                  </a:moveTo>
                  <a:lnTo>
                    <a:pt x="40483" y="313"/>
                  </a:lnTo>
                  <a:lnTo>
                    <a:pt x="39610" y="656"/>
                  </a:lnTo>
                  <a:lnTo>
                    <a:pt x="38737" y="1030"/>
                  </a:lnTo>
                  <a:lnTo>
                    <a:pt x="37863" y="1436"/>
                  </a:lnTo>
                  <a:lnTo>
                    <a:pt x="37021" y="1903"/>
                  </a:lnTo>
                  <a:lnTo>
                    <a:pt x="36179" y="2371"/>
                  </a:lnTo>
                  <a:lnTo>
                    <a:pt x="35368" y="2870"/>
                  </a:lnTo>
                  <a:lnTo>
                    <a:pt x="34557" y="3401"/>
                  </a:lnTo>
                  <a:lnTo>
                    <a:pt x="33746" y="3962"/>
                  </a:lnTo>
                  <a:lnTo>
                    <a:pt x="32936" y="4523"/>
                  </a:lnTo>
                  <a:lnTo>
                    <a:pt x="31345" y="5708"/>
                  </a:lnTo>
                  <a:lnTo>
                    <a:pt x="29786" y="6956"/>
                  </a:lnTo>
                  <a:lnTo>
                    <a:pt x="28257" y="8204"/>
                  </a:lnTo>
                  <a:lnTo>
                    <a:pt x="27633" y="8703"/>
                  </a:lnTo>
                  <a:lnTo>
                    <a:pt x="26947" y="9139"/>
                  </a:lnTo>
                  <a:lnTo>
                    <a:pt x="26261" y="9513"/>
                  </a:lnTo>
                  <a:lnTo>
                    <a:pt x="25544" y="9825"/>
                  </a:lnTo>
                  <a:lnTo>
                    <a:pt x="24827" y="10075"/>
                  </a:lnTo>
                  <a:lnTo>
                    <a:pt x="24078" y="10262"/>
                  </a:lnTo>
                  <a:lnTo>
                    <a:pt x="23298" y="10387"/>
                  </a:lnTo>
                  <a:lnTo>
                    <a:pt x="22550" y="10480"/>
                  </a:lnTo>
                  <a:lnTo>
                    <a:pt x="21770" y="10480"/>
                  </a:lnTo>
                  <a:lnTo>
                    <a:pt x="20990" y="10418"/>
                  </a:lnTo>
                  <a:lnTo>
                    <a:pt x="20242" y="10324"/>
                  </a:lnTo>
                  <a:lnTo>
                    <a:pt x="19462" y="10137"/>
                  </a:lnTo>
                  <a:lnTo>
                    <a:pt x="18745" y="9919"/>
                  </a:lnTo>
                  <a:lnTo>
                    <a:pt x="17996" y="9607"/>
                  </a:lnTo>
                  <a:lnTo>
                    <a:pt x="17310" y="9264"/>
                  </a:lnTo>
                  <a:lnTo>
                    <a:pt x="16624" y="8827"/>
                  </a:lnTo>
                  <a:lnTo>
                    <a:pt x="15657" y="8204"/>
                  </a:lnTo>
                  <a:lnTo>
                    <a:pt x="14659" y="7580"/>
                  </a:lnTo>
                  <a:lnTo>
                    <a:pt x="13661" y="6987"/>
                  </a:lnTo>
                  <a:lnTo>
                    <a:pt x="12663" y="6395"/>
                  </a:lnTo>
                  <a:lnTo>
                    <a:pt x="11634" y="5864"/>
                  </a:lnTo>
                  <a:lnTo>
                    <a:pt x="10605" y="5334"/>
                  </a:lnTo>
                  <a:lnTo>
                    <a:pt x="9575" y="4835"/>
                  </a:lnTo>
                  <a:lnTo>
                    <a:pt x="8515" y="4367"/>
                  </a:lnTo>
                  <a:lnTo>
                    <a:pt x="7454" y="3931"/>
                  </a:lnTo>
                  <a:lnTo>
                    <a:pt x="6394" y="3525"/>
                  </a:lnTo>
                  <a:lnTo>
                    <a:pt x="5334" y="3182"/>
                  </a:lnTo>
                  <a:lnTo>
                    <a:pt x="4242" y="2870"/>
                  </a:lnTo>
                  <a:lnTo>
                    <a:pt x="3182" y="2590"/>
                  </a:lnTo>
                  <a:lnTo>
                    <a:pt x="2121" y="2371"/>
                  </a:lnTo>
                  <a:lnTo>
                    <a:pt x="1061" y="2184"/>
                  </a:lnTo>
                  <a:lnTo>
                    <a:pt x="0" y="2028"/>
                  </a:lnTo>
                  <a:lnTo>
                    <a:pt x="0" y="2496"/>
                  </a:lnTo>
                  <a:lnTo>
                    <a:pt x="32" y="2933"/>
                  </a:lnTo>
                  <a:lnTo>
                    <a:pt x="125" y="3338"/>
                  </a:lnTo>
                  <a:lnTo>
                    <a:pt x="281" y="3775"/>
                  </a:lnTo>
                  <a:lnTo>
                    <a:pt x="468" y="4118"/>
                  </a:lnTo>
                  <a:lnTo>
                    <a:pt x="655" y="4430"/>
                  </a:lnTo>
                  <a:lnTo>
                    <a:pt x="874" y="4742"/>
                  </a:lnTo>
                  <a:lnTo>
                    <a:pt x="1123" y="5054"/>
                  </a:lnTo>
                  <a:lnTo>
                    <a:pt x="1622" y="5646"/>
                  </a:lnTo>
                  <a:lnTo>
                    <a:pt x="2152" y="6239"/>
                  </a:lnTo>
                  <a:lnTo>
                    <a:pt x="3057" y="7143"/>
                  </a:lnTo>
                  <a:lnTo>
                    <a:pt x="3961" y="8048"/>
                  </a:lnTo>
                  <a:lnTo>
                    <a:pt x="4897" y="8890"/>
                  </a:lnTo>
                  <a:lnTo>
                    <a:pt x="5864" y="9732"/>
                  </a:lnTo>
                  <a:lnTo>
                    <a:pt x="6893" y="10512"/>
                  </a:lnTo>
                  <a:lnTo>
                    <a:pt x="7922" y="11260"/>
                  </a:lnTo>
                  <a:lnTo>
                    <a:pt x="8983" y="11977"/>
                  </a:lnTo>
                  <a:lnTo>
                    <a:pt x="10074" y="12632"/>
                  </a:lnTo>
                  <a:lnTo>
                    <a:pt x="11228" y="13225"/>
                  </a:lnTo>
                  <a:lnTo>
                    <a:pt x="11790" y="13474"/>
                  </a:lnTo>
                  <a:lnTo>
                    <a:pt x="12382" y="13724"/>
                  </a:lnTo>
                  <a:lnTo>
                    <a:pt x="12975" y="13973"/>
                  </a:lnTo>
                  <a:lnTo>
                    <a:pt x="13567" y="14192"/>
                  </a:lnTo>
                  <a:lnTo>
                    <a:pt x="14191" y="14379"/>
                  </a:lnTo>
                  <a:lnTo>
                    <a:pt x="14815" y="14566"/>
                  </a:lnTo>
                  <a:lnTo>
                    <a:pt x="15408" y="14722"/>
                  </a:lnTo>
                  <a:lnTo>
                    <a:pt x="16031" y="14847"/>
                  </a:lnTo>
                  <a:lnTo>
                    <a:pt x="16686" y="14971"/>
                  </a:lnTo>
                  <a:lnTo>
                    <a:pt x="17310" y="15065"/>
                  </a:lnTo>
                  <a:lnTo>
                    <a:pt x="17934" y="15127"/>
                  </a:lnTo>
                  <a:lnTo>
                    <a:pt x="18558" y="15159"/>
                  </a:lnTo>
                  <a:lnTo>
                    <a:pt x="19213" y="15190"/>
                  </a:lnTo>
                  <a:lnTo>
                    <a:pt x="19836" y="15159"/>
                  </a:lnTo>
                  <a:lnTo>
                    <a:pt x="20522" y="15190"/>
                  </a:lnTo>
                  <a:lnTo>
                    <a:pt x="21240" y="15159"/>
                  </a:lnTo>
                  <a:lnTo>
                    <a:pt x="21988" y="15127"/>
                  </a:lnTo>
                  <a:lnTo>
                    <a:pt x="22768" y="15065"/>
                  </a:lnTo>
                  <a:lnTo>
                    <a:pt x="23579" y="14971"/>
                  </a:lnTo>
                  <a:lnTo>
                    <a:pt x="24421" y="14847"/>
                  </a:lnTo>
                  <a:lnTo>
                    <a:pt x="25263" y="14722"/>
                  </a:lnTo>
                  <a:lnTo>
                    <a:pt x="26105" y="14566"/>
                  </a:lnTo>
                  <a:lnTo>
                    <a:pt x="26947" y="14379"/>
                  </a:lnTo>
                  <a:lnTo>
                    <a:pt x="27758" y="14192"/>
                  </a:lnTo>
                  <a:lnTo>
                    <a:pt x="28569" y="13973"/>
                  </a:lnTo>
                  <a:lnTo>
                    <a:pt x="29349" y="13724"/>
                  </a:lnTo>
                  <a:lnTo>
                    <a:pt x="30097" y="13474"/>
                  </a:lnTo>
                  <a:lnTo>
                    <a:pt x="30815" y="13225"/>
                  </a:lnTo>
                  <a:lnTo>
                    <a:pt x="31438" y="12913"/>
                  </a:lnTo>
                  <a:lnTo>
                    <a:pt x="32031" y="12632"/>
                  </a:lnTo>
                  <a:lnTo>
                    <a:pt x="33154" y="11977"/>
                  </a:lnTo>
                  <a:lnTo>
                    <a:pt x="34214" y="11260"/>
                  </a:lnTo>
                  <a:lnTo>
                    <a:pt x="35244" y="10512"/>
                  </a:lnTo>
                  <a:lnTo>
                    <a:pt x="36242" y="9732"/>
                  </a:lnTo>
                  <a:lnTo>
                    <a:pt x="37208" y="8890"/>
                  </a:lnTo>
                  <a:lnTo>
                    <a:pt x="38144" y="8048"/>
                  </a:lnTo>
                  <a:lnTo>
                    <a:pt x="39080" y="7143"/>
                  </a:lnTo>
                  <a:lnTo>
                    <a:pt x="39953" y="6239"/>
                  </a:lnTo>
                  <a:lnTo>
                    <a:pt x="40483" y="5646"/>
                  </a:lnTo>
                  <a:lnTo>
                    <a:pt x="40982" y="5054"/>
                  </a:lnTo>
                  <a:lnTo>
                    <a:pt x="41232" y="4742"/>
                  </a:lnTo>
                  <a:lnTo>
                    <a:pt x="41450" y="4430"/>
                  </a:lnTo>
                  <a:lnTo>
                    <a:pt x="41637" y="4118"/>
                  </a:lnTo>
                  <a:lnTo>
                    <a:pt x="41824" y="3775"/>
                  </a:lnTo>
                  <a:lnTo>
                    <a:pt x="41980" y="3401"/>
                  </a:lnTo>
                  <a:lnTo>
                    <a:pt x="42074" y="3026"/>
                  </a:lnTo>
                  <a:lnTo>
                    <a:pt x="42136" y="2621"/>
                  </a:lnTo>
                  <a:lnTo>
                    <a:pt x="42136" y="2247"/>
                  </a:lnTo>
                  <a:lnTo>
                    <a:pt x="42105" y="1841"/>
                  </a:lnTo>
                  <a:lnTo>
                    <a:pt x="42074" y="1436"/>
                  </a:lnTo>
                  <a:lnTo>
                    <a:pt x="41980" y="1061"/>
                  </a:lnTo>
                  <a:lnTo>
                    <a:pt x="41855" y="687"/>
                  </a:lnTo>
                  <a:lnTo>
                    <a:pt x="41762" y="500"/>
                  </a:lnTo>
                  <a:lnTo>
                    <a:pt x="41668" y="313"/>
                  </a:lnTo>
                  <a:lnTo>
                    <a:pt x="41512" y="157"/>
                  </a:lnTo>
                  <a:lnTo>
                    <a:pt x="41388" y="1"/>
                  </a:lnTo>
                  <a:close/>
                </a:path>
              </a:pathLst>
            </a:custGeom>
            <a:solidFill>
              <a:srgbClr val="2E52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6734;p75">
              <a:extLst>
                <a:ext uri="{FF2B5EF4-FFF2-40B4-BE49-F238E27FC236}">
                  <a16:creationId xmlns:a16="http://schemas.microsoft.com/office/drawing/2014/main" xmlns="" id="{5B1C9A76-2777-4E77-A921-5E93991D6F15}"/>
                </a:ext>
              </a:extLst>
            </p:cNvPr>
            <p:cNvSpPr/>
            <p:nvPr/>
          </p:nvSpPr>
          <p:spPr>
            <a:xfrm>
              <a:off x="1222900" y="2512050"/>
              <a:ext cx="135700" cy="232400"/>
            </a:xfrm>
            <a:custGeom>
              <a:avLst/>
              <a:gdLst/>
              <a:ahLst/>
              <a:cxnLst/>
              <a:rect l="l" t="t" r="r" b="b"/>
              <a:pathLst>
                <a:path w="5428" h="9296" extrusionOk="0">
                  <a:moveTo>
                    <a:pt x="998" y="1"/>
                  </a:moveTo>
                  <a:lnTo>
                    <a:pt x="842" y="3712"/>
                  </a:lnTo>
                  <a:lnTo>
                    <a:pt x="811" y="3868"/>
                  </a:lnTo>
                  <a:lnTo>
                    <a:pt x="780" y="4056"/>
                  </a:lnTo>
                  <a:lnTo>
                    <a:pt x="686" y="4336"/>
                  </a:lnTo>
                  <a:lnTo>
                    <a:pt x="499" y="4617"/>
                  </a:lnTo>
                  <a:lnTo>
                    <a:pt x="281" y="4866"/>
                  </a:lnTo>
                  <a:lnTo>
                    <a:pt x="156" y="4991"/>
                  </a:lnTo>
                  <a:lnTo>
                    <a:pt x="63" y="5147"/>
                  </a:lnTo>
                  <a:lnTo>
                    <a:pt x="31" y="5334"/>
                  </a:lnTo>
                  <a:lnTo>
                    <a:pt x="0" y="5553"/>
                  </a:lnTo>
                  <a:lnTo>
                    <a:pt x="31" y="5740"/>
                  </a:lnTo>
                  <a:lnTo>
                    <a:pt x="156" y="6020"/>
                  </a:lnTo>
                  <a:lnTo>
                    <a:pt x="468" y="6519"/>
                  </a:lnTo>
                  <a:lnTo>
                    <a:pt x="905" y="7206"/>
                  </a:lnTo>
                  <a:lnTo>
                    <a:pt x="1466" y="7954"/>
                  </a:lnTo>
                  <a:lnTo>
                    <a:pt x="1747" y="8297"/>
                  </a:lnTo>
                  <a:lnTo>
                    <a:pt x="2059" y="8609"/>
                  </a:lnTo>
                  <a:lnTo>
                    <a:pt x="2371" y="8890"/>
                  </a:lnTo>
                  <a:lnTo>
                    <a:pt x="2682" y="9108"/>
                  </a:lnTo>
                  <a:lnTo>
                    <a:pt x="2994" y="9233"/>
                  </a:lnTo>
                  <a:lnTo>
                    <a:pt x="3119" y="9295"/>
                  </a:lnTo>
                  <a:lnTo>
                    <a:pt x="3431" y="9295"/>
                  </a:lnTo>
                  <a:lnTo>
                    <a:pt x="3556" y="9264"/>
                  </a:lnTo>
                  <a:lnTo>
                    <a:pt x="3680" y="9202"/>
                  </a:lnTo>
                  <a:lnTo>
                    <a:pt x="3805" y="9139"/>
                  </a:lnTo>
                  <a:lnTo>
                    <a:pt x="3930" y="8952"/>
                  </a:lnTo>
                  <a:lnTo>
                    <a:pt x="4117" y="8578"/>
                  </a:lnTo>
                  <a:lnTo>
                    <a:pt x="4616" y="7517"/>
                  </a:lnTo>
                  <a:lnTo>
                    <a:pt x="5333" y="5864"/>
                  </a:lnTo>
                  <a:lnTo>
                    <a:pt x="5396" y="5646"/>
                  </a:lnTo>
                  <a:lnTo>
                    <a:pt x="5427" y="5428"/>
                  </a:lnTo>
                  <a:lnTo>
                    <a:pt x="5427" y="5209"/>
                  </a:lnTo>
                  <a:lnTo>
                    <a:pt x="5365" y="5022"/>
                  </a:lnTo>
                  <a:lnTo>
                    <a:pt x="5271" y="4929"/>
                  </a:lnTo>
                  <a:lnTo>
                    <a:pt x="5209" y="4835"/>
                  </a:lnTo>
                  <a:lnTo>
                    <a:pt x="4959" y="4617"/>
                  </a:lnTo>
                  <a:lnTo>
                    <a:pt x="4741" y="4367"/>
                  </a:lnTo>
                  <a:lnTo>
                    <a:pt x="4585" y="4118"/>
                  </a:lnTo>
                  <a:lnTo>
                    <a:pt x="4491" y="3806"/>
                  </a:lnTo>
                  <a:lnTo>
                    <a:pt x="4335" y="2902"/>
                  </a:lnTo>
                  <a:lnTo>
                    <a:pt x="4242" y="1966"/>
                  </a:lnTo>
                  <a:lnTo>
                    <a:pt x="4179" y="1061"/>
                  </a:lnTo>
                  <a:lnTo>
                    <a:pt x="4117" y="126"/>
                  </a:lnTo>
                  <a:lnTo>
                    <a:pt x="998" y="1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6735;p75">
              <a:extLst>
                <a:ext uri="{FF2B5EF4-FFF2-40B4-BE49-F238E27FC236}">
                  <a16:creationId xmlns:a16="http://schemas.microsoft.com/office/drawing/2014/main" xmlns="" id="{C39346C1-5D57-4815-8D21-3ACA1F69EF94}"/>
                </a:ext>
              </a:extLst>
            </p:cNvPr>
            <p:cNvSpPr/>
            <p:nvPr/>
          </p:nvSpPr>
          <p:spPr>
            <a:xfrm>
              <a:off x="1246275" y="2512050"/>
              <a:ext cx="83475" cy="64750"/>
            </a:xfrm>
            <a:custGeom>
              <a:avLst/>
              <a:gdLst/>
              <a:ahLst/>
              <a:cxnLst/>
              <a:rect l="l" t="t" r="r" b="b"/>
              <a:pathLst>
                <a:path w="3339" h="2590" extrusionOk="0">
                  <a:moveTo>
                    <a:pt x="63" y="1"/>
                  </a:moveTo>
                  <a:lnTo>
                    <a:pt x="1" y="1498"/>
                  </a:lnTo>
                  <a:lnTo>
                    <a:pt x="593" y="1903"/>
                  </a:lnTo>
                  <a:lnTo>
                    <a:pt x="905" y="2122"/>
                  </a:lnTo>
                  <a:lnTo>
                    <a:pt x="1248" y="2278"/>
                  </a:lnTo>
                  <a:lnTo>
                    <a:pt x="1591" y="2434"/>
                  </a:lnTo>
                  <a:lnTo>
                    <a:pt x="1935" y="2527"/>
                  </a:lnTo>
                  <a:lnTo>
                    <a:pt x="2278" y="2590"/>
                  </a:lnTo>
                  <a:lnTo>
                    <a:pt x="2621" y="2558"/>
                  </a:lnTo>
                  <a:lnTo>
                    <a:pt x="2808" y="2527"/>
                  </a:lnTo>
                  <a:lnTo>
                    <a:pt x="2995" y="2465"/>
                  </a:lnTo>
                  <a:lnTo>
                    <a:pt x="3338" y="2278"/>
                  </a:lnTo>
                  <a:lnTo>
                    <a:pt x="3244" y="1217"/>
                  </a:lnTo>
                  <a:lnTo>
                    <a:pt x="3182" y="126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FF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6736;p75">
              <a:extLst>
                <a:ext uri="{FF2B5EF4-FFF2-40B4-BE49-F238E27FC236}">
                  <a16:creationId xmlns:a16="http://schemas.microsoft.com/office/drawing/2014/main" xmlns="" id="{E1489A9E-935F-430F-9CBB-2052C769CFD2}"/>
                </a:ext>
              </a:extLst>
            </p:cNvPr>
            <p:cNvSpPr/>
            <p:nvPr/>
          </p:nvSpPr>
          <p:spPr>
            <a:xfrm>
              <a:off x="1167525" y="2393550"/>
              <a:ext cx="34350" cy="41350"/>
            </a:xfrm>
            <a:custGeom>
              <a:avLst/>
              <a:gdLst/>
              <a:ahLst/>
              <a:cxnLst/>
              <a:rect l="l" t="t" r="r" b="b"/>
              <a:pathLst>
                <a:path w="1374" h="1654" extrusionOk="0">
                  <a:moveTo>
                    <a:pt x="562" y="0"/>
                  </a:moveTo>
                  <a:lnTo>
                    <a:pt x="375" y="32"/>
                  </a:lnTo>
                  <a:lnTo>
                    <a:pt x="250" y="94"/>
                  </a:lnTo>
                  <a:lnTo>
                    <a:pt x="126" y="219"/>
                  </a:lnTo>
                  <a:lnTo>
                    <a:pt x="32" y="375"/>
                  </a:lnTo>
                  <a:lnTo>
                    <a:pt x="1" y="562"/>
                  </a:lnTo>
                  <a:lnTo>
                    <a:pt x="32" y="749"/>
                  </a:lnTo>
                  <a:lnTo>
                    <a:pt x="94" y="936"/>
                  </a:lnTo>
                  <a:lnTo>
                    <a:pt x="157" y="1092"/>
                  </a:lnTo>
                  <a:lnTo>
                    <a:pt x="282" y="1217"/>
                  </a:lnTo>
                  <a:lnTo>
                    <a:pt x="406" y="1341"/>
                  </a:lnTo>
                  <a:lnTo>
                    <a:pt x="531" y="1466"/>
                  </a:lnTo>
                  <a:lnTo>
                    <a:pt x="687" y="1529"/>
                  </a:lnTo>
                  <a:lnTo>
                    <a:pt x="843" y="1591"/>
                  </a:lnTo>
                  <a:lnTo>
                    <a:pt x="999" y="1653"/>
                  </a:lnTo>
                  <a:lnTo>
                    <a:pt x="1186" y="1653"/>
                  </a:lnTo>
                  <a:lnTo>
                    <a:pt x="1373" y="187"/>
                  </a:lnTo>
                  <a:lnTo>
                    <a:pt x="1061" y="63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FF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6737;p75">
              <a:extLst>
                <a:ext uri="{FF2B5EF4-FFF2-40B4-BE49-F238E27FC236}">
                  <a16:creationId xmlns:a16="http://schemas.microsoft.com/office/drawing/2014/main" xmlns="" id="{ADA8D7A8-1444-4902-AB9F-5D17BE2F1132}"/>
                </a:ext>
              </a:extLst>
            </p:cNvPr>
            <p:cNvSpPr/>
            <p:nvPr/>
          </p:nvSpPr>
          <p:spPr>
            <a:xfrm>
              <a:off x="1378050" y="2393550"/>
              <a:ext cx="34350" cy="41350"/>
            </a:xfrm>
            <a:custGeom>
              <a:avLst/>
              <a:gdLst/>
              <a:ahLst/>
              <a:cxnLst/>
              <a:rect l="l" t="t" r="r" b="b"/>
              <a:pathLst>
                <a:path w="1374" h="1654" extrusionOk="0">
                  <a:moveTo>
                    <a:pt x="469" y="0"/>
                  </a:moveTo>
                  <a:lnTo>
                    <a:pt x="313" y="63"/>
                  </a:lnTo>
                  <a:lnTo>
                    <a:pt x="1" y="187"/>
                  </a:lnTo>
                  <a:lnTo>
                    <a:pt x="188" y="1653"/>
                  </a:lnTo>
                  <a:lnTo>
                    <a:pt x="344" y="1653"/>
                  </a:lnTo>
                  <a:lnTo>
                    <a:pt x="531" y="1591"/>
                  </a:lnTo>
                  <a:lnTo>
                    <a:pt x="687" y="1529"/>
                  </a:lnTo>
                  <a:lnTo>
                    <a:pt x="843" y="1466"/>
                  </a:lnTo>
                  <a:lnTo>
                    <a:pt x="968" y="1341"/>
                  </a:lnTo>
                  <a:lnTo>
                    <a:pt x="1092" y="1217"/>
                  </a:lnTo>
                  <a:lnTo>
                    <a:pt x="1186" y="1092"/>
                  </a:lnTo>
                  <a:lnTo>
                    <a:pt x="1279" y="936"/>
                  </a:lnTo>
                  <a:lnTo>
                    <a:pt x="1342" y="749"/>
                  </a:lnTo>
                  <a:lnTo>
                    <a:pt x="1373" y="562"/>
                  </a:lnTo>
                  <a:lnTo>
                    <a:pt x="1342" y="375"/>
                  </a:lnTo>
                  <a:lnTo>
                    <a:pt x="1248" y="219"/>
                  </a:lnTo>
                  <a:lnTo>
                    <a:pt x="1124" y="94"/>
                  </a:lnTo>
                  <a:lnTo>
                    <a:pt x="968" y="32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FF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6738;p75">
              <a:extLst>
                <a:ext uri="{FF2B5EF4-FFF2-40B4-BE49-F238E27FC236}">
                  <a16:creationId xmlns:a16="http://schemas.microsoft.com/office/drawing/2014/main" xmlns="" id="{E1836CD9-B457-48A3-9EAB-582D9FAAC39A}"/>
                </a:ext>
              </a:extLst>
            </p:cNvPr>
            <p:cNvSpPr/>
            <p:nvPr/>
          </p:nvSpPr>
          <p:spPr>
            <a:xfrm>
              <a:off x="1185475" y="2253975"/>
              <a:ext cx="212875" cy="287750"/>
            </a:xfrm>
            <a:custGeom>
              <a:avLst/>
              <a:gdLst/>
              <a:ahLst/>
              <a:cxnLst/>
              <a:rect l="l" t="t" r="r" b="b"/>
              <a:pathLst>
                <a:path w="8515" h="11510" extrusionOk="0">
                  <a:moveTo>
                    <a:pt x="4273" y="1"/>
                  </a:moveTo>
                  <a:lnTo>
                    <a:pt x="3836" y="32"/>
                  </a:lnTo>
                  <a:lnTo>
                    <a:pt x="3400" y="94"/>
                  </a:lnTo>
                  <a:lnTo>
                    <a:pt x="2994" y="188"/>
                  </a:lnTo>
                  <a:lnTo>
                    <a:pt x="2589" y="312"/>
                  </a:lnTo>
                  <a:lnTo>
                    <a:pt x="2215" y="500"/>
                  </a:lnTo>
                  <a:lnTo>
                    <a:pt x="1871" y="718"/>
                  </a:lnTo>
                  <a:lnTo>
                    <a:pt x="1560" y="936"/>
                  </a:lnTo>
                  <a:lnTo>
                    <a:pt x="1248" y="1217"/>
                  </a:lnTo>
                  <a:lnTo>
                    <a:pt x="967" y="1529"/>
                  </a:lnTo>
                  <a:lnTo>
                    <a:pt x="717" y="1841"/>
                  </a:lnTo>
                  <a:lnTo>
                    <a:pt x="499" y="2215"/>
                  </a:lnTo>
                  <a:lnTo>
                    <a:pt x="343" y="2589"/>
                  </a:lnTo>
                  <a:lnTo>
                    <a:pt x="187" y="2995"/>
                  </a:lnTo>
                  <a:lnTo>
                    <a:pt x="94" y="3431"/>
                  </a:lnTo>
                  <a:lnTo>
                    <a:pt x="31" y="3868"/>
                  </a:lnTo>
                  <a:lnTo>
                    <a:pt x="0" y="4336"/>
                  </a:lnTo>
                  <a:lnTo>
                    <a:pt x="374" y="6769"/>
                  </a:lnTo>
                  <a:lnTo>
                    <a:pt x="530" y="8078"/>
                  </a:lnTo>
                  <a:lnTo>
                    <a:pt x="624" y="8453"/>
                  </a:lnTo>
                  <a:lnTo>
                    <a:pt x="717" y="8827"/>
                  </a:lnTo>
                  <a:lnTo>
                    <a:pt x="905" y="9201"/>
                  </a:lnTo>
                  <a:lnTo>
                    <a:pt x="1092" y="9513"/>
                  </a:lnTo>
                  <a:lnTo>
                    <a:pt x="1310" y="9825"/>
                  </a:lnTo>
                  <a:lnTo>
                    <a:pt x="1560" y="10106"/>
                  </a:lnTo>
                  <a:lnTo>
                    <a:pt x="1809" y="10386"/>
                  </a:lnTo>
                  <a:lnTo>
                    <a:pt x="2090" y="10605"/>
                  </a:lnTo>
                  <a:lnTo>
                    <a:pt x="2370" y="10823"/>
                  </a:lnTo>
                  <a:lnTo>
                    <a:pt x="2682" y="11010"/>
                  </a:lnTo>
                  <a:lnTo>
                    <a:pt x="2963" y="11166"/>
                  </a:lnTo>
                  <a:lnTo>
                    <a:pt x="3244" y="11291"/>
                  </a:lnTo>
                  <a:lnTo>
                    <a:pt x="3524" y="11384"/>
                  </a:lnTo>
                  <a:lnTo>
                    <a:pt x="3805" y="11478"/>
                  </a:lnTo>
                  <a:lnTo>
                    <a:pt x="4023" y="11509"/>
                  </a:lnTo>
                  <a:lnTo>
                    <a:pt x="4273" y="11509"/>
                  </a:lnTo>
                  <a:lnTo>
                    <a:pt x="4523" y="11478"/>
                  </a:lnTo>
                  <a:lnTo>
                    <a:pt x="4803" y="11416"/>
                  </a:lnTo>
                  <a:lnTo>
                    <a:pt x="5115" y="11353"/>
                  </a:lnTo>
                  <a:lnTo>
                    <a:pt x="5396" y="11228"/>
                  </a:lnTo>
                  <a:lnTo>
                    <a:pt x="5708" y="11104"/>
                  </a:lnTo>
                  <a:lnTo>
                    <a:pt x="5988" y="10917"/>
                  </a:lnTo>
                  <a:lnTo>
                    <a:pt x="6300" y="10729"/>
                  </a:lnTo>
                  <a:lnTo>
                    <a:pt x="6581" y="10511"/>
                  </a:lnTo>
                  <a:lnTo>
                    <a:pt x="6830" y="10262"/>
                  </a:lnTo>
                  <a:lnTo>
                    <a:pt x="7080" y="9981"/>
                  </a:lnTo>
                  <a:lnTo>
                    <a:pt x="7298" y="9700"/>
                  </a:lnTo>
                  <a:lnTo>
                    <a:pt x="7517" y="9357"/>
                  </a:lnTo>
                  <a:lnTo>
                    <a:pt x="7673" y="9014"/>
                  </a:lnTo>
                  <a:lnTo>
                    <a:pt x="7797" y="8671"/>
                  </a:lnTo>
                  <a:lnTo>
                    <a:pt x="7891" y="8266"/>
                  </a:lnTo>
                  <a:lnTo>
                    <a:pt x="7953" y="7860"/>
                  </a:lnTo>
                  <a:lnTo>
                    <a:pt x="7984" y="7423"/>
                  </a:lnTo>
                  <a:lnTo>
                    <a:pt x="8515" y="4336"/>
                  </a:lnTo>
                  <a:lnTo>
                    <a:pt x="8515" y="4117"/>
                  </a:lnTo>
                  <a:lnTo>
                    <a:pt x="8483" y="3930"/>
                  </a:lnTo>
                  <a:lnTo>
                    <a:pt x="8421" y="3743"/>
                  </a:lnTo>
                  <a:lnTo>
                    <a:pt x="8359" y="3587"/>
                  </a:lnTo>
                  <a:lnTo>
                    <a:pt x="8265" y="3463"/>
                  </a:lnTo>
                  <a:lnTo>
                    <a:pt x="8140" y="3338"/>
                  </a:lnTo>
                  <a:lnTo>
                    <a:pt x="7891" y="3119"/>
                  </a:lnTo>
                  <a:lnTo>
                    <a:pt x="7579" y="2964"/>
                  </a:lnTo>
                  <a:lnTo>
                    <a:pt x="7236" y="2808"/>
                  </a:lnTo>
                  <a:lnTo>
                    <a:pt x="6487" y="2558"/>
                  </a:lnTo>
                  <a:lnTo>
                    <a:pt x="6113" y="2402"/>
                  </a:lnTo>
                  <a:lnTo>
                    <a:pt x="5739" y="2246"/>
                  </a:lnTo>
                  <a:lnTo>
                    <a:pt x="5396" y="2059"/>
                  </a:lnTo>
                  <a:lnTo>
                    <a:pt x="5053" y="1778"/>
                  </a:lnTo>
                  <a:lnTo>
                    <a:pt x="4897" y="1654"/>
                  </a:lnTo>
                  <a:lnTo>
                    <a:pt x="4772" y="1466"/>
                  </a:lnTo>
                  <a:lnTo>
                    <a:pt x="4647" y="1279"/>
                  </a:lnTo>
                  <a:lnTo>
                    <a:pt x="4523" y="1061"/>
                  </a:lnTo>
                  <a:lnTo>
                    <a:pt x="4429" y="843"/>
                  </a:lnTo>
                  <a:lnTo>
                    <a:pt x="4367" y="593"/>
                  </a:lnTo>
                  <a:lnTo>
                    <a:pt x="4304" y="312"/>
                  </a:lnTo>
                  <a:lnTo>
                    <a:pt x="4273" y="1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6739;p75">
              <a:extLst>
                <a:ext uri="{FF2B5EF4-FFF2-40B4-BE49-F238E27FC236}">
                  <a16:creationId xmlns:a16="http://schemas.microsoft.com/office/drawing/2014/main" xmlns="" id="{70CA0642-19DD-407E-881F-B830DE7F9309}"/>
                </a:ext>
              </a:extLst>
            </p:cNvPr>
            <p:cNvSpPr/>
            <p:nvPr/>
          </p:nvSpPr>
          <p:spPr>
            <a:xfrm>
              <a:off x="1268125" y="2493350"/>
              <a:ext cx="43675" cy="6250"/>
            </a:xfrm>
            <a:custGeom>
              <a:avLst/>
              <a:gdLst/>
              <a:ahLst/>
              <a:cxnLst/>
              <a:rect l="l" t="t" r="r" b="b"/>
              <a:pathLst>
                <a:path w="1747" h="250" extrusionOk="0">
                  <a:moveTo>
                    <a:pt x="31" y="0"/>
                  </a:moveTo>
                  <a:lnTo>
                    <a:pt x="0" y="63"/>
                  </a:lnTo>
                  <a:lnTo>
                    <a:pt x="0" y="125"/>
                  </a:lnTo>
                  <a:lnTo>
                    <a:pt x="63" y="156"/>
                  </a:lnTo>
                  <a:lnTo>
                    <a:pt x="468" y="219"/>
                  </a:lnTo>
                  <a:lnTo>
                    <a:pt x="873" y="250"/>
                  </a:lnTo>
                  <a:lnTo>
                    <a:pt x="1279" y="219"/>
                  </a:lnTo>
                  <a:lnTo>
                    <a:pt x="1716" y="156"/>
                  </a:lnTo>
                  <a:lnTo>
                    <a:pt x="1747" y="94"/>
                  </a:lnTo>
                  <a:lnTo>
                    <a:pt x="1747" y="63"/>
                  </a:lnTo>
                  <a:lnTo>
                    <a:pt x="1716" y="0"/>
                  </a:lnTo>
                  <a:lnTo>
                    <a:pt x="1684" y="0"/>
                  </a:lnTo>
                  <a:lnTo>
                    <a:pt x="1279" y="63"/>
                  </a:lnTo>
                  <a:lnTo>
                    <a:pt x="873" y="94"/>
                  </a:lnTo>
                  <a:lnTo>
                    <a:pt x="499" y="94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FF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6740;p75">
              <a:extLst>
                <a:ext uri="{FF2B5EF4-FFF2-40B4-BE49-F238E27FC236}">
                  <a16:creationId xmlns:a16="http://schemas.microsoft.com/office/drawing/2014/main" xmlns="" id="{639E9D9C-7857-4C8F-B1F7-02AD6AF0FB13}"/>
                </a:ext>
              </a:extLst>
            </p:cNvPr>
            <p:cNvSpPr/>
            <p:nvPr/>
          </p:nvSpPr>
          <p:spPr>
            <a:xfrm>
              <a:off x="1213525" y="2388875"/>
              <a:ext cx="43700" cy="7825"/>
            </a:xfrm>
            <a:custGeom>
              <a:avLst/>
              <a:gdLst/>
              <a:ahLst/>
              <a:cxnLst/>
              <a:rect l="l" t="t" r="r" b="b"/>
              <a:pathLst>
                <a:path w="1748" h="313" extrusionOk="0">
                  <a:moveTo>
                    <a:pt x="32" y="0"/>
                  </a:moveTo>
                  <a:lnTo>
                    <a:pt x="1" y="63"/>
                  </a:lnTo>
                  <a:lnTo>
                    <a:pt x="1" y="125"/>
                  </a:lnTo>
                  <a:lnTo>
                    <a:pt x="63" y="156"/>
                  </a:lnTo>
                  <a:lnTo>
                    <a:pt x="250" y="219"/>
                  </a:lnTo>
                  <a:lnTo>
                    <a:pt x="469" y="281"/>
                  </a:lnTo>
                  <a:lnTo>
                    <a:pt x="874" y="312"/>
                  </a:lnTo>
                  <a:lnTo>
                    <a:pt x="1061" y="312"/>
                  </a:lnTo>
                  <a:lnTo>
                    <a:pt x="1280" y="281"/>
                  </a:lnTo>
                  <a:lnTo>
                    <a:pt x="1498" y="250"/>
                  </a:lnTo>
                  <a:lnTo>
                    <a:pt x="1685" y="187"/>
                  </a:lnTo>
                  <a:lnTo>
                    <a:pt x="1716" y="156"/>
                  </a:lnTo>
                  <a:lnTo>
                    <a:pt x="1748" y="94"/>
                  </a:lnTo>
                  <a:lnTo>
                    <a:pt x="1716" y="31"/>
                  </a:lnTo>
                  <a:lnTo>
                    <a:pt x="1654" y="31"/>
                  </a:lnTo>
                  <a:lnTo>
                    <a:pt x="1280" y="125"/>
                  </a:lnTo>
                  <a:lnTo>
                    <a:pt x="874" y="156"/>
                  </a:lnTo>
                  <a:lnTo>
                    <a:pt x="500" y="125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6741;p75">
              <a:extLst>
                <a:ext uri="{FF2B5EF4-FFF2-40B4-BE49-F238E27FC236}">
                  <a16:creationId xmlns:a16="http://schemas.microsoft.com/office/drawing/2014/main" xmlns="" id="{356A6714-375A-4B9C-B390-4C06688C4258}"/>
                </a:ext>
              </a:extLst>
            </p:cNvPr>
            <p:cNvSpPr/>
            <p:nvPr/>
          </p:nvSpPr>
          <p:spPr>
            <a:xfrm>
              <a:off x="1328925" y="2388875"/>
              <a:ext cx="43700" cy="7825"/>
            </a:xfrm>
            <a:custGeom>
              <a:avLst/>
              <a:gdLst/>
              <a:ahLst/>
              <a:cxnLst/>
              <a:rect l="l" t="t" r="r" b="b"/>
              <a:pathLst>
                <a:path w="1748" h="313" extrusionOk="0">
                  <a:moveTo>
                    <a:pt x="63" y="0"/>
                  </a:moveTo>
                  <a:lnTo>
                    <a:pt x="1" y="63"/>
                  </a:lnTo>
                  <a:lnTo>
                    <a:pt x="1" y="125"/>
                  </a:lnTo>
                  <a:lnTo>
                    <a:pt x="63" y="156"/>
                  </a:lnTo>
                  <a:lnTo>
                    <a:pt x="250" y="219"/>
                  </a:lnTo>
                  <a:lnTo>
                    <a:pt x="469" y="281"/>
                  </a:lnTo>
                  <a:lnTo>
                    <a:pt x="874" y="312"/>
                  </a:lnTo>
                  <a:lnTo>
                    <a:pt x="1061" y="312"/>
                  </a:lnTo>
                  <a:lnTo>
                    <a:pt x="1280" y="281"/>
                  </a:lnTo>
                  <a:lnTo>
                    <a:pt x="1498" y="250"/>
                  </a:lnTo>
                  <a:lnTo>
                    <a:pt x="1685" y="187"/>
                  </a:lnTo>
                  <a:lnTo>
                    <a:pt x="1716" y="156"/>
                  </a:lnTo>
                  <a:lnTo>
                    <a:pt x="1747" y="94"/>
                  </a:lnTo>
                  <a:lnTo>
                    <a:pt x="1716" y="31"/>
                  </a:lnTo>
                  <a:lnTo>
                    <a:pt x="1654" y="31"/>
                  </a:lnTo>
                  <a:lnTo>
                    <a:pt x="1280" y="125"/>
                  </a:lnTo>
                  <a:lnTo>
                    <a:pt x="874" y="156"/>
                  </a:lnTo>
                  <a:lnTo>
                    <a:pt x="500" y="125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6742;p75">
              <a:extLst>
                <a:ext uri="{FF2B5EF4-FFF2-40B4-BE49-F238E27FC236}">
                  <a16:creationId xmlns:a16="http://schemas.microsoft.com/office/drawing/2014/main" xmlns="" id="{B53B6110-36F0-4B8E-80AC-36E1778D5293}"/>
                </a:ext>
              </a:extLst>
            </p:cNvPr>
            <p:cNvSpPr/>
            <p:nvPr/>
          </p:nvSpPr>
          <p:spPr>
            <a:xfrm>
              <a:off x="1199500" y="3273050"/>
              <a:ext cx="672150" cy="545050"/>
            </a:xfrm>
            <a:custGeom>
              <a:avLst/>
              <a:gdLst/>
              <a:ahLst/>
              <a:cxnLst/>
              <a:rect l="l" t="t" r="r" b="b"/>
              <a:pathLst>
                <a:path w="26886" h="21802" extrusionOk="0">
                  <a:moveTo>
                    <a:pt x="22612" y="1"/>
                  </a:moveTo>
                  <a:lnTo>
                    <a:pt x="22113" y="63"/>
                  </a:lnTo>
                  <a:lnTo>
                    <a:pt x="21614" y="157"/>
                  </a:lnTo>
                  <a:lnTo>
                    <a:pt x="21146" y="344"/>
                  </a:lnTo>
                  <a:lnTo>
                    <a:pt x="20679" y="594"/>
                  </a:lnTo>
                  <a:lnTo>
                    <a:pt x="20242" y="905"/>
                  </a:lnTo>
                  <a:lnTo>
                    <a:pt x="17840" y="2902"/>
                  </a:lnTo>
                  <a:lnTo>
                    <a:pt x="15314" y="5022"/>
                  </a:lnTo>
                  <a:lnTo>
                    <a:pt x="10106" y="9482"/>
                  </a:lnTo>
                  <a:lnTo>
                    <a:pt x="4928" y="13942"/>
                  </a:lnTo>
                  <a:lnTo>
                    <a:pt x="2402" y="16094"/>
                  </a:lnTo>
                  <a:lnTo>
                    <a:pt x="1" y="18090"/>
                  </a:lnTo>
                  <a:lnTo>
                    <a:pt x="531" y="19213"/>
                  </a:lnTo>
                  <a:lnTo>
                    <a:pt x="843" y="19962"/>
                  </a:lnTo>
                  <a:lnTo>
                    <a:pt x="1123" y="20679"/>
                  </a:lnTo>
                  <a:lnTo>
                    <a:pt x="1654" y="21802"/>
                  </a:lnTo>
                  <a:lnTo>
                    <a:pt x="4398" y="20773"/>
                  </a:lnTo>
                  <a:lnTo>
                    <a:pt x="7236" y="19650"/>
                  </a:lnTo>
                  <a:lnTo>
                    <a:pt x="8671" y="19057"/>
                  </a:lnTo>
                  <a:lnTo>
                    <a:pt x="10106" y="18433"/>
                  </a:lnTo>
                  <a:lnTo>
                    <a:pt x="11540" y="17747"/>
                  </a:lnTo>
                  <a:lnTo>
                    <a:pt x="12975" y="17061"/>
                  </a:lnTo>
                  <a:lnTo>
                    <a:pt x="14378" y="16344"/>
                  </a:lnTo>
                  <a:lnTo>
                    <a:pt x="15782" y="15595"/>
                  </a:lnTo>
                  <a:lnTo>
                    <a:pt x="17123" y="14847"/>
                  </a:lnTo>
                  <a:lnTo>
                    <a:pt x="18464" y="14036"/>
                  </a:lnTo>
                  <a:lnTo>
                    <a:pt x="19743" y="13194"/>
                  </a:lnTo>
                  <a:lnTo>
                    <a:pt x="20959" y="12320"/>
                  </a:lnTo>
                  <a:lnTo>
                    <a:pt x="22113" y="11416"/>
                  </a:lnTo>
                  <a:lnTo>
                    <a:pt x="23205" y="10480"/>
                  </a:lnTo>
                  <a:lnTo>
                    <a:pt x="23953" y="9794"/>
                  </a:lnTo>
                  <a:lnTo>
                    <a:pt x="24702" y="9077"/>
                  </a:lnTo>
                  <a:lnTo>
                    <a:pt x="25045" y="8671"/>
                  </a:lnTo>
                  <a:lnTo>
                    <a:pt x="25357" y="8297"/>
                  </a:lnTo>
                  <a:lnTo>
                    <a:pt x="25669" y="7892"/>
                  </a:lnTo>
                  <a:lnTo>
                    <a:pt x="25949" y="7455"/>
                  </a:lnTo>
                  <a:lnTo>
                    <a:pt x="26199" y="6987"/>
                  </a:lnTo>
                  <a:lnTo>
                    <a:pt x="26417" y="6519"/>
                  </a:lnTo>
                  <a:lnTo>
                    <a:pt x="26604" y="6052"/>
                  </a:lnTo>
                  <a:lnTo>
                    <a:pt x="26760" y="5553"/>
                  </a:lnTo>
                  <a:lnTo>
                    <a:pt x="26854" y="5054"/>
                  </a:lnTo>
                  <a:lnTo>
                    <a:pt x="26885" y="4555"/>
                  </a:lnTo>
                  <a:lnTo>
                    <a:pt x="26885" y="4024"/>
                  </a:lnTo>
                  <a:lnTo>
                    <a:pt x="26823" y="3525"/>
                  </a:lnTo>
                  <a:lnTo>
                    <a:pt x="26698" y="2995"/>
                  </a:lnTo>
                  <a:lnTo>
                    <a:pt x="26480" y="2496"/>
                  </a:lnTo>
                  <a:lnTo>
                    <a:pt x="26230" y="2028"/>
                  </a:lnTo>
                  <a:lnTo>
                    <a:pt x="25918" y="1560"/>
                  </a:lnTo>
                  <a:lnTo>
                    <a:pt x="25544" y="1186"/>
                  </a:lnTo>
                  <a:lnTo>
                    <a:pt x="25107" y="812"/>
                  </a:lnTo>
                  <a:lnTo>
                    <a:pt x="24640" y="531"/>
                  </a:lnTo>
                  <a:lnTo>
                    <a:pt x="24172" y="313"/>
                  </a:lnTo>
                  <a:lnTo>
                    <a:pt x="23642" y="126"/>
                  </a:lnTo>
                  <a:lnTo>
                    <a:pt x="23142" y="32"/>
                  </a:lnTo>
                  <a:lnTo>
                    <a:pt x="22612" y="1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6743;p75">
              <a:extLst>
                <a:ext uri="{FF2B5EF4-FFF2-40B4-BE49-F238E27FC236}">
                  <a16:creationId xmlns:a16="http://schemas.microsoft.com/office/drawing/2014/main" xmlns="" id="{A2F4B11E-A573-441E-9686-8854560AFE1A}"/>
                </a:ext>
              </a:extLst>
            </p:cNvPr>
            <p:cNvSpPr/>
            <p:nvPr/>
          </p:nvSpPr>
          <p:spPr>
            <a:xfrm>
              <a:off x="1199500" y="3615350"/>
              <a:ext cx="322825" cy="202750"/>
            </a:xfrm>
            <a:custGeom>
              <a:avLst/>
              <a:gdLst/>
              <a:ahLst/>
              <a:cxnLst/>
              <a:rect l="l" t="t" r="r" b="b"/>
              <a:pathLst>
                <a:path w="12913" h="8110" extrusionOk="0">
                  <a:moveTo>
                    <a:pt x="5240" y="1"/>
                  </a:moveTo>
                  <a:lnTo>
                    <a:pt x="2558" y="2278"/>
                  </a:lnTo>
                  <a:lnTo>
                    <a:pt x="1" y="4398"/>
                  </a:lnTo>
                  <a:lnTo>
                    <a:pt x="531" y="5521"/>
                  </a:lnTo>
                  <a:lnTo>
                    <a:pt x="843" y="6270"/>
                  </a:lnTo>
                  <a:lnTo>
                    <a:pt x="1123" y="6987"/>
                  </a:lnTo>
                  <a:lnTo>
                    <a:pt x="1654" y="8110"/>
                  </a:lnTo>
                  <a:lnTo>
                    <a:pt x="4367" y="7112"/>
                  </a:lnTo>
                  <a:lnTo>
                    <a:pt x="7205" y="5989"/>
                  </a:lnTo>
                  <a:lnTo>
                    <a:pt x="8640" y="5365"/>
                  </a:lnTo>
                  <a:lnTo>
                    <a:pt x="10074" y="4741"/>
                  </a:lnTo>
                  <a:lnTo>
                    <a:pt x="11509" y="4086"/>
                  </a:lnTo>
                  <a:lnTo>
                    <a:pt x="12913" y="3400"/>
                  </a:lnTo>
                  <a:lnTo>
                    <a:pt x="11883" y="3213"/>
                  </a:lnTo>
                  <a:lnTo>
                    <a:pt x="10854" y="2964"/>
                  </a:lnTo>
                  <a:lnTo>
                    <a:pt x="9856" y="2621"/>
                  </a:lnTo>
                  <a:lnTo>
                    <a:pt x="8858" y="2246"/>
                  </a:lnTo>
                  <a:lnTo>
                    <a:pt x="8390" y="2028"/>
                  </a:lnTo>
                  <a:lnTo>
                    <a:pt x="7891" y="1810"/>
                  </a:lnTo>
                  <a:lnTo>
                    <a:pt x="7423" y="1560"/>
                  </a:lnTo>
                  <a:lnTo>
                    <a:pt x="6987" y="1279"/>
                  </a:lnTo>
                  <a:lnTo>
                    <a:pt x="6519" y="999"/>
                  </a:lnTo>
                  <a:lnTo>
                    <a:pt x="6082" y="687"/>
                  </a:lnTo>
                  <a:lnTo>
                    <a:pt x="5646" y="344"/>
                  </a:lnTo>
                  <a:lnTo>
                    <a:pt x="5240" y="1"/>
                  </a:lnTo>
                  <a:close/>
                </a:path>
              </a:pathLst>
            </a:custGeom>
            <a:solidFill>
              <a:srgbClr val="FF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6744;p75">
              <a:extLst>
                <a:ext uri="{FF2B5EF4-FFF2-40B4-BE49-F238E27FC236}">
                  <a16:creationId xmlns:a16="http://schemas.microsoft.com/office/drawing/2014/main" xmlns="" id="{3C6D1681-5364-490D-B358-92ACFE22B0BB}"/>
                </a:ext>
              </a:extLst>
            </p:cNvPr>
            <p:cNvSpPr/>
            <p:nvPr/>
          </p:nvSpPr>
          <p:spPr>
            <a:xfrm>
              <a:off x="1330500" y="3273050"/>
              <a:ext cx="541150" cy="427325"/>
            </a:xfrm>
            <a:custGeom>
              <a:avLst/>
              <a:gdLst/>
              <a:ahLst/>
              <a:cxnLst/>
              <a:rect l="l" t="t" r="r" b="b"/>
              <a:pathLst>
                <a:path w="21646" h="17093" extrusionOk="0">
                  <a:moveTo>
                    <a:pt x="17372" y="1"/>
                  </a:moveTo>
                  <a:lnTo>
                    <a:pt x="16873" y="63"/>
                  </a:lnTo>
                  <a:lnTo>
                    <a:pt x="16374" y="157"/>
                  </a:lnTo>
                  <a:lnTo>
                    <a:pt x="15906" y="344"/>
                  </a:lnTo>
                  <a:lnTo>
                    <a:pt x="15439" y="594"/>
                  </a:lnTo>
                  <a:lnTo>
                    <a:pt x="15002" y="905"/>
                  </a:lnTo>
                  <a:lnTo>
                    <a:pt x="11415" y="3900"/>
                  </a:lnTo>
                  <a:lnTo>
                    <a:pt x="7641" y="7112"/>
                  </a:lnTo>
                  <a:lnTo>
                    <a:pt x="0" y="13693"/>
                  </a:lnTo>
                  <a:lnTo>
                    <a:pt x="406" y="14036"/>
                  </a:lnTo>
                  <a:lnTo>
                    <a:pt x="842" y="14379"/>
                  </a:lnTo>
                  <a:lnTo>
                    <a:pt x="1279" y="14691"/>
                  </a:lnTo>
                  <a:lnTo>
                    <a:pt x="1747" y="14971"/>
                  </a:lnTo>
                  <a:lnTo>
                    <a:pt x="2183" y="15252"/>
                  </a:lnTo>
                  <a:lnTo>
                    <a:pt x="2651" y="15502"/>
                  </a:lnTo>
                  <a:lnTo>
                    <a:pt x="3150" y="15720"/>
                  </a:lnTo>
                  <a:lnTo>
                    <a:pt x="3618" y="15938"/>
                  </a:lnTo>
                  <a:lnTo>
                    <a:pt x="4616" y="16313"/>
                  </a:lnTo>
                  <a:lnTo>
                    <a:pt x="5614" y="16656"/>
                  </a:lnTo>
                  <a:lnTo>
                    <a:pt x="6643" y="16905"/>
                  </a:lnTo>
                  <a:lnTo>
                    <a:pt x="7673" y="17092"/>
                  </a:lnTo>
                  <a:lnTo>
                    <a:pt x="9107" y="16375"/>
                  </a:lnTo>
                  <a:lnTo>
                    <a:pt x="10511" y="15626"/>
                  </a:lnTo>
                  <a:lnTo>
                    <a:pt x="11852" y="14847"/>
                  </a:lnTo>
                  <a:lnTo>
                    <a:pt x="13193" y="14036"/>
                  </a:lnTo>
                  <a:lnTo>
                    <a:pt x="14472" y="13194"/>
                  </a:lnTo>
                  <a:lnTo>
                    <a:pt x="15688" y="12320"/>
                  </a:lnTo>
                  <a:lnTo>
                    <a:pt x="16873" y="11416"/>
                  </a:lnTo>
                  <a:lnTo>
                    <a:pt x="17965" y="10480"/>
                  </a:lnTo>
                  <a:lnTo>
                    <a:pt x="18713" y="9794"/>
                  </a:lnTo>
                  <a:lnTo>
                    <a:pt x="19462" y="9077"/>
                  </a:lnTo>
                  <a:lnTo>
                    <a:pt x="19805" y="8671"/>
                  </a:lnTo>
                  <a:lnTo>
                    <a:pt x="20117" y="8297"/>
                  </a:lnTo>
                  <a:lnTo>
                    <a:pt x="20429" y="7892"/>
                  </a:lnTo>
                  <a:lnTo>
                    <a:pt x="20709" y="7455"/>
                  </a:lnTo>
                  <a:lnTo>
                    <a:pt x="20959" y="6987"/>
                  </a:lnTo>
                  <a:lnTo>
                    <a:pt x="21177" y="6519"/>
                  </a:lnTo>
                  <a:lnTo>
                    <a:pt x="21364" y="6052"/>
                  </a:lnTo>
                  <a:lnTo>
                    <a:pt x="21520" y="5553"/>
                  </a:lnTo>
                  <a:lnTo>
                    <a:pt x="21614" y="5054"/>
                  </a:lnTo>
                  <a:lnTo>
                    <a:pt x="21645" y="4555"/>
                  </a:lnTo>
                  <a:lnTo>
                    <a:pt x="21645" y="4024"/>
                  </a:lnTo>
                  <a:lnTo>
                    <a:pt x="21583" y="3525"/>
                  </a:lnTo>
                  <a:lnTo>
                    <a:pt x="21458" y="2995"/>
                  </a:lnTo>
                  <a:lnTo>
                    <a:pt x="21240" y="2496"/>
                  </a:lnTo>
                  <a:lnTo>
                    <a:pt x="20990" y="2028"/>
                  </a:lnTo>
                  <a:lnTo>
                    <a:pt x="20678" y="1560"/>
                  </a:lnTo>
                  <a:lnTo>
                    <a:pt x="20304" y="1186"/>
                  </a:lnTo>
                  <a:lnTo>
                    <a:pt x="19867" y="812"/>
                  </a:lnTo>
                  <a:lnTo>
                    <a:pt x="19400" y="531"/>
                  </a:lnTo>
                  <a:lnTo>
                    <a:pt x="18932" y="313"/>
                  </a:lnTo>
                  <a:lnTo>
                    <a:pt x="18402" y="126"/>
                  </a:lnTo>
                  <a:lnTo>
                    <a:pt x="17902" y="32"/>
                  </a:lnTo>
                  <a:lnTo>
                    <a:pt x="17372" y="1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6745;p75">
              <a:extLst>
                <a:ext uri="{FF2B5EF4-FFF2-40B4-BE49-F238E27FC236}">
                  <a16:creationId xmlns:a16="http://schemas.microsoft.com/office/drawing/2014/main" xmlns="" id="{47B0CC99-8A1F-44EE-AD10-2B5FA48B3558}"/>
                </a:ext>
              </a:extLst>
            </p:cNvPr>
            <p:cNvSpPr/>
            <p:nvPr/>
          </p:nvSpPr>
          <p:spPr>
            <a:xfrm>
              <a:off x="968700" y="3725300"/>
              <a:ext cx="274500" cy="240950"/>
            </a:xfrm>
            <a:custGeom>
              <a:avLst/>
              <a:gdLst/>
              <a:ahLst/>
              <a:cxnLst/>
              <a:rect l="l" t="t" r="r" b="b"/>
              <a:pathLst>
                <a:path w="10980" h="9638" extrusionOk="0">
                  <a:moveTo>
                    <a:pt x="9233" y="0"/>
                  </a:moveTo>
                  <a:lnTo>
                    <a:pt x="2059" y="3119"/>
                  </a:lnTo>
                  <a:lnTo>
                    <a:pt x="1685" y="3275"/>
                  </a:lnTo>
                  <a:lnTo>
                    <a:pt x="1373" y="3493"/>
                  </a:lnTo>
                  <a:lnTo>
                    <a:pt x="1124" y="3681"/>
                  </a:lnTo>
                  <a:lnTo>
                    <a:pt x="905" y="3899"/>
                  </a:lnTo>
                  <a:lnTo>
                    <a:pt x="718" y="4148"/>
                  </a:lnTo>
                  <a:lnTo>
                    <a:pt x="531" y="4398"/>
                  </a:lnTo>
                  <a:lnTo>
                    <a:pt x="375" y="4647"/>
                  </a:lnTo>
                  <a:lnTo>
                    <a:pt x="250" y="4928"/>
                  </a:lnTo>
                  <a:lnTo>
                    <a:pt x="157" y="5209"/>
                  </a:lnTo>
                  <a:lnTo>
                    <a:pt x="63" y="5489"/>
                  </a:lnTo>
                  <a:lnTo>
                    <a:pt x="32" y="5801"/>
                  </a:lnTo>
                  <a:lnTo>
                    <a:pt x="1" y="6082"/>
                  </a:lnTo>
                  <a:lnTo>
                    <a:pt x="1" y="6394"/>
                  </a:lnTo>
                  <a:lnTo>
                    <a:pt x="32" y="6706"/>
                  </a:lnTo>
                  <a:lnTo>
                    <a:pt x="63" y="6987"/>
                  </a:lnTo>
                  <a:lnTo>
                    <a:pt x="157" y="7298"/>
                  </a:lnTo>
                  <a:lnTo>
                    <a:pt x="281" y="7610"/>
                  </a:lnTo>
                  <a:lnTo>
                    <a:pt x="406" y="7891"/>
                  </a:lnTo>
                  <a:lnTo>
                    <a:pt x="624" y="8203"/>
                  </a:lnTo>
                  <a:lnTo>
                    <a:pt x="874" y="8515"/>
                  </a:lnTo>
                  <a:lnTo>
                    <a:pt x="1124" y="8795"/>
                  </a:lnTo>
                  <a:lnTo>
                    <a:pt x="1435" y="9014"/>
                  </a:lnTo>
                  <a:lnTo>
                    <a:pt x="1747" y="9201"/>
                  </a:lnTo>
                  <a:lnTo>
                    <a:pt x="2059" y="9357"/>
                  </a:lnTo>
                  <a:lnTo>
                    <a:pt x="2402" y="9482"/>
                  </a:lnTo>
                  <a:lnTo>
                    <a:pt x="2745" y="9575"/>
                  </a:lnTo>
                  <a:lnTo>
                    <a:pt x="3120" y="9638"/>
                  </a:lnTo>
                  <a:lnTo>
                    <a:pt x="3463" y="9638"/>
                  </a:lnTo>
                  <a:lnTo>
                    <a:pt x="3837" y="9606"/>
                  </a:lnTo>
                  <a:lnTo>
                    <a:pt x="4180" y="9544"/>
                  </a:lnTo>
                  <a:lnTo>
                    <a:pt x="4523" y="9450"/>
                  </a:lnTo>
                  <a:lnTo>
                    <a:pt x="4866" y="9294"/>
                  </a:lnTo>
                  <a:lnTo>
                    <a:pt x="5209" y="9107"/>
                  </a:lnTo>
                  <a:lnTo>
                    <a:pt x="5521" y="8889"/>
                  </a:lnTo>
                  <a:lnTo>
                    <a:pt x="5771" y="8671"/>
                  </a:lnTo>
                  <a:lnTo>
                    <a:pt x="10886" y="3712"/>
                  </a:lnTo>
                  <a:lnTo>
                    <a:pt x="10948" y="3462"/>
                  </a:lnTo>
                  <a:lnTo>
                    <a:pt x="10979" y="3182"/>
                  </a:lnTo>
                  <a:lnTo>
                    <a:pt x="10979" y="2932"/>
                  </a:lnTo>
                  <a:lnTo>
                    <a:pt x="10979" y="2683"/>
                  </a:lnTo>
                  <a:lnTo>
                    <a:pt x="10948" y="2402"/>
                  </a:lnTo>
                  <a:lnTo>
                    <a:pt x="10886" y="2152"/>
                  </a:lnTo>
                  <a:lnTo>
                    <a:pt x="10823" y="1903"/>
                  </a:lnTo>
                  <a:lnTo>
                    <a:pt x="10730" y="1653"/>
                  </a:lnTo>
                  <a:lnTo>
                    <a:pt x="10605" y="1435"/>
                  </a:lnTo>
                  <a:lnTo>
                    <a:pt x="10480" y="1217"/>
                  </a:lnTo>
                  <a:lnTo>
                    <a:pt x="10355" y="998"/>
                  </a:lnTo>
                  <a:lnTo>
                    <a:pt x="10199" y="780"/>
                  </a:lnTo>
                  <a:lnTo>
                    <a:pt x="10012" y="593"/>
                  </a:lnTo>
                  <a:lnTo>
                    <a:pt x="9825" y="406"/>
                  </a:lnTo>
                  <a:lnTo>
                    <a:pt x="9607" y="250"/>
                  </a:lnTo>
                  <a:lnTo>
                    <a:pt x="9388" y="94"/>
                  </a:lnTo>
                  <a:lnTo>
                    <a:pt x="923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6746;p75">
              <a:extLst>
                <a:ext uri="{FF2B5EF4-FFF2-40B4-BE49-F238E27FC236}">
                  <a16:creationId xmlns:a16="http://schemas.microsoft.com/office/drawing/2014/main" xmlns="" id="{B04BAC82-5F56-48CD-A4CD-C4D4D0A36B50}"/>
                </a:ext>
              </a:extLst>
            </p:cNvPr>
            <p:cNvSpPr/>
            <p:nvPr/>
          </p:nvSpPr>
          <p:spPr>
            <a:xfrm>
              <a:off x="727000" y="3273050"/>
              <a:ext cx="672125" cy="541925"/>
            </a:xfrm>
            <a:custGeom>
              <a:avLst/>
              <a:gdLst/>
              <a:ahLst/>
              <a:cxnLst/>
              <a:rect l="l" t="t" r="r" b="b"/>
              <a:pathLst>
                <a:path w="26885" h="21677" extrusionOk="0">
                  <a:moveTo>
                    <a:pt x="4273" y="1"/>
                  </a:moveTo>
                  <a:lnTo>
                    <a:pt x="3774" y="32"/>
                  </a:lnTo>
                  <a:lnTo>
                    <a:pt x="3244" y="126"/>
                  </a:lnTo>
                  <a:lnTo>
                    <a:pt x="2745" y="313"/>
                  </a:lnTo>
                  <a:lnTo>
                    <a:pt x="2246" y="531"/>
                  </a:lnTo>
                  <a:lnTo>
                    <a:pt x="1778" y="812"/>
                  </a:lnTo>
                  <a:lnTo>
                    <a:pt x="1373" y="1186"/>
                  </a:lnTo>
                  <a:lnTo>
                    <a:pt x="998" y="1560"/>
                  </a:lnTo>
                  <a:lnTo>
                    <a:pt x="686" y="2028"/>
                  </a:lnTo>
                  <a:lnTo>
                    <a:pt x="406" y="2496"/>
                  </a:lnTo>
                  <a:lnTo>
                    <a:pt x="219" y="2995"/>
                  </a:lnTo>
                  <a:lnTo>
                    <a:pt x="63" y="3525"/>
                  </a:lnTo>
                  <a:lnTo>
                    <a:pt x="0" y="4024"/>
                  </a:lnTo>
                  <a:lnTo>
                    <a:pt x="0" y="4555"/>
                  </a:lnTo>
                  <a:lnTo>
                    <a:pt x="63" y="5054"/>
                  </a:lnTo>
                  <a:lnTo>
                    <a:pt x="156" y="5553"/>
                  </a:lnTo>
                  <a:lnTo>
                    <a:pt x="281" y="6052"/>
                  </a:lnTo>
                  <a:lnTo>
                    <a:pt x="468" y="6519"/>
                  </a:lnTo>
                  <a:lnTo>
                    <a:pt x="686" y="6987"/>
                  </a:lnTo>
                  <a:lnTo>
                    <a:pt x="967" y="7455"/>
                  </a:lnTo>
                  <a:lnTo>
                    <a:pt x="1248" y="7892"/>
                  </a:lnTo>
                  <a:lnTo>
                    <a:pt x="1528" y="8297"/>
                  </a:lnTo>
                  <a:lnTo>
                    <a:pt x="1872" y="8671"/>
                  </a:lnTo>
                  <a:lnTo>
                    <a:pt x="2215" y="9077"/>
                  </a:lnTo>
                  <a:lnTo>
                    <a:pt x="2932" y="9794"/>
                  </a:lnTo>
                  <a:lnTo>
                    <a:pt x="3681" y="10480"/>
                  </a:lnTo>
                  <a:lnTo>
                    <a:pt x="4772" y="11416"/>
                  </a:lnTo>
                  <a:lnTo>
                    <a:pt x="5957" y="12320"/>
                  </a:lnTo>
                  <a:lnTo>
                    <a:pt x="7174" y="13194"/>
                  </a:lnTo>
                  <a:lnTo>
                    <a:pt x="8452" y="14005"/>
                  </a:lnTo>
                  <a:lnTo>
                    <a:pt x="9762" y="14816"/>
                  </a:lnTo>
                  <a:lnTo>
                    <a:pt x="11103" y="15564"/>
                  </a:lnTo>
                  <a:lnTo>
                    <a:pt x="12507" y="16313"/>
                  </a:lnTo>
                  <a:lnTo>
                    <a:pt x="13910" y="16999"/>
                  </a:lnTo>
                  <a:lnTo>
                    <a:pt x="15345" y="17685"/>
                  </a:lnTo>
                  <a:lnTo>
                    <a:pt x="16780" y="18340"/>
                  </a:lnTo>
                  <a:lnTo>
                    <a:pt x="18214" y="18964"/>
                  </a:lnTo>
                  <a:lnTo>
                    <a:pt x="19649" y="19556"/>
                  </a:lnTo>
                  <a:lnTo>
                    <a:pt x="22487" y="20679"/>
                  </a:lnTo>
                  <a:lnTo>
                    <a:pt x="25232" y="21677"/>
                  </a:lnTo>
                  <a:lnTo>
                    <a:pt x="25762" y="20585"/>
                  </a:lnTo>
                  <a:lnTo>
                    <a:pt x="26043" y="19899"/>
                  </a:lnTo>
                  <a:lnTo>
                    <a:pt x="26355" y="19213"/>
                  </a:lnTo>
                  <a:lnTo>
                    <a:pt x="26885" y="18090"/>
                  </a:lnTo>
                  <a:lnTo>
                    <a:pt x="24483" y="16094"/>
                  </a:lnTo>
                  <a:lnTo>
                    <a:pt x="21988" y="13942"/>
                  </a:lnTo>
                  <a:lnTo>
                    <a:pt x="16780" y="9482"/>
                  </a:lnTo>
                  <a:lnTo>
                    <a:pt x="11571" y="5022"/>
                  </a:lnTo>
                  <a:lnTo>
                    <a:pt x="9076" y="2902"/>
                  </a:lnTo>
                  <a:lnTo>
                    <a:pt x="6675" y="905"/>
                  </a:lnTo>
                  <a:lnTo>
                    <a:pt x="6238" y="594"/>
                  </a:lnTo>
                  <a:lnTo>
                    <a:pt x="5770" y="344"/>
                  </a:lnTo>
                  <a:lnTo>
                    <a:pt x="5271" y="157"/>
                  </a:lnTo>
                  <a:lnTo>
                    <a:pt x="4772" y="63"/>
                  </a:lnTo>
                  <a:lnTo>
                    <a:pt x="4273" y="1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6747;p75">
              <a:extLst>
                <a:ext uri="{FF2B5EF4-FFF2-40B4-BE49-F238E27FC236}">
                  <a16:creationId xmlns:a16="http://schemas.microsoft.com/office/drawing/2014/main" xmlns="" id="{029CA14F-F9B4-4358-9172-99E77815E0BE}"/>
                </a:ext>
              </a:extLst>
            </p:cNvPr>
            <p:cNvSpPr/>
            <p:nvPr/>
          </p:nvSpPr>
          <p:spPr>
            <a:xfrm>
              <a:off x="1355450" y="3725300"/>
              <a:ext cx="275250" cy="240950"/>
            </a:xfrm>
            <a:custGeom>
              <a:avLst/>
              <a:gdLst/>
              <a:ahLst/>
              <a:cxnLst/>
              <a:rect l="l" t="t" r="r" b="b"/>
              <a:pathLst>
                <a:path w="11010" h="9638" extrusionOk="0">
                  <a:moveTo>
                    <a:pt x="1747" y="0"/>
                  </a:moveTo>
                  <a:lnTo>
                    <a:pt x="1622" y="94"/>
                  </a:lnTo>
                  <a:lnTo>
                    <a:pt x="1373" y="250"/>
                  </a:lnTo>
                  <a:lnTo>
                    <a:pt x="1185" y="406"/>
                  </a:lnTo>
                  <a:lnTo>
                    <a:pt x="967" y="593"/>
                  </a:lnTo>
                  <a:lnTo>
                    <a:pt x="811" y="780"/>
                  </a:lnTo>
                  <a:lnTo>
                    <a:pt x="655" y="998"/>
                  </a:lnTo>
                  <a:lnTo>
                    <a:pt x="499" y="1217"/>
                  </a:lnTo>
                  <a:lnTo>
                    <a:pt x="375" y="1435"/>
                  </a:lnTo>
                  <a:lnTo>
                    <a:pt x="281" y="1653"/>
                  </a:lnTo>
                  <a:lnTo>
                    <a:pt x="187" y="1903"/>
                  </a:lnTo>
                  <a:lnTo>
                    <a:pt x="94" y="2152"/>
                  </a:lnTo>
                  <a:lnTo>
                    <a:pt x="63" y="2402"/>
                  </a:lnTo>
                  <a:lnTo>
                    <a:pt x="31" y="2683"/>
                  </a:lnTo>
                  <a:lnTo>
                    <a:pt x="0" y="2932"/>
                  </a:lnTo>
                  <a:lnTo>
                    <a:pt x="31" y="3182"/>
                  </a:lnTo>
                  <a:lnTo>
                    <a:pt x="63" y="3462"/>
                  </a:lnTo>
                  <a:lnTo>
                    <a:pt x="94" y="3712"/>
                  </a:lnTo>
                  <a:lnTo>
                    <a:pt x="5240" y="8671"/>
                  </a:lnTo>
                  <a:lnTo>
                    <a:pt x="5458" y="8889"/>
                  </a:lnTo>
                  <a:lnTo>
                    <a:pt x="5801" y="9107"/>
                  </a:lnTo>
                  <a:lnTo>
                    <a:pt x="6113" y="9294"/>
                  </a:lnTo>
                  <a:lnTo>
                    <a:pt x="6456" y="9450"/>
                  </a:lnTo>
                  <a:lnTo>
                    <a:pt x="6799" y="9544"/>
                  </a:lnTo>
                  <a:lnTo>
                    <a:pt x="7174" y="9606"/>
                  </a:lnTo>
                  <a:lnTo>
                    <a:pt x="7517" y="9638"/>
                  </a:lnTo>
                  <a:lnTo>
                    <a:pt x="7891" y="9638"/>
                  </a:lnTo>
                  <a:lnTo>
                    <a:pt x="8234" y="9575"/>
                  </a:lnTo>
                  <a:lnTo>
                    <a:pt x="8608" y="9482"/>
                  </a:lnTo>
                  <a:lnTo>
                    <a:pt x="8920" y="9357"/>
                  </a:lnTo>
                  <a:lnTo>
                    <a:pt x="9263" y="9201"/>
                  </a:lnTo>
                  <a:lnTo>
                    <a:pt x="9575" y="9014"/>
                  </a:lnTo>
                  <a:lnTo>
                    <a:pt x="9856" y="8795"/>
                  </a:lnTo>
                  <a:lnTo>
                    <a:pt x="10137" y="8515"/>
                  </a:lnTo>
                  <a:lnTo>
                    <a:pt x="10355" y="8203"/>
                  </a:lnTo>
                  <a:lnTo>
                    <a:pt x="10573" y="7891"/>
                  </a:lnTo>
                  <a:lnTo>
                    <a:pt x="10729" y="7610"/>
                  </a:lnTo>
                  <a:lnTo>
                    <a:pt x="10823" y="7298"/>
                  </a:lnTo>
                  <a:lnTo>
                    <a:pt x="10916" y="6987"/>
                  </a:lnTo>
                  <a:lnTo>
                    <a:pt x="10979" y="6706"/>
                  </a:lnTo>
                  <a:lnTo>
                    <a:pt x="11010" y="6394"/>
                  </a:lnTo>
                  <a:lnTo>
                    <a:pt x="11010" y="6082"/>
                  </a:lnTo>
                  <a:lnTo>
                    <a:pt x="10979" y="5801"/>
                  </a:lnTo>
                  <a:lnTo>
                    <a:pt x="10916" y="5489"/>
                  </a:lnTo>
                  <a:lnTo>
                    <a:pt x="10854" y="5209"/>
                  </a:lnTo>
                  <a:lnTo>
                    <a:pt x="10729" y="4928"/>
                  </a:lnTo>
                  <a:lnTo>
                    <a:pt x="10604" y="4647"/>
                  </a:lnTo>
                  <a:lnTo>
                    <a:pt x="10448" y="4398"/>
                  </a:lnTo>
                  <a:lnTo>
                    <a:pt x="10293" y="4148"/>
                  </a:lnTo>
                  <a:lnTo>
                    <a:pt x="10074" y="3899"/>
                  </a:lnTo>
                  <a:lnTo>
                    <a:pt x="9856" y="3681"/>
                  </a:lnTo>
                  <a:lnTo>
                    <a:pt x="9638" y="3493"/>
                  </a:lnTo>
                  <a:lnTo>
                    <a:pt x="9294" y="3275"/>
                  </a:lnTo>
                  <a:lnTo>
                    <a:pt x="8951" y="3119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6748;p75">
              <a:extLst>
                <a:ext uri="{FF2B5EF4-FFF2-40B4-BE49-F238E27FC236}">
                  <a16:creationId xmlns:a16="http://schemas.microsoft.com/office/drawing/2014/main" xmlns="" id="{C03640A2-A094-4E65-A76C-8B646986FA82}"/>
                </a:ext>
              </a:extLst>
            </p:cNvPr>
            <p:cNvSpPr/>
            <p:nvPr/>
          </p:nvSpPr>
          <p:spPr>
            <a:xfrm>
              <a:off x="1272800" y="2393550"/>
              <a:ext cx="24200" cy="63175"/>
            </a:xfrm>
            <a:custGeom>
              <a:avLst/>
              <a:gdLst/>
              <a:ahLst/>
              <a:cxnLst/>
              <a:rect l="l" t="t" r="r" b="b"/>
              <a:pathLst>
                <a:path w="968" h="2527" extrusionOk="0">
                  <a:moveTo>
                    <a:pt x="94" y="0"/>
                  </a:moveTo>
                  <a:lnTo>
                    <a:pt x="31" y="32"/>
                  </a:lnTo>
                  <a:lnTo>
                    <a:pt x="0" y="63"/>
                  </a:lnTo>
                  <a:lnTo>
                    <a:pt x="0" y="94"/>
                  </a:lnTo>
                  <a:lnTo>
                    <a:pt x="0" y="1061"/>
                  </a:lnTo>
                  <a:lnTo>
                    <a:pt x="0" y="1497"/>
                  </a:lnTo>
                  <a:lnTo>
                    <a:pt x="31" y="1934"/>
                  </a:lnTo>
                  <a:lnTo>
                    <a:pt x="63" y="2090"/>
                  </a:lnTo>
                  <a:lnTo>
                    <a:pt x="125" y="2215"/>
                  </a:lnTo>
                  <a:lnTo>
                    <a:pt x="219" y="2371"/>
                  </a:lnTo>
                  <a:lnTo>
                    <a:pt x="343" y="2464"/>
                  </a:lnTo>
                  <a:lnTo>
                    <a:pt x="499" y="2527"/>
                  </a:lnTo>
                  <a:lnTo>
                    <a:pt x="655" y="2527"/>
                  </a:lnTo>
                  <a:lnTo>
                    <a:pt x="811" y="2495"/>
                  </a:lnTo>
                  <a:lnTo>
                    <a:pt x="936" y="2402"/>
                  </a:lnTo>
                  <a:lnTo>
                    <a:pt x="967" y="2339"/>
                  </a:lnTo>
                  <a:lnTo>
                    <a:pt x="967" y="2308"/>
                  </a:lnTo>
                  <a:lnTo>
                    <a:pt x="936" y="2246"/>
                  </a:lnTo>
                  <a:lnTo>
                    <a:pt x="874" y="2215"/>
                  </a:lnTo>
                  <a:lnTo>
                    <a:pt x="842" y="2215"/>
                  </a:lnTo>
                  <a:lnTo>
                    <a:pt x="811" y="2246"/>
                  </a:lnTo>
                  <a:lnTo>
                    <a:pt x="686" y="2308"/>
                  </a:lnTo>
                  <a:lnTo>
                    <a:pt x="562" y="2308"/>
                  </a:lnTo>
                  <a:lnTo>
                    <a:pt x="437" y="2277"/>
                  </a:lnTo>
                  <a:lnTo>
                    <a:pt x="312" y="2184"/>
                  </a:lnTo>
                  <a:lnTo>
                    <a:pt x="250" y="2059"/>
                  </a:lnTo>
                  <a:lnTo>
                    <a:pt x="219" y="1903"/>
                  </a:lnTo>
                  <a:lnTo>
                    <a:pt x="219" y="1622"/>
                  </a:lnTo>
                  <a:lnTo>
                    <a:pt x="187" y="874"/>
                  </a:lnTo>
                  <a:lnTo>
                    <a:pt x="219" y="125"/>
                  </a:lnTo>
                  <a:lnTo>
                    <a:pt x="187" y="63"/>
                  </a:lnTo>
                  <a:lnTo>
                    <a:pt x="187" y="32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FF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6749;p75">
              <a:extLst>
                <a:ext uri="{FF2B5EF4-FFF2-40B4-BE49-F238E27FC236}">
                  <a16:creationId xmlns:a16="http://schemas.microsoft.com/office/drawing/2014/main" xmlns="" id="{8A8946F7-B297-42DF-9A96-3A39334C3948}"/>
                </a:ext>
              </a:extLst>
            </p:cNvPr>
            <p:cNvSpPr/>
            <p:nvPr/>
          </p:nvSpPr>
          <p:spPr>
            <a:xfrm>
              <a:off x="1263450" y="2473075"/>
              <a:ext cx="50700" cy="14850"/>
            </a:xfrm>
            <a:custGeom>
              <a:avLst/>
              <a:gdLst/>
              <a:ahLst/>
              <a:cxnLst/>
              <a:rect l="l" t="t" r="r" b="b"/>
              <a:pathLst>
                <a:path w="2028" h="594" extrusionOk="0">
                  <a:moveTo>
                    <a:pt x="1903" y="1"/>
                  </a:moveTo>
                  <a:lnTo>
                    <a:pt x="1871" y="32"/>
                  </a:lnTo>
                  <a:lnTo>
                    <a:pt x="1684" y="188"/>
                  </a:lnTo>
                  <a:lnTo>
                    <a:pt x="1497" y="312"/>
                  </a:lnTo>
                  <a:lnTo>
                    <a:pt x="1279" y="375"/>
                  </a:lnTo>
                  <a:lnTo>
                    <a:pt x="1029" y="406"/>
                  </a:lnTo>
                  <a:lnTo>
                    <a:pt x="811" y="375"/>
                  </a:lnTo>
                  <a:lnTo>
                    <a:pt x="593" y="312"/>
                  </a:lnTo>
                  <a:lnTo>
                    <a:pt x="374" y="219"/>
                  </a:lnTo>
                  <a:lnTo>
                    <a:pt x="187" y="63"/>
                  </a:lnTo>
                  <a:lnTo>
                    <a:pt x="156" y="32"/>
                  </a:lnTo>
                  <a:lnTo>
                    <a:pt x="125" y="32"/>
                  </a:lnTo>
                  <a:lnTo>
                    <a:pt x="31" y="63"/>
                  </a:lnTo>
                  <a:lnTo>
                    <a:pt x="0" y="125"/>
                  </a:lnTo>
                  <a:lnTo>
                    <a:pt x="0" y="157"/>
                  </a:lnTo>
                  <a:lnTo>
                    <a:pt x="31" y="219"/>
                  </a:lnTo>
                  <a:lnTo>
                    <a:pt x="250" y="375"/>
                  </a:lnTo>
                  <a:lnTo>
                    <a:pt x="499" y="500"/>
                  </a:lnTo>
                  <a:lnTo>
                    <a:pt x="749" y="593"/>
                  </a:lnTo>
                  <a:lnTo>
                    <a:pt x="1029" y="593"/>
                  </a:lnTo>
                  <a:lnTo>
                    <a:pt x="1310" y="562"/>
                  </a:lnTo>
                  <a:lnTo>
                    <a:pt x="1559" y="500"/>
                  </a:lnTo>
                  <a:lnTo>
                    <a:pt x="1809" y="375"/>
                  </a:lnTo>
                  <a:lnTo>
                    <a:pt x="1996" y="188"/>
                  </a:lnTo>
                  <a:lnTo>
                    <a:pt x="2027" y="157"/>
                  </a:lnTo>
                  <a:lnTo>
                    <a:pt x="2027" y="125"/>
                  </a:lnTo>
                  <a:lnTo>
                    <a:pt x="1996" y="32"/>
                  </a:lnTo>
                  <a:lnTo>
                    <a:pt x="193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6750;p75">
              <a:extLst>
                <a:ext uri="{FF2B5EF4-FFF2-40B4-BE49-F238E27FC236}">
                  <a16:creationId xmlns:a16="http://schemas.microsoft.com/office/drawing/2014/main" xmlns="" id="{7F98F686-51C3-4057-9430-E023700EDA36}"/>
                </a:ext>
              </a:extLst>
            </p:cNvPr>
            <p:cNvSpPr/>
            <p:nvPr/>
          </p:nvSpPr>
          <p:spPr>
            <a:xfrm>
              <a:off x="1423275" y="3778325"/>
              <a:ext cx="46025" cy="74875"/>
            </a:xfrm>
            <a:custGeom>
              <a:avLst/>
              <a:gdLst/>
              <a:ahLst/>
              <a:cxnLst/>
              <a:rect l="l" t="t" r="r" b="b"/>
              <a:pathLst>
                <a:path w="1841" h="2995" extrusionOk="0">
                  <a:moveTo>
                    <a:pt x="1685" y="0"/>
                  </a:moveTo>
                  <a:lnTo>
                    <a:pt x="1311" y="250"/>
                  </a:lnTo>
                  <a:lnTo>
                    <a:pt x="968" y="530"/>
                  </a:lnTo>
                  <a:lnTo>
                    <a:pt x="687" y="842"/>
                  </a:lnTo>
                  <a:lnTo>
                    <a:pt x="437" y="1216"/>
                  </a:lnTo>
                  <a:lnTo>
                    <a:pt x="250" y="1591"/>
                  </a:lnTo>
                  <a:lnTo>
                    <a:pt x="94" y="2027"/>
                  </a:lnTo>
                  <a:lnTo>
                    <a:pt x="32" y="2433"/>
                  </a:lnTo>
                  <a:lnTo>
                    <a:pt x="1" y="2869"/>
                  </a:lnTo>
                  <a:lnTo>
                    <a:pt x="1" y="2932"/>
                  </a:lnTo>
                  <a:lnTo>
                    <a:pt x="32" y="2963"/>
                  </a:lnTo>
                  <a:lnTo>
                    <a:pt x="94" y="2994"/>
                  </a:lnTo>
                  <a:lnTo>
                    <a:pt x="157" y="2963"/>
                  </a:lnTo>
                  <a:lnTo>
                    <a:pt x="188" y="2932"/>
                  </a:lnTo>
                  <a:lnTo>
                    <a:pt x="219" y="2901"/>
                  </a:lnTo>
                  <a:lnTo>
                    <a:pt x="219" y="2464"/>
                  </a:lnTo>
                  <a:lnTo>
                    <a:pt x="313" y="2090"/>
                  </a:lnTo>
                  <a:lnTo>
                    <a:pt x="437" y="1684"/>
                  </a:lnTo>
                  <a:lnTo>
                    <a:pt x="624" y="1341"/>
                  </a:lnTo>
                  <a:lnTo>
                    <a:pt x="843" y="998"/>
                  </a:lnTo>
                  <a:lnTo>
                    <a:pt x="1123" y="686"/>
                  </a:lnTo>
                  <a:lnTo>
                    <a:pt x="1435" y="406"/>
                  </a:lnTo>
                  <a:lnTo>
                    <a:pt x="1778" y="187"/>
                  </a:lnTo>
                  <a:lnTo>
                    <a:pt x="1810" y="156"/>
                  </a:lnTo>
                  <a:lnTo>
                    <a:pt x="1841" y="125"/>
                  </a:lnTo>
                  <a:lnTo>
                    <a:pt x="1810" y="63"/>
                  </a:lnTo>
                  <a:lnTo>
                    <a:pt x="17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6751;p75">
              <a:extLst>
                <a:ext uri="{FF2B5EF4-FFF2-40B4-BE49-F238E27FC236}">
                  <a16:creationId xmlns:a16="http://schemas.microsoft.com/office/drawing/2014/main" xmlns="" id="{59CD37CC-1145-401D-BF61-49FA4A5CF46A}"/>
                </a:ext>
              </a:extLst>
            </p:cNvPr>
            <p:cNvSpPr/>
            <p:nvPr/>
          </p:nvSpPr>
          <p:spPr>
            <a:xfrm>
              <a:off x="1456800" y="3796250"/>
              <a:ext cx="52275" cy="74100"/>
            </a:xfrm>
            <a:custGeom>
              <a:avLst/>
              <a:gdLst/>
              <a:ahLst/>
              <a:cxnLst/>
              <a:rect l="l" t="t" r="r" b="b"/>
              <a:pathLst>
                <a:path w="2091" h="2964" extrusionOk="0">
                  <a:moveTo>
                    <a:pt x="1966" y="0"/>
                  </a:moveTo>
                  <a:lnTo>
                    <a:pt x="1747" y="94"/>
                  </a:lnTo>
                  <a:lnTo>
                    <a:pt x="1529" y="188"/>
                  </a:lnTo>
                  <a:lnTo>
                    <a:pt x="1311" y="312"/>
                  </a:lnTo>
                  <a:lnTo>
                    <a:pt x="1124" y="437"/>
                  </a:lnTo>
                  <a:lnTo>
                    <a:pt x="812" y="749"/>
                  </a:lnTo>
                  <a:lnTo>
                    <a:pt x="500" y="1123"/>
                  </a:lnTo>
                  <a:lnTo>
                    <a:pt x="281" y="1498"/>
                  </a:lnTo>
                  <a:lnTo>
                    <a:pt x="126" y="1934"/>
                  </a:lnTo>
                  <a:lnTo>
                    <a:pt x="63" y="2152"/>
                  </a:lnTo>
                  <a:lnTo>
                    <a:pt x="32" y="2402"/>
                  </a:lnTo>
                  <a:lnTo>
                    <a:pt x="1" y="2620"/>
                  </a:lnTo>
                  <a:lnTo>
                    <a:pt x="32" y="2870"/>
                  </a:lnTo>
                  <a:lnTo>
                    <a:pt x="32" y="2901"/>
                  </a:lnTo>
                  <a:lnTo>
                    <a:pt x="63" y="2932"/>
                  </a:lnTo>
                  <a:lnTo>
                    <a:pt x="126" y="2963"/>
                  </a:lnTo>
                  <a:lnTo>
                    <a:pt x="188" y="2963"/>
                  </a:lnTo>
                  <a:lnTo>
                    <a:pt x="219" y="2932"/>
                  </a:lnTo>
                  <a:lnTo>
                    <a:pt x="219" y="2870"/>
                  </a:lnTo>
                  <a:lnTo>
                    <a:pt x="250" y="2433"/>
                  </a:lnTo>
                  <a:lnTo>
                    <a:pt x="313" y="2028"/>
                  </a:lnTo>
                  <a:lnTo>
                    <a:pt x="469" y="1622"/>
                  </a:lnTo>
                  <a:lnTo>
                    <a:pt x="656" y="1248"/>
                  </a:lnTo>
                  <a:lnTo>
                    <a:pt x="936" y="905"/>
                  </a:lnTo>
                  <a:lnTo>
                    <a:pt x="1248" y="624"/>
                  </a:lnTo>
                  <a:lnTo>
                    <a:pt x="1591" y="375"/>
                  </a:lnTo>
                  <a:lnTo>
                    <a:pt x="1810" y="281"/>
                  </a:lnTo>
                  <a:lnTo>
                    <a:pt x="1997" y="219"/>
                  </a:lnTo>
                  <a:lnTo>
                    <a:pt x="2059" y="188"/>
                  </a:lnTo>
                  <a:lnTo>
                    <a:pt x="2059" y="156"/>
                  </a:lnTo>
                  <a:lnTo>
                    <a:pt x="2090" y="63"/>
                  </a:lnTo>
                  <a:lnTo>
                    <a:pt x="2028" y="32"/>
                  </a:lnTo>
                  <a:lnTo>
                    <a:pt x="19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6752;p75">
              <a:extLst>
                <a:ext uri="{FF2B5EF4-FFF2-40B4-BE49-F238E27FC236}">
                  <a16:creationId xmlns:a16="http://schemas.microsoft.com/office/drawing/2014/main" xmlns="" id="{7C7FF87B-FDA7-4D69-B889-8B3EB76A44FB}"/>
                </a:ext>
              </a:extLst>
            </p:cNvPr>
            <p:cNvSpPr/>
            <p:nvPr/>
          </p:nvSpPr>
          <p:spPr>
            <a:xfrm>
              <a:off x="1118400" y="3778325"/>
              <a:ext cx="46050" cy="74875"/>
            </a:xfrm>
            <a:custGeom>
              <a:avLst/>
              <a:gdLst/>
              <a:ahLst/>
              <a:cxnLst/>
              <a:rect l="l" t="t" r="r" b="b"/>
              <a:pathLst>
                <a:path w="1842" h="2995" extrusionOk="0">
                  <a:moveTo>
                    <a:pt x="63" y="0"/>
                  </a:moveTo>
                  <a:lnTo>
                    <a:pt x="32" y="63"/>
                  </a:lnTo>
                  <a:lnTo>
                    <a:pt x="1" y="125"/>
                  </a:lnTo>
                  <a:lnTo>
                    <a:pt x="32" y="156"/>
                  </a:lnTo>
                  <a:lnTo>
                    <a:pt x="63" y="187"/>
                  </a:lnTo>
                  <a:lnTo>
                    <a:pt x="406" y="406"/>
                  </a:lnTo>
                  <a:lnTo>
                    <a:pt x="718" y="686"/>
                  </a:lnTo>
                  <a:lnTo>
                    <a:pt x="999" y="998"/>
                  </a:lnTo>
                  <a:lnTo>
                    <a:pt x="1217" y="1341"/>
                  </a:lnTo>
                  <a:lnTo>
                    <a:pt x="1404" y="1684"/>
                  </a:lnTo>
                  <a:lnTo>
                    <a:pt x="1529" y="2090"/>
                  </a:lnTo>
                  <a:lnTo>
                    <a:pt x="1623" y="2464"/>
                  </a:lnTo>
                  <a:lnTo>
                    <a:pt x="1623" y="2901"/>
                  </a:lnTo>
                  <a:lnTo>
                    <a:pt x="1654" y="2932"/>
                  </a:lnTo>
                  <a:lnTo>
                    <a:pt x="1654" y="2963"/>
                  </a:lnTo>
                  <a:lnTo>
                    <a:pt x="1747" y="2994"/>
                  </a:lnTo>
                  <a:lnTo>
                    <a:pt x="1810" y="2963"/>
                  </a:lnTo>
                  <a:lnTo>
                    <a:pt x="1841" y="2932"/>
                  </a:lnTo>
                  <a:lnTo>
                    <a:pt x="1841" y="2869"/>
                  </a:lnTo>
                  <a:lnTo>
                    <a:pt x="1810" y="2433"/>
                  </a:lnTo>
                  <a:lnTo>
                    <a:pt x="1747" y="2027"/>
                  </a:lnTo>
                  <a:lnTo>
                    <a:pt x="1592" y="1591"/>
                  </a:lnTo>
                  <a:lnTo>
                    <a:pt x="1404" y="1216"/>
                  </a:lnTo>
                  <a:lnTo>
                    <a:pt x="1155" y="842"/>
                  </a:lnTo>
                  <a:lnTo>
                    <a:pt x="874" y="530"/>
                  </a:lnTo>
                  <a:lnTo>
                    <a:pt x="531" y="250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6753;p75">
              <a:extLst>
                <a:ext uri="{FF2B5EF4-FFF2-40B4-BE49-F238E27FC236}">
                  <a16:creationId xmlns:a16="http://schemas.microsoft.com/office/drawing/2014/main" xmlns="" id="{4B0F1ED8-8D5F-4FC0-81B3-03E8637D5A7F}"/>
                </a:ext>
              </a:extLst>
            </p:cNvPr>
            <p:cNvSpPr/>
            <p:nvPr/>
          </p:nvSpPr>
          <p:spPr>
            <a:xfrm>
              <a:off x="1078650" y="3796250"/>
              <a:ext cx="51475" cy="74100"/>
            </a:xfrm>
            <a:custGeom>
              <a:avLst/>
              <a:gdLst/>
              <a:ahLst/>
              <a:cxnLst/>
              <a:rect l="l" t="t" r="r" b="b"/>
              <a:pathLst>
                <a:path w="2059" h="2964" extrusionOk="0">
                  <a:moveTo>
                    <a:pt x="94" y="0"/>
                  </a:moveTo>
                  <a:lnTo>
                    <a:pt x="63" y="32"/>
                  </a:lnTo>
                  <a:lnTo>
                    <a:pt x="0" y="63"/>
                  </a:lnTo>
                  <a:lnTo>
                    <a:pt x="32" y="156"/>
                  </a:lnTo>
                  <a:lnTo>
                    <a:pt x="32" y="188"/>
                  </a:lnTo>
                  <a:lnTo>
                    <a:pt x="94" y="219"/>
                  </a:lnTo>
                  <a:lnTo>
                    <a:pt x="281" y="281"/>
                  </a:lnTo>
                  <a:lnTo>
                    <a:pt x="499" y="375"/>
                  </a:lnTo>
                  <a:lnTo>
                    <a:pt x="842" y="624"/>
                  </a:lnTo>
                  <a:lnTo>
                    <a:pt x="1154" y="905"/>
                  </a:lnTo>
                  <a:lnTo>
                    <a:pt x="1404" y="1248"/>
                  </a:lnTo>
                  <a:lnTo>
                    <a:pt x="1622" y="1622"/>
                  </a:lnTo>
                  <a:lnTo>
                    <a:pt x="1778" y="2028"/>
                  </a:lnTo>
                  <a:lnTo>
                    <a:pt x="1840" y="2433"/>
                  </a:lnTo>
                  <a:lnTo>
                    <a:pt x="1872" y="2870"/>
                  </a:lnTo>
                  <a:lnTo>
                    <a:pt x="1872" y="2932"/>
                  </a:lnTo>
                  <a:lnTo>
                    <a:pt x="1903" y="2963"/>
                  </a:lnTo>
                  <a:lnTo>
                    <a:pt x="1965" y="2963"/>
                  </a:lnTo>
                  <a:lnTo>
                    <a:pt x="2028" y="2932"/>
                  </a:lnTo>
                  <a:lnTo>
                    <a:pt x="2059" y="2901"/>
                  </a:lnTo>
                  <a:lnTo>
                    <a:pt x="2059" y="2870"/>
                  </a:lnTo>
                  <a:lnTo>
                    <a:pt x="2059" y="2620"/>
                  </a:lnTo>
                  <a:lnTo>
                    <a:pt x="2059" y="2402"/>
                  </a:lnTo>
                  <a:lnTo>
                    <a:pt x="2028" y="2152"/>
                  </a:lnTo>
                  <a:lnTo>
                    <a:pt x="1965" y="1934"/>
                  </a:lnTo>
                  <a:lnTo>
                    <a:pt x="1809" y="1498"/>
                  </a:lnTo>
                  <a:lnTo>
                    <a:pt x="1591" y="1123"/>
                  </a:lnTo>
                  <a:lnTo>
                    <a:pt x="1279" y="749"/>
                  </a:lnTo>
                  <a:lnTo>
                    <a:pt x="936" y="437"/>
                  </a:lnTo>
                  <a:lnTo>
                    <a:pt x="749" y="312"/>
                  </a:lnTo>
                  <a:lnTo>
                    <a:pt x="562" y="188"/>
                  </a:lnTo>
                  <a:lnTo>
                    <a:pt x="343" y="94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6754;p75">
              <a:extLst>
                <a:ext uri="{FF2B5EF4-FFF2-40B4-BE49-F238E27FC236}">
                  <a16:creationId xmlns:a16="http://schemas.microsoft.com/office/drawing/2014/main" xmlns="" id="{17B19F33-3DB8-4E03-86F1-FEDDDC56945F}"/>
                </a:ext>
              </a:extLst>
            </p:cNvPr>
            <p:cNvSpPr/>
            <p:nvPr/>
          </p:nvSpPr>
          <p:spPr>
            <a:xfrm>
              <a:off x="1198725" y="2641500"/>
              <a:ext cx="92025" cy="125550"/>
            </a:xfrm>
            <a:custGeom>
              <a:avLst/>
              <a:gdLst/>
              <a:ahLst/>
              <a:cxnLst/>
              <a:rect l="l" t="t" r="r" b="b"/>
              <a:pathLst>
                <a:path w="3681" h="5022" extrusionOk="0">
                  <a:moveTo>
                    <a:pt x="63" y="0"/>
                  </a:moveTo>
                  <a:lnTo>
                    <a:pt x="0" y="63"/>
                  </a:lnTo>
                  <a:lnTo>
                    <a:pt x="0" y="94"/>
                  </a:lnTo>
                  <a:lnTo>
                    <a:pt x="0" y="125"/>
                  </a:lnTo>
                  <a:lnTo>
                    <a:pt x="156" y="686"/>
                  </a:lnTo>
                  <a:lnTo>
                    <a:pt x="375" y="1248"/>
                  </a:lnTo>
                  <a:lnTo>
                    <a:pt x="655" y="1747"/>
                  </a:lnTo>
                  <a:lnTo>
                    <a:pt x="967" y="2246"/>
                  </a:lnTo>
                  <a:lnTo>
                    <a:pt x="1310" y="2714"/>
                  </a:lnTo>
                  <a:lnTo>
                    <a:pt x="1685" y="3182"/>
                  </a:lnTo>
                  <a:lnTo>
                    <a:pt x="2059" y="3618"/>
                  </a:lnTo>
                  <a:lnTo>
                    <a:pt x="2495" y="4024"/>
                  </a:lnTo>
                  <a:lnTo>
                    <a:pt x="3525" y="4990"/>
                  </a:lnTo>
                  <a:lnTo>
                    <a:pt x="3556" y="5022"/>
                  </a:lnTo>
                  <a:lnTo>
                    <a:pt x="3587" y="5022"/>
                  </a:lnTo>
                  <a:lnTo>
                    <a:pt x="3649" y="4990"/>
                  </a:lnTo>
                  <a:lnTo>
                    <a:pt x="3681" y="4928"/>
                  </a:lnTo>
                  <a:lnTo>
                    <a:pt x="3681" y="4897"/>
                  </a:lnTo>
                  <a:lnTo>
                    <a:pt x="3649" y="4866"/>
                  </a:lnTo>
                  <a:lnTo>
                    <a:pt x="2807" y="4055"/>
                  </a:lnTo>
                  <a:lnTo>
                    <a:pt x="2402" y="3649"/>
                  </a:lnTo>
                  <a:lnTo>
                    <a:pt x="1996" y="3213"/>
                  </a:lnTo>
                  <a:lnTo>
                    <a:pt x="1591" y="2776"/>
                  </a:lnTo>
                  <a:lnTo>
                    <a:pt x="1248" y="2308"/>
                  </a:lnTo>
                  <a:lnTo>
                    <a:pt x="936" y="1809"/>
                  </a:lnTo>
                  <a:lnTo>
                    <a:pt x="624" y="1279"/>
                  </a:lnTo>
                  <a:lnTo>
                    <a:pt x="375" y="686"/>
                  </a:lnTo>
                  <a:lnTo>
                    <a:pt x="281" y="406"/>
                  </a:lnTo>
                  <a:lnTo>
                    <a:pt x="187" y="94"/>
                  </a:lnTo>
                  <a:lnTo>
                    <a:pt x="187" y="31"/>
                  </a:lnTo>
                  <a:lnTo>
                    <a:pt x="156" y="31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2E52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6755;p75">
              <a:extLst>
                <a:ext uri="{FF2B5EF4-FFF2-40B4-BE49-F238E27FC236}">
                  <a16:creationId xmlns:a16="http://schemas.microsoft.com/office/drawing/2014/main" xmlns="" id="{6B26C36D-F500-4D0E-9198-A9AB821A97BE}"/>
                </a:ext>
              </a:extLst>
            </p:cNvPr>
            <p:cNvSpPr/>
            <p:nvPr/>
          </p:nvSpPr>
          <p:spPr>
            <a:xfrm>
              <a:off x="1334400" y="2673475"/>
              <a:ext cx="35875" cy="73300"/>
            </a:xfrm>
            <a:custGeom>
              <a:avLst/>
              <a:gdLst/>
              <a:ahLst/>
              <a:cxnLst/>
              <a:rect l="l" t="t" r="r" b="b"/>
              <a:pathLst>
                <a:path w="1435" h="2932" extrusionOk="0">
                  <a:moveTo>
                    <a:pt x="1248" y="0"/>
                  </a:moveTo>
                  <a:lnTo>
                    <a:pt x="1217" y="62"/>
                  </a:lnTo>
                  <a:lnTo>
                    <a:pt x="0" y="2807"/>
                  </a:lnTo>
                  <a:lnTo>
                    <a:pt x="0" y="2838"/>
                  </a:lnTo>
                  <a:lnTo>
                    <a:pt x="0" y="2869"/>
                  </a:lnTo>
                  <a:lnTo>
                    <a:pt x="63" y="2932"/>
                  </a:lnTo>
                  <a:lnTo>
                    <a:pt x="125" y="2932"/>
                  </a:lnTo>
                  <a:lnTo>
                    <a:pt x="187" y="2901"/>
                  </a:lnTo>
                  <a:lnTo>
                    <a:pt x="187" y="2869"/>
                  </a:lnTo>
                  <a:lnTo>
                    <a:pt x="1404" y="125"/>
                  </a:lnTo>
                  <a:lnTo>
                    <a:pt x="1435" y="62"/>
                  </a:lnTo>
                  <a:lnTo>
                    <a:pt x="1404" y="31"/>
                  </a:lnTo>
                  <a:lnTo>
                    <a:pt x="1341" y="0"/>
                  </a:lnTo>
                  <a:close/>
                </a:path>
              </a:pathLst>
            </a:custGeom>
            <a:solidFill>
              <a:srgbClr val="2E52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6756;p75">
              <a:extLst>
                <a:ext uri="{FF2B5EF4-FFF2-40B4-BE49-F238E27FC236}">
                  <a16:creationId xmlns:a16="http://schemas.microsoft.com/office/drawing/2014/main" xmlns="" id="{B7FD7FB3-E683-45A9-8AE8-C2D696DE2EF3}"/>
                </a:ext>
              </a:extLst>
            </p:cNvPr>
            <p:cNvSpPr/>
            <p:nvPr/>
          </p:nvSpPr>
          <p:spPr>
            <a:xfrm>
              <a:off x="1432625" y="3304250"/>
              <a:ext cx="231600" cy="172350"/>
            </a:xfrm>
            <a:custGeom>
              <a:avLst/>
              <a:gdLst/>
              <a:ahLst/>
              <a:cxnLst/>
              <a:rect l="l" t="t" r="r" b="b"/>
              <a:pathLst>
                <a:path w="9264" h="6894" extrusionOk="0">
                  <a:moveTo>
                    <a:pt x="9046" y="1"/>
                  </a:moveTo>
                  <a:lnTo>
                    <a:pt x="8048" y="468"/>
                  </a:lnTo>
                  <a:lnTo>
                    <a:pt x="7050" y="967"/>
                  </a:lnTo>
                  <a:lnTo>
                    <a:pt x="6083" y="1529"/>
                  </a:lnTo>
                  <a:lnTo>
                    <a:pt x="5147" y="2090"/>
                  </a:lnTo>
                  <a:lnTo>
                    <a:pt x="4243" y="2745"/>
                  </a:lnTo>
                  <a:lnTo>
                    <a:pt x="3369" y="3400"/>
                  </a:lnTo>
                  <a:lnTo>
                    <a:pt x="2527" y="4117"/>
                  </a:lnTo>
                  <a:lnTo>
                    <a:pt x="1716" y="4866"/>
                  </a:lnTo>
                  <a:lnTo>
                    <a:pt x="843" y="5739"/>
                  </a:lnTo>
                  <a:lnTo>
                    <a:pt x="32" y="6644"/>
                  </a:lnTo>
                  <a:lnTo>
                    <a:pt x="1" y="6706"/>
                  </a:lnTo>
                  <a:lnTo>
                    <a:pt x="1" y="6768"/>
                  </a:lnTo>
                  <a:lnTo>
                    <a:pt x="32" y="6800"/>
                  </a:lnTo>
                  <a:lnTo>
                    <a:pt x="63" y="6862"/>
                  </a:lnTo>
                  <a:lnTo>
                    <a:pt x="126" y="6893"/>
                  </a:lnTo>
                  <a:lnTo>
                    <a:pt x="188" y="6893"/>
                  </a:lnTo>
                  <a:lnTo>
                    <a:pt x="250" y="6862"/>
                  </a:lnTo>
                  <a:lnTo>
                    <a:pt x="282" y="6831"/>
                  </a:lnTo>
                  <a:lnTo>
                    <a:pt x="999" y="6020"/>
                  </a:lnTo>
                  <a:lnTo>
                    <a:pt x="1779" y="5240"/>
                  </a:lnTo>
                  <a:lnTo>
                    <a:pt x="2558" y="4492"/>
                  </a:lnTo>
                  <a:lnTo>
                    <a:pt x="3401" y="3806"/>
                  </a:lnTo>
                  <a:lnTo>
                    <a:pt x="4243" y="3119"/>
                  </a:lnTo>
                  <a:lnTo>
                    <a:pt x="5147" y="2496"/>
                  </a:lnTo>
                  <a:lnTo>
                    <a:pt x="6052" y="1903"/>
                  </a:lnTo>
                  <a:lnTo>
                    <a:pt x="6987" y="1373"/>
                  </a:lnTo>
                  <a:lnTo>
                    <a:pt x="8079" y="811"/>
                  </a:lnTo>
                  <a:lnTo>
                    <a:pt x="9170" y="312"/>
                  </a:lnTo>
                  <a:lnTo>
                    <a:pt x="9233" y="250"/>
                  </a:lnTo>
                  <a:lnTo>
                    <a:pt x="9264" y="219"/>
                  </a:lnTo>
                  <a:lnTo>
                    <a:pt x="9264" y="156"/>
                  </a:lnTo>
                  <a:lnTo>
                    <a:pt x="9233" y="94"/>
                  </a:lnTo>
                  <a:lnTo>
                    <a:pt x="9202" y="63"/>
                  </a:lnTo>
                  <a:lnTo>
                    <a:pt x="9170" y="1"/>
                  </a:lnTo>
                  <a:close/>
                </a:path>
              </a:pathLst>
            </a:custGeom>
            <a:solidFill>
              <a:srgbClr val="2E52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6757;p75">
              <a:extLst>
                <a:ext uri="{FF2B5EF4-FFF2-40B4-BE49-F238E27FC236}">
                  <a16:creationId xmlns:a16="http://schemas.microsoft.com/office/drawing/2014/main" xmlns="" id="{FDA48AED-2539-416F-9D33-927245C6DC8E}"/>
                </a:ext>
              </a:extLst>
            </p:cNvPr>
            <p:cNvSpPr/>
            <p:nvPr/>
          </p:nvSpPr>
          <p:spPr>
            <a:xfrm>
              <a:off x="1018600" y="3346350"/>
              <a:ext cx="176250" cy="151300"/>
            </a:xfrm>
            <a:custGeom>
              <a:avLst/>
              <a:gdLst/>
              <a:ahLst/>
              <a:cxnLst/>
              <a:rect l="l" t="t" r="r" b="b"/>
              <a:pathLst>
                <a:path w="7050" h="6052" extrusionOk="0">
                  <a:moveTo>
                    <a:pt x="126" y="1"/>
                  </a:moveTo>
                  <a:lnTo>
                    <a:pt x="63" y="32"/>
                  </a:lnTo>
                  <a:lnTo>
                    <a:pt x="32" y="63"/>
                  </a:lnTo>
                  <a:lnTo>
                    <a:pt x="1" y="125"/>
                  </a:lnTo>
                  <a:lnTo>
                    <a:pt x="1" y="188"/>
                  </a:lnTo>
                  <a:lnTo>
                    <a:pt x="32" y="219"/>
                  </a:lnTo>
                  <a:lnTo>
                    <a:pt x="63" y="281"/>
                  </a:lnTo>
                  <a:lnTo>
                    <a:pt x="812" y="718"/>
                  </a:lnTo>
                  <a:lnTo>
                    <a:pt x="1529" y="1186"/>
                  </a:lnTo>
                  <a:lnTo>
                    <a:pt x="2215" y="1716"/>
                  </a:lnTo>
                  <a:lnTo>
                    <a:pt x="2901" y="2215"/>
                  </a:lnTo>
                  <a:lnTo>
                    <a:pt x="3556" y="2776"/>
                  </a:lnTo>
                  <a:lnTo>
                    <a:pt x="4211" y="3338"/>
                  </a:lnTo>
                  <a:lnTo>
                    <a:pt x="4835" y="3930"/>
                  </a:lnTo>
                  <a:lnTo>
                    <a:pt x="5459" y="4523"/>
                  </a:lnTo>
                  <a:lnTo>
                    <a:pt x="6114" y="5240"/>
                  </a:lnTo>
                  <a:lnTo>
                    <a:pt x="6769" y="5989"/>
                  </a:lnTo>
                  <a:lnTo>
                    <a:pt x="6800" y="6020"/>
                  </a:lnTo>
                  <a:lnTo>
                    <a:pt x="6862" y="6051"/>
                  </a:lnTo>
                  <a:lnTo>
                    <a:pt x="6925" y="6020"/>
                  </a:lnTo>
                  <a:lnTo>
                    <a:pt x="6987" y="5989"/>
                  </a:lnTo>
                  <a:lnTo>
                    <a:pt x="7018" y="5958"/>
                  </a:lnTo>
                  <a:lnTo>
                    <a:pt x="7049" y="5895"/>
                  </a:lnTo>
                  <a:lnTo>
                    <a:pt x="7018" y="5833"/>
                  </a:lnTo>
                  <a:lnTo>
                    <a:pt x="6987" y="5771"/>
                  </a:lnTo>
                  <a:lnTo>
                    <a:pt x="6426" y="5147"/>
                  </a:lnTo>
                  <a:lnTo>
                    <a:pt x="5864" y="4492"/>
                  </a:lnTo>
                  <a:lnTo>
                    <a:pt x="5240" y="3868"/>
                  </a:lnTo>
                  <a:lnTo>
                    <a:pt x="4617" y="3275"/>
                  </a:lnTo>
                  <a:lnTo>
                    <a:pt x="3962" y="2714"/>
                  </a:lnTo>
                  <a:lnTo>
                    <a:pt x="3307" y="2153"/>
                  </a:lnTo>
                  <a:lnTo>
                    <a:pt x="2621" y="1623"/>
                  </a:lnTo>
                  <a:lnTo>
                    <a:pt x="1934" y="1123"/>
                  </a:lnTo>
                  <a:lnTo>
                    <a:pt x="1092" y="562"/>
                  </a:lnTo>
                  <a:lnTo>
                    <a:pt x="250" y="3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2E52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6758;p75">
              <a:extLst>
                <a:ext uri="{FF2B5EF4-FFF2-40B4-BE49-F238E27FC236}">
                  <a16:creationId xmlns:a16="http://schemas.microsoft.com/office/drawing/2014/main" xmlns="" id="{343826C6-F22E-4C05-8712-C8067DE4E341}"/>
                </a:ext>
              </a:extLst>
            </p:cNvPr>
            <p:cNvSpPr/>
            <p:nvPr/>
          </p:nvSpPr>
          <p:spPr>
            <a:xfrm>
              <a:off x="1091125" y="3283200"/>
              <a:ext cx="404700" cy="52275"/>
            </a:xfrm>
            <a:custGeom>
              <a:avLst/>
              <a:gdLst/>
              <a:ahLst/>
              <a:cxnLst/>
              <a:rect l="l" t="t" r="r" b="b"/>
              <a:pathLst>
                <a:path w="16188" h="2091" extrusionOk="0">
                  <a:moveTo>
                    <a:pt x="15969" y="0"/>
                  </a:moveTo>
                  <a:lnTo>
                    <a:pt x="15252" y="281"/>
                  </a:lnTo>
                  <a:lnTo>
                    <a:pt x="14503" y="531"/>
                  </a:lnTo>
                  <a:lnTo>
                    <a:pt x="13755" y="749"/>
                  </a:lnTo>
                  <a:lnTo>
                    <a:pt x="13006" y="967"/>
                  </a:lnTo>
                  <a:lnTo>
                    <a:pt x="12226" y="1154"/>
                  </a:lnTo>
                  <a:lnTo>
                    <a:pt x="11478" y="1310"/>
                  </a:lnTo>
                  <a:lnTo>
                    <a:pt x="10698" y="1435"/>
                  </a:lnTo>
                  <a:lnTo>
                    <a:pt x="9918" y="1560"/>
                  </a:lnTo>
                  <a:lnTo>
                    <a:pt x="9170" y="1653"/>
                  </a:lnTo>
                  <a:lnTo>
                    <a:pt x="8390" y="1716"/>
                  </a:lnTo>
                  <a:lnTo>
                    <a:pt x="7610" y="1747"/>
                  </a:lnTo>
                  <a:lnTo>
                    <a:pt x="6799" y="1778"/>
                  </a:lnTo>
                  <a:lnTo>
                    <a:pt x="6020" y="1747"/>
                  </a:lnTo>
                  <a:lnTo>
                    <a:pt x="5240" y="1716"/>
                  </a:lnTo>
                  <a:lnTo>
                    <a:pt x="4460" y="1685"/>
                  </a:lnTo>
                  <a:lnTo>
                    <a:pt x="3681" y="1591"/>
                  </a:lnTo>
                  <a:lnTo>
                    <a:pt x="2807" y="1466"/>
                  </a:lnTo>
                  <a:lnTo>
                    <a:pt x="1934" y="1342"/>
                  </a:lnTo>
                  <a:lnTo>
                    <a:pt x="1061" y="1154"/>
                  </a:lnTo>
                  <a:lnTo>
                    <a:pt x="219" y="936"/>
                  </a:lnTo>
                  <a:lnTo>
                    <a:pt x="156" y="936"/>
                  </a:lnTo>
                  <a:lnTo>
                    <a:pt x="94" y="967"/>
                  </a:lnTo>
                  <a:lnTo>
                    <a:pt x="32" y="998"/>
                  </a:lnTo>
                  <a:lnTo>
                    <a:pt x="0" y="1030"/>
                  </a:lnTo>
                  <a:lnTo>
                    <a:pt x="0" y="1092"/>
                  </a:lnTo>
                  <a:lnTo>
                    <a:pt x="0" y="1154"/>
                  </a:lnTo>
                  <a:lnTo>
                    <a:pt x="32" y="1186"/>
                  </a:lnTo>
                  <a:lnTo>
                    <a:pt x="94" y="1217"/>
                  </a:lnTo>
                  <a:lnTo>
                    <a:pt x="874" y="1404"/>
                  </a:lnTo>
                  <a:lnTo>
                    <a:pt x="1653" y="1591"/>
                  </a:lnTo>
                  <a:lnTo>
                    <a:pt x="2433" y="1716"/>
                  </a:lnTo>
                  <a:lnTo>
                    <a:pt x="3213" y="1841"/>
                  </a:lnTo>
                  <a:lnTo>
                    <a:pt x="4024" y="1934"/>
                  </a:lnTo>
                  <a:lnTo>
                    <a:pt x="4803" y="1996"/>
                  </a:lnTo>
                  <a:lnTo>
                    <a:pt x="5614" y="2059"/>
                  </a:lnTo>
                  <a:lnTo>
                    <a:pt x="6394" y="2090"/>
                  </a:lnTo>
                  <a:lnTo>
                    <a:pt x="7205" y="2059"/>
                  </a:lnTo>
                  <a:lnTo>
                    <a:pt x="7985" y="2059"/>
                  </a:lnTo>
                  <a:lnTo>
                    <a:pt x="8796" y="1996"/>
                  </a:lnTo>
                  <a:lnTo>
                    <a:pt x="9575" y="1903"/>
                  </a:lnTo>
                  <a:lnTo>
                    <a:pt x="10355" y="1809"/>
                  </a:lnTo>
                  <a:lnTo>
                    <a:pt x="11166" y="1685"/>
                  </a:lnTo>
                  <a:lnTo>
                    <a:pt x="11946" y="1529"/>
                  </a:lnTo>
                  <a:lnTo>
                    <a:pt x="12725" y="1373"/>
                  </a:lnTo>
                  <a:lnTo>
                    <a:pt x="13567" y="1123"/>
                  </a:lnTo>
                  <a:lnTo>
                    <a:pt x="14441" y="874"/>
                  </a:lnTo>
                  <a:lnTo>
                    <a:pt x="15283" y="593"/>
                  </a:lnTo>
                  <a:lnTo>
                    <a:pt x="16094" y="281"/>
                  </a:lnTo>
                  <a:lnTo>
                    <a:pt x="16156" y="250"/>
                  </a:lnTo>
                  <a:lnTo>
                    <a:pt x="16187" y="219"/>
                  </a:lnTo>
                  <a:lnTo>
                    <a:pt x="16187" y="156"/>
                  </a:lnTo>
                  <a:lnTo>
                    <a:pt x="16187" y="94"/>
                  </a:lnTo>
                  <a:lnTo>
                    <a:pt x="16156" y="32"/>
                  </a:lnTo>
                  <a:lnTo>
                    <a:pt x="16094" y="0"/>
                  </a:lnTo>
                  <a:close/>
                </a:path>
              </a:pathLst>
            </a:custGeom>
            <a:solidFill>
              <a:srgbClr val="2E52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6759;p75">
              <a:extLst>
                <a:ext uri="{FF2B5EF4-FFF2-40B4-BE49-F238E27FC236}">
                  <a16:creationId xmlns:a16="http://schemas.microsoft.com/office/drawing/2014/main" xmlns="" id="{C8B659E9-C10D-499E-A387-C79DCFF77790}"/>
                </a:ext>
              </a:extLst>
            </p:cNvPr>
            <p:cNvSpPr/>
            <p:nvPr/>
          </p:nvSpPr>
          <p:spPr>
            <a:xfrm>
              <a:off x="1235375" y="3313600"/>
              <a:ext cx="18725" cy="152850"/>
            </a:xfrm>
            <a:custGeom>
              <a:avLst/>
              <a:gdLst/>
              <a:ahLst/>
              <a:cxnLst/>
              <a:rect l="l" t="t" r="r" b="b"/>
              <a:pathLst>
                <a:path w="749" h="6114" extrusionOk="0">
                  <a:moveTo>
                    <a:pt x="281" y="1"/>
                  </a:moveTo>
                  <a:lnTo>
                    <a:pt x="250" y="63"/>
                  </a:lnTo>
                  <a:lnTo>
                    <a:pt x="219" y="126"/>
                  </a:lnTo>
                  <a:lnTo>
                    <a:pt x="94" y="843"/>
                  </a:lnTo>
                  <a:lnTo>
                    <a:pt x="31" y="1591"/>
                  </a:lnTo>
                  <a:lnTo>
                    <a:pt x="0" y="2340"/>
                  </a:lnTo>
                  <a:lnTo>
                    <a:pt x="0" y="3057"/>
                  </a:lnTo>
                  <a:lnTo>
                    <a:pt x="63" y="3806"/>
                  </a:lnTo>
                  <a:lnTo>
                    <a:pt x="156" y="4523"/>
                  </a:lnTo>
                  <a:lnTo>
                    <a:pt x="281" y="5272"/>
                  </a:lnTo>
                  <a:lnTo>
                    <a:pt x="437" y="5989"/>
                  </a:lnTo>
                  <a:lnTo>
                    <a:pt x="468" y="6051"/>
                  </a:lnTo>
                  <a:lnTo>
                    <a:pt x="499" y="6083"/>
                  </a:lnTo>
                  <a:lnTo>
                    <a:pt x="562" y="6114"/>
                  </a:lnTo>
                  <a:lnTo>
                    <a:pt x="624" y="6114"/>
                  </a:lnTo>
                  <a:lnTo>
                    <a:pt x="686" y="6083"/>
                  </a:lnTo>
                  <a:lnTo>
                    <a:pt x="718" y="6051"/>
                  </a:lnTo>
                  <a:lnTo>
                    <a:pt x="749" y="6020"/>
                  </a:lnTo>
                  <a:lnTo>
                    <a:pt x="749" y="5927"/>
                  </a:lnTo>
                  <a:lnTo>
                    <a:pt x="593" y="5240"/>
                  </a:lnTo>
                  <a:lnTo>
                    <a:pt x="468" y="4523"/>
                  </a:lnTo>
                  <a:lnTo>
                    <a:pt x="374" y="3775"/>
                  </a:lnTo>
                  <a:lnTo>
                    <a:pt x="312" y="3057"/>
                  </a:lnTo>
                  <a:lnTo>
                    <a:pt x="312" y="2340"/>
                  </a:lnTo>
                  <a:lnTo>
                    <a:pt x="343" y="1591"/>
                  </a:lnTo>
                  <a:lnTo>
                    <a:pt x="406" y="874"/>
                  </a:lnTo>
                  <a:lnTo>
                    <a:pt x="530" y="157"/>
                  </a:lnTo>
                  <a:lnTo>
                    <a:pt x="530" y="94"/>
                  </a:lnTo>
                  <a:lnTo>
                    <a:pt x="499" y="32"/>
                  </a:lnTo>
                  <a:lnTo>
                    <a:pt x="437" y="1"/>
                  </a:ln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6760;p75">
              <a:extLst>
                <a:ext uri="{FF2B5EF4-FFF2-40B4-BE49-F238E27FC236}">
                  <a16:creationId xmlns:a16="http://schemas.microsoft.com/office/drawing/2014/main" xmlns="" id="{8A341F40-9C82-4574-BE9D-DEC81BCF0FB5}"/>
                </a:ext>
              </a:extLst>
            </p:cNvPr>
            <p:cNvSpPr/>
            <p:nvPr/>
          </p:nvSpPr>
          <p:spPr>
            <a:xfrm>
              <a:off x="1348425" y="3320625"/>
              <a:ext cx="37450" cy="157525"/>
            </a:xfrm>
            <a:custGeom>
              <a:avLst/>
              <a:gdLst/>
              <a:ahLst/>
              <a:cxnLst/>
              <a:rect l="l" t="t" r="r" b="b"/>
              <a:pathLst>
                <a:path w="1498" h="6301" extrusionOk="0">
                  <a:moveTo>
                    <a:pt x="125" y="0"/>
                  </a:moveTo>
                  <a:lnTo>
                    <a:pt x="63" y="32"/>
                  </a:lnTo>
                  <a:lnTo>
                    <a:pt x="32" y="63"/>
                  </a:lnTo>
                  <a:lnTo>
                    <a:pt x="1" y="125"/>
                  </a:lnTo>
                  <a:lnTo>
                    <a:pt x="1" y="188"/>
                  </a:lnTo>
                  <a:lnTo>
                    <a:pt x="32" y="250"/>
                  </a:lnTo>
                  <a:lnTo>
                    <a:pt x="219" y="593"/>
                  </a:lnTo>
                  <a:lnTo>
                    <a:pt x="406" y="905"/>
                  </a:lnTo>
                  <a:lnTo>
                    <a:pt x="562" y="1279"/>
                  </a:lnTo>
                  <a:lnTo>
                    <a:pt x="687" y="1622"/>
                  </a:lnTo>
                  <a:lnTo>
                    <a:pt x="811" y="1997"/>
                  </a:lnTo>
                  <a:lnTo>
                    <a:pt x="936" y="2340"/>
                  </a:lnTo>
                  <a:lnTo>
                    <a:pt x="999" y="2714"/>
                  </a:lnTo>
                  <a:lnTo>
                    <a:pt x="1092" y="3088"/>
                  </a:lnTo>
                  <a:lnTo>
                    <a:pt x="1155" y="3837"/>
                  </a:lnTo>
                  <a:lnTo>
                    <a:pt x="1155" y="4616"/>
                  </a:lnTo>
                  <a:lnTo>
                    <a:pt x="1155" y="4991"/>
                  </a:lnTo>
                  <a:lnTo>
                    <a:pt x="1092" y="5365"/>
                  </a:lnTo>
                  <a:lnTo>
                    <a:pt x="1030" y="5739"/>
                  </a:lnTo>
                  <a:lnTo>
                    <a:pt x="967" y="6113"/>
                  </a:lnTo>
                  <a:lnTo>
                    <a:pt x="936" y="6176"/>
                  </a:lnTo>
                  <a:lnTo>
                    <a:pt x="967" y="6238"/>
                  </a:lnTo>
                  <a:lnTo>
                    <a:pt x="1030" y="6269"/>
                  </a:lnTo>
                  <a:lnTo>
                    <a:pt x="1061" y="6301"/>
                  </a:lnTo>
                  <a:lnTo>
                    <a:pt x="1123" y="6269"/>
                  </a:lnTo>
                  <a:lnTo>
                    <a:pt x="1186" y="6269"/>
                  </a:lnTo>
                  <a:lnTo>
                    <a:pt x="1248" y="6207"/>
                  </a:lnTo>
                  <a:lnTo>
                    <a:pt x="1279" y="6145"/>
                  </a:lnTo>
                  <a:lnTo>
                    <a:pt x="1342" y="5770"/>
                  </a:lnTo>
                  <a:lnTo>
                    <a:pt x="1404" y="5365"/>
                  </a:lnTo>
                  <a:lnTo>
                    <a:pt x="1466" y="4991"/>
                  </a:lnTo>
                  <a:lnTo>
                    <a:pt x="1466" y="4585"/>
                  </a:lnTo>
                  <a:lnTo>
                    <a:pt x="1498" y="4180"/>
                  </a:lnTo>
                  <a:lnTo>
                    <a:pt x="1466" y="3805"/>
                  </a:lnTo>
                  <a:lnTo>
                    <a:pt x="1435" y="3400"/>
                  </a:lnTo>
                  <a:lnTo>
                    <a:pt x="1373" y="2995"/>
                  </a:lnTo>
                  <a:lnTo>
                    <a:pt x="1310" y="2620"/>
                  </a:lnTo>
                  <a:lnTo>
                    <a:pt x="1217" y="2246"/>
                  </a:lnTo>
                  <a:lnTo>
                    <a:pt x="1092" y="1841"/>
                  </a:lnTo>
                  <a:lnTo>
                    <a:pt x="967" y="1466"/>
                  </a:lnTo>
                  <a:lnTo>
                    <a:pt x="811" y="1123"/>
                  </a:lnTo>
                  <a:lnTo>
                    <a:pt x="656" y="749"/>
                  </a:lnTo>
                  <a:lnTo>
                    <a:pt x="468" y="406"/>
                  </a:lnTo>
                  <a:lnTo>
                    <a:pt x="281" y="63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6761;p75">
              <a:extLst>
                <a:ext uri="{FF2B5EF4-FFF2-40B4-BE49-F238E27FC236}">
                  <a16:creationId xmlns:a16="http://schemas.microsoft.com/office/drawing/2014/main" xmlns="" id="{694AC861-E83A-4129-A478-2E27ED49DC4E}"/>
                </a:ext>
              </a:extLst>
            </p:cNvPr>
            <p:cNvSpPr/>
            <p:nvPr/>
          </p:nvSpPr>
          <p:spPr>
            <a:xfrm>
              <a:off x="1319575" y="2346775"/>
              <a:ext cx="54600" cy="12500"/>
            </a:xfrm>
            <a:custGeom>
              <a:avLst/>
              <a:gdLst/>
              <a:ahLst/>
              <a:cxnLst/>
              <a:rect l="l" t="t" r="r" b="b"/>
              <a:pathLst>
                <a:path w="2184" h="500" extrusionOk="0">
                  <a:moveTo>
                    <a:pt x="843" y="0"/>
                  </a:moveTo>
                  <a:lnTo>
                    <a:pt x="593" y="31"/>
                  </a:lnTo>
                  <a:lnTo>
                    <a:pt x="344" y="94"/>
                  </a:lnTo>
                  <a:lnTo>
                    <a:pt x="94" y="187"/>
                  </a:lnTo>
                  <a:lnTo>
                    <a:pt x="32" y="218"/>
                  </a:lnTo>
                  <a:lnTo>
                    <a:pt x="1" y="250"/>
                  </a:lnTo>
                  <a:lnTo>
                    <a:pt x="1" y="312"/>
                  </a:lnTo>
                  <a:lnTo>
                    <a:pt x="32" y="374"/>
                  </a:lnTo>
                  <a:lnTo>
                    <a:pt x="63" y="437"/>
                  </a:lnTo>
                  <a:lnTo>
                    <a:pt x="94" y="468"/>
                  </a:lnTo>
                  <a:lnTo>
                    <a:pt x="219" y="468"/>
                  </a:lnTo>
                  <a:lnTo>
                    <a:pt x="437" y="374"/>
                  </a:lnTo>
                  <a:lnTo>
                    <a:pt x="656" y="343"/>
                  </a:lnTo>
                  <a:lnTo>
                    <a:pt x="874" y="312"/>
                  </a:lnTo>
                  <a:lnTo>
                    <a:pt x="1311" y="312"/>
                  </a:lnTo>
                  <a:lnTo>
                    <a:pt x="1560" y="374"/>
                  </a:lnTo>
                  <a:lnTo>
                    <a:pt x="1747" y="405"/>
                  </a:lnTo>
                  <a:lnTo>
                    <a:pt x="1965" y="499"/>
                  </a:lnTo>
                  <a:lnTo>
                    <a:pt x="2090" y="499"/>
                  </a:lnTo>
                  <a:lnTo>
                    <a:pt x="2153" y="468"/>
                  </a:lnTo>
                  <a:lnTo>
                    <a:pt x="2184" y="405"/>
                  </a:lnTo>
                  <a:lnTo>
                    <a:pt x="2184" y="343"/>
                  </a:lnTo>
                  <a:lnTo>
                    <a:pt x="2184" y="312"/>
                  </a:lnTo>
                  <a:lnTo>
                    <a:pt x="2153" y="250"/>
                  </a:lnTo>
                  <a:lnTo>
                    <a:pt x="2090" y="218"/>
                  </a:lnTo>
                  <a:lnTo>
                    <a:pt x="1841" y="125"/>
                  </a:lnTo>
                  <a:lnTo>
                    <a:pt x="1591" y="62"/>
                  </a:lnTo>
                  <a:lnTo>
                    <a:pt x="134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6762;p75">
              <a:extLst>
                <a:ext uri="{FF2B5EF4-FFF2-40B4-BE49-F238E27FC236}">
                  <a16:creationId xmlns:a16="http://schemas.microsoft.com/office/drawing/2014/main" xmlns="" id="{EFD5D2D2-78B1-45A1-9F46-48BA1C5250A1}"/>
                </a:ext>
              </a:extLst>
            </p:cNvPr>
            <p:cNvSpPr/>
            <p:nvPr/>
          </p:nvSpPr>
          <p:spPr>
            <a:xfrm>
              <a:off x="1201050" y="2348325"/>
              <a:ext cx="54625" cy="16400"/>
            </a:xfrm>
            <a:custGeom>
              <a:avLst/>
              <a:gdLst/>
              <a:ahLst/>
              <a:cxnLst/>
              <a:rect l="l" t="t" r="r" b="b"/>
              <a:pathLst>
                <a:path w="2185" h="656" extrusionOk="0">
                  <a:moveTo>
                    <a:pt x="1061" y="0"/>
                  </a:moveTo>
                  <a:lnTo>
                    <a:pt x="812" y="63"/>
                  </a:lnTo>
                  <a:lnTo>
                    <a:pt x="562" y="125"/>
                  </a:lnTo>
                  <a:lnTo>
                    <a:pt x="313" y="219"/>
                  </a:lnTo>
                  <a:lnTo>
                    <a:pt x="94" y="343"/>
                  </a:lnTo>
                  <a:lnTo>
                    <a:pt x="32" y="375"/>
                  </a:lnTo>
                  <a:lnTo>
                    <a:pt x="1" y="437"/>
                  </a:lnTo>
                  <a:lnTo>
                    <a:pt x="1" y="499"/>
                  </a:lnTo>
                  <a:lnTo>
                    <a:pt x="1" y="562"/>
                  </a:lnTo>
                  <a:lnTo>
                    <a:pt x="32" y="593"/>
                  </a:lnTo>
                  <a:lnTo>
                    <a:pt x="94" y="624"/>
                  </a:lnTo>
                  <a:lnTo>
                    <a:pt x="157" y="655"/>
                  </a:lnTo>
                  <a:lnTo>
                    <a:pt x="219" y="624"/>
                  </a:lnTo>
                  <a:lnTo>
                    <a:pt x="406" y="531"/>
                  </a:lnTo>
                  <a:lnTo>
                    <a:pt x="625" y="437"/>
                  </a:lnTo>
                  <a:lnTo>
                    <a:pt x="843" y="375"/>
                  </a:lnTo>
                  <a:lnTo>
                    <a:pt x="1061" y="343"/>
                  </a:lnTo>
                  <a:lnTo>
                    <a:pt x="1280" y="312"/>
                  </a:lnTo>
                  <a:lnTo>
                    <a:pt x="1529" y="312"/>
                  </a:lnTo>
                  <a:lnTo>
                    <a:pt x="1747" y="343"/>
                  </a:lnTo>
                  <a:lnTo>
                    <a:pt x="1966" y="406"/>
                  </a:lnTo>
                  <a:lnTo>
                    <a:pt x="2091" y="406"/>
                  </a:lnTo>
                  <a:lnTo>
                    <a:pt x="2153" y="375"/>
                  </a:lnTo>
                  <a:lnTo>
                    <a:pt x="2153" y="312"/>
                  </a:lnTo>
                  <a:lnTo>
                    <a:pt x="2184" y="250"/>
                  </a:lnTo>
                  <a:lnTo>
                    <a:pt x="2184" y="188"/>
                  </a:lnTo>
                  <a:lnTo>
                    <a:pt x="2153" y="156"/>
                  </a:lnTo>
                  <a:lnTo>
                    <a:pt x="2091" y="125"/>
                  </a:lnTo>
                  <a:lnTo>
                    <a:pt x="1841" y="63"/>
                  </a:lnTo>
                  <a:lnTo>
                    <a:pt x="156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6763;p75">
              <a:extLst>
                <a:ext uri="{FF2B5EF4-FFF2-40B4-BE49-F238E27FC236}">
                  <a16:creationId xmlns:a16="http://schemas.microsoft.com/office/drawing/2014/main" xmlns="" id="{2823EFF1-0B6B-4A99-940B-596FD92E68AE}"/>
                </a:ext>
              </a:extLst>
            </p:cNvPr>
            <p:cNvSpPr/>
            <p:nvPr/>
          </p:nvSpPr>
          <p:spPr>
            <a:xfrm>
              <a:off x="1084875" y="2861375"/>
              <a:ext cx="367275" cy="324375"/>
            </a:xfrm>
            <a:custGeom>
              <a:avLst/>
              <a:gdLst/>
              <a:ahLst/>
              <a:cxnLst/>
              <a:rect l="l" t="t" r="r" b="b"/>
              <a:pathLst>
                <a:path w="14691" h="12975" extrusionOk="0">
                  <a:moveTo>
                    <a:pt x="1" y="0"/>
                  </a:moveTo>
                  <a:lnTo>
                    <a:pt x="2496" y="12070"/>
                  </a:lnTo>
                  <a:lnTo>
                    <a:pt x="2808" y="12133"/>
                  </a:lnTo>
                  <a:lnTo>
                    <a:pt x="3681" y="12351"/>
                  </a:lnTo>
                  <a:lnTo>
                    <a:pt x="4991" y="12601"/>
                  </a:lnTo>
                  <a:lnTo>
                    <a:pt x="5771" y="12725"/>
                  </a:lnTo>
                  <a:lnTo>
                    <a:pt x="6644" y="12850"/>
                  </a:lnTo>
                  <a:lnTo>
                    <a:pt x="7580" y="12912"/>
                  </a:lnTo>
                  <a:lnTo>
                    <a:pt x="8547" y="12975"/>
                  </a:lnTo>
                  <a:lnTo>
                    <a:pt x="9545" y="12975"/>
                  </a:lnTo>
                  <a:lnTo>
                    <a:pt x="10574" y="12944"/>
                  </a:lnTo>
                  <a:lnTo>
                    <a:pt x="11634" y="12819"/>
                  </a:lnTo>
                  <a:lnTo>
                    <a:pt x="12133" y="12757"/>
                  </a:lnTo>
                  <a:lnTo>
                    <a:pt x="12663" y="12663"/>
                  </a:lnTo>
                  <a:lnTo>
                    <a:pt x="13162" y="12538"/>
                  </a:lnTo>
                  <a:lnTo>
                    <a:pt x="13661" y="12413"/>
                  </a:lnTo>
                  <a:lnTo>
                    <a:pt x="14160" y="12226"/>
                  </a:lnTo>
                  <a:lnTo>
                    <a:pt x="14659" y="12070"/>
                  </a:lnTo>
                  <a:lnTo>
                    <a:pt x="14691" y="11821"/>
                  </a:lnTo>
                  <a:lnTo>
                    <a:pt x="13849" y="11883"/>
                  </a:lnTo>
                  <a:lnTo>
                    <a:pt x="13006" y="11883"/>
                  </a:lnTo>
                  <a:lnTo>
                    <a:pt x="12164" y="11821"/>
                  </a:lnTo>
                  <a:lnTo>
                    <a:pt x="11322" y="11727"/>
                  </a:lnTo>
                  <a:lnTo>
                    <a:pt x="10480" y="11571"/>
                  </a:lnTo>
                  <a:lnTo>
                    <a:pt x="9669" y="11353"/>
                  </a:lnTo>
                  <a:lnTo>
                    <a:pt x="8858" y="11104"/>
                  </a:lnTo>
                  <a:lnTo>
                    <a:pt x="8047" y="10792"/>
                  </a:lnTo>
                  <a:lnTo>
                    <a:pt x="7268" y="10417"/>
                  </a:lnTo>
                  <a:lnTo>
                    <a:pt x="6519" y="10012"/>
                  </a:lnTo>
                  <a:lnTo>
                    <a:pt x="5802" y="9544"/>
                  </a:lnTo>
                  <a:lnTo>
                    <a:pt x="5085" y="9014"/>
                  </a:lnTo>
                  <a:lnTo>
                    <a:pt x="4398" y="8453"/>
                  </a:lnTo>
                  <a:lnTo>
                    <a:pt x="3775" y="7829"/>
                  </a:lnTo>
                  <a:lnTo>
                    <a:pt x="3182" y="7143"/>
                  </a:lnTo>
                  <a:lnTo>
                    <a:pt x="2621" y="6425"/>
                  </a:lnTo>
                  <a:lnTo>
                    <a:pt x="2621" y="6425"/>
                  </a:lnTo>
                  <a:lnTo>
                    <a:pt x="3837" y="6644"/>
                  </a:lnTo>
                  <a:lnTo>
                    <a:pt x="4461" y="6737"/>
                  </a:lnTo>
                  <a:lnTo>
                    <a:pt x="5116" y="6800"/>
                  </a:lnTo>
                  <a:lnTo>
                    <a:pt x="5771" y="6800"/>
                  </a:lnTo>
                  <a:lnTo>
                    <a:pt x="6394" y="6737"/>
                  </a:lnTo>
                  <a:lnTo>
                    <a:pt x="6706" y="6706"/>
                  </a:lnTo>
                  <a:lnTo>
                    <a:pt x="7018" y="6644"/>
                  </a:lnTo>
                  <a:lnTo>
                    <a:pt x="7330" y="6550"/>
                  </a:lnTo>
                  <a:lnTo>
                    <a:pt x="7611" y="6425"/>
                  </a:lnTo>
                  <a:lnTo>
                    <a:pt x="7018" y="6269"/>
                  </a:lnTo>
                  <a:lnTo>
                    <a:pt x="6426" y="6020"/>
                  </a:lnTo>
                  <a:lnTo>
                    <a:pt x="5864" y="5770"/>
                  </a:lnTo>
                  <a:lnTo>
                    <a:pt x="5334" y="5458"/>
                  </a:lnTo>
                  <a:lnTo>
                    <a:pt x="4804" y="5115"/>
                  </a:lnTo>
                  <a:lnTo>
                    <a:pt x="4305" y="4741"/>
                  </a:lnTo>
                  <a:lnTo>
                    <a:pt x="3806" y="4336"/>
                  </a:lnTo>
                  <a:lnTo>
                    <a:pt x="3338" y="3899"/>
                  </a:lnTo>
                  <a:lnTo>
                    <a:pt x="2870" y="3462"/>
                  </a:lnTo>
                  <a:lnTo>
                    <a:pt x="2434" y="2995"/>
                  </a:lnTo>
                  <a:lnTo>
                    <a:pt x="1560" y="1997"/>
                  </a:lnTo>
                  <a:lnTo>
                    <a:pt x="781" y="99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E52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1" name="Imagen 110" descr="Texto&#10;&#10;Descripción generada automáticamente">
            <a:extLst>
              <a:ext uri="{FF2B5EF4-FFF2-40B4-BE49-F238E27FC236}">
                <a16:creationId xmlns:a16="http://schemas.microsoft.com/office/drawing/2014/main" xmlns="" id="{5C6C09A0-1119-4D08-A9D4-017686A3F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834" y="464213"/>
            <a:ext cx="2556118" cy="50953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7" name="Google Shape;6237;p54"/>
          <p:cNvSpPr txBox="1">
            <a:spLocks noGrp="1"/>
          </p:cNvSpPr>
          <p:nvPr>
            <p:ph type="title"/>
          </p:nvPr>
        </p:nvSpPr>
        <p:spPr>
          <a:xfrm>
            <a:off x="4446027" y="367035"/>
            <a:ext cx="3962746" cy="183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ES" sz="3400" b="1" dirty="0"/>
              <a:t>3. ¿Como potencializar IE?</a:t>
            </a:r>
            <a:endParaRPr sz="3400" dirty="0"/>
          </a:p>
        </p:txBody>
      </p:sp>
      <p:sp>
        <p:nvSpPr>
          <p:cNvPr id="6238" name="Google Shape;6238;p54"/>
          <p:cNvSpPr txBox="1">
            <a:spLocks noGrp="1"/>
          </p:cNvSpPr>
          <p:nvPr>
            <p:ph type="subTitle" idx="1"/>
          </p:nvPr>
        </p:nvSpPr>
        <p:spPr>
          <a:xfrm>
            <a:off x="4576825" y="2235327"/>
            <a:ext cx="3802500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tabLst>
                <a:tab pos="360363" algn="l"/>
              </a:tabLst>
            </a:pPr>
            <a:r>
              <a:rPr lang="es-ES" sz="1600" dirty="0"/>
              <a:t>Descubre qué parte de ti quieres mejorar.</a:t>
            </a:r>
          </a:p>
          <a:p>
            <a:pPr marL="0" indent="0" algn="just">
              <a:tabLst>
                <a:tab pos="360363" algn="l"/>
              </a:tabLst>
            </a:pPr>
            <a:endParaRPr lang="es-ES" sz="1600" dirty="0"/>
          </a:p>
          <a:p>
            <a:pPr marL="0" indent="0" algn="just">
              <a:tabLst>
                <a:tab pos="360363" algn="l"/>
              </a:tabLst>
            </a:pPr>
            <a:r>
              <a:rPr lang="es-ES" sz="1600" dirty="0"/>
              <a:t>Evalúate, mide y desarrolla tu inteligencia emocional.</a:t>
            </a:r>
          </a:p>
          <a:p>
            <a:pPr marL="0" indent="0" algn="just">
              <a:tabLst>
                <a:tab pos="360363" algn="l"/>
              </a:tabLst>
            </a:pPr>
            <a:endParaRPr lang="es-ES" sz="1600" dirty="0"/>
          </a:p>
          <a:p>
            <a:pPr marL="0" indent="0" algn="just">
              <a:tabLst>
                <a:tab pos="360363" algn="l"/>
              </a:tabLst>
            </a:pPr>
            <a:r>
              <a:rPr lang="es-ES" sz="1600" dirty="0"/>
              <a:t>Aprende sobre inteligencia emocional.</a:t>
            </a:r>
          </a:p>
          <a:p>
            <a:pPr marL="0" indent="0" algn="just">
              <a:tabLst>
                <a:tab pos="360363" algn="l"/>
              </a:tabLst>
            </a:pPr>
            <a:endParaRPr lang="es-ES" sz="1600" dirty="0"/>
          </a:p>
          <a:p>
            <a:pPr marL="0" indent="0" algn="just">
              <a:tabLst>
                <a:tab pos="360363" algn="l"/>
              </a:tabLst>
            </a:pPr>
            <a:r>
              <a:rPr lang="es-ES" sz="1600" dirty="0"/>
              <a:t>Aplica lo aprendido.</a:t>
            </a:r>
            <a:endParaRPr lang="es-ES" sz="16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  <p:grpSp>
        <p:nvGrpSpPr>
          <p:cNvPr id="111" name="Google Shape;5952;p44">
            <a:extLst>
              <a:ext uri="{FF2B5EF4-FFF2-40B4-BE49-F238E27FC236}">
                <a16:creationId xmlns:a16="http://schemas.microsoft.com/office/drawing/2014/main" xmlns="" id="{F3AED5C5-12B7-4E45-A18D-4F7C5A545A7E}"/>
              </a:ext>
            </a:extLst>
          </p:cNvPr>
          <p:cNvGrpSpPr/>
          <p:nvPr/>
        </p:nvGrpSpPr>
        <p:grpSpPr>
          <a:xfrm flipH="1">
            <a:off x="92074" y="1731005"/>
            <a:ext cx="3606359" cy="3419482"/>
            <a:chOff x="3588975" y="2582225"/>
            <a:chExt cx="1515375" cy="1436850"/>
          </a:xfrm>
        </p:grpSpPr>
        <p:sp>
          <p:nvSpPr>
            <p:cNvPr id="112" name="Google Shape;5953;p44">
              <a:extLst>
                <a:ext uri="{FF2B5EF4-FFF2-40B4-BE49-F238E27FC236}">
                  <a16:creationId xmlns:a16="http://schemas.microsoft.com/office/drawing/2014/main" xmlns="" id="{F566F4EE-200F-401F-AF4B-844DAB5AAFD7}"/>
                </a:ext>
              </a:extLst>
            </p:cNvPr>
            <p:cNvSpPr/>
            <p:nvPr/>
          </p:nvSpPr>
          <p:spPr>
            <a:xfrm>
              <a:off x="4388525" y="2582225"/>
              <a:ext cx="458525" cy="1044925"/>
            </a:xfrm>
            <a:custGeom>
              <a:avLst/>
              <a:gdLst/>
              <a:ahLst/>
              <a:cxnLst/>
              <a:rect l="l" t="t" r="r" b="b"/>
              <a:pathLst>
                <a:path w="18341" h="41797" extrusionOk="0">
                  <a:moveTo>
                    <a:pt x="4878" y="1"/>
                  </a:moveTo>
                  <a:lnTo>
                    <a:pt x="4459" y="60"/>
                  </a:lnTo>
                  <a:lnTo>
                    <a:pt x="4070" y="180"/>
                  </a:lnTo>
                  <a:lnTo>
                    <a:pt x="3681" y="300"/>
                  </a:lnTo>
                  <a:lnTo>
                    <a:pt x="3292" y="449"/>
                  </a:lnTo>
                  <a:lnTo>
                    <a:pt x="2933" y="629"/>
                  </a:lnTo>
                  <a:lnTo>
                    <a:pt x="2574" y="838"/>
                  </a:lnTo>
                  <a:lnTo>
                    <a:pt x="2245" y="1078"/>
                  </a:lnTo>
                  <a:lnTo>
                    <a:pt x="1916" y="1347"/>
                  </a:lnTo>
                  <a:lnTo>
                    <a:pt x="1646" y="1646"/>
                  </a:lnTo>
                  <a:lnTo>
                    <a:pt x="1347" y="1945"/>
                  </a:lnTo>
                  <a:lnTo>
                    <a:pt x="1108" y="2274"/>
                  </a:lnTo>
                  <a:lnTo>
                    <a:pt x="868" y="2604"/>
                  </a:lnTo>
                  <a:lnTo>
                    <a:pt x="659" y="2963"/>
                  </a:lnTo>
                  <a:lnTo>
                    <a:pt x="480" y="3322"/>
                  </a:lnTo>
                  <a:lnTo>
                    <a:pt x="330" y="3710"/>
                  </a:lnTo>
                  <a:lnTo>
                    <a:pt x="210" y="4099"/>
                  </a:lnTo>
                  <a:lnTo>
                    <a:pt x="91" y="4518"/>
                  </a:lnTo>
                  <a:lnTo>
                    <a:pt x="31" y="4907"/>
                  </a:lnTo>
                  <a:lnTo>
                    <a:pt x="1" y="5326"/>
                  </a:lnTo>
                  <a:lnTo>
                    <a:pt x="31" y="5506"/>
                  </a:lnTo>
                  <a:lnTo>
                    <a:pt x="61" y="5595"/>
                  </a:lnTo>
                  <a:lnTo>
                    <a:pt x="91" y="5625"/>
                  </a:lnTo>
                  <a:lnTo>
                    <a:pt x="210" y="5715"/>
                  </a:lnTo>
                  <a:lnTo>
                    <a:pt x="390" y="5835"/>
                  </a:lnTo>
                  <a:lnTo>
                    <a:pt x="779" y="6044"/>
                  </a:lnTo>
                  <a:lnTo>
                    <a:pt x="1168" y="6254"/>
                  </a:lnTo>
                  <a:lnTo>
                    <a:pt x="1527" y="6523"/>
                  </a:lnTo>
                  <a:lnTo>
                    <a:pt x="1886" y="6762"/>
                  </a:lnTo>
                  <a:lnTo>
                    <a:pt x="2215" y="7061"/>
                  </a:lnTo>
                  <a:lnTo>
                    <a:pt x="2574" y="7331"/>
                  </a:lnTo>
                  <a:lnTo>
                    <a:pt x="3202" y="7959"/>
                  </a:lnTo>
                  <a:lnTo>
                    <a:pt x="3771" y="8617"/>
                  </a:lnTo>
                  <a:lnTo>
                    <a:pt x="4309" y="9335"/>
                  </a:lnTo>
                  <a:lnTo>
                    <a:pt x="4758" y="10083"/>
                  </a:lnTo>
                  <a:lnTo>
                    <a:pt x="5177" y="10861"/>
                  </a:lnTo>
                  <a:lnTo>
                    <a:pt x="5356" y="11250"/>
                  </a:lnTo>
                  <a:lnTo>
                    <a:pt x="5506" y="11669"/>
                  </a:lnTo>
                  <a:lnTo>
                    <a:pt x="5655" y="12088"/>
                  </a:lnTo>
                  <a:lnTo>
                    <a:pt x="5775" y="12506"/>
                  </a:lnTo>
                  <a:lnTo>
                    <a:pt x="5925" y="13045"/>
                  </a:lnTo>
                  <a:lnTo>
                    <a:pt x="6014" y="13613"/>
                  </a:lnTo>
                  <a:lnTo>
                    <a:pt x="6104" y="14182"/>
                  </a:lnTo>
                  <a:lnTo>
                    <a:pt x="6134" y="14780"/>
                  </a:lnTo>
                  <a:lnTo>
                    <a:pt x="6164" y="15349"/>
                  </a:lnTo>
                  <a:lnTo>
                    <a:pt x="6134" y="15917"/>
                  </a:lnTo>
                  <a:lnTo>
                    <a:pt x="6104" y="16486"/>
                  </a:lnTo>
                  <a:lnTo>
                    <a:pt x="6014" y="17054"/>
                  </a:lnTo>
                  <a:lnTo>
                    <a:pt x="5925" y="17622"/>
                  </a:lnTo>
                  <a:lnTo>
                    <a:pt x="5775" y="18191"/>
                  </a:lnTo>
                  <a:lnTo>
                    <a:pt x="5625" y="18729"/>
                  </a:lnTo>
                  <a:lnTo>
                    <a:pt x="5446" y="19268"/>
                  </a:lnTo>
                  <a:lnTo>
                    <a:pt x="5207" y="19806"/>
                  </a:lnTo>
                  <a:lnTo>
                    <a:pt x="4967" y="20345"/>
                  </a:lnTo>
                  <a:lnTo>
                    <a:pt x="4698" y="20854"/>
                  </a:lnTo>
                  <a:lnTo>
                    <a:pt x="4399" y="21332"/>
                  </a:lnTo>
                  <a:lnTo>
                    <a:pt x="3621" y="22439"/>
                  </a:lnTo>
                  <a:lnTo>
                    <a:pt x="3262" y="22978"/>
                  </a:lnTo>
                  <a:lnTo>
                    <a:pt x="2933" y="23576"/>
                  </a:lnTo>
                  <a:lnTo>
                    <a:pt x="2783" y="23845"/>
                  </a:lnTo>
                  <a:lnTo>
                    <a:pt x="2634" y="24145"/>
                  </a:lnTo>
                  <a:lnTo>
                    <a:pt x="2544" y="24444"/>
                  </a:lnTo>
                  <a:lnTo>
                    <a:pt x="2454" y="24743"/>
                  </a:lnTo>
                  <a:lnTo>
                    <a:pt x="2394" y="25042"/>
                  </a:lnTo>
                  <a:lnTo>
                    <a:pt x="2394" y="25341"/>
                  </a:lnTo>
                  <a:lnTo>
                    <a:pt x="2394" y="25670"/>
                  </a:lnTo>
                  <a:lnTo>
                    <a:pt x="2454" y="25970"/>
                  </a:lnTo>
                  <a:lnTo>
                    <a:pt x="2574" y="26388"/>
                  </a:lnTo>
                  <a:lnTo>
                    <a:pt x="2753" y="26747"/>
                  </a:lnTo>
                  <a:lnTo>
                    <a:pt x="2963" y="27106"/>
                  </a:lnTo>
                  <a:lnTo>
                    <a:pt x="3232" y="27465"/>
                  </a:lnTo>
                  <a:lnTo>
                    <a:pt x="3531" y="27765"/>
                  </a:lnTo>
                  <a:lnTo>
                    <a:pt x="3860" y="28094"/>
                  </a:lnTo>
                  <a:lnTo>
                    <a:pt x="4519" y="28692"/>
                  </a:lnTo>
                  <a:lnTo>
                    <a:pt x="5177" y="29290"/>
                  </a:lnTo>
                  <a:lnTo>
                    <a:pt x="5476" y="29620"/>
                  </a:lnTo>
                  <a:lnTo>
                    <a:pt x="5745" y="29949"/>
                  </a:lnTo>
                  <a:lnTo>
                    <a:pt x="5955" y="30278"/>
                  </a:lnTo>
                  <a:lnTo>
                    <a:pt x="6134" y="30637"/>
                  </a:lnTo>
                  <a:lnTo>
                    <a:pt x="6254" y="31026"/>
                  </a:lnTo>
                  <a:lnTo>
                    <a:pt x="6284" y="31235"/>
                  </a:lnTo>
                  <a:lnTo>
                    <a:pt x="6284" y="31445"/>
                  </a:lnTo>
                  <a:lnTo>
                    <a:pt x="6284" y="31714"/>
                  </a:lnTo>
                  <a:lnTo>
                    <a:pt x="6254" y="31953"/>
                  </a:lnTo>
                  <a:lnTo>
                    <a:pt x="6194" y="32222"/>
                  </a:lnTo>
                  <a:lnTo>
                    <a:pt x="6104" y="32462"/>
                  </a:lnTo>
                  <a:lnTo>
                    <a:pt x="5985" y="32671"/>
                  </a:lnTo>
                  <a:lnTo>
                    <a:pt x="5865" y="32911"/>
                  </a:lnTo>
                  <a:lnTo>
                    <a:pt x="5685" y="33120"/>
                  </a:lnTo>
                  <a:lnTo>
                    <a:pt x="5536" y="33329"/>
                  </a:lnTo>
                  <a:lnTo>
                    <a:pt x="5147" y="33718"/>
                  </a:lnTo>
                  <a:lnTo>
                    <a:pt x="4728" y="34077"/>
                  </a:lnTo>
                  <a:lnTo>
                    <a:pt x="4279" y="34406"/>
                  </a:lnTo>
                  <a:lnTo>
                    <a:pt x="3830" y="34706"/>
                  </a:lnTo>
                  <a:lnTo>
                    <a:pt x="2933" y="35304"/>
                  </a:lnTo>
                  <a:lnTo>
                    <a:pt x="2484" y="35633"/>
                  </a:lnTo>
                  <a:lnTo>
                    <a:pt x="2065" y="35992"/>
                  </a:lnTo>
                  <a:lnTo>
                    <a:pt x="1706" y="36381"/>
                  </a:lnTo>
                  <a:lnTo>
                    <a:pt x="1527" y="36590"/>
                  </a:lnTo>
                  <a:lnTo>
                    <a:pt x="1377" y="36800"/>
                  </a:lnTo>
                  <a:lnTo>
                    <a:pt x="1257" y="37009"/>
                  </a:lnTo>
                  <a:lnTo>
                    <a:pt x="1138" y="37249"/>
                  </a:lnTo>
                  <a:lnTo>
                    <a:pt x="1048" y="37488"/>
                  </a:lnTo>
                  <a:lnTo>
                    <a:pt x="988" y="37757"/>
                  </a:lnTo>
                  <a:lnTo>
                    <a:pt x="958" y="38027"/>
                  </a:lnTo>
                  <a:lnTo>
                    <a:pt x="928" y="38296"/>
                  </a:lnTo>
                  <a:lnTo>
                    <a:pt x="958" y="38535"/>
                  </a:lnTo>
                  <a:lnTo>
                    <a:pt x="1018" y="38804"/>
                  </a:lnTo>
                  <a:lnTo>
                    <a:pt x="1078" y="39074"/>
                  </a:lnTo>
                  <a:lnTo>
                    <a:pt x="1168" y="39313"/>
                  </a:lnTo>
                  <a:lnTo>
                    <a:pt x="1287" y="39552"/>
                  </a:lnTo>
                  <a:lnTo>
                    <a:pt x="1437" y="39792"/>
                  </a:lnTo>
                  <a:lnTo>
                    <a:pt x="1587" y="40031"/>
                  </a:lnTo>
                  <a:lnTo>
                    <a:pt x="1766" y="40240"/>
                  </a:lnTo>
                  <a:lnTo>
                    <a:pt x="1946" y="40450"/>
                  </a:lnTo>
                  <a:lnTo>
                    <a:pt x="2155" y="40629"/>
                  </a:lnTo>
                  <a:lnTo>
                    <a:pt x="2394" y="40809"/>
                  </a:lnTo>
                  <a:lnTo>
                    <a:pt x="2604" y="40958"/>
                  </a:lnTo>
                  <a:lnTo>
                    <a:pt x="2843" y="41108"/>
                  </a:lnTo>
                  <a:lnTo>
                    <a:pt x="3082" y="41228"/>
                  </a:lnTo>
                  <a:lnTo>
                    <a:pt x="3591" y="41437"/>
                  </a:lnTo>
                  <a:lnTo>
                    <a:pt x="4130" y="41587"/>
                  </a:lnTo>
                  <a:lnTo>
                    <a:pt x="4668" y="41706"/>
                  </a:lnTo>
                  <a:lnTo>
                    <a:pt x="5207" y="41766"/>
                  </a:lnTo>
                  <a:lnTo>
                    <a:pt x="5745" y="41796"/>
                  </a:lnTo>
                  <a:lnTo>
                    <a:pt x="7421" y="41796"/>
                  </a:lnTo>
                  <a:lnTo>
                    <a:pt x="8647" y="41736"/>
                  </a:lnTo>
                  <a:lnTo>
                    <a:pt x="9276" y="41677"/>
                  </a:lnTo>
                  <a:lnTo>
                    <a:pt x="9874" y="41587"/>
                  </a:lnTo>
                  <a:lnTo>
                    <a:pt x="10472" y="41437"/>
                  </a:lnTo>
                  <a:lnTo>
                    <a:pt x="11071" y="41288"/>
                  </a:lnTo>
                  <a:lnTo>
                    <a:pt x="11639" y="41048"/>
                  </a:lnTo>
                  <a:lnTo>
                    <a:pt x="11908" y="40929"/>
                  </a:lnTo>
                  <a:lnTo>
                    <a:pt x="12178" y="40779"/>
                  </a:lnTo>
                  <a:lnTo>
                    <a:pt x="12417" y="40599"/>
                  </a:lnTo>
                  <a:lnTo>
                    <a:pt x="12686" y="40390"/>
                  </a:lnTo>
                  <a:lnTo>
                    <a:pt x="12896" y="40181"/>
                  </a:lnTo>
                  <a:lnTo>
                    <a:pt x="13105" y="39941"/>
                  </a:lnTo>
                  <a:lnTo>
                    <a:pt x="13314" y="39702"/>
                  </a:lnTo>
                  <a:lnTo>
                    <a:pt x="13494" y="39463"/>
                  </a:lnTo>
                  <a:lnTo>
                    <a:pt x="13644" y="39193"/>
                  </a:lnTo>
                  <a:lnTo>
                    <a:pt x="13763" y="38894"/>
                  </a:lnTo>
                  <a:lnTo>
                    <a:pt x="13883" y="38625"/>
                  </a:lnTo>
                  <a:lnTo>
                    <a:pt x="13943" y="38326"/>
                  </a:lnTo>
                  <a:lnTo>
                    <a:pt x="14003" y="38027"/>
                  </a:lnTo>
                  <a:lnTo>
                    <a:pt x="14033" y="37727"/>
                  </a:lnTo>
                  <a:lnTo>
                    <a:pt x="14033" y="37428"/>
                  </a:lnTo>
                  <a:lnTo>
                    <a:pt x="13973" y="37159"/>
                  </a:lnTo>
                  <a:lnTo>
                    <a:pt x="13913" y="36860"/>
                  </a:lnTo>
                  <a:lnTo>
                    <a:pt x="13793" y="36590"/>
                  </a:lnTo>
                  <a:lnTo>
                    <a:pt x="13584" y="36231"/>
                  </a:lnTo>
                  <a:lnTo>
                    <a:pt x="13344" y="35902"/>
                  </a:lnTo>
                  <a:lnTo>
                    <a:pt x="12866" y="35274"/>
                  </a:lnTo>
                  <a:lnTo>
                    <a:pt x="12626" y="34945"/>
                  </a:lnTo>
                  <a:lnTo>
                    <a:pt x="12447" y="34586"/>
                  </a:lnTo>
                  <a:lnTo>
                    <a:pt x="12387" y="34436"/>
                  </a:lnTo>
                  <a:lnTo>
                    <a:pt x="12327" y="34257"/>
                  </a:lnTo>
                  <a:lnTo>
                    <a:pt x="12297" y="34047"/>
                  </a:lnTo>
                  <a:lnTo>
                    <a:pt x="12297" y="33868"/>
                  </a:lnTo>
                  <a:lnTo>
                    <a:pt x="12327" y="33569"/>
                  </a:lnTo>
                  <a:lnTo>
                    <a:pt x="12387" y="33299"/>
                  </a:lnTo>
                  <a:lnTo>
                    <a:pt x="12537" y="33060"/>
                  </a:lnTo>
                  <a:lnTo>
                    <a:pt x="12686" y="32821"/>
                  </a:lnTo>
                  <a:lnTo>
                    <a:pt x="12896" y="32581"/>
                  </a:lnTo>
                  <a:lnTo>
                    <a:pt x="13135" y="32402"/>
                  </a:lnTo>
                  <a:lnTo>
                    <a:pt x="13374" y="32222"/>
                  </a:lnTo>
                  <a:lnTo>
                    <a:pt x="13644" y="32073"/>
                  </a:lnTo>
                  <a:lnTo>
                    <a:pt x="14182" y="31833"/>
                  </a:lnTo>
                  <a:lnTo>
                    <a:pt x="14721" y="31654"/>
                  </a:lnTo>
                  <a:lnTo>
                    <a:pt x="15289" y="31445"/>
                  </a:lnTo>
                  <a:lnTo>
                    <a:pt x="15828" y="31205"/>
                  </a:lnTo>
                  <a:lnTo>
                    <a:pt x="16306" y="30936"/>
                  </a:lnTo>
                  <a:lnTo>
                    <a:pt x="16725" y="30607"/>
                  </a:lnTo>
                  <a:lnTo>
                    <a:pt x="17144" y="30218"/>
                  </a:lnTo>
                  <a:lnTo>
                    <a:pt x="17473" y="29799"/>
                  </a:lnTo>
                  <a:lnTo>
                    <a:pt x="17772" y="29320"/>
                  </a:lnTo>
                  <a:lnTo>
                    <a:pt x="18012" y="28842"/>
                  </a:lnTo>
                  <a:lnTo>
                    <a:pt x="18191" y="28303"/>
                  </a:lnTo>
                  <a:lnTo>
                    <a:pt x="18311" y="27765"/>
                  </a:lnTo>
                  <a:lnTo>
                    <a:pt x="18341" y="27226"/>
                  </a:lnTo>
                  <a:lnTo>
                    <a:pt x="18311" y="26658"/>
                  </a:lnTo>
                  <a:lnTo>
                    <a:pt x="18221" y="26119"/>
                  </a:lnTo>
                  <a:lnTo>
                    <a:pt x="18072" y="25581"/>
                  </a:lnTo>
                  <a:lnTo>
                    <a:pt x="17862" y="25072"/>
                  </a:lnTo>
                  <a:lnTo>
                    <a:pt x="17563" y="24593"/>
                  </a:lnTo>
                  <a:lnTo>
                    <a:pt x="17234" y="24174"/>
                  </a:lnTo>
                  <a:lnTo>
                    <a:pt x="16845" y="23756"/>
                  </a:lnTo>
                  <a:lnTo>
                    <a:pt x="16456" y="23456"/>
                  </a:lnTo>
                  <a:lnTo>
                    <a:pt x="16037" y="23127"/>
                  </a:lnTo>
                  <a:lnTo>
                    <a:pt x="15169" y="22559"/>
                  </a:lnTo>
                  <a:lnTo>
                    <a:pt x="14780" y="22230"/>
                  </a:lnTo>
                  <a:lnTo>
                    <a:pt x="14421" y="21901"/>
                  </a:lnTo>
                  <a:lnTo>
                    <a:pt x="14272" y="21721"/>
                  </a:lnTo>
                  <a:lnTo>
                    <a:pt x="14122" y="21512"/>
                  </a:lnTo>
                  <a:lnTo>
                    <a:pt x="14003" y="21302"/>
                  </a:lnTo>
                  <a:lnTo>
                    <a:pt x="13883" y="21063"/>
                  </a:lnTo>
                  <a:lnTo>
                    <a:pt x="13823" y="20854"/>
                  </a:lnTo>
                  <a:lnTo>
                    <a:pt x="13763" y="20614"/>
                  </a:lnTo>
                  <a:lnTo>
                    <a:pt x="13733" y="20375"/>
                  </a:lnTo>
                  <a:lnTo>
                    <a:pt x="13733" y="20165"/>
                  </a:lnTo>
                  <a:lnTo>
                    <a:pt x="13733" y="19926"/>
                  </a:lnTo>
                  <a:lnTo>
                    <a:pt x="13793" y="19687"/>
                  </a:lnTo>
                  <a:lnTo>
                    <a:pt x="13883" y="19208"/>
                  </a:lnTo>
                  <a:lnTo>
                    <a:pt x="14062" y="18759"/>
                  </a:lnTo>
                  <a:lnTo>
                    <a:pt x="14272" y="18311"/>
                  </a:lnTo>
                  <a:lnTo>
                    <a:pt x="14511" y="17862"/>
                  </a:lnTo>
                  <a:lnTo>
                    <a:pt x="14751" y="17443"/>
                  </a:lnTo>
                  <a:lnTo>
                    <a:pt x="15289" y="16635"/>
                  </a:lnTo>
                  <a:lnTo>
                    <a:pt x="15528" y="16186"/>
                  </a:lnTo>
                  <a:lnTo>
                    <a:pt x="15738" y="15767"/>
                  </a:lnTo>
                  <a:lnTo>
                    <a:pt x="15947" y="15319"/>
                  </a:lnTo>
                  <a:lnTo>
                    <a:pt x="16067" y="14870"/>
                  </a:lnTo>
                  <a:lnTo>
                    <a:pt x="16157" y="14391"/>
                  </a:lnTo>
                  <a:lnTo>
                    <a:pt x="16157" y="14182"/>
                  </a:lnTo>
                  <a:lnTo>
                    <a:pt x="16157" y="13942"/>
                  </a:lnTo>
                  <a:lnTo>
                    <a:pt x="16127" y="13673"/>
                  </a:lnTo>
                  <a:lnTo>
                    <a:pt x="16067" y="13434"/>
                  </a:lnTo>
                  <a:lnTo>
                    <a:pt x="15977" y="13195"/>
                  </a:lnTo>
                  <a:lnTo>
                    <a:pt x="15887" y="12985"/>
                  </a:lnTo>
                  <a:lnTo>
                    <a:pt x="15648" y="12536"/>
                  </a:lnTo>
                  <a:lnTo>
                    <a:pt x="15379" y="12117"/>
                  </a:lnTo>
                  <a:lnTo>
                    <a:pt x="15020" y="11729"/>
                  </a:lnTo>
                  <a:lnTo>
                    <a:pt x="14661" y="11370"/>
                  </a:lnTo>
                  <a:lnTo>
                    <a:pt x="14272" y="11040"/>
                  </a:lnTo>
                  <a:lnTo>
                    <a:pt x="13883" y="10711"/>
                  </a:lnTo>
                  <a:lnTo>
                    <a:pt x="13045" y="10083"/>
                  </a:lnTo>
                  <a:lnTo>
                    <a:pt x="12656" y="9754"/>
                  </a:lnTo>
                  <a:lnTo>
                    <a:pt x="12297" y="9395"/>
                  </a:lnTo>
                  <a:lnTo>
                    <a:pt x="11938" y="9036"/>
                  </a:lnTo>
                  <a:lnTo>
                    <a:pt x="11609" y="8647"/>
                  </a:lnTo>
                  <a:lnTo>
                    <a:pt x="11370" y="8228"/>
                  </a:lnTo>
                  <a:lnTo>
                    <a:pt x="11250" y="8019"/>
                  </a:lnTo>
                  <a:lnTo>
                    <a:pt x="11160" y="7779"/>
                  </a:lnTo>
                  <a:lnTo>
                    <a:pt x="11041" y="7390"/>
                  </a:lnTo>
                  <a:lnTo>
                    <a:pt x="10951" y="7001"/>
                  </a:lnTo>
                  <a:lnTo>
                    <a:pt x="10921" y="6613"/>
                  </a:lnTo>
                  <a:lnTo>
                    <a:pt x="10891" y="6194"/>
                  </a:lnTo>
                  <a:lnTo>
                    <a:pt x="10831" y="5386"/>
                  </a:lnTo>
                  <a:lnTo>
                    <a:pt x="10831" y="4967"/>
                  </a:lnTo>
                  <a:lnTo>
                    <a:pt x="10771" y="4578"/>
                  </a:lnTo>
                  <a:lnTo>
                    <a:pt x="10652" y="4070"/>
                  </a:lnTo>
                  <a:lnTo>
                    <a:pt x="10502" y="3591"/>
                  </a:lnTo>
                  <a:lnTo>
                    <a:pt x="10293" y="3112"/>
                  </a:lnTo>
                  <a:lnTo>
                    <a:pt x="10053" y="2693"/>
                  </a:lnTo>
                  <a:lnTo>
                    <a:pt x="9754" y="2274"/>
                  </a:lnTo>
                  <a:lnTo>
                    <a:pt x="9425" y="1856"/>
                  </a:lnTo>
                  <a:lnTo>
                    <a:pt x="9066" y="1497"/>
                  </a:lnTo>
                  <a:lnTo>
                    <a:pt x="8677" y="1167"/>
                  </a:lnTo>
                  <a:lnTo>
                    <a:pt x="8258" y="868"/>
                  </a:lnTo>
                  <a:lnTo>
                    <a:pt x="7810" y="629"/>
                  </a:lnTo>
                  <a:lnTo>
                    <a:pt x="7361" y="390"/>
                  </a:lnTo>
                  <a:lnTo>
                    <a:pt x="6882" y="240"/>
                  </a:lnTo>
                  <a:lnTo>
                    <a:pt x="6373" y="90"/>
                  </a:lnTo>
                  <a:lnTo>
                    <a:pt x="5895" y="31"/>
                  </a:lnTo>
                  <a:lnTo>
                    <a:pt x="538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5954;p44">
              <a:extLst>
                <a:ext uri="{FF2B5EF4-FFF2-40B4-BE49-F238E27FC236}">
                  <a16:creationId xmlns:a16="http://schemas.microsoft.com/office/drawing/2014/main" xmlns="" id="{C91D2A34-8030-475A-95D3-9341EBA8CA65}"/>
                </a:ext>
              </a:extLst>
            </p:cNvPr>
            <p:cNvSpPr/>
            <p:nvPr/>
          </p:nvSpPr>
          <p:spPr>
            <a:xfrm>
              <a:off x="4388525" y="2582225"/>
              <a:ext cx="458525" cy="1043425"/>
            </a:xfrm>
            <a:custGeom>
              <a:avLst/>
              <a:gdLst/>
              <a:ahLst/>
              <a:cxnLst/>
              <a:rect l="l" t="t" r="r" b="b"/>
              <a:pathLst>
                <a:path w="18341" h="41737" extrusionOk="0">
                  <a:moveTo>
                    <a:pt x="4878" y="1"/>
                  </a:moveTo>
                  <a:lnTo>
                    <a:pt x="4459" y="60"/>
                  </a:lnTo>
                  <a:lnTo>
                    <a:pt x="4070" y="180"/>
                  </a:lnTo>
                  <a:lnTo>
                    <a:pt x="3681" y="300"/>
                  </a:lnTo>
                  <a:lnTo>
                    <a:pt x="3292" y="449"/>
                  </a:lnTo>
                  <a:lnTo>
                    <a:pt x="2933" y="629"/>
                  </a:lnTo>
                  <a:lnTo>
                    <a:pt x="2574" y="838"/>
                  </a:lnTo>
                  <a:lnTo>
                    <a:pt x="2245" y="1078"/>
                  </a:lnTo>
                  <a:lnTo>
                    <a:pt x="1916" y="1347"/>
                  </a:lnTo>
                  <a:lnTo>
                    <a:pt x="1646" y="1646"/>
                  </a:lnTo>
                  <a:lnTo>
                    <a:pt x="1347" y="1945"/>
                  </a:lnTo>
                  <a:lnTo>
                    <a:pt x="1108" y="2274"/>
                  </a:lnTo>
                  <a:lnTo>
                    <a:pt x="868" y="2604"/>
                  </a:lnTo>
                  <a:lnTo>
                    <a:pt x="659" y="2963"/>
                  </a:lnTo>
                  <a:lnTo>
                    <a:pt x="480" y="3322"/>
                  </a:lnTo>
                  <a:lnTo>
                    <a:pt x="330" y="3710"/>
                  </a:lnTo>
                  <a:lnTo>
                    <a:pt x="210" y="4099"/>
                  </a:lnTo>
                  <a:lnTo>
                    <a:pt x="91" y="4518"/>
                  </a:lnTo>
                  <a:lnTo>
                    <a:pt x="31" y="4907"/>
                  </a:lnTo>
                  <a:lnTo>
                    <a:pt x="1" y="5326"/>
                  </a:lnTo>
                  <a:lnTo>
                    <a:pt x="31" y="5506"/>
                  </a:lnTo>
                  <a:lnTo>
                    <a:pt x="91" y="5625"/>
                  </a:lnTo>
                  <a:lnTo>
                    <a:pt x="180" y="5685"/>
                  </a:lnTo>
                  <a:lnTo>
                    <a:pt x="300" y="5775"/>
                  </a:lnTo>
                  <a:lnTo>
                    <a:pt x="420" y="5206"/>
                  </a:lnTo>
                  <a:lnTo>
                    <a:pt x="569" y="4668"/>
                  </a:lnTo>
                  <a:lnTo>
                    <a:pt x="779" y="4159"/>
                  </a:lnTo>
                  <a:lnTo>
                    <a:pt x="988" y="3651"/>
                  </a:lnTo>
                  <a:lnTo>
                    <a:pt x="1227" y="3172"/>
                  </a:lnTo>
                  <a:lnTo>
                    <a:pt x="1497" y="2753"/>
                  </a:lnTo>
                  <a:lnTo>
                    <a:pt x="1796" y="2364"/>
                  </a:lnTo>
                  <a:lnTo>
                    <a:pt x="2155" y="2005"/>
                  </a:lnTo>
                  <a:lnTo>
                    <a:pt x="2514" y="1706"/>
                  </a:lnTo>
                  <a:lnTo>
                    <a:pt x="2903" y="1467"/>
                  </a:lnTo>
                  <a:lnTo>
                    <a:pt x="3322" y="1287"/>
                  </a:lnTo>
                  <a:lnTo>
                    <a:pt x="3531" y="1227"/>
                  </a:lnTo>
                  <a:lnTo>
                    <a:pt x="3771" y="1197"/>
                  </a:lnTo>
                  <a:lnTo>
                    <a:pt x="4010" y="1167"/>
                  </a:lnTo>
                  <a:lnTo>
                    <a:pt x="4249" y="1138"/>
                  </a:lnTo>
                  <a:lnTo>
                    <a:pt x="4489" y="1167"/>
                  </a:lnTo>
                  <a:lnTo>
                    <a:pt x="4758" y="1197"/>
                  </a:lnTo>
                  <a:lnTo>
                    <a:pt x="4997" y="1227"/>
                  </a:lnTo>
                  <a:lnTo>
                    <a:pt x="5266" y="1317"/>
                  </a:lnTo>
                  <a:lnTo>
                    <a:pt x="5566" y="1407"/>
                  </a:lnTo>
                  <a:lnTo>
                    <a:pt x="5835" y="1526"/>
                  </a:lnTo>
                  <a:lnTo>
                    <a:pt x="6373" y="1766"/>
                  </a:lnTo>
                  <a:lnTo>
                    <a:pt x="6852" y="2065"/>
                  </a:lnTo>
                  <a:lnTo>
                    <a:pt x="7301" y="2364"/>
                  </a:lnTo>
                  <a:lnTo>
                    <a:pt x="7720" y="2723"/>
                  </a:lnTo>
                  <a:lnTo>
                    <a:pt x="8109" y="3112"/>
                  </a:lnTo>
                  <a:lnTo>
                    <a:pt x="8438" y="3531"/>
                  </a:lnTo>
                  <a:lnTo>
                    <a:pt x="8737" y="3950"/>
                  </a:lnTo>
                  <a:lnTo>
                    <a:pt x="9006" y="4429"/>
                  </a:lnTo>
                  <a:lnTo>
                    <a:pt x="9216" y="4907"/>
                  </a:lnTo>
                  <a:lnTo>
                    <a:pt x="9365" y="5416"/>
                  </a:lnTo>
                  <a:lnTo>
                    <a:pt x="9455" y="5954"/>
                  </a:lnTo>
                  <a:lnTo>
                    <a:pt x="9515" y="6493"/>
                  </a:lnTo>
                  <a:lnTo>
                    <a:pt x="9485" y="7061"/>
                  </a:lnTo>
                  <a:lnTo>
                    <a:pt x="9425" y="7660"/>
                  </a:lnTo>
                  <a:lnTo>
                    <a:pt x="9305" y="8258"/>
                  </a:lnTo>
                  <a:lnTo>
                    <a:pt x="9096" y="8856"/>
                  </a:lnTo>
                  <a:lnTo>
                    <a:pt x="9694" y="9096"/>
                  </a:lnTo>
                  <a:lnTo>
                    <a:pt x="10233" y="9335"/>
                  </a:lnTo>
                  <a:lnTo>
                    <a:pt x="10712" y="9604"/>
                  </a:lnTo>
                  <a:lnTo>
                    <a:pt x="11130" y="9904"/>
                  </a:lnTo>
                  <a:lnTo>
                    <a:pt x="11549" y="10203"/>
                  </a:lnTo>
                  <a:lnTo>
                    <a:pt x="11878" y="10502"/>
                  </a:lnTo>
                  <a:lnTo>
                    <a:pt x="12208" y="10831"/>
                  </a:lnTo>
                  <a:lnTo>
                    <a:pt x="12477" y="11190"/>
                  </a:lnTo>
                  <a:lnTo>
                    <a:pt x="12716" y="11519"/>
                  </a:lnTo>
                  <a:lnTo>
                    <a:pt x="12926" y="11908"/>
                  </a:lnTo>
                  <a:lnTo>
                    <a:pt x="13075" y="12267"/>
                  </a:lnTo>
                  <a:lnTo>
                    <a:pt x="13225" y="12656"/>
                  </a:lnTo>
                  <a:lnTo>
                    <a:pt x="13344" y="13045"/>
                  </a:lnTo>
                  <a:lnTo>
                    <a:pt x="13434" y="13464"/>
                  </a:lnTo>
                  <a:lnTo>
                    <a:pt x="13494" y="13883"/>
                  </a:lnTo>
                  <a:lnTo>
                    <a:pt x="13524" y="14301"/>
                  </a:lnTo>
                  <a:lnTo>
                    <a:pt x="13554" y="14750"/>
                  </a:lnTo>
                  <a:lnTo>
                    <a:pt x="13554" y="15169"/>
                  </a:lnTo>
                  <a:lnTo>
                    <a:pt x="13494" y="16097"/>
                  </a:lnTo>
                  <a:lnTo>
                    <a:pt x="13404" y="17024"/>
                  </a:lnTo>
                  <a:lnTo>
                    <a:pt x="13285" y="17951"/>
                  </a:lnTo>
                  <a:lnTo>
                    <a:pt x="12985" y="19896"/>
                  </a:lnTo>
                  <a:lnTo>
                    <a:pt x="12866" y="20883"/>
                  </a:lnTo>
                  <a:lnTo>
                    <a:pt x="12776" y="21901"/>
                  </a:lnTo>
                  <a:lnTo>
                    <a:pt x="12776" y="22110"/>
                  </a:lnTo>
                  <a:lnTo>
                    <a:pt x="12866" y="22379"/>
                  </a:lnTo>
                  <a:lnTo>
                    <a:pt x="12955" y="22619"/>
                  </a:lnTo>
                  <a:lnTo>
                    <a:pt x="13105" y="22858"/>
                  </a:lnTo>
                  <a:lnTo>
                    <a:pt x="13285" y="23127"/>
                  </a:lnTo>
                  <a:lnTo>
                    <a:pt x="13494" y="23397"/>
                  </a:lnTo>
                  <a:lnTo>
                    <a:pt x="13973" y="23935"/>
                  </a:lnTo>
                  <a:lnTo>
                    <a:pt x="14541" y="24474"/>
                  </a:lnTo>
                  <a:lnTo>
                    <a:pt x="15169" y="24982"/>
                  </a:lnTo>
                  <a:lnTo>
                    <a:pt x="15798" y="25491"/>
                  </a:lnTo>
                  <a:lnTo>
                    <a:pt x="16426" y="25970"/>
                  </a:lnTo>
                  <a:lnTo>
                    <a:pt x="16576" y="26149"/>
                  </a:lnTo>
                  <a:lnTo>
                    <a:pt x="16665" y="26388"/>
                  </a:lnTo>
                  <a:lnTo>
                    <a:pt x="16725" y="26688"/>
                  </a:lnTo>
                  <a:lnTo>
                    <a:pt x="16725" y="26987"/>
                  </a:lnTo>
                  <a:lnTo>
                    <a:pt x="16725" y="27286"/>
                  </a:lnTo>
                  <a:lnTo>
                    <a:pt x="16665" y="27555"/>
                  </a:lnTo>
                  <a:lnTo>
                    <a:pt x="16576" y="27824"/>
                  </a:lnTo>
                  <a:lnTo>
                    <a:pt x="16426" y="28004"/>
                  </a:lnTo>
                  <a:lnTo>
                    <a:pt x="16007" y="28303"/>
                  </a:lnTo>
                  <a:lnTo>
                    <a:pt x="15558" y="28542"/>
                  </a:lnTo>
                  <a:lnTo>
                    <a:pt x="15050" y="28782"/>
                  </a:lnTo>
                  <a:lnTo>
                    <a:pt x="14511" y="28991"/>
                  </a:lnTo>
                  <a:lnTo>
                    <a:pt x="13404" y="29410"/>
                  </a:lnTo>
                  <a:lnTo>
                    <a:pt x="12866" y="29620"/>
                  </a:lnTo>
                  <a:lnTo>
                    <a:pt x="12357" y="29829"/>
                  </a:lnTo>
                  <a:lnTo>
                    <a:pt x="11878" y="30068"/>
                  </a:lnTo>
                  <a:lnTo>
                    <a:pt x="11460" y="30338"/>
                  </a:lnTo>
                  <a:lnTo>
                    <a:pt x="11280" y="30487"/>
                  </a:lnTo>
                  <a:lnTo>
                    <a:pt x="11101" y="30637"/>
                  </a:lnTo>
                  <a:lnTo>
                    <a:pt x="10951" y="30816"/>
                  </a:lnTo>
                  <a:lnTo>
                    <a:pt x="10831" y="30966"/>
                  </a:lnTo>
                  <a:lnTo>
                    <a:pt x="10712" y="31175"/>
                  </a:lnTo>
                  <a:lnTo>
                    <a:pt x="10622" y="31355"/>
                  </a:lnTo>
                  <a:lnTo>
                    <a:pt x="10562" y="31594"/>
                  </a:lnTo>
                  <a:lnTo>
                    <a:pt x="10532" y="31804"/>
                  </a:lnTo>
                  <a:lnTo>
                    <a:pt x="10532" y="32043"/>
                  </a:lnTo>
                  <a:lnTo>
                    <a:pt x="10562" y="32312"/>
                  </a:lnTo>
                  <a:lnTo>
                    <a:pt x="10622" y="32581"/>
                  </a:lnTo>
                  <a:lnTo>
                    <a:pt x="10742" y="32881"/>
                  </a:lnTo>
                  <a:lnTo>
                    <a:pt x="11430" y="34257"/>
                  </a:lnTo>
                  <a:lnTo>
                    <a:pt x="11789" y="35005"/>
                  </a:lnTo>
                  <a:lnTo>
                    <a:pt x="11968" y="35394"/>
                  </a:lnTo>
                  <a:lnTo>
                    <a:pt x="12118" y="35783"/>
                  </a:lnTo>
                  <a:lnTo>
                    <a:pt x="12237" y="36202"/>
                  </a:lnTo>
                  <a:lnTo>
                    <a:pt x="12327" y="36590"/>
                  </a:lnTo>
                  <a:lnTo>
                    <a:pt x="12387" y="37009"/>
                  </a:lnTo>
                  <a:lnTo>
                    <a:pt x="12387" y="37428"/>
                  </a:lnTo>
                  <a:lnTo>
                    <a:pt x="12357" y="37817"/>
                  </a:lnTo>
                  <a:lnTo>
                    <a:pt x="12267" y="38206"/>
                  </a:lnTo>
                  <a:lnTo>
                    <a:pt x="12148" y="38625"/>
                  </a:lnTo>
                  <a:lnTo>
                    <a:pt x="11938" y="39014"/>
                  </a:lnTo>
                  <a:lnTo>
                    <a:pt x="11160" y="39762"/>
                  </a:lnTo>
                  <a:lnTo>
                    <a:pt x="10353" y="40480"/>
                  </a:lnTo>
                  <a:lnTo>
                    <a:pt x="9934" y="40809"/>
                  </a:lnTo>
                  <a:lnTo>
                    <a:pt x="9515" y="41138"/>
                  </a:lnTo>
                  <a:lnTo>
                    <a:pt x="9066" y="41437"/>
                  </a:lnTo>
                  <a:lnTo>
                    <a:pt x="8617" y="41736"/>
                  </a:lnTo>
                  <a:lnTo>
                    <a:pt x="9545" y="41617"/>
                  </a:lnTo>
                  <a:lnTo>
                    <a:pt x="10023" y="41557"/>
                  </a:lnTo>
                  <a:lnTo>
                    <a:pt x="10472" y="41467"/>
                  </a:lnTo>
                  <a:lnTo>
                    <a:pt x="10921" y="41318"/>
                  </a:lnTo>
                  <a:lnTo>
                    <a:pt x="11340" y="41168"/>
                  </a:lnTo>
                  <a:lnTo>
                    <a:pt x="11759" y="40988"/>
                  </a:lnTo>
                  <a:lnTo>
                    <a:pt x="12178" y="40779"/>
                  </a:lnTo>
                  <a:lnTo>
                    <a:pt x="12417" y="40599"/>
                  </a:lnTo>
                  <a:lnTo>
                    <a:pt x="12686" y="40390"/>
                  </a:lnTo>
                  <a:lnTo>
                    <a:pt x="12896" y="40181"/>
                  </a:lnTo>
                  <a:lnTo>
                    <a:pt x="13105" y="39941"/>
                  </a:lnTo>
                  <a:lnTo>
                    <a:pt x="13314" y="39702"/>
                  </a:lnTo>
                  <a:lnTo>
                    <a:pt x="13494" y="39463"/>
                  </a:lnTo>
                  <a:lnTo>
                    <a:pt x="13644" y="39193"/>
                  </a:lnTo>
                  <a:lnTo>
                    <a:pt x="13763" y="38894"/>
                  </a:lnTo>
                  <a:lnTo>
                    <a:pt x="13883" y="38625"/>
                  </a:lnTo>
                  <a:lnTo>
                    <a:pt x="13943" y="38326"/>
                  </a:lnTo>
                  <a:lnTo>
                    <a:pt x="14003" y="38027"/>
                  </a:lnTo>
                  <a:lnTo>
                    <a:pt x="14033" y="37727"/>
                  </a:lnTo>
                  <a:lnTo>
                    <a:pt x="14033" y="37428"/>
                  </a:lnTo>
                  <a:lnTo>
                    <a:pt x="13973" y="37159"/>
                  </a:lnTo>
                  <a:lnTo>
                    <a:pt x="13913" y="36860"/>
                  </a:lnTo>
                  <a:lnTo>
                    <a:pt x="13793" y="36590"/>
                  </a:lnTo>
                  <a:lnTo>
                    <a:pt x="13584" y="36231"/>
                  </a:lnTo>
                  <a:lnTo>
                    <a:pt x="13344" y="35902"/>
                  </a:lnTo>
                  <a:lnTo>
                    <a:pt x="12866" y="35274"/>
                  </a:lnTo>
                  <a:lnTo>
                    <a:pt x="12626" y="34945"/>
                  </a:lnTo>
                  <a:lnTo>
                    <a:pt x="12447" y="34586"/>
                  </a:lnTo>
                  <a:lnTo>
                    <a:pt x="12387" y="34436"/>
                  </a:lnTo>
                  <a:lnTo>
                    <a:pt x="12327" y="34257"/>
                  </a:lnTo>
                  <a:lnTo>
                    <a:pt x="12297" y="34047"/>
                  </a:lnTo>
                  <a:lnTo>
                    <a:pt x="12297" y="33868"/>
                  </a:lnTo>
                  <a:lnTo>
                    <a:pt x="12327" y="33569"/>
                  </a:lnTo>
                  <a:lnTo>
                    <a:pt x="12387" y="33299"/>
                  </a:lnTo>
                  <a:lnTo>
                    <a:pt x="12537" y="33060"/>
                  </a:lnTo>
                  <a:lnTo>
                    <a:pt x="12686" y="32821"/>
                  </a:lnTo>
                  <a:lnTo>
                    <a:pt x="12896" y="32581"/>
                  </a:lnTo>
                  <a:lnTo>
                    <a:pt x="13135" y="32402"/>
                  </a:lnTo>
                  <a:lnTo>
                    <a:pt x="13374" y="32222"/>
                  </a:lnTo>
                  <a:lnTo>
                    <a:pt x="13644" y="32073"/>
                  </a:lnTo>
                  <a:lnTo>
                    <a:pt x="14182" y="31833"/>
                  </a:lnTo>
                  <a:lnTo>
                    <a:pt x="14721" y="31654"/>
                  </a:lnTo>
                  <a:lnTo>
                    <a:pt x="15289" y="31445"/>
                  </a:lnTo>
                  <a:lnTo>
                    <a:pt x="15828" y="31205"/>
                  </a:lnTo>
                  <a:lnTo>
                    <a:pt x="16306" y="30936"/>
                  </a:lnTo>
                  <a:lnTo>
                    <a:pt x="16725" y="30607"/>
                  </a:lnTo>
                  <a:lnTo>
                    <a:pt x="17144" y="30218"/>
                  </a:lnTo>
                  <a:lnTo>
                    <a:pt x="17473" y="29799"/>
                  </a:lnTo>
                  <a:lnTo>
                    <a:pt x="17772" y="29320"/>
                  </a:lnTo>
                  <a:lnTo>
                    <a:pt x="18012" y="28842"/>
                  </a:lnTo>
                  <a:lnTo>
                    <a:pt x="18191" y="28303"/>
                  </a:lnTo>
                  <a:lnTo>
                    <a:pt x="18311" y="27765"/>
                  </a:lnTo>
                  <a:lnTo>
                    <a:pt x="18341" y="27226"/>
                  </a:lnTo>
                  <a:lnTo>
                    <a:pt x="18311" y="26658"/>
                  </a:lnTo>
                  <a:lnTo>
                    <a:pt x="18221" y="26119"/>
                  </a:lnTo>
                  <a:lnTo>
                    <a:pt x="18072" y="25581"/>
                  </a:lnTo>
                  <a:lnTo>
                    <a:pt x="17862" y="25072"/>
                  </a:lnTo>
                  <a:lnTo>
                    <a:pt x="17563" y="24593"/>
                  </a:lnTo>
                  <a:lnTo>
                    <a:pt x="17234" y="24174"/>
                  </a:lnTo>
                  <a:lnTo>
                    <a:pt x="16845" y="23756"/>
                  </a:lnTo>
                  <a:lnTo>
                    <a:pt x="16456" y="23456"/>
                  </a:lnTo>
                  <a:lnTo>
                    <a:pt x="16037" y="23127"/>
                  </a:lnTo>
                  <a:lnTo>
                    <a:pt x="15169" y="22559"/>
                  </a:lnTo>
                  <a:lnTo>
                    <a:pt x="14780" y="22230"/>
                  </a:lnTo>
                  <a:lnTo>
                    <a:pt x="14421" y="21901"/>
                  </a:lnTo>
                  <a:lnTo>
                    <a:pt x="14272" y="21721"/>
                  </a:lnTo>
                  <a:lnTo>
                    <a:pt x="14122" y="21512"/>
                  </a:lnTo>
                  <a:lnTo>
                    <a:pt x="14003" y="21302"/>
                  </a:lnTo>
                  <a:lnTo>
                    <a:pt x="13883" y="21063"/>
                  </a:lnTo>
                  <a:lnTo>
                    <a:pt x="13823" y="20854"/>
                  </a:lnTo>
                  <a:lnTo>
                    <a:pt x="13763" y="20614"/>
                  </a:lnTo>
                  <a:lnTo>
                    <a:pt x="13733" y="20375"/>
                  </a:lnTo>
                  <a:lnTo>
                    <a:pt x="13733" y="20165"/>
                  </a:lnTo>
                  <a:lnTo>
                    <a:pt x="13733" y="19926"/>
                  </a:lnTo>
                  <a:lnTo>
                    <a:pt x="13793" y="19687"/>
                  </a:lnTo>
                  <a:lnTo>
                    <a:pt x="13883" y="19208"/>
                  </a:lnTo>
                  <a:lnTo>
                    <a:pt x="14062" y="18759"/>
                  </a:lnTo>
                  <a:lnTo>
                    <a:pt x="14272" y="18311"/>
                  </a:lnTo>
                  <a:lnTo>
                    <a:pt x="14511" y="17862"/>
                  </a:lnTo>
                  <a:lnTo>
                    <a:pt x="14751" y="17443"/>
                  </a:lnTo>
                  <a:lnTo>
                    <a:pt x="15289" y="16635"/>
                  </a:lnTo>
                  <a:lnTo>
                    <a:pt x="15528" y="16186"/>
                  </a:lnTo>
                  <a:lnTo>
                    <a:pt x="15738" y="15767"/>
                  </a:lnTo>
                  <a:lnTo>
                    <a:pt x="15947" y="15319"/>
                  </a:lnTo>
                  <a:lnTo>
                    <a:pt x="16067" y="14870"/>
                  </a:lnTo>
                  <a:lnTo>
                    <a:pt x="16157" y="14391"/>
                  </a:lnTo>
                  <a:lnTo>
                    <a:pt x="16157" y="14182"/>
                  </a:lnTo>
                  <a:lnTo>
                    <a:pt x="16157" y="13942"/>
                  </a:lnTo>
                  <a:lnTo>
                    <a:pt x="16127" y="13673"/>
                  </a:lnTo>
                  <a:lnTo>
                    <a:pt x="16067" y="13434"/>
                  </a:lnTo>
                  <a:lnTo>
                    <a:pt x="15977" y="13195"/>
                  </a:lnTo>
                  <a:lnTo>
                    <a:pt x="15887" y="12985"/>
                  </a:lnTo>
                  <a:lnTo>
                    <a:pt x="15648" y="12536"/>
                  </a:lnTo>
                  <a:lnTo>
                    <a:pt x="15379" y="12117"/>
                  </a:lnTo>
                  <a:lnTo>
                    <a:pt x="15020" y="11729"/>
                  </a:lnTo>
                  <a:lnTo>
                    <a:pt x="14661" y="11370"/>
                  </a:lnTo>
                  <a:lnTo>
                    <a:pt x="14272" y="11040"/>
                  </a:lnTo>
                  <a:lnTo>
                    <a:pt x="13883" y="10711"/>
                  </a:lnTo>
                  <a:lnTo>
                    <a:pt x="13045" y="10083"/>
                  </a:lnTo>
                  <a:lnTo>
                    <a:pt x="12656" y="9754"/>
                  </a:lnTo>
                  <a:lnTo>
                    <a:pt x="12297" y="9395"/>
                  </a:lnTo>
                  <a:lnTo>
                    <a:pt x="11938" y="9036"/>
                  </a:lnTo>
                  <a:lnTo>
                    <a:pt x="11609" y="8647"/>
                  </a:lnTo>
                  <a:lnTo>
                    <a:pt x="11370" y="8228"/>
                  </a:lnTo>
                  <a:lnTo>
                    <a:pt x="11250" y="8019"/>
                  </a:lnTo>
                  <a:lnTo>
                    <a:pt x="11160" y="7779"/>
                  </a:lnTo>
                  <a:lnTo>
                    <a:pt x="11041" y="7390"/>
                  </a:lnTo>
                  <a:lnTo>
                    <a:pt x="10951" y="7001"/>
                  </a:lnTo>
                  <a:lnTo>
                    <a:pt x="10921" y="6613"/>
                  </a:lnTo>
                  <a:lnTo>
                    <a:pt x="10891" y="6194"/>
                  </a:lnTo>
                  <a:lnTo>
                    <a:pt x="10831" y="5386"/>
                  </a:lnTo>
                  <a:lnTo>
                    <a:pt x="10831" y="4967"/>
                  </a:lnTo>
                  <a:lnTo>
                    <a:pt x="10771" y="4578"/>
                  </a:lnTo>
                  <a:lnTo>
                    <a:pt x="10652" y="4070"/>
                  </a:lnTo>
                  <a:lnTo>
                    <a:pt x="10502" y="3591"/>
                  </a:lnTo>
                  <a:lnTo>
                    <a:pt x="10293" y="3112"/>
                  </a:lnTo>
                  <a:lnTo>
                    <a:pt x="10053" y="2693"/>
                  </a:lnTo>
                  <a:lnTo>
                    <a:pt x="9754" y="2274"/>
                  </a:lnTo>
                  <a:lnTo>
                    <a:pt x="9425" y="1856"/>
                  </a:lnTo>
                  <a:lnTo>
                    <a:pt x="9066" y="1497"/>
                  </a:lnTo>
                  <a:lnTo>
                    <a:pt x="8677" y="1167"/>
                  </a:lnTo>
                  <a:lnTo>
                    <a:pt x="8258" y="868"/>
                  </a:lnTo>
                  <a:lnTo>
                    <a:pt x="7810" y="629"/>
                  </a:lnTo>
                  <a:lnTo>
                    <a:pt x="7361" y="390"/>
                  </a:lnTo>
                  <a:lnTo>
                    <a:pt x="6882" y="240"/>
                  </a:lnTo>
                  <a:lnTo>
                    <a:pt x="6373" y="90"/>
                  </a:lnTo>
                  <a:lnTo>
                    <a:pt x="5895" y="31"/>
                  </a:lnTo>
                  <a:lnTo>
                    <a:pt x="5386" y="1"/>
                  </a:lnTo>
                  <a:close/>
                </a:path>
              </a:pathLst>
            </a:custGeom>
            <a:solidFill>
              <a:srgbClr val="2B4F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5955;p44">
              <a:extLst>
                <a:ext uri="{FF2B5EF4-FFF2-40B4-BE49-F238E27FC236}">
                  <a16:creationId xmlns:a16="http://schemas.microsoft.com/office/drawing/2014/main" xmlns="" id="{7F65B505-B997-4892-BF53-5D407E412F37}"/>
                </a:ext>
              </a:extLst>
            </p:cNvPr>
            <p:cNvSpPr/>
            <p:nvPr/>
          </p:nvSpPr>
          <p:spPr>
            <a:xfrm>
              <a:off x="4099825" y="2712375"/>
              <a:ext cx="577450" cy="577450"/>
            </a:xfrm>
            <a:custGeom>
              <a:avLst/>
              <a:gdLst/>
              <a:ahLst/>
              <a:cxnLst/>
              <a:rect l="l" t="t" r="r" b="b"/>
              <a:pathLst>
                <a:path w="23098" h="23098" extrusionOk="0">
                  <a:moveTo>
                    <a:pt x="10950" y="0"/>
                  </a:moveTo>
                  <a:lnTo>
                    <a:pt x="10382" y="60"/>
                  </a:lnTo>
                  <a:lnTo>
                    <a:pt x="9784" y="120"/>
                  </a:lnTo>
                  <a:lnTo>
                    <a:pt x="9215" y="210"/>
                  </a:lnTo>
                  <a:lnTo>
                    <a:pt x="8677" y="359"/>
                  </a:lnTo>
                  <a:lnTo>
                    <a:pt x="8108" y="509"/>
                  </a:lnTo>
                  <a:lnTo>
                    <a:pt x="7570" y="689"/>
                  </a:lnTo>
                  <a:lnTo>
                    <a:pt x="7061" y="898"/>
                  </a:lnTo>
                  <a:lnTo>
                    <a:pt x="6552" y="1137"/>
                  </a:lnTo>
                  <a:lnTo>
                    <a:pt x="6044" y="1377"/>
                  </a:lnTo>
                  <a:lnTo>
                    <a:pt x="5565" y="1646"/>
                  </a:lnTo>
                  <a:lnTo>
                    <a:pt x="5086" y="1945"/>
                  </a:lnTo>
                  <a:lnTo>
                    <a:pt x="4638" y="2274"/>
                  </a:lnTo>
                  <a:lnTo>
                    <a:pt x="4189" y="2633"/>
                  </a:lnTo>
                  <a:lnTo>
                    <a:pt x="3770" y="2992"/>
                  </a:lnTo>
                  <a:lnTo>
                    <a:pt x="3381" y="3381"/>
                  </a:lnTo>
                  <a:lnTo>
                    <a:pt x="2992" y="3770"/>
                  </a:lnTo>
                  <a:lnTo>
                    <a:pt x="2633" y="4189"/>
                  </a:lnTo>
                  <a:lnTo>
                    <a:pt x="2304" y="4638"/>
                  </a:lnTo>
                  <a:lnTo>
                    <a:pt x="1975" y="5086"/>
                  </a:lnTo>
                  <a:lnTo>
                    <a:pt x="1676" y="5535"/>
                  </a:lnTo>
                  <a:lnTo>
                    <a:pt x="1407" y="6044"/>
                  </a:lnTo>
                  <a:lnTo>
                    <a:pt x="1137" y="6523"/>
                  </a:lnTo>
                  <a:lnTo>
                    <a:pt x="898" y="7031"/>
                  </a:lnTo>
                  <a:lnTo>
                    <a:pt x="688" y="7570"/>
                  </a:lnTo>
                  <a:lnTo>
                    <a:pt x="509" y="8108"/>
                  </a:lnTo>
                  <a:lnTo>
                    <a:pt x="359" y="8647"/>
                  </a:lnTo>
                  <a:lnTo>
                    <a:pt x="240" y="9215"/>
                  </a:lnTo>
                  <a:lnTo>
                    <a:pt x="120" y="9784"/>
                  </a:lnTo>
                  <a:lnTo>
                    <a:pt x="60" y="10352"/>
                  </a:lnTo>
                  <a:lnTo>
                    <a:pt x="0" y="10950"/>
                  </a:lnTo>
                  <a:lnTo>
                    <a:pt x="0" y="11549"/>
                  </a:lnTo>
                  <a:lnTo>
                    <a:pt x="0" y="12147"/>
                  </a:lnTo>
                  <a:lnTo>
                    <a:pt x="60" y="12716"/>
                  </a:lnTo>
                  <a:lnTo>
                    <a:pt x="120" y="13314"/>
                  </a:lnTo>
                  <a:lnTo>
                    <a:pt x="240" y="13882"/>
                  </a:lnTo>
                  <a:lnTo>
                    <a:pt x="359" y="14421"/>
                  </a:lnTo>
                  <a:lnTo>
                    <a:pt x="509" y="14989"/>
                  </a:lnTo>
                  <a:lnTo>
                    <a:pt x="688" y="15498"/>
                  </a:lnTo>
                  <a:lnTo>
                    <a:pt x="898" y="16036"/>
                  </a:lnTo>
                  <a:lnTo>
                    <a:pt x="1137" y="16545"/>
                  </a:lnTo>
                  <a:lnTo>
                    <a:pt x="1407" y="17054"/>
                  </a:lnTo>
                  <a:lnTo>
                    <a:pt x="1676" y="17532"/>
                  </a:lnTo>
                  <a:lnTo>
                    <a:pt x="1975" y="18011"/>
                  </a:lnTo>
                  <a:lnTo>
                    <a:pt x="2304" y="18460"/>
                  </a:lnTo>
                  <a:lnTo>
                    <a:pt x="2633" y="18879"/>
                  </a:lnTo>
                  <a:lnTo>
                    <a:pt x="2992" y="19298"/>
                  </a:lnTo>
                  <a:lnTo>
                    <a:pt x="3381" y="19716"/>
                  </a:lnTo>
                  <a:lnTo>
                    <a:pt x="3770" y="20105"/>
                  </a:lnTo>
                  <a:lnTo>
                    <a:pt x="4189" y="20464"/>
                  </a:lnTo>
                  <a:lnTo>
                    <a:pt x="4638" y="20793"/>
                  </a:lnTo>
                  <a:lnTo>
                    <a:pt x="5086" y="21123"/>
                  </a:lnTo>
                  <a:lnTo>
                    <a:pt x="5565" y="21422"/>
                  </a:lnTo>
                  <a:lnTo>
                    <a:pt x="6044" y="21691"/>
                  </a:lnTo>
                  <a:lnTo>
                    <a:pt x="6552" y="21960"/>
                  </a:lnTo>
                  <a:lnTo>
                    <a:pt x="7061" y="22200"/>
                  </a:lnTo>
                  <a:lnTo>
                    <a:pt x="7570" y="22379"/>
                  </a:lnTo>
                  <a:lnTo>
                    <a:pt x="8108" y="22589"/>
                  </a:lnTo>
                  <a:lnTo>
                    <a:pt x="8677" y="22738"/>
                  </a:lnTo>
                  <a:lnTo>
                    <a:pt x="9215" y="22858"/>
                  </a:lnTo>
                  <a:lnTo>
                    <a:pt x="9784" y="22948"/>
                  </a:lnTo>
                  <a:lnTo>
                    <a:pt x="10382" y="23037"/>
                  </a:lnTo>
                  <a:lnTo>
                    <a:pt x="10950" y="23067"/>
                  </a:lnTo>
                  <a:lnTo>
                    <a:pt x="11549" y="23097"/>
                  </a:lnTo>
                  <a:lnTo>
                    <a:pt x="12147" y="23067"/>
                  </a:lnTo>
                  <a:lnTo>
                    <a:pt x="12746" y="23037"/>
                  </a:lnTo>
                  <a:lnTo>
                    <a:pt x="13314" y="22948"/>
                  </a:lnTo>
                  <a:lnTo>
                    <a:pt x="13882" y="22858"/>
                  </a:lnTo>
                  <a:lnTo>
                    <a:pt x="14451" y="22738"/>
                  </a:lnTo>
                  <a:lnTo>
                    <a:pt x="14989" y="22589"/>
                  </a:lnTo>
                  <a:lnTo>
                    <a:pt x="15528" y="22379"/>
                  </a:lnTo>
                  <a:lnTo>
                    <a:pt x="16037" y="22200"/>
                  </a:lnTo>
                  <a:lnTo>
                    <a:pt x="16575" y="21960"/>
                  </a:lnTo>
                  <a:lnTo>
                    <a:pt x="17054" y="21691"/>
                  </a:lnTo>
                  <a:lnTo>
                    <a:pt x="17533" y="21422"/>
                  </a:lnTo>
                  <a:lnTo>
                    <a:pt x="18011" y="21123"/>
                  </a:lnTo>
                  <a:lnTo>
                    <a:pt x="18460" y="20793"/>
                  </a:lnTo>
                  <a:lnTo>
                    <a:pt x="18909" y="20464"/>
                  </a:lnTo>
                  <a:lnTo>
                    <a:pt x="19328" y="20105"/>
                  </a:lnTo>
                  <a:lnTo>
                    <a:pt x="19717" y="19716"/>
                  </a:lnTo>
                  <a:lnTo>
                    <a:pt x="20105" y="19298"/>
                  </a:lnTo>
                  <a:lnTo>
                    <a:pt x="20465" y="18879"/>
                  </a:lnTo>
                  <a:lnTo>
                    <a:pt x="20824" y="18460"/>
                  </a:lnTo>
                  <a:lnTo>
                    <a:pt x="21123" y="18011"/>
                  </a:lnTo>
                  <a:lnTo>
                    <a:pt x="21422" y="17532"/>
                  </a:lnTo>
                  <a:lnTo>
                    <a:pt x="21721" y="17054"/>
                  </a:lnTo>
                  <a:lnTo>
                    <a:pt x="21960" y="16545"/>
                  </a:lnTo>
                  <a:lnTo>
                    <a:pt x="22200" y="16036"/>
                  </a:lnTo>
                  <a:lnTo>
                    <a:pt x="22409" y="15498"/>
                  </a:lnTo>
                  <a:lnTo>
                    <a:pt x="22589" y="14989"/>
                  </a:lnTo>
                  <a:lnTo>
                    <a:pt x="22738" y="14421"/>
                  </a:lnTo>
                  <a:lnTo>
                    <a:pt x="22858" y="13882"/>
                  </a:lnTo>
                  <a:lnTo>
                    <a:pt x="22978" y="13314"/>
                  </a:lnTo>
                  <a:lnTo>
                    <a:pt x="23037" y="12716"/>
                  </a:lnTo>
                  <a:lnTo>
                    <a:pt x="23097" y="12147"/>
                  </a:lnTo>
                  <a:lnTo>
                    <a:pt x="23097" y="11549"/>
                  </a:lnTo>
                  <a:lnTo>
                    <a:pt x="23097" y="10950"/>
                  </a:lnTo>
                  <a:lnTo>
                    <a:pt x="23037" y="10352"/>
                  </a:lnTo>
                  <a:lnTo>
                    <a:pt x="22978" y="9784"/>
                  </a:lnTo>
                  <a:lnTo>
                    <a:pt x="22858" y="9215"/>
                  </a:lnTo>
                  <a:lnTo>
                    <a:pt x="22738" y="8647"/>
                  </a:lnTo>
                  <a:lnTo>
                    <a:pt x="22589" y="8108"/>
                  </a:lnTo>
                  <a:lnTo>
                    <a:pt x="22409" y="7570"/>
                  </a:lnTo>
                  <a:lnTo>
                    <a:pt x="22200" y="7031"/>
                  </a:lnTo>
                  <a:lnTo>
                    <a:pt x="21960" y="6523"/>
                  </a:lnTo>
                  <a:lnTo>
                    <a:pt x="21721" y="6044"/>
                  </a:lnTo>
                  <a:lnTo>
                    <a:pt x="21422" y="5535"/>
                  </a:lnTo>
                  <a:lnTo>
                    <a:pt x="21123" y="5086"/>
                  </a:lnTo>
                  <a:lnTo>
                    <a:pt x="20824" y="4638"/>
                  </a:lnTo>
                  <a:lnTo>
                    <a:pt x="20465" y="4189"/>
                  </a:lnTo>
                  <a:lnTo>
                    <a:pt x="20105" y="3770"/>
                  </a:lnTo>
                  <a:lnTo>
                    <a:pt x="19717" y="3381"/>
                  </a:lnTo>
                  <a:lnTo>
                    <a:pt x="19328" y="2992"/>
                  </a:lnTo>
                  <a:lnTo>
                    <a:pt x="18909" y="2633"/>
                  </a:lnTo>
                  <a:lnTo>
                    <a:pt x="18460" y="2274"/>
                  </a:lnTo>
                  <a:lnTo>
                    <a:pt x="18011" y="1945"/>
                  </a:lnTo>
                  <a:lnTo>
                    <a:pt x="17533" y="1646"/>
                  </a:lnTo>
                  <a:lnTo>
                    <a:pt x="17054" y="1377"/>
                  </a:lnTo>
                  <a:lnTo>
                    <a:pt x="16575" y="1137"/>
                  </a:lnTo>
                  <a:lnTo>
                    <a:pt x="16037" y="898"/>
                  </a:lnTo>
                  <a:lnTo>
                    <a:pt x="15528" y="689"/>
                  </a:lnTo>
                  <a:lnTo>
                    <a:pt x="14989" y="509"/>
                  </a:lnTo>
                  <a:lnTo>
                    <a:pt x="14451" y="359"/>
                  </a:lnTo>
                  <a:lnTo>
                    <a:pt x="13882" y="210"/>
                  </a:lnTo>
                  <a:lnTo>
                    <a:pt x="13314" y="120"/>
                  </a:lnTo>
                  <a:lnTo>
                    <a:pt x="12746" y="60"/>
                  </a:lnTo>
                  <a:lnTo>
                    <a:pt x="12147" y="0"/>
                  </a:lnTo>
                  <a:close/>
                </a:path>
              </a:pathLst>
            </a:custGeom>
            <a:solidFill>
              <a:srgbClr val="2B4F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5956;p44">
              <a:extLst>
                <a:ext uri="{FF2B5EF4-FFF2-40B4-BE49-F238E27FC236}">
                  <a16:creationId xmlns:a16="http://schemas.microsoft.com/office/drawing/2014/main" xmlns="" id="{BD04032D-DC9C-4AAB-BDF5-E3D490E16B2D}"/>
                </a:ext>
              </a:extLst>
            </p:cNvPr>
            <p:cNvSpPr/>
            <p:nvPr/>
          </p:nvSpPr>
          <p:spPr>
            <a:xfrm>
              <a:off x="4099825" y="2740050"/>
              <a:ext cx="549775" cy="549775"/>
            </a:xfrm>
            <a:custGeom>
              <a:avLst/>
              <a:gdLst/>
              <a:ahLst/>
              <a:cxnLst/>
              <a:rect l="l" t="t" r="r" b="b"/>
              <a:pathLst>
                <a:path w="21991" h="21991" extrusionOk="0">
                  <a:moveTo>
                    <a:pt x="10412" y="0"/>
                  </a:moveTo>
                  <a:lnTo>
                    <a:pt x="9873" y="60"/>
                  </a:lnTo>
                  <a:lnTo>
                    <a:pt x="9305" y="120"/>
                  </a:lnTo>
                  <a:lnTo>
                    <a:pt x="8766" y="210"/>
                  </a:lnTo>
                  <a:lnTo>
                    <a:pt x="8258" y="359"/>
                  </a:lnTo>
                  <a:lnTo>
                    <a:pt x="7719" y="509"/>
                  </a:lnTo>
                  <a:lnTo>
                    <a:pt x="7211" y="659"/>
                  </a:lnTo>
                  <a:lnTo>
                    <a:pt x="6702" y="868"/>
                  </a:lnTo>
                  <a:lnTo>
                    <a:pt x="6223" y="1077"/>
                  </a:lnTo>
                  <a:lnTo>
                    <a:pt x="5745" y="1317"/>
                  </a:lnTo>
                  <a:lnTo>
                    <a:pt x="5296" y="1586"/>
                  </a:lnTo>
                  <a:lnTo>
                    <a:pt x="4847" y="1885"/>
                  </a:lnTo>
                  <a:lnTo>
                    <a:pt x="4428" y="2184"/>
                  </a:lnTo>
                  <a:lnTo>
                    <a:pt x="4009" y="2513"/>
                  </a:lnTo>
                  <a:lnTo>
                    <a:pt x="3591" y="2843"/>
                  </a:lnTo>
                  <a:lnTo>
                    <a:pt x="3232" y="3232"/>
                  </a:lnTo>
                  <a:lnTo>
                    <a:pt x="2843" y="3591"/>
                  </a:lnTo>
                  <a:lnTo>
                    <a:pt x="2514" y="4009"/>
                  </a:lnTo>
                  <a:lnTo>
                    <a:pt x="2184" y="4428"/>
                  </a:lnTo>
                  <a:lnTo>
                    <a:pt x="1885" y="4847"/>
                  </a:lnTo>
                  <a:lnTo>
                    <a:pt x="1586" y="5296"/>
                  </a:lnTo>
                  <a:lnTo>
                    <a:pt x="1317" y="5745"/>
                  </a:lnTo>
                  <a:lnTo>
                    <a:pt x="1077" y="6223"/>
                  </a:lnTo>
                  <a:lnTo>
                    <a:pt x="868" y="6702"/>
                  </a:lnTo>
                  <a:lnTo>
                    <a:pt x="659" y="7211"/>
                  </a:lnTo>
                  <a:lnTo>
                    <a:pt x="479" y="7719"/>
                  </a:lnTo>
                  <a:lnTo>
                    <a:pt x="329" y="8258"/>
                  </a:lnTo>
                  <a:lnTo>
                    <a:pt x="210" y="8766"/>
                  </a:lnTo>
                  <a:lnTo>
                    <a:pt x="120" y="9305"/>
                  </a:lnTo>
                  <a:lnTo>
                    <a:pt x="60" y="9873"/>
                  </a:lnTo>
                  <a:lnTo>
                    <a:pt x="0" y="10442"/>
                  </a:lnTo>
                  <a:lnTo>
                    <a:pt x="0" y="10980"/>
                  </a:lnTo>
                  <a:lnTo>
                    <a:pt x="0" y="11549"/>
                  </a:lnTo>
                  <a:lnTo>
                    <a:pt x="60" y="12117"/>
                  </a:lnTo>
                  <a:lnTo>
                    <a:pt x="120" y="12656"/>
                  </a:lnTo>
                  <a:lnTo>
                    <a:pt x="210" y="13194"/>
                  </a:lnTo>
                  <a:lnTo>
                    <a:pt x="329" y="13733"/>
                  </a:lnTo>
                  <a:lnTo>
                    <a:pt x="479" y="14271"/>
                  </a:lnTo>
                  <a:lnTo>
                    <a:pt x="659" y="14780"/>
                  </a:lnTo>
                  <a:lnTo>
                    <a:pt x="868" y="15259"/>
                  </a:lnTo>
                  <a:lnTo>
                    <a:pt x="1077" y="15767"/>
                  </a:lnTo>
                  <a:lnTo>
                    <a:pt x="1317" y="16246"/>
                  </a:lnTo>
                  <a:lnTo>
                    <a:pt x="1586" y="16695"/>
                  </a:lnTo>
                  <a:lnTo>
                    <a:pt x="1885" y="17143"/>
                  </a:lnTo>
                  <a:lnTo>
                    <a:pt x="2184" y="17562"/>
                  </a:lnTo>
                  <a:lnTo>
                    <a:pt x="2514" y="17981"/>
                  </a:lnTo>
                  <a:lnTo>
                    <a:pt x="2843" y="18370"/>
                  </a:lnTo>
                  <a:lnTo>
                    <a:pt x="3232" y="18759"/>
                  </a:lnTo>
                  <a:lnTo>
                    <a:pt x="3591" y="19118"/>
                  </a:lnTo>
                  <a:lnTo>
                    <a:pt x="4009" y="19477"/>
                  </a:lnTo>
                  <a:lnTo>
                    <a:pt x="4428" y="19806"/>
                  </a:lnTo>
                  <a:lnTo>
                    <a:pt x="4847" y="20105"/>
                  </a:lnTo>
                  <a:lnTo>
                    <a:pt x="5296" y="20404"/>
                  </a:lnTo>
                  <a:lnTo>
                    <a:pt x="5745" y="20674"/>
                  </a:lnTo>
                  <a:lnTo>
                    <a:pt x="6223" y="20913"/>
                  </a:lnTo>
                  <a:lnTo>
                    <a:pt x="6702" y="21123"/>
                  </a:lnTo>
                  <a:lnTo>
                    <a:pt x="7211" y="21332"/>
                  </a:lnTo>
                  <a:lnTo>
                    <a:pt x="7719" y="21482"/>
                  </a:lnTo>
                  <a:lnTo>
                    <a:pt x="8258" y="21631"/>
                  </a:lnTo>
                  <a:lnTo>
                    <a:pt x="8766" y="21751"/>
                  </a:lnTo>
                  <a:lnTo>
                    <a:pt x="9305" y="21870"/>
                  </a:lnTo>
                  <a:lnTo>
                    <a:pt x="9873" y="21930"/>
                  </a:lnTo>
                  <a:lnTo>
                    <a:pt x="10412" y="21960"/>
                  </a:lnTo>
                  <a:lnTo>
                    <a:pt x="10980" y="21990"/>
                  </a:lnTo>
                  <a:lnTo>
                    <a:pt x="11549" y="21960"/>
                  </a:lnTo>
                  <a:lnTo>
                    <a:pt x="12117" y="21930"/>
                  </a:lnTo>
                  <a:lnTo>
                    <a:pt x="12656" y="21870"/>
                  </a:lnTo>
                  <a:lnTo>
                    <a:pt x="13194" y="21751"/>
                  </a:lnTo>
                  <a:lnTo>
                    <a:pt x="13733" y="21631"/>
                  </a:lnTo>
                  <a:lnTo>
                    <a:pt x="14271" y="21482"/>
                  </a:lnTo>
                  <a:lnTo>
                    <a:pt x="14780" y="21332"/>
                  </a:lnTo>
                  <a:lnTo>
                    <a:pt x="15259" y="21123"/>
                  </a:lnTo>
                  <a:lnTo>
                    <a:pt x="15767" y="20913"/>
                  </a:lnTo>
                  <a:lnTo>
                    <a:pt x="16246" y="20674"/>
                  </a:lnTo>
                  <a:lnTo>
                    <a:pt x="16695" y="20404"/>
                  </a:lnTo>
                  <a:lnTo>
                    <a:pt x="17144" y="20105"/>
                  </a:lnTo>
                  <a:lnTo>
                    <a:pt x="17562" y="19806"/>
                  </a:lnTo>
                  <a:lnTo>
                    <a:pt x="17981" y="19477"/>
                  </a:lnTo>
                  <a:lnTo>
                    <a:pt x="18370" y="19118"/>
                  </a:lnTo>
                  <a:lnTo>
                    <a:pt x="18759" y="18759"/>
                  </a:lnTo>
                  <a:lnTo>
                    <a:pt x="19118" y="18370"/>
                  </a:lnTo>
                  <a:lnTo>
                    <a:pt x="19477" y="17981"/>
                  </a:lnTo>
                  <a:lnTo>
                    <a:pt x="19806" y="17562"/>
                  </a:lnTo>
                  <a:lnTo>
                    <a:pt x="20105" y="17143"/>
                  </a:lnTo>
                  <a:lnTo>
                    <a:pt x="20405" y="16695"/>
                  </a:lnTo>
                  <a:lnTo>
                    <a:pt x="20644" y="16246"/>
                  </a:lnTo>
                  <a:lnTo>
                    <a:pt x="20913" y="15767"/>
                  </a:lnTo>
                  <a:lnTo>
                    <a:pt x="21123" y="15259"/>
                  </a:lnTo>
                  <a:lnTo>
                    <a:pt x="21332" y="14780"/>
                  </a:lnTo>
                  <a:lnTo>
                    <a:pt x="21482" y="14271"/>
                  </a:lnTo>
                  <a:lnTo>
                    <a:pt x="21631" y="13733"/>
                  </a:lnTo>
                  <a:lnTo>
                    <a:pt x="21751" y="13194"/>
                  </a:lnTo>
                  <a:lnTo>
                    <a:pt x="21871" y="12656"/>
                  </a:lnTo>
                  <a:lnTo>
                    <a:pt x="21931" y="12117"/>
                  </a:lnTo>
                  <a:lnTo>
                    <a:pt x="21960" y="11549"/>
                  </a:lnTo>
                  <a:lnTo>
                    <a:pt x="21990" y="10980"/>
                  </a:lnTo>
                  <a:lnTo>
                    <a:pt x="21960" y="10442"/>
                  </a:lnTo>
                  <a:lnTo>
                    <a:pt x="21931" y="9873"/>
                  </a:lnTo>
                  <a:lnTo>
                    <a:pt x="21871" y="9305"/>
                  </a:lnTo>
                  <a:lnTo>
                    <a:pt x="21751" y="8766"/>
                  </a:lnTo>
                  <a:lnTo>
                    <a:pt x="21631" y="8258"/>
                  </a:lnTo>
                  <a:lnTo>
                    <a:pt x="21482" y="7719"/>
                  </a:lnTo>
                  <a:lnTo>
                    <a:pt x="21332" y="7211"/>
                  </a:lnTo>
                  <a:lnTo>
                    <a:pt x="21123" y="6702"/>
                  </a:lnTo>
                  <a:lnTo>
                    <a:pt x="20913" y="6223"/>
                  </a:lnTo>
                  <a:lnTo>
                    <a:pt x="20644" y="5745"/>
                  </a:lnTo>
                  <a:lnTo>
                    <a:pt x="20405" y="5296"/>
                  </a:lnTo>
                  <a:lnTo>
                    <a:pt x="20105" y="4847"/>
                  </a:lnTo>
                  <a:lnTo>
                    <a:pt x="19806" y="4428"/>
                  </a:lnTo>
                  <a:lnTo>
                    <a:pt x="19477" y="4009"/>
                  </a:lnTo>
                  <a:lnTo>
                    <a:pt x="19118" y="3591"/>
                  </a:lnTo>
                  <a:lnTo>
                    <a:pt x="18759" y="3232"/>
                  </a:lnTo>
                  <a:lnTo>
                    <a:pt x="18370" y="2843"/>
                  </a:lnTo>
                  <a:lnTo>
                    <a:pt x="17981" y="2513"/>
                  </a:lnTo>
                  <a:lnTo>
                    <a:pt x="17562" y="2184"/>
                  </a:lnTo>
                  <a:lnTo>
                    <a:pt x="17144" y="1885"/>
                  </a:lnTo>
                  <a:lnTo>
                    <a:pt x="16695" y="1586"/>
                  </a:lnTo>
                  <a:lnTo>
                    <a:pt x="16246" y="1317"/>
                  </a:lnTo>
                  <a:lnTo>
                    <a:pt x="15767" y="1077"/>
                  </a:lnTo>
                  <a:lnTo>
                    <a:pt x="15259" y="868"/>
                  </a:lnTo>
                  <a:lnTo>
                    <a:pt x="14780" y="659"/>
                  </a:lnTo>
                  <a:lnTo>
                    <a:pt x="14271" y="509"/>
                  </a:lnTo>
                  <a:lnTo>
                    <a:pt x="13733" y="359"/>
                  </a:lnTo>
                  <a:lnTo>
                    <a:pt x="13194" y="210"/>
                  </a:lnTo>
                  <a:lnTo>
                    <a:pt x="12656" y="120"/>
                  </a:lnTo>
                  <a:lnTo>
                    <a:pt x="12117" y="60"/>
                  </a:lnTo>
                  <a:lnTo>
                    <a:pt x="1154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5957;p44">
              <a:extLst>
                <a:ext uri="{FF2B5EF4-FFF2-40B4-BE49-F238E27FC236}">
                  <a16:creationId xmlns:a16="http://schemas.microsoft.com/office/drawing/2014/main" xmlns="" id="{F4CDBAE1-46CC-4A11-8B07-690667E33EE0}"/>
                </a:ext>
              </a:extLst>
            </p:cNvPr>
            <p:cNvSpPr/>
            <p:nvPr/>
          </p:nvSpPr>
          <p:spPr>
            <a:xfrm>
              <a:off x="4090850" y="2945725"/>
              <a:ext cx="250575" cy="385225"/>
            </a:xfrm>
            <a:custGeom>
              <a:avLst/>
              <a:gdLst/>
              <a:ahLst/>
              <a:cxnLst/>
              <a:rect l="l" t="t" r="r" b="b"/>
              <a:pathLst>
                <a:path w="10023" h="15409" extrusionOk="0">
                  <a:moveTo>
                    <a:pt x="868" y="1"/>
                  </a:moveTo>
                  <a:lnTo>
                    <a:pt x="808" y="31"/>
                  </a:lnTo>
                  <a:lnTo>
                    <a:pt x="748" y="61"/>
                  </a:lnTo>
                  <a:lnTo>
                    <a:pt x="718" y="150"/>
                  </a:lnTo>
                  <a:lnTo>
                    <a:pt x="509" y="1317"/>
                  </a:lnTo>
                  <a:lnTo>
                    <a:pt x="329" y="2484"/>
                  </a:lnTo>
                  <a:lnTo>
                    <a:pt x="150" y="3651"/>
                  </a:lnTo>
                  <a:lnTo>
                    <a:pt x="60" y="4848"/>
                  </a:lnTo>
                  <a:lnTo>
                    <a:pt x="30" y="5416"/>
                  </a:lnTo>
                  <a:lnTo>
                    <a:pt x="0" y="6014"/>
                  </a:lnTo>
                  <a:lnTo>
                    <a:pt x="0" y="6613"/>
                  </a:lnTo>
                  <a:lnTo>
                    <a:pt x="30" y="7211"/>
                  </a:lnTo>
                  <a:lnTo>
                    <a:pt x="90" y="7780"/>
                  </a:lnTo>
                  <a:lnTo>
                    <a:pt x="180" y="8378"/>
                  </a:lnTo>
                  <a:lnTo>
                    <a:pt x="300" y="8946"/>
                  </a:lnTo>
                  <a:lnTo>
                    <a:pt x="449" y="9515"/>
                  </a:lnTo>
                  <a:lnTo>
                    <a:pt x="599" y="9993"/>
                  </a:lnTo>
                  <a:lnTo>
                    <a:pt x="748" y="10442"/>
                  </a:lnTo>
                  <a:lnTo>
                    <a:pt x="928" y="10921"/>
                  </a:lnTo>
                  <a:lnTo>
                    <a:pt x="1137" y="11340"/>
                  </a:lnTo>
                  <a:lnTo>
                    <a:pt x="1377" y="11789"/>
                  </a:lnTo>
                  <a:lnTo>
                    <a:pt x="1646" y="12177"/>
                  </a:lnTo>
                  <a:lnTo>
                    <a:pt x="1915" y="12596"/>
                  </a:lnTo>
                  <a:lnTo>
                    <a:pt x="2214" y="12955"/>
                  </a:lnTo>
                  <a:lnTo>
                    <a:pt x="2543" y="13314"/>
                  </a:lnTo>
                  <a:lnTo>
                    <a:pt x="2873" y="13673"/>
                  </a:lnTo>
                  <a:lnTo>
                    <a:pt x="3232" y="13973"/>
                  </a:lnTo>
                  <a:lnTo>
                    <a:pt x="3620" y="14272"/>
                  </a:lnTo>
                  <a:lnTo>
                    <a:pt x="4039" y="14511"/>
                  </a:lnTo>
                  <a:lnTo>
                    <a:pt x="4458" y="14750"/>
                  </a:lnTo>
                  <a:lnTo>
                    <a:pt x="4907" y="14960"/>
                  </a:lnTo>
                  <a:lnTo>
                    <a:pt x="5386" y="15109"/>
                  </a:lnTo>
                  <a:lnTo>
                    <a:pt x="5924" y="15259"/>
                  </a:lnTo>
                  <a:lnTo>
                    <a:pt x="6523" y="15379"/>
                  </a:lnTo>
                  <a:lnTo>
                    <a:pt x="7091" y="15409"/>
                  </a:lnTo>
                  <a:lnTo>
                    <a:pt x="7659" y="15409"/>
                  </a:lnTo>
                  <a:lnTo>
                    <a:pt x="8228" y="15379"/>
                  </a:lnTo>
                  <a:lnTo>
                    <a:pt x="8796" y="15289"/>
                  </a:lnTo>
                  <a:lnTo>
                    <a:pt x="9365" y="15139"/>
                  </a:lnTo>
                  <a:lnTo>
                    <a:pt x="9903" y="14930"/>
                  </a:lnTo>
                  <a:lnTo>
                    <a:pt x="9963" y="14900"/>
                  </a:lnTo>
                  <a:lnTo>
                    <a:pt x="10023" y="14840"/>
                  </a:lnTo>
                  <a:lnTo>
                    <a:pt x="10023" y="14780"/>
                  </a:lnTo>
                  <a:lnTo>
                    <a:pt x="9993" y="14691"/>
                  </a:lnTo>
                  <a:lnTo>
                    <a:pt x="9963" y="14631"/>
                  </a:lnTo>
                  <a:lnTo>
                    <a:pt x="9903" y="14601"/>
                  </a:lnTo>
                  <a:lnTo>
                    <a:pt x="9843" y="14571"/>
                  </a:lnTo>
                  <a:lnTo>
                    <a:pt x="9754" y="14601"/>
                  </a:lnTo>
                  <a:lnTo>
                    <a:pt x="9275" y="14750"/>
                  </a:lnTo>
                  <a:lnTo>
                    <a:pt x="8796" y="14870"/>
                  </a:lnTo>
                  <a:lnTo>
                    <a:pt x="8318" y="14960"/>
                  </a:lnTo>
                  <a:lnTo>
                    <a:pt x="7839" y="15020"/>
                  </a:lnTo>
                  <a:lnTo>
                    <a:pt x="6852" y="15020"/>
                  </a:lnTo>
                  <a:lnTo>
                    <a:pt x="6373" y="14960"/>
                  </a:lnTo>
                  <a:lnTo>
                    <a:pt x="5894" y="14840"/>
                  </a:lnTo>
                  <a:lnTo>
                    <a:pt x="5445" y="14721"/>
                  </a:lnTo>
                  <a:lnTo>
                    <a:pt x="4997" y="14541"/>
                  </a:lnTo>
                  <a:lnTo>
                    <a:pt x="4548" y="14362"/>
                  </a:lnTo>
                  <a:lnTo>
                    <a:pt x="4129" y="14122"/>
                  </a:lnTo>
                  <a:lnTo>
                    <a:pt x="3710" y="13853"/>
                  </a:lnTo>
                  <a:lnTo>
                    <a:pt x="3321" y="13554"/>
                  </a:lnTo>
                  <a:lnTo>
                    <a:pt x="2962" y="13225"/>
                  </a:lnTo>
                  <a:lnTo>
                    <a:pt x="2603" y="12866"/>
                  </a:lnTo>
                  <a:lnTo>
                    <a:pt x="2304" y="12477"/>
                  </a:lnTo>
                  <a:lnTo>
                    <a:pt x="2005" y="12058"/>
                  </a:lnTo>
                  <a:lnTo>
                    <a:pt x="1736" y="11639"/>
                  </a:lnTo>
                  <a:lnTo>
                    <a:pt x="1496" y="11220"/>
                  </a:lnTo>
                  <a:lnTo>
                    <a:pt x="1287" y="10771"/>
                  </a:lnTo>
                  <a:lnTo>
                    <a:pt x="1107" y="10323"/>
                  </a:lnTo>
                  <a:lnTo>
                    <a:pt x="958" y="9844"/>
                  </a:lnTo>
                  <a:lnTo>
                    <a:pt x="808" y="9365"/>
                  </a:lnTo>
                  <a:lnTo>
                    <a:pt x="688" y="8887"/>
                  </a:lnTo>
                  <a:lnTo>
                    <a:pt x="599" y="8408"/>
                  </a:lnTo>
                  <a:lnTo>
                    <a:pt x="509" y="7899"/>
                  </a:lnTo>
                  <a:lnTo>
                    <a:pt x="449" y="7421"/>
                  </a:lnTo>
                  <a:lnTo>
                    <a:pt x="389" y="6433"/>
                  </a:lnTo>
                  <a:lnTo>
                    <a:pt x="419" y="5446"/>
                  </a:lnTo>
                  <a:lnTo>
                    <a:pt x="449" y="4788"/>
                  </a:lnTo>
                  <a:lnTo>
                    <a:pt x="509" y="4130"/>
                  </a:lnTo>
                  <a:lnTo>
                    <a:pt x="659" y="2813"/>
                  </a:lnTo>
                  <a:lnTo>
                    <a:pt x="868" y="1497"/>
                  </a:lnTo>
                  <a:lnTo>
                    <a:pt x="1107" y="180"/>
                  </a:lnTo>
                  <a:lnTo>
                    <a:pt x="1107" y="121"/>
                  </a:lnTo>
                  <a:lnTo>
                    <a:pt x="1077" y="61"/>
                  </a:lnTo>
                  <a:lnTo>
                    <a:pt x="101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5958;p44">
              <a:extLst>
                <a:ext uri="{FF2B5EF4-FFF2-40B4-BE49-F238E27FC236}">
                  <a16:creationId xmlns:a16="http://schemas.microsoft.com/office/drawing/2014/main" xmlns="" id="{DA6E4C2E-415F-49BC-BFE1-1AED36E2A471}"/>
                </a:ext>
              </a:extLst>
            </p:cNvPr>
            <p:cNvSpPr/>
            <p:nvPr/>
          </p:nvSpPr>
          <p:spPr>
            <a:xfrm>
              <a:off x="3721350" y="3517925"/>
              <a:ext cx="349325" cy="501150"/>
            </a:xfrm>
            <a:custGeom>
              <a:avLst/>
              <a:gdLst/>
              <a:ahLst/>
              <a:cxnLst/>
              <a:rect l="l" t="t" r="r" b="b"/>
              <a:pathLst>
                <a:path w="13973" h="20046" extrusionOk="0">
                  <a:moveTo>
                    <a:pt x="13973" y="0"/>
                  </a:moveTo>
                  <a:lnTo>
                    <a:pt x="13494" y="60"/>
                  </a:lnTo>
                  <a:lnTo>
                    <a:pt x="13075" y="150"/>
                  </a:lnTo>
                  <a:lnTo>
                    <a:pt x="12626" y="269"/>
                  </a:lnTo>
                  <a:lnTo>
                    <a:pt x="12237" y="419"/>
                  </a:lnTo>
                  <a:lnTo>
                    <a:pt x="11848" y="569"/>
                  </a:lnTo>
                  <a:lnTo>
                    <a:pt x="11489" y="748"/>
                  </a:lnTo>
                  <a:lnTo>
                    <a:pt x="11160" y="958"/>
                  </a:lnTo>
                  <a:lnTo>
                    <a:pt x="10831" y="1197"/>
                  </a:lnTo>
                  <a:lnTo>
                    <a:pt x="10532" y="1436"/>
                  </a:lnTo>
                  <a:lnTo>
                    <a:pt x="10233" y="1676"/>
                  </a:lnTo>
                  <a:lnTo>
                    <a:pt x="9963" y="1975"/>
                  </a:lnTo>
                  <a:lnTo>
                    <a:pt x="9724" y="2244"/>
                  </a:lnTo>
                  <a:lnTo>
                    <a:pt x="9515" y="2573"/>
                  </a:lnTo>
                  <a:lnTo>
                    <a:pt x="9305" y="2902"/>
                  </a:lnTo>
                  <a:lnTo>
                    <a:pt x="9096" y="3231"/>
                  </a:lnTo>
                  <a:lnTo>
                    <a:pt x="8916" y="3590"/>
                  </a:lnTo>
                  <a:lnTo>
                    <a:pt x="8767" y="3949"/>
                  </a:lnTo>
                  <a:lnTo>
                    <a:pt x="8647" y="4338"/>
                  </a:lnTo>
                  <a:lnTo>
                    <a:pt x="8527" y="4727"/>
                  </a:lnTo>
                  <a:lnTo>
                    <a:pt x="8408" y="5116"/>
                  </a:lnTo>
                  <a:lnTo>
                    <a:pt x="8318" y="5535"/>
                  </a:lnTo>
                  <a:lnTo>
                    <a:pt x="8258" y="5954"/>
                  </a:lnTo>
                  <a:lnTo>
                    <a:pt x="8168" y="6821"/>
                  </a:lnTo>
                  <a:lnTo>
                    <a:pt x="8168" y="7719"/>
                  </a:lnTo>
                  <a:lnTo>
                    <a:pt x="8198" y="8646"/>
                  </a:lnTo>
                  <a:lnTo>
                    <a:pt x="8318" y="9574"/>
                  </a:lnTo>
                  <a:lnTo>
                    <a:pt x="8497" y="10531"/>
                  </a:lnTo>
                  <a:lnTo>
                    <a:pt x="8557" y="10681"/>
                  </a:lnTo>
                  <a:lnTo>
                    <a:pt x="8587" y="10860"/>
                  </a:lnTo>
                  <a:lnTo>
                    <a:pt x="8587" y="11040"/>
                  </a:lnTo>
                  <a:lnTo>
                    <a:pt x="8587" y="11190"/>
                  </a:lnTo>
                  <a:lnTo>
                    <a:pt x="8557" y="11369"/>
                  </a:lnTo>
                  <a:lnTo>
                    <a:pt x="8497" y="11549"/>
                  </a:lnTo>
                  <a:lnTo>
                    <a:pt x="8348" y="11908"/>
                  </a:lnTo>
                  <a:lnTo>
                    <a:pt x="8109" y="12237"/>
                  </a:lnTo>
                  <a:lnTo>
                    <a:pt x="7869" y="12536"/>
                  </a:lnTo>
                  <a:lnTo>
                    <a:pt x="7570" y="12775"/>
                  </a:lnTo>
                  <a:lnTo>
                    <a:pt x="7271" y="12985"/>
                  </a:lnTo>
                  <a:lnTo>
                    <a:pt x="6254" y="13493"/>
                  </a:lnTo>
                  <a:lnTo>
                    <a:pt x="5206" y="14032"/>
                  </a:lnTo>
                  <a:lnTo>
                    <a:pt x="4159" y="14600"/>
                  </a:lnTo>
                  <a:lnTo>
                    <a:pt x="3142" y="15228"/>
                  </a:lnTo>
                  <a:lnTo>
                    <a:pt x="2693" y="16006"/>
                  </a:lnTo>
                  <a:lnTo>
                    <a:pt x="2185" y="16784"/>
                  </a:lnTo>
                  <a:lnTo>
                    <a:pt x="1" y="20045"/>
                  </a:lnTo>
                  <a:lnTo>
                    <a:pt x="13314" y="20045"/>
                  </a:lnTo>
                  <a:lnTo>
                    <a:pt x="13374" y="17562"/>
                  </a:lnTo>
                  <a:lnTo>
                    <a:pt x="13434" y="15079"/>
                  </a:lnTo>
                  <a:lnTo>
                    <a:pt x="13643" y="10023"/>
                  </a:lnTo>
                  <a:lnTo>
                    <a:pt x="13853" y="4967"/>
                  </a:lnTo>
                  <a:lnTo>
                    <a:pt x="13913" y="2483"/>
                  </a:lnTo>
                  <a:lnTo>
                    <a:pt x="1397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5959;p44">
              <a:extLst>
                <a:ext uri="{FF2B5EF4-FFF2-40B4-BE49-F238E27FC236}">
                  <a16:creationId xmlns:a16="http://schemas.microsoft.com/office/drawing/2014/main" xmlns="" id="{1BF9E71B-5B45-4AC2-8121-65497457BA1E}"/>
                </a:ext>
              </a:extLst>
            </p:cNvPr>
            <p:cNvSpPr/>
            <p:nvPr/>
          </p:nvSpPr>
          <p:spPr>
            <a:xfrm>
              <a:off x="3799900" y="3507450"/>
              <a:ext cx="270775" cy="391200"/>
            </a:xfrm>
            <a:custGeom>
              <a:avLst/>
              <a:gdLst/>
              <a:ahLst/>
              <a:cxnLst/>
              <a:rect l="l" t="t" r="r" b="b"/>
              <a:pathLst>
                <a:path w="10831" h="15648" extrusionOk="0">
                  <a:moveTo>
                    <a:pt x="8916" y="0"/>
                  </a:moveTo>
                  <a:lnTo>
                    <a:pt x="8437" y="60"/>
                  </a:lnTo>
                  <a:lnTo>
                    <a:pt x="7958" y="120"/>
                  </a:lnTo>
                  <a:lnTo>
                    <a:pt x="7510" y="240"/>
                  </a:lnTo>
                  <a:lnTo>
                    <a:pt x="7031" y="359"/>
                  </a:lnTo>
                  <a:lnTo>
                    <a:pt x="6582" y="509"/>
                  </a:lnTo>
                  <a:lnTo>
                    <a:pt x="6133" y="688"/>
                  </a:lnTo>
                  <a:lnTo>
                    <a:pt x="5685" y="868"/>
                  </a:lnTo>
                  <a:lnTo>
                    <a:pt x="5266" y="1077"/>
                  </a:lnTo>
                  <a:lnTo>
                    <a:pt x="4847" y="1347"/>
                  </a:lnTo>
                  <a:lnTo>
                    <a:pt x="4458" y="1586"/>
                  </a:lnTo>
                  <a:lnTo>
                    <a:pt x="4069" y="1885"/>
                  </a:lnTo>
                  <a:lnTo>
                    <a:pt x="3680" y="2184"/>
                  </a:lnTo>
                  <a:lnTo>
                    <a:pt x="3351" y="2513"/>
                  </a:lnTo>
                  <a:lnTo>
                    <a:pt x="2992" y="2872"/>
                  </a:lnTo>
                  <a:lnTo>
                    <a:pt x="2693" y="3231"/>
                  </a:lnTo>
                  <a:lnTo>
                    <a:pt x="2394" y="3620"/>
                  </a:lnTo>
                  <a:lnTo>
                    <a:pt x="2124" y="4039"/>
                  </a:lnTo>
                  <a:lnTo>
                    <a:pt x="1855" y="4458"/>
                  </a:lnTo>
                  <a:lnTo>
                    <a:pt x="1646" y="4877"/>
                  </a:lnTo>
                  <a:lnTo>
                    <a:pt x="1436" y="5326"/>
                  </a:lnTo>
                  <a:lnTo>
                    <a:pt x="1227" y="5774"/>
                  </a:lnTo>
                  <a:lnTo>
                    <a:pt x="1077" y="6223"/>
                  </a:lnTo>
                  <a:lnTo>
                    <a:pt x="928" y="6702"/>
                  </a:lnTo>
                  <a:lnTo>
                    <a:pt x="838" y="7181"/>
                  </a:lnTo>
                  <a:lnTo>
                    <a:pt x="748" y="7659"/>
                  </a:lnTo>
                  <a:lnTo>
                    <a:pt x="658" y="8138"/>
                  </a:lnTo>
                  <a:lnTo>
                    <a:pt x="628" y="8617"/>
                  </a:lnTo>
                  <a:lnTo>
                    <a:pt x="628" y="9095"/>
                  </a:lnTo>
                  <a:lnTo>
                    <a:pt x="628" y="9694"/>
                  </a:lnTo>
                  <a:lnTo>
                    <a:pt x="688" y="10292"/>
                  </a:lnTo>
                  <a:lnTo>
                    <a:pt x="778" y="11489"/>
                  </a:lnTo>
                  <a:lnTo>
                    <a:pt x="838" y="12057"/>
                  </a:lnTo>
                  <a:lnTo>
                    <a:pt x="838" y="12656"/>
                  </a:lnTo>
                  <a:lnTo>
                    <a:pt x="808" y="13224"/>
                  </a:lnTo>
                  <a:lnTo>
                    <a:pt x="718" y="13822"/>
                  </a:lnTo>
                  <a:lnTo>
                    <a:pt x="598" y="14301"/>
                  </a:lnTo>
                  <a:lnTo>
                    <a:pt x="419" y="14750"/>
                  </a:lnTo>
                  <a:lnTo>
                    <a:pt x="239" y="15199"/>
                  </a:lnTo>
                  <a:lnTo>
                    <a:pt x="0" y="15647"/>
                  </a:lnTo>
                  <a:lnTo>
                    <a:pt x="1017" y="15019"/>
                  </a:lnTo>
                  <a:lnTo>
                    <a:pt x="2064" y="14451"/>
                  </a:lnTo>
                  <a:lnTo>
                    <a:pt x="3112" y="13912"/>
                  </a:lnTo>
                  <a:lnTo>
                    <a:pt x="4129" y="13404"/>
                  </a:lnTo>
                  <a:lnTo>
                    <a:pt x="4428" y="13194"/>
                  </a:lnTo>
                  <a:lnTo>
                    <a:pt x="4727" y="12955"/>
                  </a:lnTo>
                  <a:lnTo>
                    <a:pt x="4967" y="12656"/>
                  </a:lnTo>
                  <a:lnTo>
                    <a:pt x="5206" y="12327"/>
                  </a:lnTo>
                  <a:lnTo>
                    <a:pt x="5355" y="11968"/>
                  </a:lnTo>
                  <a:lnTo>
                    <a:pt x="5415" y="11788"/>
                  </a:lnTo>
                  <a:lnTo>
                    <a:pt x="5445" y="11609"/>
                  </a:lnTo>
                  <a:lnTo>
                    <a:pt x="5445" y="11459"/>
                  </a:lnTo>
                  <a:lnTo>
                    <a:pt x="5445" y="11279"/>
                  </a:lnTo>
                  <a:lnTo>
                    <a:pt x="5415" y="11100"/>
                  </a:lnTo>
                  <a:lnTo>
                    <a:pt x="5355" y="10950"/>
                  </a:lnTo>
                  <a:lnTo>
                    <a:pt x="5176" y="9993"/>
                  </a:lnTo>
                  <a:lnTo>
                    <a:pt x="5056" y="9065"/>
                  </a:lnTo>
                  <a:lnTo>
                    <a:pt x="5026" y="8138"/>
                  </a:lnTo>
                  <a:lnTo>
                    <a:pt x="5026" y="7240"/>
                  </a:lnTo>
                  <a:lnTo>
                    <a:pt x="5116" y="6373"/>
                  </a:lnTo>
                  <a:lnTo>
                    <a:pt x="5176" y="5954"/>
                  </a:lnTo>
                  <a:lnTo>
                    <a:pt x="5266" y="5535"/>
                  </a:lnTo>
                  <a:lnTo>
                    <a:pt x="5385" y="5146"/>
                  </a:lnTo>
                  <a:lnTo>
                    <a:pt x="5505" y="4757"/>
                  </a:lnTo>
                  <a:lnTo>
                    <a:pt x="5625" y="4368"/>
                  </a:lnTo>
                  <a:lnTo>
                    <a:pt x="5774" y="4009"/>
                  </a:lnTo>
                  <a:lnTo>
                    <a:pt x="5954" y="3650"/>
                  </a:lnTo>
                  <a:lnTo>
                    <a:pt x="6163" y="3321"/>
                  </a:lnTo>
                  <a:lnTo>
                    <a:pt x="6373" y="2992"/>
                  </a:lnTo>
                  <a:lnTo>
                    <a:pt x="6582" y="2663"/>
                  </a:lnTo>
                  <a:lnTo>
                    <a:pt x="6821" y="2394"/>
                  </a:lnTo>
                  <a:lnTo>
                    <a:pt x="7091" y="2095"/>
                  </a:lnTo>
                  <a:lnTo>
                    <a:pt x="7390" y="1855"/>
                  </a:lnTo>
                  <a:lnTo>
                    <a:pt x="7689" y="1616"/>
                  </a:lnTo>
                  <a:lnTo>
                    <a:pt x="8018" y="1377"/>
                  </a:lnTo>
                  <a:lnTo>
                    <a:pt x="8347" y="1167"/>
                  </a:lnTo>
                  <a:lnTo>
                    <a:pt x="8706" y="988"/>
                  </a:lnTo>
                  <a:lnTo>
                    <a:pt x="9095" y="838"/>
                  </a:lnTo>
                  <a:lnTo>
                    <a:pt x="9484" y="688"/>
                  </a:lnTo>
                  <a:lnTo>
                    <a:pt x="9933" y="569"/>
                  </a:lnTo>
                  <a:lnTo>
                    <a:pt x="10352" y="479"/>
                  </a:lnTo>
                  <a:lnTo>
                    <a:pt x="10831" y="419"/>
                  </a:lnTo>
                  <a:lnTo>
                    <a:pt x="10831" y="90"/>
                  </a:lnTo>
                  <a:lnTo>
                    <a:pt x="10352" y="30"/>
                  </a:lnTo>
                  <a:lnTo>
                    <a:pt x="9873" y="0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5960;p44">
              <a:extLst>
                <a:ext uri="{FF2B5EF4-FFF2-40B4-BE49-F238E27FC236}">
                  <a16:creationId xmlns:a16="http://schemas.microsoft.com/office/drawing/2014/main" xmlns="" id="{A647690F-F885-4AC5-87F1-F1769CD68EEB}"/>
                </a:ext>
              </a:extLst>
            </p:cNvPr>
            <p:cNvSpPr/>
            <p:nvPr/>
          </p:nvSpPr>
          <p:spPr>
            <a:xfrm>
              <a:off x="3952475" y="3451350"/>
              <a:ext cx="863175" cy="567725"/>
            </a:xfrm>
            <a:custGeom>
              <a:avLst/>
              <a:gdLst/>
              <a:ahLst/>
              <a:cxnLst/>
              <a:rect l="l" t="t" r="r" b="b"/>
              <a:pathLst>
                <a:path w="34527" h="22709" extrusionOk="0">
                  <a:moveTo>
                    <a:pt x="16067" y="0"/>
                  </a:moveTo>
                  <a:lnTo>
                    <a:pt x="15079" y="30"/>
                  </a:lnTo>
                  <a:lnTo>
                    <a:pt x="14092" y="90"/>
                  </a:lnTo>
                  <a:lnTo>
                    <a:pt x="13135" y="180"/>
                  </a:lnTo>
                  <a:lnTo>
                    <a:pt x="12207" y="270"/>
                  </a:lnTo>
                  <a:lnTo>
                    <a:pt x="10412" y="479"/>
                  </a:lnTo>
                  <a:lnTo>
                    <a:pt x="8707" y="748"/>
                  </a:lnTo>
                  <a:lnTo>
                    <a:pt x="7151" y="1048"/>
                  </a:lnTo>
                  <a:lnTo>
                    <a:pt x="5715" y="1377"/>
                  </a:lnTo>
                  <a:lnTo>
                    <a:pt x="4398" y="1706"/>
                  </a:lnTo>
                  <a:lnTo>
                    <a:pt x="3232" y="2035"/>
                  </a:lnTo>
                  <a:lnTo>
                    <a:pt x="2214" y="2364"/>
                  </a:lnTo>
                  <a:lnTo>
                    <a:pt x="1945" y="2484"/>
                  </a:lnTo>
                  <a:lnTo>
                    <a:pt x="1676" y="2603"/>
                  </a:lnTo>
                  <a:lnTo>
                    <a:pt x="1437" y="2753"/>
                  </a:lnTo>
                  <a:lnTo>
                    <a:pt x="1197" y="2932"/>
                  </a:lnTo>
                  <a:lnTo>
                    <a:pt x="988" y="3112"/>
                  </a:lnTo>
                  <a:lnTo>
                    <a:pt x="808" y="3321"/>
                  </a:lnTo>
                  <a:lnTo>
                    <a:pt x="629" y="3531"/>
                  </a:lnTo>
                  <a:lnTo>
                    <a:pt x="479" y="3770"/>
                  </a:lnTo>
                  <a:lnTo>
                    <a:pt x="330" y="4009"/>
                  </a:lnTo>
                  <a:lnTo>
                    <a:pt x="210" y="4249"/>
                  </a:lnTo>
                  <a:lnTo>
                    <a:pt x="120" y="4518"/>
                  </a:lnTo>
                  <a:lnTo>
                    <a:pt x="60" y="4817"/>
                  </a:lnTo>
                  <a:lnTo>
                    <a:pt x="30" y="5087"/>
                  </a:lnTo>
                  <a:lnTo>
                    <a:pt x="0" y="5386"/>
                  </a:lnTo>
                  <a:lnTo>
                    <a:pt x="0" y="5655"/>
                  </a:lnTo>
                  <a:lnTo>
                    <a:pt x="60" y="5954"/>
                  </a:lnTo>
                  <a:lnTo>
                    <a:pt x="2843" y="22708"/>
                  </a:lnTo>
                  <a:lnTo>
                    <a:pt x="31684" y="22708"/>
                  </a:lnTo>
                  <a:lnTo>
                    <a:pt x="34496" y="5745"/>
                  </a:lnTo>
                  <a:lnTo>
                    <a:pt x="34526" y="5446"/>
                  </a:lnTo>
                  <a:lnTo>
                    <a:pt x="34496" y="5176"/>
                  </a:lnTo>
                  <a:lnTo>
                    <a:pt x="34466" y="4907"/>
                  </a:lnTo>
                  <a:lnTo>
                    <a:pt x="34407" y="4638"/>
                  </a:lnTo>
                  <a:lnTo>
                    <a:pt x="34287" y="4368"/>
                  </a:lnTo>
                  <a:lnTo>
                    <a:pt x="34167" y="4129"/>
                  </a:lnTo>
                  <a:lnTo>
                    <a:pt x="34018" y="3890"/>
                  </a:lnTo>
                  <a:lnTo>
                    <a:pt x="33838" y="3680"/>
                  </a:lnTo>
                  <a:lnTo>
                    <a:pt x="33659" y="3471"/>
                  </a:lnTo>
                  <a:lnTo>
                    <a:pt x="33449" y="3262"/>
                  </a:lnTo>
                  <a:lnTo>
                    <a:pt x="33210" y="3082"/>
                  </a:lnTo>
                  <a:lnTo>
                    <a:pt x="32970" y="2932"/>
                  </a:lnTo>
                  <a:lnTo>
                    <a:pt x="32731" y="2753"/>
                  </a:lnTo>
                  <a:lnTo>
                    <a:pt x="32462" y="2633"/>
                  </a:lnTo>
                  <a:lnTo>
                    <a:pt x="32193" y="2514"/>
                  </a:lnTo>
                  <a:lnTo>
                    <a:pt x="31923" y="2394"/>
                  </a:lnTo>
                  <a:lnTo>
                    <a:pt x="30727" y="2005"/>
                  </a:lnTo>
                  <a:lnTo>
                    <a:pt x="29500" y="1646"/>
                  </a:lnTo>
                  <a:lnTo>
                    <a:pt x="28303" y="1347"/>
                  </a:lnTo>
                  <a:lnTo>
                    <a:pt x="27136" y="1048"/>
                  </a:lnTo>
                  <a:lnTo>
                    <a:pt x="25940" y="808"/>
                  </a:lnTo>
                  <a:lnTo>
                    <a:pt x="24803" y="599"/>
                  </a:lnTo>
                  <a:lnTo>
                    <a:pt x="23636" y="419"/>
                  </a:lnTo>
                  <a:lnTo>
                    <a:pt x="22499" y="300"/>
                  </a:lnTo>
                  <a:lnTo>
                    <a:pt x="21392" y="180"/>
                  </a:lnTo>
                  <a:lnTo>
                    <a:pt x="20285" y="90"/>
                  </a:lnTo>
                  <a:lnTo>
                    <a:pt x="19208" y="30"/>
                  </a:lnTo>
                  <a:lnTo>
                    <a:pt x="18131" y="0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5961;p44">
              <a:extLst>
                <a:ext uri="{FF2B5EF4-FFF2-40B4-BE49-F238E27FC236}">
                  <a16:creationId xmlns:a16="http://schemas.microsoft.com/office/drawing/2014/main" xmlns="" id="{6629D90E-1A36-4794-BF18-A6B91EB8CAEC}"/>
                </a:ext>
              </a:extLst>
            </p:cNvPr>
            <p:cNvSpPr/>
            <p:nvPr/>
          </p:nvSpPr>
          <p:spPr>
            <a:xfrm>
              <a:off x="3952475" y="3568025"/>
              <a:ext cx="801075" cy="451050"/>
            </a:xfrm>
            <a:custGeom>
              <a:avLst/>
              <a:gdLst/>
              <a:ahLst/>
              <a:cxnLst/>
              <a:rect l="l" t="t" r="r" b="b"/>
              <a:pathLst>
                <a:path w="32043" h="18042" extrusionOk="0">
                  <a:moveTo>
                    <a:pt x="90" y="1"/>
                  </a:moveTo>
                  <a:lnTo>
                    <a:pt x="30" y="300"/>
                  </a:lnTo>
                  <a:lnTo>
                    <a:pt x="0" y="629"/>
                  </a:lnTo>
                  <a:lnTo>
                    <a:pt x="0" y="958"/>
                  </a:lnTo>
                  <a:lnTo>
                    <a:pt x="60" y="1287"/>
                  </a:lnTo>
                  <a:lnTo>
                    <a:pt x="2843" y="18041"/>
                  </a:lnTo>
                  <a:lnTo>
                    <a:pt x="31684" y="18041"/>
                  </a:lnTo>
                  <a:lnTo>
                    <a:pt x="32043" y="15438"/>
                  </a:lnTo>
                  <a:lnTo>
                    <a:pt x="31445" y="15797"/>
                  </a:lnTo>
                  <a:lnTo>
                    <a:pt x="30846" y="16127"/>
                  </a:lnTo>
                  <a:lnTo>
                    <a:pt x="30218" y="16456"/>
                  </a:lnTo>
                  <a:lnTo>
                    <a:pt x="29620" y="16725"/>
                  </a:lnTo>
                  <a:lnTo>
                    <a:pt x="28961" y="16964"/>
                  </a:lnTo>
                  <a:lnTo>
                    <a:pt x="28333" y="17204"/>
                  </a:lnTo>
                  <a:lnTo>
                    <a:pt x="27675" y="17353"/>
                  </a:lnTo>
                  <a:lnTo>
                    <a:pt x="26987" y="17503"/>
                  </a:lnTo>
                  <a:lnTo>
                    <a:pt x="26299" y="17592"/>
                  </a:lnTo>
                  <a:lnTo>
                    <a:pt x="25611" y="17652"/>
                  </a:lnTo>
                  <a:lnTo>
                    <a:pt x="24922" y="17652"/>
                  </a:lnTo>
                  <a:lnTo>
                    <a:pt x="24174" y="17622"/>
                  </a:lnTo>
                  <a:lnTo>
                    <a:pt x="23456" y="17533"/>
                  </a:lnTo>
                  <a:lnTo>
                    <a:pt x="22708" y="17383"/>
                  </a:lnTo>
                  <a:lnTo>
                    <a:pt x="21931" y="17204"/>
                  </a:lnTo>
                  <a:lnTo>
                    <a:pt x="21153" y="16934"/>
                  </a:lnTo>
                  <a:lnTo>
                    <a:pt x="20943" y="16934"/>
                  </a:lnTo>
                  <a:lnTo>
                    <a:pt x="20674" y="16874"/>
                  </a:lnTo>
                  <a:lnTo>
                    <a:pt x="20016" y="16725"/>
                  </a:lnTo>
                  <a:lnTo>
                    <a:pt x="19388" y="16575"/>
                  </a:lnTo>
                  <a:lnTo>
                    <a:pt x="19118" y="16515"/>
                  </a:lnTo>
                  <a:lnTo>
                    <a:pt x="18909" y="16486"/>
                  </a:lnTo>
                  <a:lnTo>
                    <a:pt x="18400" y="16635"/>
                  </a:lnTo>
                  <a:lnTo>
                    <a:pt x="17892" y="16785"/>
                  </a:lnTo>
                  <a:lnTo>
                    <a:pt x="17383" y="16874"/>
                  </a:lnTo>
                  <a:lnTo>
                    <a:pt x="16904" y="16964"/>
                  </a:lnTo>
                  <a:lnTo>
                    <a:pt x="16426" y="17024"/>
                  </a:lnTo>
                  <a:lnTo>
                    <a:pt x="15947" y="17084"/>
                  </a:lnTo>
                  <a:lnTo>
                    <a:pt x="15468" y="17114"/>
                  </a:lnTo>
                  <a:lnTo>
                    <a:pt x="14990" y="17114"/>
                  </a:lnTo>
                  <a:lnTo>
                    <a:pt x="14062" y="17084"/>
                  </a:lnTo>
                  <a:lnTo>
                    <a:pt x="13165" y="16994"/>
                  </a:lnTo>
                  <a:lnTo>
                    <a:pt x="12297" y="16845"/>
                  </a:lnTo>
                  <a:lnTo>
                    <a:pt x="11459" y="16605"/>
                  </a:lnTo>
                  <a:lnTo>
                    <a:pt x="10621" y="16336"/>
                  </a:lnTo>
                  <a:lnTo>
                    <a:pt x="9814" y="15977"/>
                  </a:lnTo>
                  <a:lnTo>
                    <a:pt x="9066" y="15588"/>
                  </a:lnTo>
                  <a:lnTo>
                    <a:pt x="8318" y="15139"/>
                  </a:lnTo>
                  <a:lnTo>
                    <a:pt x="7600" y="14661"/>
                  </a:lnTo>
                  <a:lnTo>
                    <a:pt x="6912" y="14122"/>
                  </a:lnTo>
                  <a:lnTo>
                    <a:pt x="6253" y="13524"/>
                  </a:lnTo>
                  <a:lnTo>
                    <a:pt x="5625" y="12925"/>
                  </a:lnTo>
                  <a:lnTo>
                    <a:pt x="5027" y="12267"/>
                  </a:lnTo>
                  <a:lnTo>
                    <a:pt x="4458" y="11579"/>
                  </a:lnTo>
                  <a:lnTo>
                    <a:pt x="3920" y="10831"/>
                  </a:lnTo>
                  <a:lnTo>
                    <a:pt x="3411" y="10083"/>
                  </a:lnTo>
                  <a:lnTo>
                    <a:pt x="2932" y="9335"/>
                  </a:lnTo>
                  <a:lnTo>
                    <a:pt x="2514" y="8527"/>
                  </a:lnTo>
                  <a:lnTo>
                    <a:pt x="2095" y="7720"/>
                  </a:lnTo>
                  <a:lnTo>
                    <a:pt x="1736" y="6882"/>
                  </a:lnTo>
                  <a:lnTo>
                    <a:pt x="1407" y="6044"/>
                  </a:lnTo>
                  <a:lnTo>
                    <a:pt x="1107" y="5176"/>
                  </a:lnTo>
                  <a:lnTo>
                    <a:pt x="838" y="4309"/>
                  </a:lnTo>
                  <a:lnTo>
                    <a:pt x="629" y="3441"/>
                  </a:lnTo>
                  <a:lnTo>
                    <a:pt x="419" y="2574"/>
                  </a:lnTo>
                  <a:lnTo>
                    <a:pt x="270" y="1706"/>
                  </a:lnTo>
                  <a:lnTo>
                    <a:pt x="180" y="838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5962;p44">
              <a:extLst>
                <a:ext uri="{FF2B5EF4-FFF2-40B4-BE49-F238E27FC236}">
                  <a16:creationId xmlns:a16="http://schemas.microsoft.com/office/drawing/2014/main" xmlns="" id="{8F1E1DED-7733-4752-8466-979872618A2E}"/>
                </a:ext>
              </a:extLst>
            </p:cNvPr>
            <p:cNvSpPr/>
            <p:nvPr/>
          </p:nvSpPr>
          <p:spPr>
            <a:xfrm>
              <a:off x="4290550" y="3211250"/>
              <a:ext cx="170550" cy="285000"/>
            </a:xfrm>
            <a:custGeom>
              <a:avLst/>
              <a:gdLst/>
              <a:ahLst/>
              <a:cxnLst/>
              <a:rect l="l" t="t" r="r" b="b"/>
              <a:pathLst>
                <a:path w="6822" h="11400" extrusionOk="0">
                  <a:moveTo>
                    <a:pt x="1" y="1"/>
                  </a:moveTo>
                  <a:lnTo>
                    <a:pt x="1" y="9395"/>
                  </a:lnTo>
                  <a:lnTo>
                    <a:pt x="1" y="9515"/>
                  </a:lnTo>
                  <a:lnTo>
                    <a:pt x="60" y="9634"/>
                  </a:lnTo>
                  <a:lnTo>
                    <a:pt x="150" y="9724"/>
                  </a:lnTo>
                  <a:lnTo>
                    <a:pt x="270" y="9844"/>
                  </a:lnTo>
                  <a:lnTo>
                    <a:pt x="599" y="10113"/>
                  </a:lnTo>
                  <a:lnTo>
                    <a:pt x="1048" y="10352"/>
                  </a:lnTo>
                  <a:lnTo>
                    <a:pt x="1556" y="10592"/>
                  </a:lnTo>
                  <a:lnTo>
                    <a:pt x="2125" y="10801"/>
                  </a:lnTo>
                  <a:lnTo>
                    <a:pt x="2723" y="11011"/>
                  </a:lnTo>
                  <a:lnTo>
                    <a:pt x="3351" y="11190"/>
                  </a:lnTo>
                  <a:lnTo>
                    <a:pt x="4010" y="11310"/>
                  </a:lnTo>
                  <a:lnTo>
                    <a:pt x="4608" y="11370"/>
                  </a:lnTo>
                  <a:lnTo>
                    <a:pt x="5176" y="11400"/>
                  </a:lnTo>
                  <a:lnTo>
                    <a:pt x="5446" y="11370"/>
                  </a:lnTo>
                  <a:lnTo>
                    <a:pt x="5715" y="11340"/>
                  </a:lnTo>
                  <a:lnTo>
                    <a:pt x="5924" y="11280"/>
                  </a:lnTo>
                  <a:lnTo>
                    <a:pt x="6134" y="11190"/>
                  </a:lnTo>
                  <a:lnTo>
                    <a:pt x="6343" y="11100"/>
                  </a:lnTo>
                  <a:lnTo>
                    <a:pt x="6493" y="10981"/>
                  </a:lnTo>
                  <a:lnTo>
                    <a:pt x="6612" y="10831"/>
                  </a:lnTo>
                  <a:lnTo>
                    <a:pt x="6732" y="10682"/>
                  </a:lnTo>
                  <a:lnTo>
                    <a:pt x="6792" y="10472"/>
                  </a:lnTo>
                  <a:lnTo>
                    <a:pt x="6822" y="10263"/>
                  </a:lnTo>
                  <a:lnTo>
                    <a:pt x="6822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5963;p44">
              <a:extLst>
                <a:ext uri="{FF2B5EF4-FFF2-40B4-BE49-F238E27FC236}">
                  <a16:creationId xmlns:a16="http://schemas.microsoft.com/office/drawing/2014/main" xmlns="" id="{C592468D-5677-4FFA-AC73-04D5585B0E0A}"/>
                </a:ext>
              </a:extLst>
            </p:cNvPr>
            <p:cNvSpPr/>
            <p:nvPr/>
          </p:nvSpPr>
          <p:spPr>
            <a:xfrm>
              <a:off x="4253150" y="3404225"/>
              <a:ext cx="244600" cy="110725"/>
            </a:xfrm>
            <a:custGeom>
              <a:avLst/>
              <a:gdLst/>
              <a:ahLst/>
              <a:cxnLst/>
              <a:rect l="l" t="t" r="r" b="b"/>
              <a:pathLst>
                <a:path w="9784" h="4429" extrusionOk="0">
                  <a:moveTo>
                    <a:pt x="599" y="1"/>
                  </a:moveTo>
                  <a:lnTo>
                    <a:pt x="449" y="60"/>
                  </a:lnTo>
                  <a:lnTo>
                    <a:pt x="300" y="150"/>
                  </a:lnTo>
                  <a:lnTo>
                    <a:pt x="180" y="240"/>
                  </a:lnTo>
                  <a:lnTo>
                    <a:pt x="90" y="360"/>
                  </a:lnTo>
                  <a:lnTo>
                    <a:pt x="31" y="509"/>
                  </a:lnTo>
                  <a:lnTo>
                    <a:pt x="1" y="689"/>
                  </a:lnTo>
                  <a:lnTo>
                    <a:pt x="1" y="2304"/>
                  </a:lnTo>
                  <a:lnTo>
                    <a:pt x="31" y="2424"/>
                  </a:lnTo>
                  <a:lnTo>
                    <a:pt x="120" y="2544"/>
                  </a:lnTo>
                  <a:lnTo>
                    <a:pt x="240" y="2663"/>
                  </a:lnTo>
                  <a:lnTo>
                    <a:pt x="419" y="2783"/>
                  </a:lnTo>
                  <a:lnTo>
                    <a:pt x="898" y="3052"/>
                  </a:lnTo>
                  <a:lnTo>
                    <a:pt x="1526" y="3292"/>
                  </a:lnTo>
                  <a:lnTo>
                    <a:pt x="2244" y="3561"/>
                  </a:lnTo>
                  <a:lnTo>
                    <a:pt x="3052" y="3800"/>
                  </a:lnTo>
                  <a:lnTo>
                    <a:pt x="3950" y="4010"/>
                  </a:lnTo>
                  <a:lnTo>
                    <a:pt x="4847" y="4189"/>
                  </a:lnTo>
                  <a:lnTo>
                    <a:pt x="5745" y="4309"/>
                  </a:lnTo>
                  <a:lnTo>
                    <a:pt x="6642" y="4399"/>
                  </a:lnTo>
                  <a:lnTo>
                    <a:pt x="7450" y="4428"/>
                  </a:lnTo>
                  <a:lnTo>
                    <a:pt x="7839" y="4399"/>
                  </a:lnTo>
                  <a:lnTo>
                    <a:pt x="8198" y="4369"/>
                  </a:lnTo>
                  <a:lnTo>
                    <a:pt x="8527" y="4309"/>
                  </a:lnTo>
                  <a:lnTo>
                    <a:pt x="8827" y="4219"/>
                  </a:lnTo>
                  <a:lnTo>
                    <a:pt x="9096" y="4099"/>
                  </a:lnTo>
                  <a:lnTo>
                    <a:pt x="9335" y="3980"/>
                  </a:lnTo>
                  <a:lnTo>
                    <a:pt x="9515" y="3830"/>
                  </a:lnTo>
                  <a:lnTo>
                    <a:pt x="9664" y="3651"/>
                  </a:lnTo>
                  <a:lnTo>
                    <a:pt x="9754" y="3441"/>
                  </a:lnTo>
                  <a:lnTo>
                    <a:pt x="9784" y="3202"/>
                  </a:lnTo>
                  <a:lnTo>
                    <a:pt x="9784" y="1078"/>
                  </a:lnTo>
                  <a:lnTo>
                    <a:pt x="9784" y="928"/>
                  </a:lnTo>
                  <a:lnTo>
                    <a:pt x="9724" y="778"/>
                  </a:lnTo>
                  <a:lnTo>
                    <a:pt x="9634" y="659"/>
                  </a:lnTo>
                  <a:lnTo>
                    <a:pt x="9515" y="539"/>
                  </a:lnTo>
                  <a:lnTo>
                    <a:pt x="9395" y="479"/>
                  </a:lnTo>
                  <a:lnTo>
                    <a:pt x="9245" y="419"/>
                  </a:lnTo>
                  <a:lnTo>
                    <a:pt x="9096" y="390"/>
                  </a:lnTo>
                  <a:lnTo>
                    <a:pt x="8916" y="390"/>
                  </a:lnTo>
                  <a:lnTo>
                    <a:pt x="7929" y="509"/>
                  </a:lnTo>
                  <a:lnTo>
                    <a:pt x="6972" y="569"/>
                  </a:lnTo>
                  <a:lnTo>
                    <a:pt x="5984" y="599"/>
                  </a:lnTo>
                  <a:lnTo>
                    <a:pt x="4967" y="569"/>
                  </a:lnTo>
                  <a:lnTo>
                    <a:pt x="3980" y="509"/>
                  </a:lnTo>
                  <a:lnTo>
                    <a:pt x="2992" y="390"/>
                  </a:lnTo>
                  <a:lnTo>
                    <a:pt x="1975" y="240"/>
                  </a:lnTo>
                  <a:lnTo>
                    <a:pt x="958" y="31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5964;p44">
              <a:extLst>
                <a:ext uri="{FF2B5EF4-FFF2-40B4-BE49-F238E27FC236}">
                  <a16:creationId xmlns:a16="http://schemas.microsoft.com/office/drawing/2014/main" xmlns="" id="{4D371BF7-FB82-4723-B0B5-C479187C0925}"/>
                </a:ext>
              </a:extLst>
            </p:cNvPr>
            <p:cNvSpPr/>
            <p:nvPr/>
          </p:nvSpPr>
          <p:spPr>
            <a:xfrm>
              <a:off x="4290550" y="3209000"/>
              <a:ext cx="170550" cy="181800"/>
            </a:xfrm>
            <a:custGeom>
              <a:avLst/>
              <a:gdLst/>
              <a:ahLst/>
              <a:cxnLst/>
              <a:rect l="l" t="t" r="r" b="b"/>
              <a:pathLst>
                <a:path w="6822" h="7272" extrusionOk="0">
                  <a:moveTo>
                    <a:pt x="1" y="1"/>
                  </a:moveTo>
                  <a:lnTo>
                    <a:pt x="1" y="7271"/>
                  </a:lnTo>
                  <a:lnTo>
                    <a:pt x="479" y="7211"/>
                  </a:lnTo>
                  <a:lnTo>
                    <a:pt x="988" y="7151"/>
                  </a:lnTo>
                  <a:lnTo>
                    <a:pt x="1496" y="7032"/>
                  </a:lnTo>
                  <a:lnTo>
                    <a:pt x="1975" y="6912"/>
                  </a:lnTo>
                  <a:lnTo>
                    <a:pt x="2424" y="6762"/>
                  </a:lnTo>
                  <a:lnTo>
                    <a:pt x="2903" y="6613"/>
                  </a:lnTo>
                  <a:lnTo>
                    <a:pt x="3351" y="6433"/>
                  </a:lnTo>
                  <a:lnTo>
                    <a:pt x="3770" y="6224"/>
                  </a:lnTo>
                  <a:lnTo>
                    <a:pt x="4189" y="6015"/>
                  </a:lnTo>
                  <a:lnTo>
                    <a:pt x="4608" y="5775"/>
                  </a:lnTo>
                  <a:lnTo>
                    <a:pt x="5027" y="5506"/>
                  </a:lnTo>
                  <a:lnTo>
                    <a:pt x="5416" y="5237"/>
                  </a:lnTo>
                  <a:lnTo>
                    <a:pt x="5775" y="4967"/>
                  </a:lnTo>
                  <a:lnTo>
                    <a:pt x="6134" y="4668"/>
                  </a:lnTo>
                  <a:lnTo>
                    <a:pt x="6493" y="4339"/>
                  </a:lnTo>
                  <a:lnTo>
                    <a:pt x="6822" y="4040"/>
                  </a:lnTo>
                  <a:lnTo>
                    <a:pt x="6822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5965;p44">
              <a:extLst>
                <a:ext uri="{FF2B5EF4-FFF2-40B4-BE49-F238E27FC236}">
                  <a16:creationId xmlns:a16="http://schemas.microsoft.com/office/drawing/2014/main" xmlns="" id="{18611E0B-4EB2-4311-8458-ABB0E7B10F48}"/>
                </a:ext>
              </a:extLst>
            </p:cNvPr>
            <p:cNvSpPr/>
            <p:nvPr/>
          </p:nvSpPr>
          <p:spPr>
            <a:xfrm>
              <a:off x="4540375" y="3008550"/>
              <a:ext cx="52375" cy="119700"/>
            </a:xfrm>
            <a:custGeom>
              <a:avLst/>
              <a:gdLst/>
              <a:ahLst/>
              <a:cxnLst/>
              <a:rect l="l" t="t" r="r" b="b"/>
              <a:pathLst>
                <a:path w="2095" h="4788" extrusionOk="0">
                  <a:moveTo>
                    <a:pt x="958" y="1"/>
                  </a:moveTo>
                  <a:lnTo>
                    <a:pt x="778" y="31"/>
                  </a:lnTo>
                  <a:lnTo>
                    <a:pt x="599" y="61"/>
                  </a:lnTo>
                  <a:lnTo>
                    <a:pt x="449" y="151"/>
                  </a:lnTo>
                  <a:lnTo>
                    <a:pt x="299" y="270"/>
                  </a:lnTo>
                  <a:lnTo>
                    <a:pt x="0" y="4788"/>
                  </a:lnTo>
                  <a:lnTo>
                    <a:pt x="0" y="4788"/>
                  </a:lnTo>
                  <a:lnTo>
                    <a:pt x="210" y="4698"/>
                  </a:lnTo>
                  <a:lnTo>
                    <a:pt x="419" y="4608"/>
                  </a:lnTo>
                  <a:lnTo>
                    <a:pt x="629" y="4489"/>
                  </a:lnTo>
                  <a:lnTo>
                    <a:pt x="808" y="4339"/>
                  </a:lnTo>
                  <a:lnTo>
                    <a:pt x="988" y="4189"/>
                  </a:lnTo>
                  <a:lnTo>
                    <a:pt x="1167" y="4040"/>
                  </a:lnTo>
                  <a:lnTo>
                    <a:pt x="1466" y="3651"/>
                  </a:lnTo>
                  <a:lnTo>
                    <a:pt x="1736" y="3232"/>
                  </a:lnTo>
                  <a:lnTo>
                    <a:pt x="1915" y="2783"/>
                  </a:lnTo>
                  <a:lnTo>
                    <a:pt x="1975" y="2544"/>
                  </a:lnTo>
                  <a:lnTo>
                    <a:pt x="2035" y="2305"/>
                  </a:lnTo>
                  <a:lnTo>
                    <a:pt x="2065" y="2065"/>
                  </a:lnTo>
                  <a:lnTo>
                    <a:pt x="2095" y="1796"/>
                  </a:lnTo>
                  <a:lnTo>
                    <a:pt x="2095" y="1407"/>
                  </a:lnTo>
                  <a:lnTo>
                    <a:pt x="2005" y="988"/>
                  </a:lnTo>
                  <a:lnTo>
                    <a:pt x="1945" y="809"/>
                  </a:lnTo>
                  <a:lnTo>
                    <a:pt x="1855" y="629"/>
                  </a:lnTo>
                  <a:lnTo>
                    <a:pt x="1765" y="480"/>
                  </a:lnTo>
                  <a:lnTo>
                    <a:pt x="1646" y="330"/>
                  </a:lnTo>
                  <a:lnTo>
                    <a:pt x="1496" y="180"/>
                  </a:lnTo>
                  <a:lnTo>
                    <a:pt x="1317" y="91"/>
                  </a:lnTo>
                  <a:lnTo>
                    <a:pt x="1137" y="31"/>
                  </a:lnTo>
                  <a:lnTo>
                    <a:pt x="958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5966;p44">
              <a:extLst>
                <a:ext uri="{FF2B5EF4-FFF2-40B4-BE49-F238E27FC236}">
                  <a16:creationId xmlns:a16="http://schemas.microsoft.com/office/drawing/2014/main" xmlns="" id="{60B1CB0E-A92A-4358-8012-AC28F4C46413}"/>
                </a:ext>
              </a:extLst>
            </p:cNvPr>
            <p:cNvSpPr/>
            <p:nvPr/>
          </p:nvSpPr>
          <p:spPr>
            <a:xfrm>
              <a:off x="4150675" y="3008550"/>
              <a:ext cx="52400" cy="119700"/>
            </a:xfrm>
            <a:custGeom>
              <a:avLst/>
              <a:gdLst/>
              <a:ahLst/>
              <a:cxnLst/>
              <a:rect l="l" t="t" r="r" b="b"/>
              <a:pathLst>
                <a:path w="2096" h="4788" extrusionOk="0">
                  <a:moveTo>
                    <a:pt x="1138" y="1"/>
                  </a:moveTo>
                  <a:lnTo>
                    <a:pt x="958" y="31"/>
                  </a:lnTo>
                  <a:lnTo>
                    <a:pt x="779" y="91"/>
                  </a:lnTo>
                  <a:lnTo>
                    <a:pt x="629" y="180"/>
                  </a:lnTo>
                  <a:lnTo>
                    <a:pt x="480" y="330"/>
                  </a:lnTo>
                  <a:lnTo>
                    <a:pt x="360" y="480"/>
                  </a:lnTo>
                  <a:lnTo>
                    <a:pt x="240" y="629"/>
                  </a:lnTo>
                  <a:lnTo>
                    <a:pt x="150" y="809"/>
                  </a:lnTo>
                  <a:lnTo>
                    <a:pt x="91" y="988"/>
                  </a:lnTo>
                  <a:lnTo>
                    <a:pt x="31" y="1407"/>
                  </a:lnTo>
                  <a:lnTo>
                    <a:pt x="1" y="1796"/>
                  </a:lnTo>
                  <a:lnTo>
                    <a:pt x="31" y="2065"/>
                  </a:lnTo>
                  <a:lnTo>
                    <a:pt x="61" y="2305"/>
                  </a:lnTo>
                  <a:lnTo>
                    <a:pt x="120" y="2544"/>
                  </a:lnTo>
                  <a:lnTo>
                    <a:pt x="180" y="2783"/>
                  </a:lnTo>
                  <a:lnTo>
                    <a:pt x="390" y="3232"/>
                  </a:lnTo>
                  <a:lnTo>
                    <a:pt x="629" y="3651"/>
                  </a:lnTo>
                  <a:lnTo>
                    <a:pt x="928" y="4040"/>
                  </a:lnTo>
                  <a:lnTo>
                    <a:pt x="1108" y="4189"/>
                  </a:lnTo>
                  <a:lnTo>
                    <a:pt x="1287" y="4339"/>
                  </a:lnTo>
                  <a:lnTo>
                    <a:pt x="1467" y="4489"/>
                  </a:lnTo>
                  <a:lnTo>
                    <a:pt x="1676" y="4608"/>
                  </a:lnTo>
                  <a:lnTo>
                    <a:pt x="1886" y="4698"/>
                  </a:lnTo>
                  <a:lnTo>
                    <a:pt x="2095" y="4788"/>
                  </a:lnTo>
                  <a:lnTo>
                    <a:pt x="1796" y="270"/>
                  </a:lnTo>
                  <a:lnTo>
                    <a:pt x="1646" y="151"/>
                  </a:lnTo>
                  <a:lnTo>
                    <a:pt x="1497" y="61"/>
                  </a:lnTo>
                  <a:lnTo>
                    <a:pt x="1317" y="31"/>
                  </a:lnTo>
                  <a:lnTo>
                    <a:pt x="1138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5967;p44">
              <a:extLst>
                <a:ext uri="{FF2B5EF4-FFF2-40B4-BE49-F238E27FC236}">
                  <a16:creationId xmlns:a16="http://schemas.microsoft.com/office/drawing/2014/main" xmlns="" id="{83230697-71FE-4182-9FF4-FEFD10C123B2}"/>
                </a:ext>
              </a:extLst>
            </p:cNvPr>
            <p:cNvSpPr/>
            <p:nvPr/>
          </p:nvSpPr>
          <p:spPr>
            <a:xfrm>
              <a:off x="4189575" y="2862700"/>
              <a:ext cx="368025" cy="459275"/>
            </a:xfrm>
            <a:custGeom>
              <a:avLst/>
              <a:gdLst/>
              <a:ahLst/>
              <a:cxnLst/>
              <a:rect l="l" t="t" r="r" b="b"/>
              <a:pathLst>
                <a:path w="14721" h="18371" extrusionOk="0">
                  <a:moveTo>
                    <a:pt x="10741" y="1"/>
                  </a:moveTo>
                  <a:lnTo>
                    <a:pt x="10502" y="31"/>
                  </a:lnTo>
                  <a:lnTo>
                    <a:pt x="10292" y="91"/>
                  </a:lnTo>
                  <a:lnTo>
                    <a:pt x="10053" y="180"/>
                  </a:lnTo>
                  <a:lnTo>
                    <a:pt x="9784" y="300"/>
                  </a:lnTo>
                  <a:lnTo>
                    <a:pt x="9245" y="569"/>
                  </a:lnTo>
                  <a:lnTo>
                    <a:pt x="8677" y="958"/>
                  </a:lnTo>
                  <a:lnTo>
                    <a:pt x="8079" y="1377"/>
                  </a:lnTo>
                  <a:lnTo>
                    <a:pt x="7480" y="1856"/>
                  </a:lnTo>
                  <a:lnTo>
                    <a:pt x="6283" y="2843"/>
                  </a:lnTo>
                  <a:lnTo>
                    <a:pt x="5147" y="3830"/>
                  </a:lnTo>
                  <a:lnTo>
                    <a:pt x="4159" y="4668"/>
                  </a:lnTo>
                  <a:lnTo>
                    <a:pt x="3740" y="4967"/>
                  </a:lnTo>
                  <a:lnTo>
                    <a:pt x="3381" y="5177"/>
                  </a:lnTo>
                  <a:lnTo>
                    <a:pt x="2813" y="5476"/>
                  </a:lnTo>
                  <a:lnTo>
                    <a:pt x="2334" y="5715"/>
                  </a:lnTo>
                  <a:lnTo>
                    <a:pt x="1885" y="5865"/>
                  </a:lnTo>
                  <a:lnTo>
                    <a:pt x="1496" y="5985"/>
                  </a:lnTo>
                  <a:lnTo>
                    <a:pt x="1167" y="6044"/>
                  </a:lnTo>
                  <a:lnTo>
                    <a:pt x="659" y="6044"/>
                  </a:lnTo>
                  <a:lnTo>
                    <a:pt x="449" y="6014"/>
                  </a:lnTo>
                  <a:lnTo>
                    <a:pt x="360" y="5985"/>
                  </a:lnTo>
                  <a:lnTo>
                    <a:pt x="300" y="5985"/>
                  </a:lnTo>
                  <a:lnTo>
                    <a:pt x="210" y="6014"/>
                  </a:lnTo>
                  <a:lnTo>
                    <a:pt x="150" y="6044"/>
                  </a:lnTo>
                  <a:lnTo>
                    <a:pt x="90" y="6104"/>
                  </a:lnTo>
                  <a:lnTo>
                    <a:pt x="30" y="6194"/>
                  </a:lnTo>
                  <a:lnTo>
                    <a:pt x="1" y="6254"/>
                  </a:lnTo>
                  <a:lnTo>
                    <a:pt x="1" y="6344"/>
                  </a:lnTo>
                  <a:lnTo>
                    <a:pt x="360" y="10382"/>
                  </a:lnTo>
                  <a:lnTo>
                    <a:pt x="360" y="10682"/>
                  </a:lnTo>
                  <a:lnTo>
                    <a:pt x="419" y="10981"/>
                  </a:lnTo>
                  <a:lnTo>
                    <a:pt x="479" y="11280"/>
                  </a:lnTo>
                  <a:lnTo>
                    <a:pt x="599" y="11609"/>
                  </a:lnTo>
                  <a:lnTo>
                    <a:pt x="719" y="11938"/>
                  </a:lnTo>
                  <a:lnTo>
                    <a:pt x="868" y="12267"/>
                  </a:lnTo>
                  <a:lnTo>
                    <a:pt x="1227" y="12926"/>
                  </a:lnTo>
                  <a:lnTo>
                    <a:pt x="1676" y="13614"/>
                  </a:lnTo>
                  <a:lnTo>
                    <a:pt x="2185" y="14272"/>
                  </a:lnTo>
                  <a:lnTo>
                    <a:pt x="2723" y="14900"/>
                  </a:lnTo>
                  <a:lnTo>
                    <a:pt x="3292" y="15528"/>
                  </a:lnTo>
                  <a:lnTo>
                    <a:pt x="3890" y="16127"/>
                  </a:lnTo>
                  <a:lnTo>
                    <a:pt x="4488" y="16665"/>
                  </a:lnTo>
                  <a:lnTo>
                    <a:pt x="5087" y="17144"/>
                  </a:lnTo>
                  <a:lnTo>
                    <a:pt x="5655" y="17563"/>
                  </a:lnTo>
                  <a:lnTo>
                    <a:pt x="6194" y="17892"/>
                  </a:lnTo>
                  <a:lnTo>
                    <a:pt x="6672" y="18161"/>
                  </a:lnTo>
                  <a:lnTo>
                    <a:pt x="7061" y="18311"/>
                  </a:lnTo>
                  <a:lnTo>
                    <a:pt x="7241" y="18371"/>
                  </a:lnTo>
                  <a:lnTo>
                    <a:pt x="7570" y="18371"/>
                  </a:lnTo>
                  <a:lnTo>
                    <a:pt x="7749" y="18311"/>
                  </a:lnTo>
                  <a:lnTo>
                    <a:pt x="8168" y="18161"/>
                  </a:lnTo>
                  <a:lnTo>
                    <a:pt x="8647" y="17922"/>
                  </a:lnTo>
                  <a:lnTo>
                    <a:pt x="9185" y="17593"/>
                  </a:lnTo>
                  <a:lnTo>
                    <a:pt x="9754" y="17204"/>
                  </a:lnTo>
                  <a:lnTo>
                    <a:pt x="10352" y="16725"/>
                  </a:lnTo>
                  <a:lnTo>
                    <a:pt x="10951" y="16217"/>
                  </a:lnTo>
                  <a:lnTo>
                    <a:pt x="11549" y="15648"/>
                  </a:lnTo>
                  <a:lnTo>
                    <a:pt x="12117" y="15080"/>
                  </a:lnTo>
                  <a:lnTo>
                    <a:pt x="12656" y="14451"/>
                  </a:lnTo>
                  <a:lnTo>
                    <a:pt x="13165" y="13823"/>
                  </a:lnTo>
                  <a:lnTo>
                    <a:pt x="13583" y="13165"/>
                  </a:lnTo>
                  <a:lnTo>
                    <a:pt x="13943" y="12537"/>
                  </a:lnTo>
                  <a:lnTo>
                    <a:pt x="14092" y="12237"/>
                  </a:lnTo>
                  <a:lnTo>
                    <a:pt x="14212" y="11908"/>
                  </a:lnTo>
                  <a:lnTo>
                    <a:pt x="14331" y="11609"/>
                  </a:lnTo>
                  <a:lnTo>
                    <a:pt x="14391" y="11310"/>
                  </a:lnTo>
                  <a:lnTo>
                    <a:pt x="14451" y="11041"/>
                  </a:lnTo>
                  <a:lnTo>
                    <a:pt x="14451" y="10742"/>
                  </a:lnTo>
                  <a:lnTo>
                    <a:pt x="14720" y="5237"/>
                  </a:lnTo>
                  <a:lnTo>
                    <a:pt x="14690" y="4907"/>
                  </a:lnTo>
                  <a:lnTo>
                    <a:pt x="14631" y="4578"/>
                  </a:lnTo>
                  <a:lnTo>
                    <a:pt x="14481" y="4189"/>
                  </a:lnTo>
                  <a:lnTo>
                    <a:pt x="14302" y="3830"/>
                  </a:lnTo>
                  <a:lnTo>
                    <a:pt x="14062" y="3442"/>
                  </a:lnTo>
                  <a:lnTo>
                    <a:pt x="13823" y="3023"/>
                  </a:lnTo>
                  <a:lnTo>
                    <a:pt x="13224" y="2245"/>
                  </a:lnTo>
                  <a:lnTo>
                    <a:pt x="12656" y="1527"/>
                  </a:lnTo>
                  <a:lnTo>
                    <a:pt x="12088" y="928"/>
                  </a:lnTo>
                  <a:lnTo>
                    <a:pt x="11399" y="210"/>
                  </a:lnTo>
                  <a:lnTo>
                    <a:pt x="11280" y="121"/>
                  </a:lnTo>
                  <a:lnTo>
                    <a:pt x="11100" y="31"/>
                  </a:lnTo>
                  <a:lnTo>
                    <a:pt x="10921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968;p44">
              <a:extLst>
                <a:ext uri="{FF2B5EF4-FFF2-40B4-BE49-F238E27FC236}">
                  <a16:creationId xmlns:a16="http://schemas.microsoft.com/office/drawing/2014/main" xmlns="" id="{6F45EF1A-B8B9-4698-AC96-5DAC253FCF78}"/>
                </a:ext>
              </a:extLst>
            </p:cNvPr>
            <p:cNvSpPr/>
            <p:nvPr/>
          </p:nvSpPr>
          <p:spPr>
            <a:xfrm>
              <a:off x="4189575" y="2862700"/>
              <a:ext cx="368025" cy="180300"/>
            </a:xfrm>
            <a:custGeom>
              <a:avLst/>
              <a:gdLst/>
              <a:ahLst/>
              <a:cxnLst/>
              <a:rect l="l" t="t" r="r" b="b"/>
              <a:pathLst>
                <a:path w="14721" h="7212" extrusionOk="0">
                  <a:moveTo>
                    <a:pt x="10741" y="1"/>
                  </a:moveTo>
                  <a:lnTo>
                    <a:pt x="10502" y="31"/>
                  </a:lnTo>
                  <a:lnTo>
                    <a:pt x="10292" y="91"/>
                  </a:lnTo>
                  <a:lnTo>
                    <a:pt x="10053" y="180"/>
                  </a:lnTo>
                  <a:lnTo>
                    <a:pt x="9784" y="300"/>
                  </a:lnTo>
                  <a:lnTo>
                    <a:pt x="9245" y="569"/>
                  </a:lnTo>
                  <a:lnTo>
                    <a:pt x="8677" y="958"/>
                  </a:lnTo>
                  <a:lnTo>
                    <a:pt x="8079" y="1377"/>
                  </a:lnTo>
                  <a:lnTo>
                    <a:pt x="7480" y="1856"/>
                  </a:lnTo>
                  <a:lnTo>
                    <a:pt x="6283" y="2843"/>
                  </a:lnTo>
                  <a:lnTo>
                    <a:pt x="5147" y="3830"/>
                  </a:lnTo>
                  <a:lnTo>
                    <a:pt x="4159" y="4668"/>
                  </a:lnTo>
                  <a:lnTo>
                    <a:pt x="3740" y="4967"/>
                  </a:lnTo>
                  <a:lnTo>
                    <a:pt x="3381" y="5177"/>
                  </a:lnTo>
                  <a:lnTo>
                    <a:pt x="2813" y="5476"/>
                  </a:lnTo>
                  <a:lnTo>
                    <a:pt x="2334" y="5715"/>
                  </a:lnTo>
                  <a:lnTo>
                    <a:pt x="1885" y="5865"/>
                  </a:lnTo>
                  <a:lnTo>
                    <a:pt x="1496" y="5985"/>
                  </a:lnTo>
                  <a:lnTo>
                    <a:pt x="1167" y="6044"/>
                  </a:lnTo>
                  <a:lnTo>
                    <a:pt x="659" y="6044"/>
                  </a:lnTo>
                  <a:lnTo>
                    <a:pt x="449" y="5985"/>
                  </a:lnTo>
                  <a:lnTo>
                    <a:pt x="270" y="5985"/>
                  </a:lnTo>
                  <a:lnTo>
                    <a:pt x="210" y="6014"/>
                  </a:lnTo>
                  <a:lnTo>
                    <a:pt x="120" y="6044"/>
                  </a:lnTo>
                  <a:lnTo>
                    <a:pt x="90" y="6104"/>
                  </a:lnTo>
                  <a:lnTo>
                    <a:pt x="30" y="6164"/>
                  </a:lnTo>
                  <a:lnTo>
                    <a:pt x="1" y="6254"/>
                  </a:lnTo>
                  <a:lnTo>
                    <a:pt x="1" y="6344"/>
                  </a:lnTo>
                  <a:lnTo>
                    <a:pt x="60" y="6852"/>
                  </a:lnTo>
                  <a:lnTo>
                    <a:pt x="479" y="7002"/>
                  </a:lnTo>
                  <a:lnTo>
                    <a:pt x="868" y="7121"/>
                  </a:lnTo>
                  <a:lnTo>
                    <a:pt x="1257" y="7181"/>
                  </a:lnTo>
                  <a:lnTo>
                    <a:pt x="1646" y="7211"/>
                  </a:lnTo>
                  <a:lnTo>
                    <a:pt x="2035" y="7211"/>
                  </a:lnTo>
                  <a:lnTo>
                    <a:pt x="2394" y="7181"/>
                  </a:lnTo>
                  <a:lnTo>
                    <a:pt x="2753" y="7121"/>
                  </a:lnTo>
                  <a:lnTo>
                    <a:pt x="3112" y="7002"/>
                  </a:lnTo>
                  <a:lnTo>
                    <a:pt x="3441" y="6882"/>
                  </a:lnTo>
                  <a:lnTo>
                    <a:pt x="3770" y="6732"/>
                  </a:lnTo>
                  <a:lnTo>
                    <a:pt x="4099" y="6553"/>
                  </a:lnTo>
                  <a:lnTo>
                    <a:pt x="4428" y="6344"/>
                  </a:lnTo>
                  <a:lnTo>
                    <a:pt x="5057" y="5895"/>
                  </a:lnTo>
                  <a:lnTo>
                    <a:pt x="5685" y="5356"/>
                  </a:lnTo>
                  <a:lnTo>
                    <a:pt x="6313" y="4788"/>
                  </a:lnTo>
                  <a:lnTo>
                    <a:pt x="6912" y="4219"/>
                  </a:lnTo>
                  <a:lnTo>
                    <a:pt x="8108" y="3053"/>
                  </a:lnTo>
                  <a:lnTo>
                    <a:pt x="8737" y="2514"/>
                  </a:lnTo>
                  <a:lnTo>
                    <a:pt x="9365" y="2005"/>
                  </a:lnTo>
                  <a:lnTo>
                    <a:pt x="9694" y="1766"/>
                  </a:lnTo>
                  <a:lnTo>
                    <a:pt x="10023" y="1587"/>
                  </a:lnTo>
                  <a:lnTo>
                    <a:pt x="10382" y="1377"/>
                  </a:lnTo>
                  <a:lnTo>
                    <a:pt x="10711" y="1228"/>
                  </a:lnTo>
                  <a:lnTo>
                    <a:pt x="11370" y="1646"/>
                  </a:lnTo>
                  <a:lnTo>
                    <a:pt x="11968" y="2125"/>
                  </a:lnTo>
                  <a:lnTo>
                    <a:pt x="12506" y="2664"/>
                  </a:lnTo>
                  <a:lnTo>
                    <a:pt x="13015" y="3232"/>
                  </a:lnTo>
                  <a:lnTo>
                    <a:pt x="13494" y="3830"/>
                  </a:lnTo>
                  <a:lnTo>
                    <a:pt x="13943" y="4459"/>
                  </a:lnTo>
                  <a:lnTo>
                    <a:pt x="14331" y="5117"/>
                  </a:lnTo>
                  <a:lnTo>
                    <a:pt x="14690" y="5805"/>
                  </a:lnTo>
                  <a:lnTo>
                    <a:pt x="14720" y="5237"/>
                  </a:lnTo>
                  <a:lnTo>
                    <a:pt x="14690" y="4907"/>
                  </a:lnTo>
                  <a:lnTo>
                    <a:pt x="14631" y="4578"/>
                  </a:lnTo>
                  <a:lnTo>
                    <a:pt x="14481" y="4189"/>
                  </a:lnTo>
                  <a:lnTo>
                    <a:pt x="14302" y="3830"/>
                  </a:lnTo>
                  <a:lnTo>
                    <a:pt x="14062" y="3442"/>
                  </a:lnTo>
                  <a:lnTo>
                    <a:pt x="13823" y="3023"/>
                  </a:lnTo>
                  <a:lnTo>
                    <a:pt x="13224" y="2245"/>
                  </a:lnTo>
                  <a:lnTo>
                    <a:pt x="12656" y="1527"/>
                  </a:lnTo>
                  <a:lnTo>
                    <a:pt x="12088" y="928"/>
                  </a:lnTo>
                  <a:lnTo>
                    <a:pt x="11399" y="210"/>
                  </a:lnTo>
                  <a:lnTo>
                    <a:pt x="11280" y="121"/>
                  </a:lnTo>
                  <a:lnTo>
                    <a:pt x="11100" y="31"/>
                  </a:lnTo>
                  <a:lnTo>
                    <a:pt x="10921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969;p44">
              <a:extLst>
                <a:ext uri="{FF2B5EF4-FFF2-40B4-BE49-F238E27FC236}">
                  <a16:creationId xmlns:a16="http://schemas.microsoft.com/office/drawing/2014/main" xmlns="" id="{5A5FE168-D761-4553-B9BD-6726E498DF39}"/>
                </a:ext>
              </a:extLst>
            </p:cNvPr>
            <p:cNvSpPr/>
            <p:nvPr/>
          </p:nvSpPr>
          <p:spPr>
            <a:xfrm>
              <a:off x="4402750" y="2942000"/>
              <a:ext cx="133900" cy="47150"/>
            </a:xfrm>
            <a:custGeom>
              <a:avLst/>
              <a:gdLst/>
              <a:ahLst/>
              <a:cxnLst/>
              <a:rect l="l" t="t" r="r" b="b"/>
              <a:pathLst>
                <a:path w="5356" h="1886" extrusionOk="0">
                  <a:moveTo>
                    <a:pt x="1825" y="0"/>
                  </a:moveTo>
                  <a:lnTo>
                    <a:pt x="1496" y="60"/>
                  </a:lnTo>
                  <a:lnTo>
                    <a:pt x="1167" y="120"/>
                  </a:lnTo>
                  <a:lnTo>
                    <a:pt x="838" y="240"/>
                  </a:lnTo>
                  <a:lnTo>
                    <a:pt x="509" y="359"/>
                  </a:lnTo>
                  <a:lnTo>
                    <a:pt x="210" y="509"/>
                  </a:lnTo>
                  <a:lnTo>
                    <a:pt x="120" y="569"/>
                  </a:lnTo>
                  <a:lnTo>
                    <a:pt x="90" y="629"/>
                  </a:lnTo>
                  <a:lnTo>
                    <a:pt x="0" y="778"/>
                  </a:lnTo>
                  <a:lnTo>
                    <a:pt x="0" y="928"/>
                  </a:lnTo>
                  <a:lnTo>
                    <a:pt x="60" y="1077"/>
                  </a:lnTo>
                  <a:lnTo>
                    <a:pt x="150" y="1167"/>
                  </a:lnTo>
                  <a:lnTo>
                    <a:pt x="270" y="1257"/>
                  </a:lnTo>
                  <a:lnTo>
                    <a:pt x="419" y="1287"/>
                  </a:lnTo>
                  <a:lnTo>
                    <a:pt x="479" y="1257"/>
                  </a:lnTo>
                  <a:lnTo>
                    <a:pt x="569" y="1227"/>
                  </a:lnTo>
                  <a:lnTo>
                    <a:pt x="808" y="1107"/>
                  </a:lnTo>
                  <a:lnTo>
                    <a:pt x="1077" y="988"/>
                  </a:lnTo>
                  <a:lnTo>
                    <a:pt x="1347" y="898"/>
                  </a:lnTo>
                  <a:lnTo>
                    <a:pt x="1616" y="838"/>
                  </a:lnTo>
                  <a:lnTo>
                    <a:pt x="1885" y="808"/>
                  </a:lnTo>
                  <a:lnTo>
                    <a:pt x="2154" y="778"/>
                  </a:lnTo>
                  <a:lnTo>
                    <a:pt x="2424" y="778"/>
                  </a:lnTo>
                  <a:lnTo>
                    <a:pt x="2723" y="808"/>
                  </a:lnTo>
                  <a:lnTo>
                    <a:pt x="2992" y="838"/>
                  </a:lnTo>
                  <a:lnTo>
                    <a:pt x="3261" y="928"/>
                  </a:lnTo>
                  <a:lnTo>
                    <a:pt x="3501" y="1017"/>
                  </a:lnTo>
                  <a:lnTo>
                    <a:pt x="3770" y="1107"/>
                  </a:lnTo>
                  <a:lnTo>
                    <a:pt x="4009" y="1257"/>
                  </a:lnTo>
                  <a:lnTo>
                    <a:pt x="4249" y="1406"/>
                  </a:lnTo>
                  <a:lnTo>
                    <a:pt x="4458" y="1556"/>
                  </a:lnTo>
                  <a:lnTo>
                    <a:pt x="4668" y="1765"/>
                  </a:lnTo>
                  <a:lnTo>
                    <a:pt x="4727" y="1795"/>
                  </a:lnTo>
                  <a:lnTo>
                    <a:pt x="4817" y="1855"/>
                  </a:lnTo>
                  <a:lnTo>
                    <a:pt x="4967" y="1885"/>
                  </a:lnTo>
                  <a:lnTo>
                    <a:pt x="5116" y="1825"/>
                  </a:lnTo>
                  <a:lnTo>
                    <a:pt x="5236" y="1765"/>
                  </a:lnTo>
                  <a:lnTo>
                    <a:pt x="5326" y="1646"/>
                  </a:lnTo>
                  <a:lnTo>
                    <a:pt x="5356" y="1496"/>
                  </a:lnTo>
                  <a:lnTo>
                    <a:pt x="5356" y="1347"/>
                  </a:lnTo>
                  <a:lnTo>
                    <a:pt x="5326" y="1287"/>
                  </a:lnTo>
                  <a:lnTo>
                    <a:pt x="5266" y="1227"/>
                  </a:lnTo>
                  <a:lnTo>
                    <a:pt x="4997" y="988"/>
                  </a:lnTo>
                  <a:lnTo>
                    <a:pt x="4727" y="778"/>
                  </a:lnTo>
                  <a:lnTo>
                    <a:pt x="4458" y="599"/>
                  </a:lnTo>
                  <a:lnTo>
                    <a:pt x="4129" y="419"/>
                  </a:lnTo>
                  <a:lnTo>
                    <a:pt x="3830" y="299"/>
                  </a:lnTo>
                  <a:lnTo>
                    <a:pt x="3501" y="180"/>
                  </a:lnTo>
                  <a:lnTo>
                    <a:pt x="3172" y="90"/>
                  </a:lnTo>
                  <a:lnTo>
                    <a:pt x="2843" y="30"/>
                  </a:lnTo>
                  <a:lnTo>
                    <a:pt x="251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970;p44">
              <a:extLst>
                <a:ext uri="{FF2B5EF4-FFF2-40B4-BE49-F238E27FC236}">
                  <a16:creationId xmlns:a16="http://schemas.microsoft.com/office/drawing/2014/main" xmlns="" id="{68E66664-AEB2-4350-9BD5-C916C3CE60F4}"/>
                </a:ext>
              </a:extLst>
            </p:cNvPr>
            <p:cNvSpPr/>
            <p:nvPr/>
          </p:nvSpPr>
          <p:spPr>
            <a:xfrm>
              <a:off x="4200800" y="2939750"/>
              <a:ext cx="131650" cy="55375"/>
            </a:xfrm>
            <a:custGeom>
              <a:avLst/>
              <a:gdLst/>
              <a:ahLst/>
              <a:cxnLst/>
              <a:rect l="l" t="t" r="r" b="b"/>
              <a:pathLst>
                <a:path w="5266" h="2215" extrusionOk="0">
                  <a:moveTo>
                    <a:pt x="3351" y="0"/>
                  </a:moveTo>
                  <a:lnTo>
                    <a:pt x="3022" y="30"/>
                  </a:lnTo>
                  <a:lnTo>
                    <a:pt x="2693" y="60"/>
                  </a:lnTo>
                  <a:lnTo>
                    <a:pt x="2364" y="150"/>
                  </a:lnTo>
                  <a:lnTo>
                    <a:pt x="2035" y="240"/>
                  </a:lnTo>
                  <a:lnTo>
                    <a:pt x="1706" y="360"/>
                  </a:lnTo>
                  <a:lnTo>
                    <a:pt x="1406" y="509"/>
                  </a:lnTo>
                  <a:lnTo>
                    <a:pt x="1107" y="689"/>
                  </a:lnTo>
                  <a:lnTo>
                    <a:pt x="808" y="868"/>
                  </a:lnTo>
                  <a:lnTo>
                    <a:pt x="569" y="1078"/>
                  </a:lnTo>
                  <a:lnTo>
                    <a:pt x="300" y="1317"/>
                  </a:lnTo>
                  <a:lnTo>
                    <a:pt x="90" y="1586"/>
                  </a:lnTo>
                  <a:lnTo>
                    <a:pt x="30" y="1676"/>
                  </a:lnTo>
                  <a:lnTo>
                    <a:pt x="0" y="1736"/>
                  </a:lnTo>
                  <a:lnTo>
                    <a:pt x="0" y="1885"/>
                  </a:lnTo>
                  <a:lnTo>
                    <a:pt x="60" y="2005"/>
                  </a:lnTo>
                  <a:lnTo>
                    <a:pt x="180" y="2125"/>
                  </a:lnTo>
                  <a:lnTo>
                    <a:pt x="300" y="2185"/>
                  </a:lnTo>
                  <a:lnTo>
                    <a:pt x="449" y="2214"/>
                  </a:lnTo>
                  <a:lnTo>
                    <a:pt x="599" y="2155"/>
                  </a:lnTo>
                  <a:lnTo>
                    <a:pt x="659" y="2125"/>
                  </a:lnTo>
                  <a:lnTo>
                    <a:pt x="718" y="2065"/>
                  </a:lnTo>
                  <a:lnTo>
                    <a:pt x="898" y="1825"/>
                  </a:lnTo>
                  <a:lnTo>
                    <a:pt x="1107" y="1646"/>
                  </a:lnTo>
                  <a:lnTo>
                    <a:pt x="1317" y="1466"/>
                  </a:lnTo>
                  <a:lnTo>
                    <a:pt x="1556" y="1317"/>
                  </a:lnTo>
                  <a:lnTo>
                    <a:pt x="1795" y="1167"/>
                  </a:lnTo>
                  <a:lnTo>
                    <a:pt x="2035" y="1078"/>
                  </a:lnTo>
                  <a:lnTo>
                    <a:pt x="2304" y="958"/>
                  </a:lnTo>
                  <a:lnTo>
                    <a:pt x="2573" y="898"/>
                  </a:lnTo>
                  <a:lnTo>
                    <a:pt x="2843" y="838"/>
                  </a:lnTo>
                  <a:lnTo>
                    <a:pt x="3112" y="808"/>
                  </a:lnTo>
                  <a:lnTo>
                    <a:pt x="3680" y="808"/>
                  </a:lnTo>
                  <a:lnTo>
                    <a:pt x="3950" y="838"/>
                  </a:lnTo>
                  <a:lnTo>
                    <a:pt x="4219" y="898"/>
                  </a:lnTo>
                  <a:lnTo>
                    <a:pt x="4488" y="958"/>
                  </a:lnTo>
                  <a:lnTo>
                    <a:pt x="4727" y="1078"/>
                  </a:lnTo>
                  <a:lnTo>
                    <a:pt x="4817" y="1107"/>
                  </a:lnTo>
                  <a:lnTo>
                    <a:pt x="4907" y="1107"/>
                  </a:lnTo>
                  <a:lnTo>
                    <a:pt x="5057" y="1078"/>
                  </a:lnTo>
                  <a:lnTo>
                    <a:pt x="5176" y="988"/>
                  </a:lnTo>
                  <a:lnTo>
                    <a:pt x="5236" y="868"/>
                  </a:lnTo>
                  <a:lnTo>
                    <a:pt x="5266" y="719"/>
                  </a:lnTo>
                  <a:lnTo>
                    <a:pt x="5236" y="569"/>
                  </a:lnTo>
                  <a:lnTo>
                    <a:pt x="5176" y="419"/>
                  </a:lnTo>
                  <a:lnTo>
                    <a:pt x="5116" y="389"/>
                  </a:lnTo>
                  <a:lnTo>
                    <a:pt x="5027" y="330"/>
                  </a:lnTo>
                  <a:lnTo>
                    <a:pt x="4698" y="210"/>
                  </a:lnTo>
                  <a:lnTo>
                    <a:pt x="4368" y="120"/>
                  </a:lnTo>
                  <a:lnTo>
                    <a:pt x="4039" y="60"/>
                  </a:lnTo>
                  <a:lnTo>
                    <a:pt x="371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971;p44">
              <a:extLst>
                <a:ext uri="{FF2B5EF4-FFF2-40B4-BE49-F238E27FC236}">
                  <a16:creationId xmlns:a16="http://schemas.microsoft.com/office/drawing/2014/main" xmlns="" id="{41C5F011-4282-4194-AAB0-FFEAB8726316}"/>
                </a:ext>
              </a:extLst>
            </p:cNvPr>
            <p:cNvSpPr/>
            <p:nvPr/>
          </p:nvSpPr>
          <p:spPr>
            <a:xfrm>
              <a:off x="4247175" y="3022775"/>
              <a:ext cx="35175" cy="35175"/>
            </a:xfrm>
            <a:custGeom>
              <a:avLst/>
              <a:gdLst/>
              <a:ahLst/>
              <a:cxnLst/>
              <a:rect l="l" t="t" r="r" b="b"/>
              <a:pathLst>
                <a:path w="1407" h="1407" extrusionOk="0">
                  <a:moveTo>
                    <a:pt x="688" y="0"/>
                  </a:moveTo>
                  <a:lnTo>
                    <a:pt x="539" y="30"/>
                  </a:lnTo>
                  <a:lnTo>
                    <a:pt x="419" y="60"/>
                  </a:lnTo>
                  <a:lnTo>
                    <a:pt x="299" y="120"/>
                  </a:lnTo>
                  <a:lnTo>
                    <a:pt x="180" y="210"/>
                  </a:lnTo>
                  <a:lnTo>
                    <a:pt x="120" y="329"/>
                  </a:lnTo>
                  <a:lnTo>
                    <a:pt x="30" y="449"/>
                  </a:lnTo>
                  <a:lnTo>
                    <a:pt x="0" y="569"/>
                  </a:lnTo>
                  <a:lnTo>
                    <a:pt x="0" y="718"/>
                  </a:lnTo>
                  <a:lnTo>
                    <a:pt x="0" y="868"/>
                  </a:lnTo>
                  <a:lnTo>
                    <a:pt x="30" y="988"/>
                  </a:lnTo>
                  <a:lnTo>
                    <a:pt x="120" y="1107"/>
                  </a:lnTo>
                  <a:lnTo>
                    <a:pt x="180" y="1227"/>
                  </a:lnTo>
                  <a:lnTo>
                    <a:pt x="299" y="1287"/>
                  </a:lnTo>
                  <a:lnTo>
                    <a:pt x="419" y="1377"/>
                  </a:lnTo>
                  <a:lnTo>
                    <a:pt x="539" y="1407"/>
                  </a:lnTo>
                  <a:lnTo>
                    <a:pt x="838" y="1407"/>
                  </a:lnTo>
                  <a:lnTo>
                    <a:pt x="958" y="1377"/>
                  </a:lnTo>
                  <a:lnTo>
                    <a:pt x="1077" y="1287"/>
                  </a:lnTo>
                  <a:lnTo>
                    <a:pt x="1197" y="1227"/>
                  </a:lnTo>
                  <a:lnTo>
                    <a:pt x="1287" y="1107"/>
                  </a:lnTo>
                  <a:lnTo>
                    <a:pt x="1347" y="988"/>
                  </a:lnTo>
                  <a:lnTo>
                    <a:pt x="1377" y="868"/>
                  </a:lnTo>
                  <a:lnTo>
                    <a:pt x="1406" y="718"/>
                  </a:lnTo>
                  <a:lnTo>
                    <a:pt x="1377" y="569"/>
                  </a:lnTo>
                  <a:lnTo>
                    <a:pt x="1347" y="449"/>
                  </a:lnTo>
                  <a:lnTo>
                    <a:pt x="1287" y="329"/>
                  </a:lnTo>
                  <a:lnTo>
                    <a:pt x="1197" y="210"/>
                  </a:lnTo>
                  <a:lnTo>
                    <a:pt x="1077" y="120"/>
                  </a:lnTo>
                  <a:lnTo>
                    <a:pt x="958" y="60"/>
                  </a:lnTo>
                  <a:lnTo>
                    <a:pt x="838" y="30"/>
                  </a:lnTo>
                  <a:lnTo>
                    <a:pt x="68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972;p44">
              <a:extLst>
                <a:ext uri="{FF2B5EF4-FFF2-40B4-BE49-F238E27FC236}">
                  <a16:creationId xmlns:a16="http://schemas.microsoft.com/office/drawing/2014/main" xmlns="" id="{C9FFCE87-2398-4D14-A5F5-F3C5609CDBDF}"/>
                </a:ext>
              </a:extLst>
            </p:cNvPr>
            <p:cNvSpPr/>
            <p:nvPr/>
          </p:nvSpPr>
          <p:spPr>
            <a:xfrm>
              <a:off x="4453600" y="3022775"/>
              <a:ext cx="35175" cy="35175"/>
            </a:xfrm>
            <a:custGeom>
              <a:avLst/>
              <a:gdLst/>
              <a:ahLst/>
              <a:cxnLst/>
              <a:rect l="l" t="t" r="r" b="b"/>
              <a:pathLst>
                <a:path w="1407" h="1407" extrusionOk="0">
                  <a:moveTo>
                    <a:pt x="719" y="0"/>
                  </a:moveTo>
                  <a:lnTo>
                    <a:pt x="569" y="30"/>
                  </a:lnTo>
                  <a:lnTo>
                    <a:pt x="450" y="60"/>
                  </a:lnTo>
                  <a:lnTo>
                    <a:pt x="330" y="120"/>
                  </a:lnTo>
                  <a:lnTo>
                    <a:pt x="210" y="210"/>
                  </a:lnTo>
                  <a:lnTo>
                    <a:pt x="120" y="329"/>
                  </a:lnTo>
                  <a:lnTo>
                    <a:pt x="61" y="449"/>
                  </a:lnTo>
                  <a:lnTo>
                    <a:pt x="31" y="569"/>
                  </a:lnTo>
                  <a:lnTo>
                    <a:pt x="1" y="718"/>
                  </a:lnTo>
                  <a:lnTo>
                    <a:pt x="31" y="868"/>
                  </a:lnTo>
                  <a:lnTo>
                    <a:pt x="61" y="988"/>
                  </a:lnTo>
                  <a:lnTo>
                    <a:pt x="120" y="1107"/>
                  </a:lnTo>
                  <a:lnTo>
                    <a:pt x="210" y="1227"/>
                  </a:lnTo>
                  <a:lnTo>
                    <a:pt x="330" y="1287"/>
                  </a:lnTo>
                  <a:lnTo>
                    <a:pt x="450" y="1377"/>
                  </a:lnTo>
                  <a:lnTo>
                    <a:pt x="569" y="1407"/>
                  </a:lnTo>
                  <a:lnTo>
                    <a:pt x="838" y="1407"/>
                  </a:lnTo>
                  <a:lnTo>
                    <a:pt x="988" y="1377"/>
                  </a:lnTo>
                  <a:lnTo>
                    <a:pt x="1108" y="1287"/>
                  </a:lnTo>
                  <a:lnTo>
                    <a:pt x="1197" y="1227"/>
                  </a:lnTo>
                  <a:lnTo>
                    <a:pt x="1287" y="1107"/>
                  </a:lnTo>
                  <a:lnTo>
                    <a:pt x="1347" y="988"/>
                  </a:lnTo>
                  <a:lnTo>
                    <a:pt x="1407" y="868"/>
                  </a:lnTo>
                  <a:lnTo>
                    <a:pt x="1407" y="718"/>
                  </a:lnTo>
                  <a:lnTo>
                    <a:pt x="1407" y="569"/>
                  </a:lnTo>
                  <a:lnTo>
                    <a:pt x="1347" y="449"/>
                  </a:lnTo>
                  <a:lnTo>
                    <a:pt x="1287" y="329"/>
                  </a:lnTo>
                  <a:lnTo>
                    <a:pt x="1197" y="210"/>
                  </a:lnTo>
                  <a:lnTo>
                    <a:pt x="1108" y="120"/>
                  </a:lnTo>
                  <a:lnTo>
                    <a:pt x="988" y="60"/>
                  </a:lnTo>
                  <a:lnTo>
                    <a:pt x="838" y="30"/>
                  </a:lnTo>
                  <a:lnTo>
                    <a:pt x="71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973;p44">
              <a:extLst>
                <a:ext uri="{FF2B5EF4-FFF2-40B4-BE49-F238E27FC236}">
                  <a16:creationId xmlns:a16="http://schemas.microsoft.com/office/drawing/2014/main" xmlns="" id="{6116E292-E88C-43DE-A64E-E8F5E2EB64F0}"/>
                </a:ext>
              </a:extLst>
            </p:cNvPr>
            <p:cNvSpPr/>
            <p:nvPr/>
          </p:nvSpPr>
          <p:spPr>
            <a:xfrm>
              <a:off x="4363100" y="3265100"/>
              <a:ext cx="41175" cy="14250"/>
            </a:xfrm>
            <a:custGeom>
              <a:avLst/>
              <a:gdLst/>
              <a:ahLst/>
              <a:cxnLst/>
              <a:rect l="l" t="t" r="r" b="b"/>
              <a:pathLst>
                <a:path w="1647" h="570" extrusionOk="0">
                  <a:moveTo>
                    <a:pt x="1407" y="1"/>
                  </a:moveTo>
                  <a:lnTo>
                    <a:pt x="180" y="180"/>
                  </a:lnTo>
                  <a:lnTo>
                    <a:pt x="90" y="210"/>
                  </a:lnTo>
                  <a:lnTo>
                    <a:pt x="31" y="240"/>
                  </a:lnTo>
                  <a:lnTo>
                    <a:pt x="1" y="330"/>
                  </a:lnTo>
                  <a:lnTo>
                    <a:pt x="1" y="390"/>
                  </a:lnTo>
                  <a:lnTo>
                    <a:pt x="31" y="480"/>
                  </a:lnTo>
                  <a:lnTo>
                    <a:pt x="90" y="539"/>
                  </a:lnTo>
                  <a:lnTo>
                    <a:pt x="150" y="569"/>
                  </a:lnTo>
                  <a:lnTo>
                    <a:pt x="240" y="569"/>
                  </a:lnTo>
                  <a:lnTo>
                    <a:pt x="1467" y="420"/>
                  </a:lnTo>
                  <a:lnTo>
                    <a:pt x="1556" y="390"/>
                  </a:lnTo>
                  <a:lnTo>
                    <a:pt x="1616" y="330"/>
                  </a:lnTo>
                  <a:lnTo>
                    <a:pt x="1646" y="240"/>
                  </a:lnTo>
                  <a:lnTo>
                    <a:pt x="1646" y="180"/>
                  </a:lnTo>
                  <a:lnTo>
                    <a:pt x="1616" y="91"/>
                  </a:lnTo>
                  <a:lnTo>
                    <a:pt x="1556" y="31"/>
                  </a:lnTo>
                  <a:lnTo>
                    <a:pt x="1497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974;p44">
              <a:extLst>
                <a:ext uri="{FF2B5EF4-FFF2-40B4-BE49-F238E27FC236}">
                  <a16:creationId xmlns:a16="http://schemas.microsoft.com/office/drawing/2014/main" xmlns="" id="{B6DFF252-2D2C-4E4E-B5C7-26A424D53842}"/>
                </a:ext>
              </a:extLst>
            </p:cNvPr>
            <p:cNvSpPr/>
            <p:nvPr/>
          </p:nvSpPr>
          <p:spPr>
            <a:xfrm>
              <a:off x="4325700" y="3199300"/>
              <a:ext cx="96525" cy="56850"/>
            </a:xfrm>
            <a:custGeom>
              <a:avLst/>
              <a:gdLst/>
              <a:ahLst/>
              <a:cxnLst/>
              <a:rect l="l" t="t" r="r" b="b"/>
              <a:pathLst>
                <a:path w="3861" h="2274" extrusionOk="0">
                  <a:moveTo>
                    <a:pt x="3860" y="0"/>
                  </a:moveTo>
                  <a:lnTo>
                    <a:pt x="1" y="688"/>
                  </a:lnTo>
                  <a:lnTo>
                    <a:pt x="120" y="1047"/>
                  </a:lnTo>
                  <a:lnTo>
                    <a:pt x="300" y="1346"/>
                  </a:lnTo>
                  <a:lnTo>
                    <a:pt x="509" y="1646"/>
                  </a:lnTo>
                  <a:lnTo>
                    <a:pt x="779" y="1885"/>
                  </a:lnTo>
                  <a:lnTo>
                    <a:pt x="1078" y="2064"/>
                  </a:lnTo>
                  <a:lnTo>
                    <a:pt x="1407" y="2214"/>
                  </a:lnTo>
                  <a:lnTo>
                    <a:pt x="1586" y="2244"/>
                  </a:lnTo>
                  <a:lnTo>
                    <a:pt x="1766" y="2274"/>
                  </a:lnTo>
                  <a:lnTo>
                    <a:pt x="2125" y="2274"/>
                  </a:lnTo>
                  <a:lnTo>
                    <a:pt x="2304" y="2214"/>
                  </a:lnTo>
                  <a:lnTo>
                    <a:pt x="2484" y="2154"/>
                  </a:lnTo>
                  <a:lnTo>
                    <a:pt x="2634" y="2094"/>
                  </a:lnTo>
                  <a:lnTo>
                    <a:pt x="2813" y="2005"/>
                  </a:lnTo>
                  <a:lnTo>
                    <a:pt x="3082" y="1735"/>
                  </a:lnTo>
                  <a:lnTo>
                    <a:pt x="3352" y="1436"/>
                  </a:lnTo>
                  <a:lnTo>
                    <a:pt x="3561" y="1107"/>
                  </a:lnTo>
                  <a:lnTo>
                    <a:pt x="3711" y="748"/>
                  </a:lnTo>
                  <a:lnTo>
                    <a:pt x="3830" y="359"/>
                  </a:lnTo>
                  <a:lnTo>
                    <a:pt x="3860" y="0"/>
                  </a:lnTo>
                  <a:close/>
                </a:path>
              </a:pathLst>
            </a:custGeom>
            <a:solidFill>
              <a:srgbClr val="4F14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975;p44">
              <a:extLst>
                <a:ext uri="{FF2B5EF4-FFF2-40B4-BE49-F238E27FC236}">
                  <a16:creationId xmlns:a16="http://schemas.microsoft.com/office/drawing/2014/main" xmlns="" id="{4037A5D5-DB04-4B0D-B457-A318EFAD2C75}"/>
                </a:ext>
              </a:extLst>
            </p:cNvPr>
            <p:cNvSpPr/>
            <p:nvPr/>
          </p:nvSpPr>
          <p:spPr>
            <a:xfrm>
              <a:off x="4343650" y="3211250"/>
              <a:ext cx="77075" cy="44900"/>
            </a:xfrm>
            <a:custGeom>
              <a:avLst/>
              <a:gdLst/>
              <a:ahLst/>
              <a:cxnLst/>
              <a:rect l="l" t="t" r="r" b="b"/>
              <a:pathLst>
                <a:path w="3083" h="1796" extrusionOk="0">
                  <a:moveTo>
                    <a:pt x="3082" y="1"/>
                  </a:moveTo>
                  <a:lnTo>
                    <a:pt x="2663" y="31"/>
                  </a:lnTo>
                  <a:lnTo>
                    <a:pt x="2245" y="91"/>
                  </a:lnTo>
                  <a:lnTo>
                    <a:pt x="1796" y="180"/>
                  </a:lnTo>
                  <a:lnTo>
                    <a:pt x="1347" y="330"/>
                  </a:lnTo>
                  <a:lnTo>
                    <a:pt x="928" y="509"/>
                  </a:lnTo>
                  <a:lnTo>
                    <a:pt x="569" y="749"/>
                  </a:lnTo>
                  <a:lnTo>
                    <a:pt x="390" y="868"/>
                  </a:lnTo>
                  <a:lnTo>
                    <a:pt x="240" y="1018"/>
                  </a:lnTo>
                  <a:lnTo>
                    <a:pt x="120" y="1197"/>
                  </a:lnTo>
                  <a:lnTo>
                    <a:pt x="1" y="1347"/>
                  </a:lnTo>
                  <a:lnTo>
                    <a:pt x="330" y="1556"/>
                  </a:lnTo>
                  <a:lnTo>
                    <a:pt x="479" y="1646"/>
                  </a:lnTo>
                  <a:lnTo>
                    <a:pt x="659" y="1706"/>
                  </a:lnTo>
                  <a:lnTo>
                    <a:pt x="838" y="1766"/>
                  </a:lnTo>
                  <a:lnTo>
                    <a:pt x="1018" y="1796"/>
                  </a:lnTo>
                  <a:lnTo>
                    <a:pt x="1407" y="1796"/>
                  </a:lnTo>
                  <a:lnTo>
                    <a:pt x="1706" y="1706"/>
                  </a:lnTo>
                  <a:lnTo>
                    <a:pt x="1975" y="1586"/>
                  </a:lnTo>
                  <a:lnTo>
                    <a:pt x="2245" y="1407"/>
                  </a:lnTo>
                  <a:lnTo>
                    <a:pt x="2484" y="1168"/>
                  </a:lnTo>
                  <a:lnTo>
                    <a:pt x="2663" y="898"/>
                  </a:lnTo>
                  <a:lnTo>
                    <a:pt x="2843" y="629"/>
                  </a:lnTo>
                  <a:lnTo>
                    <a:pt x="2993" y="300"/>
                  </a:lnTo>
                  <a:lnTo>
                    <a:pt x="3082" y="1"/>
                  </a:lnTo>
                  <a:close/>
                </a:path>
              </a:pathLst>
            </a:custGeom>
            <a:solidFill>
              <a:srgbClr val="751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976;p44">
              <a:extLst>
                <a:ext uri="{FF2B5EF4-FFF2-40B4-BE49-F238E27FC236}">
                  <a16:creationId xmlns:a16="http://schemas.microsoft.com/office/drawing/2014/main" xmlns="" id="{174FC76B-122F-4635-8B63-CC5CBDA7BCD6}"/>
                </a:ext>
              </a:extLst>
            </p:cNvPr>
            <p:cNvSpPr/>
            <p:nvPr/>
          </p:nvSpPr>
          <p:spPr>
            <a:xfrm>
              <a:off x="4307750" y="3034750"/>
              <a:ext cx="44900" cy="145875"/>
            </a:xfrm>
            <a:custGeom>
              <a:avLst/>
              <a:gdLst/>
              <a:ahLst/>
              <a:cxnLst/>
              <a:rect l="l" t="t" r="r" b="b"/>
              <a:pathLst>
                <a:path w="1796" h="5835" extrusionOk="0">
                  <a:moveTo>
                    <a:pt x="1257" y="0"/>
                  </a:moveTo>
                  <a:lnTo>
                    <a:pt x="1167" y="30"/>
                  </a:lnTo>
                  <a:lnTo>
                    <a:pt x="1108" y="90"/>
                  </a:lnTo>
                  <a:lnTo>
                    <a:pt x="719" y="838"/>
                  </a:lnTo>
                  <a:lnTo>
                    <a:pt x="509" y="1227"/>
                  </a:lnTo>
                  <a:lnTo>
                    <a:pt x="330" y="1646"/>
                  </a:lnTo>
                  <a:lnTo>
                    <a:pt x="180" y="2035"/>
                  </a:lnTo>
                  <a:lnTo>
                    <a:pt x="90" y="2453"/>
                  </a:lnTo>
                  <a:lnTo>
                    <a:pt x="1" y="2872"/>
                  </a:lnTo>
                  <a:lnTo>
                    <a:pt x="1" y="3321"/>
                  </a:lnTo>
                  <a:lnTo>
                    <a:pt x="31" y="3680"/>
                  </a:lnTo>
                  <a:lnTo>
                    <a:pt x="120" y="4069"/>
                  </a:lnTo>
                  <a:lnTo>
                    <a:pt x="240" y="4428"/>
                  </a:lnTo>
                  <a:lnTo>
                    <a:pt x="390" y="4757"/>
                  </a:lnTo>
                  <a:lnTo>
                    <a:pt x="599" y="5056"/>
                  </a:lnTo>
                  <a:lnTo>
                    <a:pt x="868" y="5355"/>
                  </a:lnTo>
                  <a:lnTo>
                    <a:pt x="1138" y="5595"/>
                  </a:lnTo>
                  <a:lnTo>
                    <a:pt x="1467" y="5804"/>
                  </a:lnTo>
                  <a:lnTo>
                    <a:pt x="1556" y="5834"/>
                  </a:lnTo>
                  <a:lnTo>
                    <a:pt x="1616" y="5834"/>
                  </a:lnTo>
                  <a:lnTo>
                    <a:pt x="1706" y="5804"/>
                  </a:lnTo>
                  <a:lnTo>
                    <a:pt x="1736" y="5744"/>
                  </a:lnTo>
                  <a:lnTo>
                    <a:pt x="1796" y="5685"/>
                  </a:lnTo>
                  <a:lnTo>
                    <a:pt x="1796" y="5595"/>
                  </a:lnTo>
                  <a:lnTo>
                    <a:pt x="1766" y="5535"/>
                  </a:lnTo>
                  <a:lnTo>
                    <a:pt x="1706" y="5475"/>
                  </a:lnTo>
                  <a:lnTo>
                    <a:pt x="1407" y="5296"/>
                  </a:lnTo>
                  <a:lnTo>
                    <a:pt x="1138" y="5056"/>
                  </a:lnTo>
                  <a:lnTo>
                    <a:pt x="928" y="4817"/>
                  </a:lnTo>
                  <a:lnTo>
                    <a:pt x="749" y="4518"/>
                  </a:lnTo>
                  <a:lnTo>
                    <a:pt x="599" y="4219"/>
                  </a:lnTo>
                  <a:lnTo>
                    <a:pt x="479" y="3889"/>
                  </a:lnTo>
                  <a:lnTo>
                    <a:pt x="420" y="3560"/>
                  </a:lnTo>
                  <a:lnTo>
                    <a:pt x="390" y="3201"/>
                  </a:lnTo>
                  <a:lnTo>
                    <a:pt x="420" y="2812"/>
                  </a:lnTo>
                  <a:lnTo>
                    <a:pt x="509" y="2453"/>
                  </a:lnTo>
                  <a:lnTo>
                    <a:pt x="599" y="2064"/>
                  </a:lnTo>
                  <a:lnTo>
                    <a:pt x="749" y="1705"/>
                  </a:lnTo>
                  <a:lnTo>
                    <a:pt x="898" y="1346"/>
                  </a:lnTo>
                  <a:lnTo>
                    <a:pt x="1078" y="1017"/>
                  </a:lnTo>
                  <a:lnTo>
                    <a:pt x="1437" y="329"/>
                  </a:lnTo>
                  <a:lnTo>
                    <a:pt x="1467" y="239"/>
                  </a:lnTo>
                  <a:lnTo>
                    <a:pt x="1467" y="150"/>
                  </a:lnTo>
                  <a:lnTo>
                    <a:pt x="1437" y="90"/>
                  </a:lnTo>
                  <a:lnTo>
                    <a:pt x="1377" y="30"/>
                  </a:lnTo>
                  <a:lnTo>
                    <a:pt x="1317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977;p44">
              <a:extLst>
                <a:ext uri="{FF2B5EF4-FFF2-40B4-BE49-F238E27FC236}">
                  <a16:creationId xmlns:a16="http://schemas.microsoft.com/office/drawing/2014/main" xmlns="" id="{EBD4E572-0D99-4C5B-ACAD-DD76995EC29B}"/>
                </a:ext>
              </a:extLst>
            </p:cNvPr>
            <p:cNvSpPr/>
            <p:nvPr/>
          </p:nvSpPr>
          <p:spPr>
            <a:xfrm>
              <a:off x="3666750" y="3488000"/>
              <a:ext cx="179550" cy="308175"/>
            </a:xfrm>
            <a:custGeom>
              <a:avLst/>
              <a:gdLst/>
              <a:ahLst/>
              <a:cxnLst/>
              <a:rect l="l" t="t" r="r" b="b"/>
              <a:pathLst>
                <a:path w="7182" h="12327" extrusionOk="0">
                  <a:moveTo>
                    <a:pt x="2693" y="0"/>
                  </a:moveTo>
                  <a:lnTo>
                    <a:pt x="1" y="11040"/>
                  </a:lnTo>
                  <a:lnTo>
                    <a:pt x="330" y="11220"/>
                  </a:lnTo>
                  <a:lnTo>
                    <a:pt x="689" y="11399"/>
                  </a:lnTo>
                  <a:lnTo>
                    <a:pt x="1048" y="11549"/>
                  </a:lnTo>
                  <a:lnTo>
                    <a:pt x="1407" y="11698"/>
                  </a:lnTo>
                  <a:lnTo>
                    <a:pt x="2185" y="11968"/>
                  </a:lnTo>
                  <a:lnTo>
                    <a:pt x="2992" y="12147"/>
                  </a:lnTo>
                  <a:lnTo>
                    <a:pt x="3830" y="12267"/>
                  </a:lnTo>
                  <a:lnTo>
                    <a:pt x="4668" y="12327"/>
                  </a:lnTo>
                  <a:lnTo>
                    <a:pt x="5536" y="12297"/>
                  </a:lnTo>
                  <a:lnTo>
                    <a:pt x="6373" y="12237"/>
                  </a:lnTo>
                  <a:lnTo>
                    <a:pt x="7181" y="2214"/>
                  </a:lnTo>
                  <a:lnTo>
                    <a:pt x="2693" y="0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978;p44">
              <a:extLst>
                <a:ext uri="{FF2B5EF4-FFF2-40B4-BE49-F238E27FC236}">
                  <a16:creationId xmlns:a16="http://schemas.microsoft.com/office/drawing/2014/main" xmlns="" id="{BC21A48E-1842-4BF3-8617-FA19311D6EB2}"/>
                </a:ext>
              </a:extLst>
            </p:cNvPr>
            <p:cNvSpPr/>
            <p:nvPr/>
          </p:nvSpPr>
          <p:spPr>
            <a:xfrm>
              <a:off x="3654050" y="3764000"/>
              <a:ext cx="172050" cy="88275"/>
            </a:xfrm>
            <a:custGeom>
              <a:avLst/>
              <a:gdLst/>
              <a:ahLst/>
              <a:cxnLst/>
              <a:rect l="l" t="t" r="r" b="b"/>
              <a:pathLst>
                <a:path w="6882" h="3531" extrusionOk="0">
                  <a:moveTo>
                    <a:pt x="509" y="0"/>
                  </a:moveTo>
                  <a:lnTo>
                    <a:pt x="0" y="2035"/>
                  </a:lnTo>
                  <a:lnTo>
                    <a:pt x="748" y="2424"/>
                  </a:lnTo>
                  <a:lnTo>
                    <a:pt x="1526" y="2753"/>
                  </a:lnTo>
                  <a:lnTo>
                    <a:pt x="2364" y="3022"/>
                  </a:lnTo>
                  <a:lnTo>
                    <a:pt x="3201" y="3261"/>
                  </a:lnTo>
                  <a:lnTo>
                    <a:pt x="4069" y="3411"/>
                  </a:lnTo>
                  <a:lnTo>
                    <a:pt x="4488" y="3471"/>
                  </a:lnTo>
                  <a:lnTo>
                    <a:pt x="4937" y="3501"/>
                  </a:lnTo>
                  <a:lnTo>
                    <a:pt x="5385" y="3531"/>
                  </a:lnTo>
                  <a:lnTo>
                    <a:pt x="5834" y="3531"/>
                  </a:lnTo>
                  <a:lnTo>
                    <a:pt x="6283" y="3501"/>
                  </a:lnTo>
                  <a:lnTo>
                    <a:pt x="6702" y="3471"/>
                  </a:lnTo>
                  <a:lnTo>
                    <a:pt x="6881" y="1197"/>
                  </a:lnTo>
                  <a:lnTo>
                    <a:pt x="6044" y="1257"/>
                  </a:lnTo>
                  <a:lnTo>
                    <a:pt x="5176" y="1287"/>
                  </a:lnTo>
                  <a:lnTo>
                    <a:pt x="4338" y="1227"/>
                  </a:lnTo>
                  <a:lnTo>
                    <a:pt x="3500" y="1107"/>
                  </a:lnTo>
                  <a:lnTo>
                    <a:pt x="2693" y="928"/>
                  </a:lnTo>
                  <a:lnTo>
                    <a:pt x="1915" y="658"/>
                  </a:lnTo>
                  <a:lnTo>
                    <a:pt x="1556" y="509"/>
                  </a:lnTo>
                  <a:lnTo>
                    <a:pt x="1197" y="359"/>
                  </a:lnTo>
                  <a:lnTo>
                    <a:pt x="838" y="180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979;p44">
              <a:extLst>
                <a:ext uri="{FF2B5EF4-FFF2-40B4-BE49-F238E27FC236}">
                  <a16:creationId xmlns:a16="http://schemas.microsoft.com/office/drawing/2014/main" xmlns="" id="{DF09CC6E-9B09-4A2E-B3E4-D32C54F4567C}"/>
                </a:ext>
              </a:extLst>
            </p:cNvPr>
            <p:cNvSpPr/>
            <p:nvPr/>
          </p:nvSpPr>
          <p:spPr>
            <a:xfrm>
              <a:off x="3654050" y="3764000"/>
              <a:ext cx="137625" cy="87525"/>
            </a:xfrm>
            <a:custGeom>
              <a:avLst/>
              <a:gdLst/>
              <a:ahLst/>
              <a:cxnLst/>
              <a:rect l="l" t="t" r="r" b="b"/>
              <a:pathLst>
                <a:path w="5505" h="3501" extrusionOk="0">
                  <a:moveTo>
                    <a:pt x="509" y="0"/>
                  </a:moveTo>
                  <a:lnTo>
                    <a:pt x="0" y="2035"/>
                  </a:lnTo>
                  <a:lnTo>
                    <a:pt x="539" y="2304"/>
                  </a:lnTo>
                  <a:lnTo>
                    <a:pt x="1107" y="2573"/>
                  </a:lnTo>
                  <a:lnTo>
                    <a:pt x="1675" y="2783"/>
                  </a:lnTo>
                  <a:lnTo>
                    <a:pt x="2274" y="2992"/>
                  </a:lnTo>
                  <a:lnTo>
                    <a:pt x="2872" y="3172"/>
                  </a:lnTo>
                  <a:lnTo>
                    <a:pt x="3500" y="3321"/>
                  </a:lnTo>
                  <a:lnTo>
                    <a:pt x="4129" y="3411"/>
                  </a:lnTo>
                  <a:lnTo>
                    <a:pt x="4757" y="3501"/>
                  </a:lnTo>
                  <a:lnTo>
                    <a:pt x="5116" y="2364"/>
                  </a:lnTo>
                  <a:lnTo>
                    <a:pt x="5505" y="1287"/>
                  </a:lnTo>
                  <a:lnTo>
                    <a:pt x="4817" y="1257"/>
                  </a:lnTo>
                  <a:lnTo>
                    <a:pt x="4159" y="1197"/>
                  </a:lnTo>
                  <a:lnTo>
                    <a:pt x="3471" y="1107"/>
                  </a:lnTo>
                  <a:lnTo>
                    <a:pt x="2842" y="958"/>
                  </a:lnTo>
                  <a:lnTo>
                    <a:pt x="2214" y="778"/>
                  </a:lnTo>
                  <a:lnTo>
                    <a:pt x="1616" y="539"/>
                  </a:lnTo>
                  <a:lnTo>
                    <a:pt x="1047" y="299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980;p44">
              <a:extLst>
                <a:ext uri="{FF2B5EF4-FFF2-40B4-BE49-F238E27FC236}">
                  <a16:creationId xmlns:a16="http://schemas.microsoft.com/office/drawing/2014/main" xmlns="" id="{DBF2DD88-C24E-49F4-AD89-D9715C6C4127}"/>
                </a:ext>
              </a:extLst>
            </p:cNvPr>
            <p:cNvSpPr/>
            <p:nvPr/>
          </p:nvSpPr>
          <p:spPr>
            <a:xfrm>
              <a:off x="3772975" y="3793900"/>
              <a:ext cx="53125" cy="58375"/>
            </a:xfrm>
            <a:custGeom>
              <a:avLst/>
              <a:gdLst/>
              <a:ahLst/>
              <a:cxnLst/>
              <a:rect l="l" t="t" r="r" b="b"/>
              <a:pathLst>
                <a:path w="2125" h="2335" extrusionOk="0">
                  <a:moveTo>
                    <a:pt x="2124" y="1"/>
                  </a:moveTo>
                  <a:lnTo>
                    <a:pt x="1436" y="61"/>
                  </a:lnTo>
                  <a:lnTo>
                    <a:pt x="748" y="91"/>
                  </a:lnTo>
                  <a:lnTo>
                    <a:pt x="359" y="1168"/>
                  </a:lnTo>
                  <a:lnTo>
                    <a:pt x="0" y="2305"/>
                  </a:lnTo>
                  <a:lnTo>
                    <a:pt x="479" y="2335"/>
                  </a:lnTo>
                  <a:lnTo>
                    <a:pt x="987" y="2335"/>
                  </a:lnTo>
                  <a:lnTo>
                    <a:pt x="1466" y="2305"/>
                  </a:lnTo>
                  <a:lnTo>
                    <a:pt x="1945" y="2275"/>
                  </a:lnTo>
                  <a:lnTo>
                    <a:pt x="212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981;p44">
              <a:extLst>
                <a:ext uri="{FF2B5EF4-FFF2-40B4-BE49-F238E27FC236}">
                  <a16:creationId xmlns:a16="http://schemas.microsoft.com/office/drawing/2014/main" xmlns="" id="{2ED576D8-4759-4C84-97BB-2584F4782AFA}"/>
                </a:ext>
              </a:extLst>
            </p:cNvPr>
            <p:cNvSpPr/>
            <p:nvPr/>
          </p:nvSpPr>
          <p:spPr>
            <a:xfrm>
              <a:off x="3588975" y="3814850"/>
              <a:ext cx="271525" cy="204225"/>
            </a:xfrm>
            <a:custGeom>
              <a:avLst/>
              <a:gdLst/>
              <a:ahLst/>
              <a:cxnLst/>
              <a:rect l="l" t="t" r="r" b="b"/>
              <a:pathLst>
                <a:path w="10861" h="8169" extrusionOk="0">
                  <a:moveTo>
                    <a:pt x="2603" y="1"/>
                  </a:moveTo>
                  <a:lnTo>
                    <a:pt x="1227" y="1556"/>
                  </a:lnTo>
                  <a:lnTo>
                    <a:pt x="868" y="2005"/>
                  </a:lnTo>
                  <a:lnTo>
                    <a:pt x="569" y="2484"/>
                  </a:lnTo>
                  <a:lnTo>
                    <a:pt x="329" y="3022"/>
                  </a:lnTo>
                  <a:lnTo>
                    <a:pt x="150" y="3561"/>
                  </a:lnTo>
                  <a:lnTo>
                    <a:pt x="30" y="4099"/>
                  </a:lnTo>
                  <a:lnTo>
                    <a:pt x="0" y="4668"/>
                  </a:lnTo>
                  <a:lnTo>
                    <a:pt x="0" y="5266"/>
                  </a:lnTo>
                  <a:lnTo>
                    <a:pt x="90" y="5835"/>
                  </a:lnTo>
                  <a:lnTo>
                    <a:pt x="628" y="8168"/>
                  </a:lnTo>
                  <a:lnTo>
                    <a:pt x="10023" y="8168"/>
                  </a:lnTo>
                  <a:lnTo>
                    <a:pt x="10412" y="7331"/>
                  </a:lnTo>
                  <a:lnTo>
                    <a:pt x="10531" y="7061"/>
                  </a:lnTo>
                  <a:lnTo>
                    <a:pt x="10651" y="6762"/>
                  </a:lnTo>
                  <a:lnTo>
                    <a:pt x="10711" y="6493"/>
                  </a:lnTo>
                  <a:lnTo>
                    <a:pt x="10771" y="6194"/>
                  </a:lnTo>
                  <a:lnTo>
                    <a:pt x="10831" y="5894"/>
                  </a:lnTo>
                  <a:lnTo>
                    <a:pt x="10860" y="5625"/>
                  </a:lnTo>
                  <a:lnTo>
                    <a:pt x="10860" y="5027"/>
                  </a:lnTo>
                  <a:lnTo>
                    <a:pt x="10771" y="4429"/>
                  </a:lnTo>
                  <a:lnTo>
                    <a:pt x="10711" y="4159"/>
                  </a:lnTo>
                  <a:lnTo>
                    <a:pt x="10651" y="3860"/>
                  </a:lnTo>
                  <a:lnTo>
                    <a:pt x="10531" y="3591"/>
                  </a:lnTo>
                  <a:lnTo>
                    <a:pt x="10442" y="3322"/>
                  </a:lnTo>
                  <a:lnTo>
                    <a:pt x="10292" y="3052"/>
                  </a:lnTo>
                  <a:lnTo>
                    <a:pt x="10142" y="2783"/>
                  </a:lnTo>
                  <a:lnTo>
                    <a:pt x="9305" y="1437"/>
                  </a:lnTo>
                  <a:lnTo>
                    <a:pt x="8886" y="1467"/>
                  </a:lnTo>
                  <a:lnTo>
                    <a:pt x="8437" y="1497"/>
                  </a:lnTo>
                  <a:lnTo>
                    <a:pt x="7988" y="1497"/>
                  </a:lnTo>
                  <a:lnTo>
                    <a:pt x="7540" y="1467"/>
                  </a:lnTo>
                  <a:lnTo>
                    <a:pt x="7091" y="1437"/>
                  </a:lnTo>
                  <a:lnTo>
                    <a:pt x="6672" y="1377"/>
                  </a:lnTo>
                  <a:lnTo>
                    <a:pt x="5804" y="1227"/>
                  </a:lnTo>
                  <a:lnTo>
                    <a:pt x="4967" y="988"/>
                  </a:lnTo>
                  <a:lnTo>
                    <a:pt x="4129" y="719"/>
                  </a:lnTo>
                  <a:lnTo>
                    <a:pt x="3351" y="390"/>
                  </a:lnTo>
                  <a:lnTo>
                    <a:pt x="2603" y="1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982;p44">
              <a:extLst>
                <a:ext uri="{FF2B5EF4-FFF2-40B4-BE49-F238E27FC236}">
                  <a16:creationId xmlns:a16="http://schemas.microsoft.com/office/drawing/2014/main" xmlns="" id="{CD380457-5A2F-40A9-9A1C-CB52FB7AB008}"/>
                </a:ext>
              </a:extLst>
            </p:cNvPr>
            <p:cNvSpPr/>
            <p:nvPr/>
          </p:nvSpPr>
          <p:spPr>
            <a:xfrm>
              <a:off x="3597200" y="3838800"/>
              <a:ext cx="263300" cy="180275"/>
            </a:xfrm>
            <a:custGeom>
              <a:avLst/>
              <a:gdLst/>
              <a:ahLst/>
              <a:cxnLst/>
              <a:rect l="l" t="t" r="r" b="b"/>
              <a:pathLst>
                <a:path w="10532" h="7211" extrusionOk="0">
                  <a:moveTo>
                    <a:pt x="4578" y="0"/>
                  </a:moveTo>
                  <a:lnTo>
                    <a:pt x="4638" y="209"/>
                  </a:lnTo>
                  <a:lnTo>
                    <a:pt x="4727" y="389"/>
                  </a:lnTo>
                  <a:lnTo>
                    <a:pt x="4937" y="718"/>
                  </a:lnTo>
                  <a:lnTo>
                    <a:pt x="5176" y="1017"/>
                  </a:lnTo>
                  <a:lnTo>
                    <a:pt x="5475" y="1286"/>
                  </a:lnTo>
                  <a:lnTo>
                    <a:pt x="5774" y="1526"/>
                  </a:lnTo>
                  <a:lnTo>
                    <a:pt x="6104" y="1735"/>
                  </a:lnTo>
                  <a:lnTo>
                    <a:pt x="6463" y="1915"/>
                  </a:lnTo>
                  <a:lnTo>
                    <a:pt x="6822" y="2064"/>
                  </a:lnTo>
                  <a:lnTo>
                    <a:pt x="7480" y="2393"/>
                  </a:lnTo>
                  <a:lnTo>
                    <a:pt x="7779" y="2543"/>
                  </a:lnTo>
                  <a:lnTo>
                    <a:pt x="8048" y="2693"/>
                  </a:lnTo>
                  <a:lnTo>
                    <a:pt x="8258" y="2842"/>
                  </a:lnTo>
                  <a:lnTo>
                    <a:pt x="8437" y="3022"/>
                  </a:lnTo>
                  <a:lnTo>
                    <a:pt x="8527" y="3201"/>
                  </a:lnTo>
                  <a:lnTo>
                    <a:pt x="8557" y="3291"/>
                  </a:lnTo>
                  <a:lnTo>
                    <a:pt x="8587" y="3411"/>
                  </a:lnTo>
                  <a:lnTo>
                    <a:pt x="8557" y="3740"/>
                  </a:lnTo>
                  <a:lnTo>
                    <a:pt x="8497" y="4039"/>
                  </a:lnTo>
                  <a:lnTo>
                    <a:pt x="8437" y="4308"/>
                  </a:lnTo>
                  <a:lnTo>
                    <a:pt x="8347" y="4577"/>
                  </a:lnTo>
                  <a:lnTo>
                    <a:pt x="8198" y="4817"/>
                  </a:lnTo>
                  <a:lnTo>
                    <a:pt x="8048" y="5026"/>
                  </a:lnTo>
                  <a:lnTo>
                    <a:pt x="7869" y="5236"/>
                  </a:lnTo>
                  <a:lnTo>
                    <a:pt x="7689" y="5415"/>
                  </a:lnTo>
                  <a:lnTo>
                    <a:pt x="7480" y="5595"/>
                  </a:lnTo>
                  <a:lnTo>
                    <a:pt x="7240" y="5744"/>
                  </a:lnTo>
                  <a:lnTo>
                    <a:pt x="6971" y="5894"/>
                  </a:lnTo>
                  <a:lnTo>
                    <a:pt x="6702" y="5984"/>
                  </a:lnTo>
                  <a:lnTo>
                    <a:pt x="6433" y="6103"/>
                  </a:lnTo>
                  <a:lnTo>
                    <a:pt x="6134" y="6193"/>
                  </a:lnTo>
                  <a:lnTo>
                    <a:pt x="5505" y="6313"/>
                  </a:lnTo>
                  <a:lnTo>
                    <a:pt x="4817" y="6402"/>
                  </a:lnTo>
                  <a:lnTo>
                    <a:pt x="4129" y="6432"/>
                  </a:lnTo>
                  <a:lnTo>
                    <a:pt x="3411" y="6432"/>
                  </a:lnTo>
                  <a:lnTo>
                    <a:pt x="2693" y="6373"/>
                  </a:lnTo>
                  <a:lnTo>
                    <a:pt x="1975" y="6283"/>
                  </a:lnTo>
                  <a:lnTo>
                    <a:pt x="1287" y="6163"/>
                  </a:lnTo>
                  <a:lnTo>
                    <a:pt x="629" y="6014"/>
                  </a:lnTo>
                  <a:lnTo>
                    <a:pt x="0" y="5864"/>
                  </a:lnTo>
                  <a:lnTo>
                    <a:pt x="299" y="7210"/>
                  </a:lnTo>
                  <a:lnTo>
                    <a:pt x="9694" y="7210"/>
                  </a:lnTo>
                  <a:lnTo>
                    <a:pt x="10083" y="6373"/>
                  </a:lnTo>
                  <a:lnTo>
                    <a:pt x="10202" y="6103"/>
                  </a:lnTo>
                  <a:lnTo>
                    <a:pt x="10322" y="5804"/>
                  </a:lnTo>
                  <a:lnTo>
                    <a:pt x="10382" y="5535"/>
                  </a:lnTo>
                  <a:lnTo>
                    <a:pt x="10442" y="5236"/>
                  </a:lnTo>
                  <a:lnTo>
                    <a:pt x="10502" y="4936"/>
                  </a:lnTo>
                  <a:lnTo>
                    <a:pt x="10531" y="4667"/>
                  </a:lnTo>
                  <a:lnTo>
                    <a:pt x="10531" y="4069"/>
                  </a:lnTo>
                  <a:lnTo>
                    <a:pt x="10442" y="3471"/>
                  </a:lnTo>
                  <a:lnTo>
                    <a:pt x="10382" y="3201"/>
                  </a:lnTo>
                  <a:lnTo>
                    <a:pt x="10322" y="2902"/>
                  </a:lnTo>
                  <a:lnTo>
                    <a:pt x="10202" y="2633"/>
                  </a:lnTo>
                  <a:lnTo>
                    <a:pt x="10113" y="2364"/>
                  </a:lnTo>
                  <a:lnTo>
                    <a:pt x="9963" y="2094"/>
                  </a:lnTo>
                  <a:lnTo>
                    <a:pt x="9813" y="1825"/>
                  </a:lnTo>
                  <a:lnTo>
                    <a:pt x="8976" y="479"/>
                  </a:lnTo>
                  <a:lnTo>
                    <a:pt x="8437" y="509"/>
                  </a:lnTo>
                  <a:lnTo>
                    <a:pt x="7869" y="539"/>
                  </a:lnTo>
                  <a:lnTo>
                    <a:pt x="7300" y="509"/>
                  </a:lnTo>
                  <a:lnTo>
                    <a:pt x="6732" y="479"/>
                  </a:lnTo>
                  <a:lnTo>
                    <a:pt x="6193" y="389"/>
                  </a:lnTo>
                  <a:lnTo>
                    <a:pt x="5655" y="299"/>
                  </a:lnTo>
                  <a:lnTo>
                    <a:pt x="5116" y="150"/>
                  </a:lnTo>
                  <a:lnTo>
                    <a:pt x="45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983;p44">
              <a:extLst>
                <a:ext uri="{FF2B5EF4-FFF2-40B4-BE49-F238E27FC236}">
                  <a16:creationId xmlns:a16="http://schemas.microsoft.com/office/drawing/2014/main" xmlns="" id="{F6BB828A-758F-44FD-87B2-3E1FAED8290B}"/>
                </a:ext>
              </a:extLst>
            </p:cNvPr>
            <p:cNvSpPr/>
            <p:nvPr/>
          </p:nvSpPr>
          <p:spPr>
            <a:xfrm>
              <a:off x="3719100" y="3078125"/>
              <a:ext cx="264075" cy="482450"/>
            </a:xfrm>
            <a:custGeom>
              <a:avLst/>
              <a:gdLst/>
              <a:ahLst/>
              <a:cxnLst/>
              <a:rect l="l" t="t" r="r" b="b"/>
              <a:pathLst>
                <a:path w="10563" h="19298" extrusionOk="0">
                  <a:moveTo>
                    <a:pt x="3262" y="0"/>
                  </a:moveTo>
                  <a:lnTo>
                    <a:pt x="2933" y="7390"/>
                  </a:lnTo>
                  <a:lnTo>
                    <a:pt x="2544" y="7420"/>
                  </a:lnTo>
                  <a:lnTo>
                    <a:pt x="2155" y="7480"/>
                  </a:lnTo>
                  <a:lnTo>
                    <a:pt x="1796" y="7570"/>
                  </a:lnTo>
                  <a:lnTo>
                    <a:pt x="1407" y="7659"/>
                  </a:lnTo>
                  <a:lnTo>
                    <a:pt x="1078" y="7779"/>
                  </a:lnTo>
                  <a:lnTo>
                    <a:pt x="809" y="7929"/>
                  </a:lnTo>
                  <a:lnTo>
                    <a:pt x="569" y="8078"/>
                  </a:lnTo>
                  <a:lnTo>
                    <a:pt x="420" y="8258"/>
                  </a:lnTo>
                  <a:lnTo>
                    <a:pt x="360" y="8407"/>
                  </a:lnTo>
                  <a:lnTo>
                    <a:pt x="300" y="8736"/>
                  </a:lnTo>
                  <a:lnTo>
                    <a:pt x="180" y="9694"/>
                  </a:lnTo>
                  <a:lnTo>
                    <a:pt x="91" y="11010"/>
                  </a:lnTo>
                  <a:lnTo>
                    <a:pt x="31" y="12506"/>
                  </a:lnTo>
                  <a:lnTo>
                    <a:pt x="1" y="14002"/>
                  </a:lnTo>
                  <a:lnTo>
                    <a:pt x="31" y="15408"/>
                  </a:lnTo>
                  <a:lnTo>
                    <a:pt x="91" y="16007"/>
                  </a:lnTo>
                  <a:lnTo>
                    <a:pt x="151" y="16515"/>
                  </a:lnTo>
                  <a:lnTo>
                    <a:pt x="240" y="16934"/>
                  </a:lnTo>
                  <a:lnTo>
                    <a:pt x="330" y="17233"/>
                  </a:lnTo>
                  <a:lnTo>
                    <a:pt x="480" y="17502"/>
                  </a:lnTo>
                  <a:lnTo>
                    <a:pt x="659" y="17742"/>
                  </a:lnTo>
                  <a:lnTo>
                    <a:pt x="839" y="17981"/>
                  </a:lnTo>
                  <a:lnTo>
                    <a:pt x="1048" y="18220"/>
                  </a:lnTo>
                  <a:lnTo>
                    <a:pt x="1258" y="18430"/>
                  </a:lnTo>
                  <a:lnTo>
                    <a:pt x="1497" y="18609"/>
                  </a:lnTo>
                  <a:lnTo>
                    <a:pt x="1736" y="18789"/>
                  </a:lnTo>
                  <a:lnTo>
                    <a:pt x="2005" y="18938"/>
                  </a:lnTo>
                  <a:lnTo>
                    <a:pt x="2275" y="19058"/>
                  </a:lnTo>
                  <a:lnTo>
                    <a:pt x="2544" y="19148"/>
                  </a:lnTo>
                  <a:lnTo>
                    <a:pt x="2843" y="19238"/>
                  </a:lnTo>
                  <a:lnTo>
                    <a:pt x="3112" y="19297"/>
                  </a:lnTo>
                  <a:lnTo>
                    <a:pt x="3741" y="19297"/>
                  </a:lnTo>
                  <a:lnTo>
                    <a:pt x="4040" y="19268"/>
                  </a:lnTo>
                  <a:lnTo>
                    <a:pt x="4339" y="19178"/>
                  </a:lnTo>
                  <a:lnTo>
                    <a:pt x="5027" y="19028"/>
                  </a:lnTo>
                  <a:lnTo>
                    <a:pt x="5416" y="18938"/>
                  </a:lnTo>
                  <a:lnTo>
                    <a:pt x="5835" y="18819"/>
                  </a:lnTo>
                  <a:lnTo>
                    <a:pt x="6254" y="18639"/>
                  </a:lnTo>
                  <a:lnTo>
                    <a:pt x="6433" y="18520"/>
                  </a:lnTo>
                  <a:lnTo>
                    <a:pt x="6613" y="18400"/>
                  </a:lnTo>
                  <a:lnTo>
                    <a:pt x="6792" y="18250"/>
                  </a:lnTo>
                  <a:lnTo>
                    <a:pt x="6942" y="18101"/>
                  </a:lnTo>
                  <a:lnTo>
                    <a:pt x="7092" y="17891"/>
                  </a:lnTo>
                  <a:lnTo>
                    <a:pt x="7181" y="17682"/>
                  </a:lnTo>
                  <a:lnTo>
                    <a:pt x="7391" y="17443"/>
                  </a:lnTo>
                  <a:lnTo>
                    <a:pt x="7570" y="17173"/>
                  </a:lnTo>
                  <a:lnTo>
                    <a:pt x="7720" y="16874"/>
                  </a:lnTo>
                  <a:lnTo>
                    <a:pt x="7869" y="16545"/>
                  </a:lnTo>
                  <a:lnTo>
                    <a:pt x="8079" y="15887"/>
                  </a:lnTo>
                  <a:lnTo>
                    <a:pt x="8258" y="15259"/>
                  </a:lnTo>
                  <a:lnTo>
                    <a:pt x="8677" y="13523"/>
                  </a:lnTo>
                  <a:lnTo>
                    <a:pt x="8917" y="12596"/>
                  </a:lnTo>
                  <a:lnTo>
                    <a:pt x="9186" y="11668"/>
                  </a:lnTo>
                  <a:lnTo>
                    <a:pt x="9455" y="10771"/>
                  </a:lnTo>
                  <a:lnTo>
                    <a:pt x="9784" y="9873"/>
                  </a:lnTo>
                  <a:lnTo>
                    <a:pt x="9964" y="9454"/>
                  </a:lnTo>
                  <a:lnTo>
                    <a:pt x="10143" y="9066"/>
                  </a:lnTo>
                  <a:lnTo>
                    <a:pt x="10353" y="8677"/>
                  </a:lnTo>
                  <a:lnTo>
                    <a:pt x="10562" y="8318"/>
                  </a:lnTo>
                  <a:lnTo>
                    <a:pt x="10263" y="8258"/>
                  </a:lnTo>
                  <a:lnTo>
                    <a:pt x="9994" y="8288"/>
                  </a:lnTo>
                  <a:lnTo>
                    <a:pt x="9724" y="8377"/>
                  </a:lnTo>
                  <a:lnTo>
                    <a:pt x="9455" y="8527"/>
                  </a:lnTo>
                  <a:lnTo>
                    <a:pt x="9216" y="8706"/>
                  </a:lnTo>
                  <a:lnTo>
                    <a:pt x="8976" y="8946"/>
                  </a:lnTo>
                  <a:lnTo>
                    <a:pt x="8767" y="9215"/>
                  </a:lnTo>
                  <a:lnTo>
                    <a:pt x="8558" y="9484"/>
                  </a:lnTo>
                  <a:lnTo>
                    <a:pt x="8378" y="9813"/>
                  </a:lnTo>
                  <a:lnTo>
                    <a:pt x="8199" y="10143"/>
                  </a:lnTo>
                  <a:lnTo>
                    <a:pt x="7929" y="10801"/>
                  </a:lnTo>
                  <a:lnTo>
                    <a:pt x="7690" y="11459"/>
                  </a:lnTo>
                  <a:lnTo>
                    <a:pt x="7540" y="12027"/>
                  </a:lnTo>
                  <a:lnTo>
                    <a:pt x="7062" y="12117"/>
                  </a:lnTo>
                  <a:lnTo>
                    <a:pt x="6643" y="12237"/>
                  </a:lnTo>
                  <a:lnTo>
                    <a:pt x="6224" y="12386"/>
                  </a:lnTo>
                  <a:lnTo>
                    <a:pt x="5835" y="12566"/>
                  </a:lnTo>
                  <a:lnTo>
                    <a:pt x="5476" y="11878"/>
                  </a:lnTo>
                  <a:lnTo>
                    <a:pt x="5596" y="11609"/>
                  </a:lnTo>
                  <a:lnTo>
                    <a:pt x="5685" y="11339"/>
                  </a:lnTo>
                  <a:lnTo>
                    <a:pt x="5745" y="11040"/>
                  </a:lnTo>
                  <a:lnTo>
                    <a:pt x="5775" y="10711"/>
                  </a:lnTo>
                  <a:lnTo>
                    <a:pt x="5925" y="9335"/>
                  </a:lnTo>
                  <a:lnTo>
                    <a:pt x="5955" y="9066"/>
                  </a:lnTo>
                  <a:lnTo>
                    <a:pt x="5955" y="8796"/>
                  </a:lnTo>
                  <a:lnTo>
                    <a:pt x="5925" y="8527"/>
                  </a:lnTo>
                  <a:lnTo>
                    <a:pt x="5865" y="8258"/>
                  </a:lnTo>
                  <a:lnTo>
                    <a:pt x="5775" y="8138"/>
                  </a:lnTo>
                  <a:lnTo>
                    <a:pt x="5685" y="7988"/>
                  </a:lnTo>
                  <a:lnTo>
                    <a:pt x="5566" y="7869"/>
                  </a:lnTo>
                  <a:lnTo>
                    <a:pt x="5446" y="7779"/>
                  </a:lnTo>
                  <a:lnTo>
                    <a:pt x="5147" y="7629"/>
                  </a:lnTo>
                  <a:lnTo>
                    <a:pt x="4848" y="7510"/>
                  </a:lnTo>
                  <a:lnTo>
                    <a:pt x="4758" y="7510"/>
                  </a:lnTo>
                  <a:lnTo>
                    <a:pt x="4758" y="5236"/>
                  </a:lnTo>
                  <a:lnTo>
                    <a:pt x="4788" y="3231"/>
                  </a:lnTo>
                  <a:lnTo>
                    <a:pt x="4788" y="2723"/>
                  </a:lnTo>
                  <a:lnTo>
                    <a:pt x="4728" y="2274"/>
                  </a:lnTo>
                  <a:lnTo>
                    <a:pt x="4668" y="1885"/>
                  </a:lnTo>
                  <a:lnTo>
                    <a:pt x="4578" y="1556"/>
                  </a:lnTo>
                  <a:lnTo>
                    <a:pt x="4459" y="1227"/>
                  </a:lnTo>
                  <a:lnTo>
                    <a:pt x="4339" y="988"/>
                  </a:lnTo>
                  <a:lnTo>
                    <a:pt x="4189" y="748"/>
                  </a:lnTo>
                  <a:lnTo>
                    <a:pt x="4040" y="569"/>
                  </a:lnTo>
                  <a:lnTo>
                    <a:pt x="3890" y="419"/>
                  </a:lnTo>
                  <a:lnTo>
                    <a:pt x="3771" y="270"/>
                  </a:lnTo>
                  <a:lnTo>
                    <a:pt x="3501" y="120"/>
                  </a:lnTo>
                  <a:lnTo>
                    <a:pt x="3322" y="30"/>
                  </a:lnTo>
                  <a:lnTo>
                    <a:pt x="3262" y="0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984;p44">
              <a:extLst>
                <a:ext uri="{FF2B5EF4-FFF2-40B4-BE49-F238E27FC236}">
                  <a16:creationId xmlns:a16="http://schemas.microsoft.com/office/drawing/2014/main" xmlns="" id="{83264F99-8976-488A-8818-258BEBBD94FC}"/>
                </a:ext>
              </a:extLst>
            </p:cNvPr>
            <p:cNvSpPr/>
            <p:nvPr/>
          </p:nvSpPr>
          <p:spPr>
            <a:xfrm>
              <a:off x="3777450" y="3289050"/>
              <a:ext cx="68100" cy="103225"/>
            </a:xfrm>
            <a:custGeom>
              <a:avLst/>
              <a:gdLst/>
              <a:ahLst/>
              <a:cxnLst/>
              <a:rect l="l" t="t" r="r" b="b"/>
              <a:pathLst>
                <a:path w="2724" h="4129" extrusionOk="0">
                  <a:moveTo>
                    <a:pt x="1347" y="0"/>
                  </a:moveTo>
                  <a:lnTo>
                    <a:pt x="1108" y="30"/>
                  </a:lnTo>
                  <a:lnTo>
                    <a:pt x="689" y="90"/>
                  </a:lnTo>
                  <a:lnTo>
                    <a:pt x="449" y="120"/>
                  </a:lnTo>
                  <a:lnTo>
                    <a:pt x="150" y="120"/>
                  </a:lnTo>
                  <a:lnTo>
                    <a:pt x="60" y="180"/>
                  </a:lnTo>
                  <a:lnTo>
                    <a:pt x="30" y="240"/>
                  </a:lnTo>
                  <a:lnTo>
                    <a:pt x="1" y="329"/>
                  </a:lnTo>
                  <a:lnTo>
                    <a:pt x="1" y="389"/>
                  </a:lnTo>
                  <a:lnTo>
                    <a:pt x="30" y="479"/>
                  </a:lnTo>
                  <a:lnTo>
                    <a:pt x="90" y="539"/>
                  </a:lnTo>
                  <a:lnTo>
                    <a:pt x="539" y="539"/>
                  </a:lnTo>
                  <a:lnTo>
                    <a:pt x="898" y="479"/>
                  </a:lnTo>
                  <a:lnTo>
                    <a:pt x="1257" y="449"/>
                  </a:lnTo>
                  <a:lnTo>
                    <a:pt x="1437" y="449"/>
                  </a:lnTo>
                  <a:lnTo>
                    <a:pt x="1616" y="479"/>
                  </a:lnTo>
                  <a:lnTo>
                    <a:pt x="1796" y="539"/>
                  </a:lnTo>
                  <a:lnTo>
                    <a:pt x="1915" y="658"/>
                  </a:lnTo>
                  <a:lnTo>
                    <a:pt x="2005" y="778"/>
                  </a:lnTo>
                  <a:lnTo>
                    <a:pt x="2065" y="928"/>
                  </a:lnTo>
                  <a:lnTo>
                    <a:pt x="2125" y="1107"/>
                  </a:lnTo>
                  <a:lnTo>
                    <a:pt x="2155" y="1287"/>
                  </a:lnTo>
                  <a:lnTo>
                    <a:pt x="2185" y="1616"/>
                  </a:lnTo>
                  <a:lnTo>
                    <a:pt x="2244" y="2424"/>
                  </a:lnTo>
                  <a:lnTo>
                    <a:pt x="2244" y="2753"/>
                  </a:lnTo>
                  <a:lnTo>
                    <a:pt x="2215" y="2932"/>
                  </a:lnTo>
                  <a:lnTo>
                    <a:pt x="2155" y="3082"/>
                  </a:lnTo>
                  <a:lnTo>
                    <a:pt x="2095" y="3201"/>
                  </a:lnTo>
                  <a:lnTo>
                    <a:pt x="2035" y="3291"/>
                  </a:lnTo>
                  <a:lnTo>
                    <a:pt x="1826" y="3411"/>
                  </a:lnTo>
                  <a:lnTo>
                    <a:pt x="1616" y="3501"/>
                  </a:lnTo>
                  <a:lnTo>
                    <a:pt x="1407" y="3590"/>
                  </a:lnTo>
                  <a:lnTo>
                    <a:pt x="958" y="3650"/>
                  </a:lnTo>
                  <a:lnTo>
                    <a:pt x="958" y="3890"/>
                  </a:lnTo>
                  <a:lnTo>
                    <a:pt x="958" y="4129"/>
                  </a:lnTo>
                  <a:lnTo>
                    <a:pt x="988" y="4099"/>
                  </a:lnTo>
                  <a:lnTo>
                    <a:pt x="1407" y="4039"/>
                  </a:lnTo>
                  <a:lnTo>
                    <a:pt x="1736" y="3949"/>
                  </a:lnTo>
                  <a:lnTo>
                    <a:pt x="2035" y="3800"/>
                  </a:lnTo>
                  <a:lnTo>
                    <a:pt x="2155" y="3740"/>
                  </a:lnTo>
                  <a:lnTo>
                    <a:pt x="2304" y="3620"/>
                  </a:lnTo>
                  <a:lnTo>
                    <a:pt x="2394" y="3501"/>
                  </a:lnTo>
                  <a:lnTo>
                    <a:pt x="2514" y="3381"/>
                  </a:lnTo>
                  <a:lnTo>
                    <a:pt x="2603" y="3172"/>
                  </a:lnTo>
                  <a:lnTo>
                    <a:pt x="2663" y="2962"/>
                  </a:lnTo>
                  <a:lnTo>
                    <a:pt x="2693" y="2753"/>
                  </a:lnTo>
                  <a:lnTo>
                    <a:pt x="2723" y="2513"/>
                  </a:lnTo>
                  <a:lnTo>
                    <a:pt x="2693" y="2065"/>
                  </a:lnTo>
                  <a:lnTo>
                    <a:pt x="2633" y="1616"/>
                  </a:lnTo>
                  <a:lnTo>
                    <a:pt x="2574" y="1197"/>
                  </a:lnTo>
                  <a:lnTo>
                    <a:pt x="2544" y="988"/>
                  </a:lnTo>
                  <a:lnTo>
                    <a:pt x="2484" y="778"/>
                  </a:lnTo>
                  <a:lnTo>
                    <a:pt x="2424" y="599"/>
                  </a:lnTo>
                  <a:lnTo>
                    <a:pt x="2304" y="419"/>
                  </a:lnTo>
                  <a:lnTo>
                    <a:pt x="2155" y="269"/>
                  </a:lnTo>
                  <a:lnTo>
                    <a:pt x="1975" y="150"/>
                  </a:lnTo>
                  <a:lnTo>
                    <a:pt x="1766" y="60"/>
                  </a:lnTo>
                  <a:lnTo>
                    <a:pt x="1556" y="30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985;p44">
              <a:extLst>
                <a:ext uri="{FF2B5EF4-FFF2-40B4-BE49-F238E27FC236}">
                  <a16:creationId xmlns:a16="http://schemas.microsoft.com/office/drawing/2014/main" xmlns="" id="{9A19B1F2-A6CD-40B2-BEEC-AF531779E4E2}"/>
                </a:ext>
              </a:extLst>
            </p:cNvPr>
            <p:cNvSpPr/>
            <p:nvPr/>
          </p:nvSpPr>
          <p:spPr>
            <a:xfrm>
              <a:off x="3755025" y="3319700"/>
              <a:ext cx="57600" cy="107000"/>
            </a:xfrm>
            <a:custGeom>
              <a:avLst/>
              <a:gdLst/>
              <a:ahLst/>
              <a:cxnLst/>
              <a:rect l="l" t="t" r="r" b="b"/>
              <a:pathLst>
                <a:path w="2304" h="4280" extrusionOk="0">
                  <a:moveTo>
                    <a:pt x="838" y="1"/>
                  </a:moveTo>
                  <a:lnTo>
                    <a:pt x="628" y="31"/>
                  </a:lnTo>
                  <a:lnTo>
                    <a:pt x="209" y="150"/>
                  </a:lnTo>
                  <a:lnTo>
                    <a:pt x="120" y="210"/>
                  </a:lnTo>
                  <a:lnTo>
                    <a:pt x="90" y="270"/>
                  </a:lnTo>
                  <a:lnTo>
                    <a:pt x="60" y="360"/>
                  </a:lnTo>
                  <a:lnTo>
                    <a:pt x="90" y="420"/>
                  </a:lnTo>
                  <a:lnTo>
                    <a:pt x="150" y="509"/>
                  </a:lnTo>
                  <a:lnTo>
                    <a:pt x="209" y="569"/>
                  </a:lnTo>
                  <a:lnTo>
                    <a:pt x="389" y="569"/>
                  </a:lnTo>
                  <a:lnTo>
                    <a:pt x="718" y="480"/>
                  </a:lnTo>
                  <a:lnTo>
                    <a:pt x="868" y="450"/>
                  </a:lnTo>
                  <a:lnTo>
                    <a:pt x="1197" y="450"/>
                  </a:lnTo>
                  <a:lnTo>
                    <a:pt x="1346" y="509"/>
                  </a:lnTo>
                  <a:lnTo>
                    <a:pt x="1466" y="599"/>
                  </a:lnTo>
                  <a:lnTo>
                    <a:pt x="1586" y="779"/>
                  </a:lnTo>
                  <a:lnTo>
                    <a:pt x="1646" y="928"/>
                  </a:lnTo>
                  <a:lnTo>
                    <a:pt x="1675" y="1108"/>
                  </a:lnTo>
                  <a:lnTo>
                    <a:pt x="1705" y="1437"/>
                  </a:lnTo>
                  <a:lnTo>
                    <a:pt x="1825" y="2185"/>
                  </a:lnTo>
                  <a:lnTo>
                    <a:pt x="1855" y="2424"/>
                  </a:lnTo>
                  <a:lnTo>
                    <a:pt x="1855" y="2664"/>
                  </a:lnTo>
                  <a:lnTo>
                    <a:pt x="1855" y="2903"/>
                  </a:lnTo>
                  <a:lnTo>
                    <a:pt x="1795" y="3023"/>
                  </a:lnTo>
                  <a:lnTo>
                    <a:pt x="1735" y="3172"/>
                  </a:lnTo>
                  <a:lnTo>
                    <a:pt x="1646" y="3322"/>
                  </a:lnTo>
                  <a:lnTo>
                    <a:pt x="1526" y="3441"/>
                  </a:lnTo>
                  <a:lnTo>
                    <a:pt x="1376" y="3531"/>
                  </a:lnTo>
                  <a:lnTo>
                    <a:pt x="1227" y="3621"/>
                  </a:lnTo>
                  <a:lnTo>
                    <a:pt x="868" y="3711"/>
                  </a:lnTo>
                  <a:lnTo>
                    <a:pt x="539" y="3800"/>
                  </a:lnTo>
                  <a:lnTo>
                    <a:pt x="180" y="3830"/>
                  </a:lnTo>
                  <a:lnTo>
                    <a:pt x="90" y="3860"/>
                  </a:lnTo>
                  <a:lnTo>
                    <a:pt x="30" y="3920"/>
                  </a:lnTo>
                  <a:lnTo>
                    <a:pt x="0" y="4010"/>
                  </a:lnTo>
                  <a:lnTo>
                    <a:pt x="0" y="4070"/>
                  </a:lnTo>
                  <a:lnTo>
                    <a:pt x="30" y="4159"/>
                  </a:lnTo>
                  <a:lnTo>
                    <a:pt x="90" y="4219"/>
                  </a:lnTo>
                  <a:lnTo>
                    <a:pt x="150" y="4279"/>
                  </a:lnTo>
                  <a:lnTo>
                    <a:pt x="239" y="4279"/>
                  </a:lnTo>
                  <a:lnTo>
                    <a:pt x="688" y="4219"/>
                  </a:lnTo>
                  <a:lnTo>
                    <a:pt x="1137" y="4100"/>
                  </a:lnTo>
                  <a:lnTo>
                    <a:pt x="1346" y="4040"/>
                  </a:lnTo>
                  <a:lnTo>
                    <a:pt x="1556" y="3950"/>
                  </a:lnTo>
                  <a:lnTo>
                    <a:pt x="1735" y="3830"/>
                  </a:lnTo>
                  <a:lnTo>
                    <a:pt x="1915" y="3681"/>
                  </a:lnTo>
                  <a:lnTo>
                    <a:pt x="2094" y="3471"/>
                  </a:lnTo>
                  <a:lnTo>
                    <a:pt x="2184" y="3262"/>
                  </a:lnTo>
                  <a:lnTo>
                    <a:pt x="2274" y="3053"/>
                  </a:lnTo>
                  <a:lnTo>
                    <a:pt x="2304" y="2813"/>
                  </a:lnTo>
                  <a:lnTo>
                    <a:pt x="2304" y="2574"/>
                  </a:lnTo>
                  <a:lnTo>
                    <a:pt x="2304" y="2364"/>
                  </a:lnTo>
                  <a:lnTo>
                    <a:pt x="2244" y="2035"/>
                  </a:lnTo>
                  <a:lnTo>
                    <a:pt x="2124" y="1078"/>
                  </a:lnTo>
                  <a:lnTo>
                    <a:pt x="2094" y="898"/>
                  </a:lnTo>
                  <a:lnTo>
                    <a:pt x="2034" y="689"/>
                  </a:lnTo>
                  <a:lnTo>
                    <a:pt x="1945" y="509"/>
                  </a:lnTo>
                  <a:lnTo>
                    <a:pt x="1825" y="330"/>
                  </a:lnTo>
                  <a:lnTo>
                    <a:pt x="1675" y="180"/>
                  </a:lnTo>
                  <a:lnTo>
                    <a:pt x="1466" y="61"/>
                  </a:lnTo>
                  <a:lnTo>
                    <a:pt x="1286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986;p44">
              <a:extLst>
                <a:ext uri="{FF2B5EF4-FFF2-40B4-BE49-F238E27FC236}">
                  <a16:creationId xmlns:a16="http://schemas.microsoft.com/office/drawing/2014/main" xmlns="" id="{05EAB0FC-C88E-483B-BF16-5FAA4E483A0D}"/>
                </a:ext>
              </a:extLst>
            </p:cNvPr>
            <p:cNvSpPr/>
            <p:nvPr/>
          </p:nvSpPr>
          <p:spPr>
            <a:xfrm>
              <a:off x="3826075" y="3417700"/>
              <a:ext cx="27700" cy="90525"/>
            </a:xfrm>
            <a:custGeom>
              <a:avLst/>
              <a:gdLst/>
              <a:ahLst/>
              <a:cxnLst/>
              <a:rect l="l" t="t" r="r" b="b"/>
              <a:pathLst>
                <a:path w="1108" h="3621" extrusionOk="0">
                  <a:moveTo>
                    <a:pt x="868" y="0"/>
                  </a:moveTo>
                  <a:lnTo>
                    <a:pt x="778" y="30"/>
                  </a:lnTo>
                  <a:lnTo>
                    <a:pt x="718" y="90"/>
                  </a:lnTo>
                  <a:lnTo>
                    <a:pt x="509" y="479"/>
                  </a:lnTo>
                  <a:lnTo>
                    <a:pt x="329" y="868"/>
                  </a:lnTo>
                  <a:lnTo>
                    <a:pt x="210" y="1287"/>
                  </a:lnTo>
                  <a:lnTo>
                    <a:pt x="90" y="1705"/>
                  </a:lnTo>
                  <a:lnTo>
                    <a:pt x="30" y="2124"/>
                  </a:lnTo>
                  <a:lnTo>
                    <a:pt x="0" y="2573"/>
                  </a:lnTo>
                  <a:lnTo>
                    <a:pt x="0" y="2992"/>
                  </a:lnTo>
                  <a:lnTo>
                    <a:pt x="30" y="3441"/>
                  </a:lnTo>
                  <a:lnTo>
                    <a:pt x="60" y="3530"/>
                  </a:lnTo>
                  <a:lnTo>
                    <a:pt x="120" y="3590"/>
                  </a:lnTo>
                  <a:lnTo>
                    <a:pt x="180" y="3620"/>
                  </a:lnTo>
                  <a:lnTo>
                    <a:pt x="270" y="3620"/>
                  </a:lnTo>
                  <a:lnTo>
                    <a:pt x="359" y="3590"/>
                  </a:lnTo>
                  <a:lnTo>
                    <a:pt x="419" y="3530"/>
                  </a:lnTo>
                  <a:lnTo>
                    <a:pt x="449" y="3441"/>
                  </a:lnTo>
                  <a:lnTo>
                    <a:pt x="479" y="3351"/>
                  </a:lnTo>
                  <a:lnTo>
                    <a:pt x="419" y="2962"/>
                  </a:lnTo>
                  <a:lnTo>
                    <a:pt x="419" y="2573"/>
                  </a:lnTo>
                  <a:lnTo>
                    <a:pt x="449" y="2184"/>
                  </a:lnTo>
                  <a:lnTo>
                    <a:pt x="539" y="1795"/>
                  </a:lnTo>
                  <a:lnTo>
                    <a:pt x="629" y="1436"/>
                  </a:lnTo>
                  <a:lnTo>
                    <a:pt x="748" y="1077"/>
                  </a:lnTo>
                  <a:lnTo>
                    <a:pt x="898" y="718"/>
                  </a:lnTo>
                  <a:lnTo>
                    <a:pt x="1077" y="359"/>
                  </a:lnTo>
                  <a:lnTo>
                    <a:pt x="1107" y="269"/>
                  </a:lnTo>
                  <a:lnTo>
                    <a:pt x="1107" y="180"/>
                  </a:lnTo>
                  <a:lnTo>
                    <a:pt x="1077" y="120"/>
                  </a:lnTo>
                  <a:lnTo>
                    <a:pt x="1017" y="60"/>
                  </a:lnTo>
                  <a:lnTo>
                    <a:pt x="928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987;p44">
              <a:extLst>
                <a:ext uri="{FF2B5EF4-FFF2-40B4-BE49-F238E27FC236}">
                  <a16:creationId xmlns:a16="http://schemas.microsoft.com/office/drawing/2014/main" xmlns="" id="{64ACE905-DB7B-4468-92A2-2D5864FCEF61}"/>
                </a:ext>
              </a:extLst>
            </p:cNvPr>
            <p:cNvSpPr/>
            <p:nvPr/>
          </p:nvSpPr>
          <p:spPr>
            <a:xfrm>
              <a:off x="3769225" y="3262125"/>
              <a:ext cx="98750" cy="124925"/>
            </a:xfrm>
            <a:custGeom>
              <a:avLst/>
              <a:gdLst/>
              <a:ahLst/>
              <a:cxnLst/>
              <a:rect l="l" t="t" r="r" b="b"/>
              <a:pathLst>
                <a:path w="3950" h="4997" extrusionOk="0">
                  <a:moveTo>
                    <a:pt x="1377" y="0"/>
                  </a:moveTo>
                  <a:lnTo>
                    <a:pt x="778" y="30"/>
                  </a:lnTo>
                  <a:lnTo>
                    <a:pt x="180" y="90"/>
                  </a:lnTo>
                  <a:lnTo>
                    <a:pt x="90" y="120"/>
                  </a:lnTo>
                  <a:lnTo>
                    <a:pt x="30" y="180"/>
                  </a:lnTo>
                  <a:lnTo>
                    <a:pt x="0" y="269"/>
                  </a:lnTo>
                  <a:lnTo>
                    <a:pt x="0" y="359"/>
                  </a:lnTo>
                  <a:lnTo>
                    <a:pt x="30" y="419"/>
                  </a:lnTo>
                  <a:lnTo>
                    <a:pt x="60" y="479"/>
                  </a:lnTo>
                  <a:lnTo>
                    <a:pt x="150" y="539"/>
                  </a:lnTo>
                  <a:lnTo>
                    <a:pt x="240" y="539"/>
                  </a:lnTo>
                  <a:lnTo>
                    <a:pt x="778" y="479"/>
                  </a:lnTo>
                  <a:lnTo>
                    <a:pt x="1287" y="449"/>
                  </a:lnTo>
                  <a:lnTo>
                    <a:pt x="1825" y="479"/>
                  </a:lnTo>
                  <a:lnTo>
                    <a:pt x="2364" y="509"/>
                  </a:lnTo>
                  <a:lnTo>
                    <a:pt x="2843" y="599"/>
                  </a:lnTo>
                  <a:lnTo>
                    <a:pt x="3082" y="658"/>
                  </a:lnTo>
                  <a:lnTo>
                    <a:pt x="3291" y="748"/>
                  </a:lnTo>
                  <a:lnTo>
                    <a:pt x="3381" y="808"/>
                  </a:lnTo>
                  <a:lnTo>
                    <a:pt x="3441" y="898"/>
                  </a:lnTo>
                  <a:lnTo>
                    <a:pt x="3501" y="1077"/>
                  </a:lnTo>
                  <a:lnTo>
                    <a:pt x="3501" y="1287"/>
                  </a:lnTo>
                  <a:lnTo>
                    <a:pt x="3501" y="1466"/>
                  </a:lnTo>
                  <a:lnTo>
                    <a:pt x="3411" y="3560"/>
                  </a:lnTo>
                  <a:lnTo>
                    <a:pt x="3411" y="3770"/>
                  </a:lnTo>
                  <a:lnTo>
                    <a:pt x="3381" y="4009"/>
                  </a:lnTo>
                  <a:lnTo>
                    <a:pt x="3321" y="4219"/>
                  </a:lnTo>
                  <a:lnTo>
                    <a:pt x="3291" y="4308"/>
                  </a:lnTo>
                  <a:lnTo>
                    <a:pt x="3232" y="4398"/>
                  </a:lnTo>
                  <a:lnTo>
                    <a:pt x="3112" y="4488"/>
                  </a:lnTo>
                  <a:lnTo>
                    <a:pt x="2932" y="4548"/>
                  </a:lnTo>
                  <a:lnTo>
                    <a:pt x="2873" y="4578"/>
                  </a:lnTo>
                  <a:lnTo>
                    <a:pt x="2783" y="4548"/>
                  </a:lnTo>
                  <a:lnTo>
                    <a:pt x="2723" y="4518"/>
                  </a:lnTo>
                  <a:lnTo>
                    <a:pt x="2663" y="4458"/>
                  </a:lnTo>
                  <a:lnTo>
                    <a:pt x="2603" y="4398"/>
                  </a:lnTo>
                  <a:lnTo>
                    <a:pt x="2424" y="4398"/>
                  </a:lnTo>
                  <a:lnTo>
                    <a:pt x="2364" y="4428"/>
                  </a:lnTo>
                  <a:lnTo>
                    <a:pt x="2304" y="4518"/>
                  </a:lnTo>
                  <a:lnTo>
                    <a:pt x="2274" y="4578"/>
                  </a:lnTo>
                  <a:lnTo>
                    <a:pt x="2274" y="4667"/>
                  </a:lnTo>
                  <a:lnTo>
                    <a:pt x="2304" y="4757"/>
                  </a:lnTo>
                  <a:lnTo>
                    <a:pt x="2454" y="4877"/>
                  </a:lnTo>
                  <a:lnTo>
                    <a:pt x="2603" y="4967"/>
                  </a:lnTo>
                  <a:lnTo>
                    <a:pt x="2783" y="4996"/>
                  </a:lnTo>
                  <a:lnTo>
                    <a:pt x="2932" y="4996"/>
                  </a:lnTo>
                  <a:lnTo>
                    <a:pt x="3112" y="4967"/>
                  </a:lnTo>
                  <a:lnTo>
                    <a:pt x="3291" y="4907"/>
                  </a:lnTo>
                  <a:lnTo>
                    <a:pt x="3441" y="4817"/>
                  </a:lnTo>
                  <a:lnTo>
                    <a:pt x="3561" y="4697"/>
                  </a:lnTo>
                  <a:lnTo>
                    <a:pt x="3680" y="4488"/>
                  </a:lnTo>
                  <a:lnTo>
                    <a:pt x="3770" y="4278"/>
                  </a:lnTo>
                  <a:lnTo>
                    <a:pt x="3830" y="4069"/>
                  </a:lnTo>
                  <a:lnTo>
                    <a:pt x="3860" y="3830"/>
                  </a:lnTo>
                  <a:lnTo>
                    <a:pt x="3890" y="3381"/>
                  </a:lnTo>
                  <a:lnTo>
                    <a:pt x="3890" y="2932"/>
                  </a:lnTo>
                  <a:lnTo>
                    <a:pt x="3920" y="1855"/>
                  </a:lnTo>
                  <a:lnTo>
                    <a:pt x="3950" y="1376"/>
                  </a:lnTo>
                  <a:lnTo>
                    <a:pt x="3950" y="1167"/>
                  </a:lnTo>
                  <a:lnTo>
                    <a:pt x="3920" y="928"/>
                  </a:lnTo>
                  <a:lnTo>
                    <a:pt x="3830" y="718"/>
                  </a:lnTo>
                  <a:lnTo>
                    <a:pt x="3710" y="539"/>
                  </a:lnTo>
                  <a:lnTo>
                    <a:pt x="3561" y="419"/>
                  </a:lnTo>
                  <a:lnTo>
                    <a:pt x="3381" y="299"/>
                  </a:lnTo>
                  <a:lnTo>
                    <a:pt x="3202" y="240"/>
                  </a:lnTo>
                  <a:lnTo>
                    <a:pt x="2992" y="180"/>
                  </a:lnTo>
                  <a:lnTo>
                    <a:pt x="2573" y="90"/>
                  </a:lnTo>
                  <a:lnTo>
                    <a:pt x="1975" y="30"/>
                  </a:lnTo>
                  <a:lnTo>
                    <a:pt x="1377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988;p44">
              <a:extLst>
                <a:ext uri="{FF2B5EF4-FFF2-40B4-BE49-F238E27FC236}">
                  <a16:creationId xmlns:a16="http://schemas.microsoft.com/office/drawing/2014/main" xmlns="" id="{EFC983AF-526A-4E14-B2C1-B1307902A36B}"/>
                </a:ext>
              </a:extLst>
            </p:cNvPr>
            <p:cNvSpPr/>
            <p:nvPr/>
          </p:nvSpPr>
          <p:spPr>
            <a:xfrm>
              <a:off x="4741575" y="3878425"/>
              <a:ext cx="228150" cy="139150"/>
            </a:xfrm>
            <a:custGeom>
              <a:avLst/>
              <a:gdLst/>
              <a:ahLst/>
              <a:cxnLst/>
              <a:rect l="l" t="t" r="r" b="b"/>
              <a:pathLst>
                <a:path w="9126" h="5566" extrusionOk="0">
                  <a:moveTo>
                    <a:pt x="2753" y="1"/>
                  </a:moveTo>
                  <a:lnTo>
                    <a:pt x="2603" y="61"/>
                  </a:lnTo>
                  <a:lnTo>
                    <a:pt x="2454" y="150"/>
                  </a:lnTo>
                  <a:lnTo>
                    <a:pt x="2274" y="300"/>
                  </a:lnTo>
                  <a:lnTo>
                    <a:pt x="1885" y="689"/>
                  </a:lnTo>
                  <a:lnTo>
                    <a:pt x="1466" y="1197"/>
                  </a:lnTo>
                  <a:lnTo>
                    <a:pt x="1018" y="1796"/>
                  </a:lnTo>
                  <a:lnTo>
                    <a:pt x="539" y="2454"/>
                  </a:lnTo>
                  <a:lnTo>
                    <a:pt x="0" y="3112"/>
                  </a:lnTo>
                  <a:lnTo>
                    <a:pt x="389" y="3262"/>
                  </a:lnTo>
                  <a:lnTo>
                    <a:pt x="748" y="3441"/>
                  </a:lnTo>
                  <a:lnTo>
                    <a:pt x="1047" y="3711"/>
                  </a:lnTo>
                  <a:lnTo>
                    <a:pt x="1317" y="4010"/>
                  </a:lnTo>
                  <a:lnTo>
                    <a:pt x="1496" y="4219"/>
                  </a:lnTo>
                  <a:lnTo>
                    <a:pt x="1646" y="4488"/>
                  </a:lnTo>
                  <a:lnTo>
                    <a:pt x="1795" y="4728"/>
                  </a:lnTo>
                  <a:lnTo>
                    <a:pt x="1975" y="4937"/>
                  </a:lnTo>
                  <a:lnTo>
                    <a:pt x="2065" y="5057"/>
                  </a:lnTo>
                  <a:lnTo>
                    <a:pt x="2184" y="5176"/>
                  </a:lnTo>
                  <a:lnTo>
                    <a:pt x="2484" y="5356"/>
                  </a:lnTo>
                  <a:lnTo>
                    <a:pt x="2813" y="5506"/>
                  </a:lnTo>
                  <a:lnTo>
                    <a:pt x="2992" y="5536"/>
                  </a:lnTo>
                  <a:lnTo>
                    <a:pt x="3142" y="5565"/>
                  </a:lnTo>
                  <a:lnTo>
                    <a:pt x="9125" y="5565"/>
                  </a:lnTo>
                  <a:lnTo>
                    <a:pt x="8407" y="4907"/>
                  </a:lnTo>
                  <a:lnTo>
                    <a:pt x="7629" y="4249"/>
                  </a:lnTo>
                  <a:lnTo>
                    <a:pt x="6104" y="2992"/>
                  </a:lnTo>
                  <a:lnTo>
                    <a:pt x="5326" y="2364"/>
                  </a:lnTo>
                  <a:lnTo>
                    <a:pt x="4578" y="1676"/>
                  </a:lnTo>
                  <a:lnTo>
                    <a:pt x="3830" y="958"/>
                  </a:lnTo>
                  <a:lnTo>
                    <a:pt x="3112" y="180"/>
                  </a:lnTo>
                  <a:lnTo>
                    <a:pt x="3022" y="61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989;p44">
              <a:extLst>
                <a:ext uri="{FF2B5EF4-FFF2-40B4-BE49-F238E27FC236}">
                  <a16:creationId xmlns:a16="http://schemas.microsoft.com/office/drawing/2014/main" xmlns="" id="{C7492A0C-3411-4B55-A21E-2C514092745F}"/>
                </a:ext>
              </a:extLst>
            </p:cNvPr>
            <p:cNvSpPr/>
            <p:nvPr/>
          </p:nvSpPr>
          <p:spPr>
            <a:xfrm>
              <a:off x="4697450" y="3504450"/>
              <a:ext cx="406900" cy="513125"/>
            </a:xfrm>
            <a:custGeom>
              <a:avLst/>
              <a:gdLst/>
              <a:ahLst/>
              <a:cxnLst/>
              <a:rect l="l" t="t" r="r" b="b"/>
              <a:pathLst>
                <a:path w="16276" h="20525" extrusionOk="0">
                  <a:moveTo>
                    <a:pt x="0" y="1"/>
                  </a:moveTo>
                  <a:lnTo>
                    <a:pt x="479" y="18041"/>
                  </a:lnTo>
                  <a:lnTo>
                    <a:pt x="808" y="17981"/>
                  </a:lnTo>
                  <a:lnTo>
                    <a:pt x="1137" y="17981"/>
                  </a:lnTo>
                  <a:lnTo>
                    <a:pt x="1436" y="18011"/>
                  </a:lnTo>
                  <a:lnTo>
                    <a:pt x="1765" y="18071"/>
                  </a:lnTo>
                  <a:lnTo>
                    <a:pt x="2304" y="17413"/>
                  </a:lnTo>
                  <a:lnTo>
                    <a:pt x="2783" y="16755"/>
                  </a:lnTo>
                  <a:lnTo>
                    <a:pt x="3231" y="16156"/>
                  </a:lnTo>
                  <a:lnTo>
                    <a:pt x="3650" y="15648"/>
                  </a:lnTo>
                  <a:lnTo>
                    <a:pt x="4039" y="15259"/>
                  </a:lnTo>
                  <a:lnTo>
                    <a:pt x="4219" y="15109"/>
                  </a:lnTo>
                  <a:lnTo>
                    <a:pt x="4368" y="15020"/>
                  </a:lnTo>
                  <a:lnTo>
                    <a:pt x="4518" y="14960"/>
                  </a:lnTo>
                  <a:lnTo>
                    <a:pt x="4667" y="14960"/>
                  </a:lnTo>
                  <a:lnTo>
                    <a:pt x="4787" y="15020"/>
                  </a:lnTo>
                  <a:lnTo>
                    <a:pt x="4877" y="15139"/>
                  </a:lnTo>
                  <a:lnTo>
                    <a:pt x="5595" y="15917"/>
                  </a:lnTo>
                  <a:lnTo>
                    <a:pt x="6343" y="16635"/>
                  </a:lnTo>
                  <a:lnTo>
                    <a:pt x="7091" y="17323"/>
                  </a:lnTo>
                  <a:lnTo>
                    <a:pt x="7869" y="17951"/>
                  </a:lnTo>
                  <a:lnTo>
                    <a:pt x="9394" y="19208"/>
                  </a:lnTo>
                  <a:lnTo>
                    <a:pt x="10172" y="19866"/>
                  </a:lnTo>
                  <a:lnTo>
                    <a:pt x="10890" y="20524"/>
                  </a:lnTo>
                  <a:lnTo>
                    <a:pt x="16276" y="20524"/>
                  </a:lnTo>
                  <a:lnTo>
                    <a:pt x="16216" y="20225"/>
                  </a:lnTo>
                  <a:lnTo>
                    <a:pt x="16126" y="19926"/>
                  </a:lnTo>
                  <a:lnTo>
                    <a:pt x="15887" y="19388"/>
                  </a:lnTo>
                  <a:lnTo>
                    <a:pt x="15617" y="18849"/>
                  </a:lnTo>
                  <a:lnTo>
                    <a:pt x="15288" y="18340"/>
                  </a:lnTo>
                  <a:lnTo>
                    <a:pt x="14929" y="17862"/>
                  </a:lnTo>
                  <a:lnTo>
                    <a:pt x="14511" y="17383"/>
                  </a:lnTo>
                  <a:lnTo>
                    <a:pt x="14092" y="16934"/>
                  </a:lnTo>
                  <a:lnTo>
                    <a:pt x="13673" y="16485"/>
                  </a:lnTo>
                  <a:lnTo>
                    <a:pt x="12775" y="15588"/>
                  </a:lnTo>
                  <a:lnTo>
                    <a:pt x="12326" y="15139"/>
                  </a:lnTo>
                  <a:lnTo>
                    <a:pt x="11908" y="14660"/>
                  </a:lnTo>
                  <a:lnTo>
                    <a:pt x="11519" y="14182"/>
                  </a:lnTo>
                  <a:lnTo>
                    <a:pt x="11130" y="13703"/>
                  </a:lnTo>
                  <a:lnTo>
                    <a:pt x="10801" y="13165"/>
                  </a:lnTo>
                  <a:lnTo>
                    <a:pt x="10531" y="12626"/>
                  </a:lnTo>
                  <a:lnTo>
                    <a:pt x="9993" y="11549"/>
                  </a:lnTo>
                  <a:lnTo>
                    <a:pt x="9753" y="11040"/>
                  </a:lnTo>
                  <a:lnTo>
                    <a:pt x="9544" y="10532"/>
                  </a:lnTo>
                  <a:lnTo>
                    <a:pt x="9335" y="10023"/>
                  </a:lnTo>
                  <a:lnTo>
                    <a:pt x="9185" y="9485"/>
                  </a:lnTo>
                  <a:lnTo>
                    <a:pt x="9065" y="8916"/>
                  </a:lnTo>
                  <a:lnTo>
                    <a:pt x="8976" y="8288"/>
                  </a:lnTo>
                  <a:lnTo>
                    <a:pt x="8916" y="7869"/>
                  </a:lnTo>
                  <a:lnTo>
                    <a:pt x="8856" y="7480"/>
                  </a:lnTo>
                  <a:lnTo>
                    <a:pt x="8736" y="7061"/>
                  </a:lnTo>
                  <a:lnTo>
                    <a:pt x="8617" y="6672"/>
                  </a:lnTo>
                  <a:lnTo>
                    <a:pt x="8497" y="6283"/>
                  </a:lnTo>
                  <a:lnTo>
                    <a:pt x="8347" y="5894"/>
                  </a:lnTo>
                  <a:lnTo>
                    <a:pt x="8168" y="5535"/>
                  </a:lnTo>
                  <a:lnTo>
                    <a:pt x="7988" y="5147"/>
                  </a:lnTo>
                  <a:lnTo>
                    <a:pt x="7779" y="4788"/>
                  </a:lnTo>
                  <a:lnTo>
                    <a:pt x="7569" y="4458"/>
                  </a:lnTo>
                  <a:lnTo>
                    <a:pt x="7091" y="3770"/>
                  </a:lnTo>
                  <a:lnTo>
                    <a:pt x="6552" y="3142"/>
                  </a:lnTo>
                  <a:lnTo>
                    <a:pt x="5954" y="2544"/>
                  </a:lnTo>
                  <a:lnTo>
                    <a:pt x="5326" y="2005"/>
                  </a:lnTo>
                  <a:lnTo>
                    <a:pt x="4667" y="1526"/>
                  </a:lnTo>
                  <a:lnTo>
                    <a:pt x="3949" y="1108"/>
                  </a:lnTo>
                  <a:lnTo>
                    <a:pt x="3590" y="928"/>
                  </a:lnTo>
                  <a:lnTo>
                    <a:pt x="3201" y="749"/>
                  </a:lnTo>
                  <a:lnTo>
                    <a:pt x="2812" y="599"/>
                  </a:lnTo>
                  <a:lnTo>
                    <a:pt x="2423" y="449"/>
                  </a:lnTo>
                  <a:lnTo>
                    <a:pt x="2035" y="330"/>
                  </a:lnTo>
                  <a:lnTo>
                    <a:pt x="1646" y="240"/>
                  </a:lnTo>
                  <a:lnTo>
                    <a:pt x="1227" y="150"/>
                  </a:lnTo>
                  <a:lnTo>
                    <a:pt x="838" y="90"/>
                  </a:lnTo>
                  <a:lnTo>
                    <a:pt x="419" y="3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990;p44">
              <a:extLst>
                <a:ext uri="{FF2B5EF4-FFF2-40B4-BE49-F238E27FC236}">
                  <a16:creationId xmlns:a16="http://schemas.microsoft.com/office/drawing/2014/main" xmlns="" id="{35331E28-8375-4DB6-B7DF-771B578F0B4C}"/>
                </a:ext>
              </a:extLst>
            </p:cNvPr>
            <p:cNvSpPr/>
            <p:nvPr/>
          </p:nvSpPr>
          <p:spPr>
            <a:xfrm>
              <a:off x="4737825" y="3784175"/>
              <a:ext cx="44900" cy="224425"/>
            </a:xfrm>
            <a:custGeom>
              <a:avLst/>
              <a:gdLst/>
              <a:ahLst/>
              <a:cxnLst/>
              <a:rect l="l" t="t" r="r" b="b"/>
              <a:pathLst>
                <a:path w="1796" h="8977" extrusionOk="0">
                  <a:moveTo>
                    <a:pt x="1527" y="1"/>
                  </a:moveTo>
                  <a:lnTo>
                    <a:pt x="1467" y="31"/>
                  </a:lnTo>
                  <a:lnTo>
                    <a:pt x="1407" y="91"/>
                  </a:lnTo>
                  <a:lnTo>
                    <a:pt x="1377" y="180"/>
                  </a:lnTo>
                  <a:lnTo>
                    <a:pt x="1" y="8767"/>
                  </a:lnTo>
                  <a:lnTo>
                    <a:pt x="1" y="8857"/>
                  </a:lnTo>
                  <a:lnTo>
                    <a:pt x="31" y="8917"/>
                  </a:lnTo>
                  <a:lnTo>
                    <a:pt x="90" y="8976"/>
                  </a:lnTo>
                  <a:lnTo>
                    <a:pt x="240" y="8976"/>
                  </a:lnTo>
                  <a:lnTo>
                    <a:pt x="300" y="8946"/>
                  </a:lnTo>
                  <a:lnTo>
                    <a:pt x="360" y="8887"/>
                  </a:lnTo>
                  <a:lnTo>
                    <a:pt x="390" y="8827"/>
                  </a:lnTo>
                  <a:lnTo>
                    <a:pt x="1796" y="210"/>
                  </a:lnTo>
                  <a:lnTo>
                    <a:pt x="1796" y="151"/>
                  </a:lnTo>
                  <a:lnTo>
                    <a:pt x="1736" y="61"/>
                  </a:lnTo>
                  <a:lnTo>
                    <a:pt x="1676" y="31"/>
                  </a:lnTo>
                  <a:lnTo>
                    <a:pt x="161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991;p44">
              <a:extLst>
                <a:ext uri="{FF2B5EF4-FFF2-40B4-BE49-F238E27FC236}">
                  <a16:creationId xmlns:a16="http://schemas.microsoft.com/office/drawing/2014/main" xmlns="" id="{6277BDDE-D331-4B72-A216-7344FECD62F8}"/>
                </a:ext>
              </a:extLst>
            </p:cNvPr>
            <p:cNvSpPr/>
            <p:nvPr/>
          </p:nvSpPr>
          <p:spPr>
            <a:xfrm>
              <a:off x="4753525" y="3837300"/>
              <a:ext cx="94275" cy="98750"/>
            </a:xfrm>
            <a:custGeom>
              <a:avLst/>
              <a:gdLst/>
              <a:ahLst/>
              <a:cxnLst/>
              <a:rect l="l" t="t" r="r" b="b"/>
              <a:pathLst>
                <a:path w="3771" h="3950" extrusionOk="0">
                  <a:moveTo>
                    <a:pt x="3531" y="0"/>
                  </a:moveTo>
                  <a:lnTo>
                    <a:pt x="3472" y="30"/>
                  </a:lnTo>
                  <a:lnTo>
                    <a:pt x="3382" y="60"/>
                  </a:lnTo>
                  <a:lnTo>
                    <a:pt x="61" y="3650"/>
                  </a:lnTo>
                  <a:lnTo>
                    <a:pt x="1" y="3710"/>
                  </a:lnTo>
                  <a:lnTo>
                    <a:pt x="1" y="3800"/>
                  </a:lnTo>
                  <a:lnTo>
                    <a:pt x="31" y="3860"/>
                  </a:lnTo>
                  <a:lnTo>
                    <a:pt x="91" y="3890"/>
                  </a:lnTo>
                  <a:lnTo>
                    <a:pt x="151" y="3949"/>
                  </a:lnTo>
                  <a:lnTo>
                    <a:pt x="240" y="3949"/>
                  </a:lnTo>
                  <a:lnTo>
                    <a:pt x="300" y="3919"/>
                  </a:lnTo>
                  <a:lnTo>
                    <a:pt x="390" y="3890"/>
                  </a:lnTo>
                  <a:lnTo>
                    <a:pt x="3711" y="299"/>
                  </a:lnTo>
                  <a:lnTo>
                    <a:pt x="3771" y="240"/>
                  </a:lnTo>
                  <a:lnTo>
                    <a:pt x="3771" y="180"/>
                  </a:lnTo>
                  <a:lnTo>
                    <a:pt x="3741" y="90"/>
                  </a:lnTo>
                  <a:lnTo>
                    <a:pt x="3681" y="60"/>
                  </a:lnTo>
                  <a:lnTo>
                    <a:pt x="3621" y="30"/>
                  </a:lnTo>
                  <a:lnTo>
                    <a:pt x="353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992;p44">
              <a:extLst>
                <a:ext uri="{FF2B5EF4-FFF2-40B4-BE49-F238E27FC236}">
                  <a16:creationId xmlns:a16="http://schemas.microsoft.com/office/drawing/2014/main" xmlns="" id="{5D5A61C1-0162-40AC-BA39-33B3AB2085EB}"/>
                </a:ext>
              </a:extLst>
            </p:cNvPr>
            <p:cNvSpPr/>
            <p:nvPr/>
          </p:nvSpPr>
          <p:spPr>
            <a:xfrm>
              <a:off x="4282325" y="3488750"/>
              <a:ext cx="147375" cy="56875"/>
            </a:xfrm>
            <a:custGeom>
              <a:avLst/>
              <a:gdLst/>
              <a:ahLst/>
              <a:cxnLst/>
              <a:rect l="l" t="t" r="r" b="b"/>
              <a:pathLst>
                <a:path w="5895" h="2275" extrusionOk="0">
                  <a:moveTo>
                    <a:pt x="180" y="0"/>
                  </a:moveTo>
                  <a:lnTo>
                    <a:pt x="120" y="30"/>
                  </a:lnTo>
                  <a:lnTo>
                    <a:pt x="60" y="90"/>
                  </a:lnTo>
                  <a:lnTo>
                    <a:pt x="30" y="150"/>
                  </a:lnTo>
                  <a:lnTo>
                    <a:pt x="0" y="240"/>
                  </a:lnTo>
                  <a:lnTo>
                    <a:pt x="30" y="329"/>
                  </a:lnTo>
                  <a:lnTo>
                    <a:pt x="90" y="389"/>
                  </a:lnTo>
                  <a:lnTo>
                    <a:pt x="389" y="629"/>
                  </a:lnTo>
                  <a:lnTo>
                    <a:pt x="689" y="868"/>
                  </a:lnTo>
                  <a:lnTo>
                    <a:pt x="988" y="1077"/>
                  </a:lnTo>
                  <a:lnTo>
                    <a:pt x="1317" y="1287"/>
                  </a:lnTo>
                  <a:lnTo>
                    <a:pt x="1676" y="1466"/>
                  </a:lnTo>
                  <a:lnTo>
                    <a:pt x="2005" y="1616"/>
                  </a:lnTo>
                  <a:lnTo>
                    <a:pt x="2364" y="1766"/>
                  </a:lnTo>
                  <a:lnTo>
                    <a:pt x="2723" y="1915"/>
                  </a:lnTo>
                  <a:lnTo>
                    <a:pt x="3082" y="2005"/>
                  </a:lnTo>
                  <a:lnTo>
                    <a:pt x="3441" y="2095"/>
                  </a:lnTo>
                  <a:lnTo>
                    <a:pt x="3830" y="2184"/>
                  </a:lnTo>
                  <a:lnTo>
                    <a:pt x="4219" y="2214"/>
                  </a:lnTo>
                  <a:lnTo>
                    <a:pt x="4578" y="2244"/>
                  </a:lnTo>
                  <a:lnTo>
                    <a:pt x="4967" y="2274"/>
                  </a:lnTo>
                  <a:lnTo>
                    <a:pt x="5356" y="2274"/>
                  </a:lnTo>
                  <a:lnTo>
                    <a:pt x="5745" y="2244"/>
                  </a:lnTo>
                  <a:lnTo>
                    <a:pt x="5835" y="2214"/>
                  </a:lnTo>
                  <a:lnTo>
                    <a:pt x="5864" y="2154"/>
                  </a:lnTo>
                  <a:lnTo>
                    <a:pt x="5894" y="2095"/>
                  </a:lnTo>
                  <a:lnTo>
                    <a:pt x="5894" y="2005"/>
                  </a:lnTo>
                  <a:lnTo>
                    <a:pt x="5864" y="1945"/>
                  </a:lnTo>
                  <a:lnTo>
                    <a:pt x="5835" y="1885"/>
                  </a:lnTo>
                  <a:lnTo>
                    <a:pt x="5775" y="1855"/>
                  </a:lnTo>
                  <a:lnTo>
                    <a:pt x="5685" y="1825"/>
                  </a:lnTo>
                  <a:lnTo>
                    <a:pt x="5326" y="1855"/>
                  </a:lnTo>
                  <a:lnTo>
                    <a:pt x="4578" y="1855"/>
                  </a:lnTo>
                  <a:lnTo>
                    <a:pt x="4219" y="1825"/>
                  </a:lnTo>
                  <a:lnTo>
                    <a:pt x="3860" y="1766"/>
                  </a:lnTo>
                  <a:lnTo>
                    <a:pt x="3501" y="1706"/>
                  </a:lnTo>
                  <a:lnTo>
                    <a:pt x="3172" y="1616"/>
                  </a:lnTo>
                  <a:lnTo>
                    <a:pt x="2813" y="1496"/>
                  </a:lnTo>
                  <a:lnTo>
                    <a:pt x="2484" y="1377"/>
                  </a:lnTo>
                  <a:lnTo>
                    <a:pt x="2155" y="1257"/>
                  </a:lnTo>
                  <a:lnTo>
                    <a:pt x="1825" y="1077"/>
                  </a:lnTo>
                  <a:lnTo>
                    <a:pt x="1496" y="928"/>
                  </a:lnTo>
                  <a:lnTo>
                    <a:pt x="1197" y="718"/>
                  </a:lnTo>
                  <a:lnTo>
                    <a:pt x="898" y="509"/>
                  </a:lnTo>
                  <a:lnTo>
                    <a:pt x="599" y="300"/>
                  </a:lnTo>
                  <a:lnTo>
                    <a:pt x="330" y="60"/>
                  </a:lnTo>
                  <a:lnTo>
                    <a:pt x="240" y="3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" name="Google Shape;14884;p93">
            <a:extLst>
              <a:ext uri="{FF2B5EF4-FFF2-40B4-BE49-F238E27FC236}">
                <a16:creationId xmlns:a16="http://schemas.microsoft.com/office/drawing/2014/main" xmlns="" id="{96EAB23F-AA53-417A-8388-B0D152859CB3}"/>
              </a:ext>
            </a:extLst>
          </p:cNvPr>
          <p:cNvGrpSpPr/>
          <p:nvPr/>
        </p:nvGrpSpPr>
        <p:grpSpPr>
          <a:xfrm>
            <a:off x="4116639" y="2383513"/>
            <a:ext cx="358099" cy="356326"/>
            <a:chOff x="-55202750" y="3198925"/>
            <a:chExt cx="318225" cy="316650"/>
          </a:xfrm>
        </p:grpSpPr>
        <p:sp>
          <p:nvSpPr>
            <p:cNvPr id="153" name="Google Shape;14885;p93">
              <a:extLst>
                <a:ext uri="{FF2B5EF4-FFF2-40B4-BE49-F238E27FC236}">
                  <a16:creationId xmlns:a16="http://schemas.microsoft.com/office/drawing/2014/main" xmlns="" id="{220D9B4E-B0D5-468A-A7FC-681FB2BD306D}"/>
                </a:ext>
              </a:extLst>
            </p:cNvPr>
            <p:cNvSpPr/>
            <p:nvPr/>
          </p:nvSpPr>
          <p:spPr>
            <a:xfrm>
              <a:off x="-55130275" y="3293425"/>
              <a:ext cx="167775" cy="168575"/>
            </a:xfrm>
            <a:custGeom>
              <a:avLst/>
              <a:gdLst/>
              <a:ahLst/>
              <a:cxnLst/>
              <a:rect l="l" t="t" r="r" b="b"/>
              <a:pathLst>
                <a:path w="6711" h="6743" extrusionOk="0">
                  <a:moveTo>
                    <a:pt x="1891" y="2238"/>
                  </a:moveTo>
                  <a:cubicBezTo>
                    <a:pt x="2111" y="2238"/>
                    <a:pt x="2269" y="2395"/>
                    <a:pt x="2269" y="2584"/>
                  </a:cubicBezTo>
                  <a:cubicBezTo>
                    <a:pt x="2269" y="2805"/>
                    <a:pt x="2111" y="2962"/>
                    <a:pt x="1891" y="2962"/>
                  </a:cubicBezTo>
                  <a:cubicBezTo>
                    <a:pt x="1702" y="2962"/>
                    <a:pt x="1544" y="2836"/>
                    <a:pt x="1544" y="2584"/>
                  </a:cubicBezTo>
                  <a:cubicBezTo>
                    <a:pt x="1544" y="2395"/>
                    <a:pt x="1702" y="2238"/>
                    <a:pt x="1891" y="2238"/>
                  </a:cubicBezTo>
                  <a:close/>
                  <a:moveTo>
                    <a:pt x="4884" y="2269"/>
                  </a:moveTo>
                  <a:cubicBezTo>
                    <a:pt x="5104" y="2269"/>
                    <a:pt x="5262" y="2427"/>
                    <a:pt x="5262" y="2647"/>
                  </a:cubicBezTo>
                  <a:cubicBezTo>
                    <a:pt x="5262" y="2836"/>
                    <a:pt x="5104" y="2994"/>
                    <a:pt x="4884" y="2994"/>
                  </a:cubicBezTo>
                  <a:cubicBezTo>
                    <a:pt x="4695" y="2994"/>
                    <a:pt x="4537" y="2836"/>
                    <a:pt x="4537" y="2647"/>
                  </a:cubicBezTo>
                  <a:cubicBezTo>
                    <a:pt x="4537" y="2427"/>
                    <a:pt x="4695" y="2269"/>
                    <a:pt x="4884" y="2269"/>
                  </a:cubicBezTo>
                  <a:close/>
                  <a:moveTo>
                    <a:pt x="4454" y="4798"/>
                  </a:moveTo>
                  <a:cubicBezTo>
                    <a:pt x="4545" y="4798"/>
                    <a:pt x="4632" y="4837"/>
                    <a:pt x="4695" y="4916"/>
                  </a:cubicBezTo>
                  <a:cubicBezTo>
                    <a:pt x="4852" y="5042"/>
                    <a:pt x="4852" y="5262"/>
                    <a:pt x="4726" y="5420"/>
                  </a:cubicBezTo>
                  <a:cubicBezTo>
                    <a:pt x="4380" y="5798"/>
                    <a:pt x="3907" y="5987"/>
                    <a:pt x="3403" y="5987"/>
                  </a:cubicBezTo>
                  <a:cubicBezTo>
                    <a:pt x="2899" y="5987"/>
                    <a:pt x="2426" y="5798"/>
                    <a:pt x="2111" y="5420"/>
                  </a:cubicBezTo>
                  <a:cubicBezTo>
                    <a:pt x="1954" y="5262"/>
                    <a:pt x="1954" y="5042"/>
                    <a:pt x="2111" y="4916"/>
                  </a:cubicBezTo>
                  <a:cubicBezTo>
                    <a:pt x="2190" y="4837"/>
                    <a:pt x="2284" y="4798"/>
                    <a:pt x="2375" y="4798"/>
                  </a:cubicBezTo>
                  <a:cubicBezTo>
                    <a:pt x="2466" y="4798"/>
                    <a:pt x="2552" y="4837"/>
                    <a:pt x="2615" y="4916"/>
                  </a:cubicBezTo>
                  <a:cubicBezTo>
                    <a:pt x="2836" y="5136"/>
                    <a:pt x="3119" y="5246"/>
                    <a:pt x="3403" y="5246"/>
                  </a:cubicBezTo>
                  <a:cubicBezTo>
                    <a:pt x="3686" y="5246"/>
                    <a:pt x="3970" y="5136"/>
                    <a:pt x="4191" y="4916"/>
                  </a:cubicBezTo>
                  <a:cubicBezTo>
                    <a:pt x="4269" y="4837"/>
                    <a:pt x="4364" y="4798"/>
                    <a:pt x="4454" y="4798"/>
                  </a:cubicBezTo>
                  <a:close/>
                  <a:moveTo>
                    <a:pt x="3403" y="1"/>
                  </a:moveTo>
                  <a:cubicBezTo>
                    <a:pt x="2773" y="1261"/>
                    <a:pt x="1513" y="2112"/>
                    <a:pt x="63" y="2238"/>
                  </a:cubicBezTo>
                  <a:cubicBezTo>
                    <a:pt x="63" y="2364"/>
                    <a:pt x="0" y="2521"/>
                    <a:pt x="0" y="2647"/>
                  </a:cubicBezTo>
                  <a:lnTo>
                    <a:pt x="0" y="4128"/>
                  </a:lnTo>
                  <a:cubicBezTo>
                    <a:pt x="0" y="5577"/>
                    <a:pt x="1198" y="6743"/>
                    <a:pt x="2615" y="6743"/>
                  </a:cubicBezTo>
                  <a:lnTo>
                    <a:pt x="4096" y="6743"/>
                  </a:lnTo>
                  <a:cubicBezTo>
                    <a:pt x="5577" y="6743"/>
                    <a:pt x="6711" y="5546"/>
                    <a:pt x="6711" y="4128"/>
                  </a:cubicBezTo>
                  <a:lnTo>
                    <a:pt x="6711" y="2647"/>
                  </a:lnTo>
                  <a:cubicBezTo>
                    <a:pt x="6711" y="2521"/>
                    <a:pt x="6711" y="2364"/>
                    <a:pt x="6679" y="2238"/>
                  </a:cubicBezTo>
                  <a:cubicBezTo>
                    <a:pt x="5293" y="2112"/>
                    <a:pt x="4033" y="1261"/>
                    <a:pt x="340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4886;p93">
              <a:extLst>
                <a:ext uri="{FF2B5EF4-FFF2-40B4-BE49-F238E27FC236}">
                  <a16:creationId xmlns:a16="http://schemas.microsoft.com/office/drawing/2014/main" xmlns="" id="{DD974AA3-4A61-459B-B1C6-3EF33FD7A273}"/>
                </a:ext>
              </a:extLst>
            </p:cNvPr>
            <p:cNvSpPr/>
            <p:nvPr/>
          </p:nvSpPr>
          <p:spPr>
            <a:xfrm>
              <a:off x="-55202750" y="3198925"/>
              <a:ext cx="318225" cy="316650"/>
            </a:xfrm>
            <a:custGeom>
              <a:avLst/>
              <a:gdLst/>
              <a:ahLst/>
              <a:cxnLst/>
              <a:rect l="l" t="t" r="r" b="b"/>
              <a:pathLst>
                <a:path w="12729" h="12666" extrusionOk="0">
                  <a:moveTo>
                    <a:pt x="6302" y="2221"/>
                  </a:moveTo>
                  <a:cubicBezTo>
                    <a:pt x="6459" y="2221"/>
                    <a:pt x="6617" y="2300"/>
                    <a:pt x="6648" y="2458"/>
                  </a:cubicBezTo>
                  <a:lnTo>
                    <a:pt x="6680" y="2615"/>
                  </a:lnTo>
                  <a:cubicBezTo>
                    <a:pt x="7058" y="4127"/>
                    <a:pt x="8381" y="5230"/>
                    <a:pt x="9956" y="5230"/>
                  </a:cubicBezTo>
                  <a:cubicBezTo>
                    <a:pt x="10145" y="5230"/>
                    <a:pt x="10272" y="5356"/>
                    <a:pt x="10303" y="5545"/>
                  </a:cubicBezTo>
                  <a:cubicBezTo>
                    <a:pt x="10366" y="5829"/>
                    <a:pt x="10398" y="6112"/>
                    <a:pt x="10398" y="6364"/>
                  </a:cubicBezTo>
                  <a:lnTo>
                    <a:pt x="10398" y="7877"/>
                  </a:lnTo>
                  <a:cubicBezTo>
                    <a:pt x="10398" y="9704"/>
                    <a:pt x="8885" y="11216"/>
                    <a:pt x="7058" y="11216"/>
                  </a:cubicBezTo>
                  <a:lnTo>
                    <a:pt x="5546" y="11216"/>
                  </a:lnTo>
                  <a:cubicBezTo>
                    <a:pt x="3687" y="11216"/>
                    <a:pt x="2206" y="9704"/>
                    <a:pt x="2206" y="7877"/>
                  </a:cubicBezTo>
                  <a:lnTo>
                    <a:pt x="2206" y="6364"/>
                  </a:lnTo>
                  <a:cubicBezTo>
                    <a:pt x="2206" y="6112"/>
                    <a:pt x="2238" y="5829"/>
                    <a:pt x="2269" y="5545"/>
                  </a:cubicBezTo>
                  <a:cubicBezTo>
                    <a:pt x="2332" y="5388"/>
                    <a:pt x="2490" y="5230"/>
                    <a:pt x="2647" y="5230"/>
                  </a:cubicBezTo>
                  <a:cubicBezTo>
                    <a:pt x="4160" y="5230"/>
                    <a:pt x="5514" y="4127"/>
                    <a:pt x="5892" y="2615"/>
                  </a:cubicBezTo>
                  <a:lnTo>
                    <a:pt x="5955" y="2458"/>
                  </a:lnTo>
                  <a:cubicBezTo>
                    <a:pt x="5987" y="2300"/>
                    <a:pt x="6144" y="2221"/>
                    <a:pt x="6302" y="2221"/>
                  </a:cubicBezTo>
                  <a:close/>
                  <a:moveTo>
                    <a:pt x="6333" y="0"/>
                  </a:moveTo>
                  <a:cubicBezTo>
                    <a:pt x="3529" y="0"/>
                    <a:pt x="1135" y="2111"/>
                    <a:pt x="789" y="4884"/>
                  </a:cubicBezTo>
                  <a:cubicBezTo>
                    <a:pt x="284" y="5230"/>
                    <a:pt x="1" y="5797"/>
                    <a:pt x="1" y="6427"/>
                  </a:cubicBezTo>
                  <a:cubicBezTo>
                    <a:pt x="1" y="6805"/>
                    <a:pt x="127" y="7215"/>
                    <a:pt x="379" y="7530"/>
                  </a:cubicBezTo>
                  <a:cubicBezTo>
                    <a:pt x="158" y="7845"/>
                    <a:pt x="1" y="8223"/>
                    <a:pt x="1" y="8633"/>
                  </a:cubicBezTo>
                  <a:cubicBezTo>
                    <a:pt x="1" y="9011"/>
                    <a:pt x="127" y="9420"/>
                    <a:pt x="379" y="9735"/>
                  </a:cubicBezTo>
                  <a:cubicBezTo>
                    <a:pt x="158" y="10050"/>
                    <a:pt x="1" y="10428"/>
                    <a:pt x="1" y="10838"/>
                  </a:cubicBezTo>
                  <a:cubicBezTo>
                    <a:pt x="1" y="11846"/>
                    <a:pt x="852" y="12665"/>
                    <a:pt x="1891" y="12665"/>
                  </a:cubicBezTo>
                  <a:lnTo>
                    <a:pt x="10839" y="12665"/>
                  </a:lnTo>
                  <a:cubicBezTo>
                    <a:pt x="11847" y="12665"/>
                    <a:pt x="12729" y="11846"/>
                    <a:pt x="12729" y="10838"/>
                  </a:cubicBezTo>
                  <a:cubicBezTo>
                    <a:pt x="12729" y="10428"/>
                    <a:pt x="12603" y="10050"/>
                    <a:pt x="12319" y="9735"/>
                  </a:cubicBezTo>
                  <a:cubicBezTo>
                    <a:pt x="12571" y="9420"/>
                    <a:pt x="12729" y="9011"/>
                    <a:pt x="12729" y="8633"/>
                  </a:cubicBezTo>
                  <a:cubicBezTo>
                    <a:pt x="12666" y="8223"/>
                    <a:pt x="12508" y="7845"/>
                    <a:pt x="12288" y="7530"/>
                  </a:cubicBezTo>
                  <a:cubicBezTo>
                    <a:pt x="12508" y="7215"/>
                    <a:pt x="12666" y="6805"/>
                    <a:pt x="12666" y="6427"/>
                  </a:cubicBezTo>
                  <a:cubicBezTo>
                    <a:pt x="12666" y="5829"/>
                    <a:pt x="12351" y="5230"/>
                    <a:pt x="11878" y="4884"/>
                  </a:cubicBezTo>
                  <a:cubicBezTo>
                    <a:pt x="11500" y="2111"/>
                    <a:pt x="9137" y="0"/>
                    <a:pt x="63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6161;p96">
            <a:extLst>
              <a:ext uri="{FF2B5EF4-FFF2-40B4-BE49-F238E27FC236}">
                <a16:creationId xmlns:a16="http://schemas.microsoft.com/office/drawing/2014/main" xmlns="" id="{B51EBB56-BCB7-4DE0-AC21-7CE26ED77E4D}"/>
              </a:ext>
            </a:extLst>
          </p:cNvPr>
          <p:cNvGrpSpPr/>
          <p:nvPr/>
        </p:nvGrpSpPr>
        <p:grpSpPr>
          <a:xfrm>
            <a:off x="4106951" y="3098410"/>
            <a:ext cx="360177" cy="356326"/>
            <a:chOff x="-5611575" y="3272950"/>
            <a:chExt cx="294600" cy="291450"/>
          </a:xfrm>
        </p:grpSpPr>
        <p:sp>
          <p:nvSpPr>
            <p:cNvPr id="156" name="Google Shape;16162;p96">
              <a:extLst>
                <a:ext uri="{FF2B5EF4-FFF2-40B4-BE49-F238E27FC236}">
                  <a16:creationId xmlns:a16="http://schemas.microsoft.com/office/drawing/2014/main" xmlns="" id="{23BF8359-A504-4712-8A57-63EAC50ABAB4}"/>
                </a:ext>
              </a:extLst>
            </p:cNvPr>
            <p:cNvSpPr/>
            <p:nvPr/>
          </p:nvSpPr>
          <p:spPr>
            <a:xfrm>
              <a:off x="-5594250" y="3273750"/>
              <a:ext cx="85875" cy="84300"/>
            </a:xfrm>
            <a:custGeom>
              <a:avLst/>
              <a:gdLst/>
              <a:ahLst/>
              <a:cxnLst/>
              <a:rect l="l" t="t" r="r" b="b"/>
              <a:pathLst>
                <a:path w="3435" h="3372" extrusionOk="0">
                  <a:moveTo>
                    <a:pt x="1734" y="0"/>
                  </a:moveTo>
                  <a:cubicBezTo>
                    <a:pt x="788" y="0"/>
                    <a:pt x="32" y="756"/>
                    <a:pt x="32" y="1702"/>
                  </a:cubicBezTo>
                  <a:cubicBezTo>
                    <a:pt x="1" y="2678"/>
                    <a:pt x="820" y="3371"/>
                    <a:pt x="1702" y="3371"/>
                  </a:cubicBezTo>
                  <a:cubicBezTo>
                    <a:pt x="2269" y="3371"/>
                    <a:pt x="2899" y="3025"/>
                    <a:pt x="3214" y="2426"/>
                  </a:cubicBezTo>
                  <a:cubicBezTo>
                    <a:pt x="3340" y="2206"/>
                    <a:pt x="3435" y="1922"/>
                    <a:pt x="3435" y="1702"/>
                  </a:cubicBezTo>
                  <a:cubicBezTo>
                    <a:pt x="3435" y="756"/>
                    <a:pt x="2679" y="0"/>
                    <a:pt x="173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6163;p96">
              <a:extLst>
                <a:ext uri="{FF2B5EF4-FFF2-40B4-BE49-F238E27FC236}">
                  <a16:creationId xmlns:a16="http://schemas.microsoft.com/office/drawing/2014/main" xmlns="" id="{00C0C312-C3FF-4482-A9BF-667BCAB31B59}"/>
                </a:ext>
              </a:extLst>
            </p:cNvPr>
            <p:cNvSpPr/>
            <p:nvPr/>
          </p:nvSpPr>
          <p:spPr>
            <a:xfrm>
              <a:off x="-5457200" y="3324950"/>
              <a:ext cx="67775" cy="67750"/>
            </a:xfrm>
            <a:custGeom>
              <a:avLst/>
              <a:gdLst/>
              <a:ahLst/>
              <a:cxnLst/>
              <a:rect l="l" t="t" r="r" b="b"/>
              <a:pathLst>
                <a:path w="2711" h="2710" extrusionOk="0">
                  <a:moveTo>
                    <a:pt x="1009" y="0"/>
                  </a:moveTo>
                  <a:cubicBezTo>
                    <a:pt x="410" y="158"/>
                    <a:pt x="1" y="662"/>
                    <a:pt x="1" y="1323"/>
                  </a:cubicBezTo>
                  <a:cubicBezTo>
                    <a:pt x="1" y="2079"/>
                    <a:pt x="631" y="2710"/>
                    <a:pt x="1355" y="2710"/>
                  </a:cubicBezTo>
                  <a:cubicBezTo>
                    <a:pt x="1985" y="2710"/>
                    <a:pt x="2553" y="2268"/>
                    <a:pt x="2710" y="1701"/>
                  </a:cubicBezTo>
                  <a:lnTo>
                    <a:pt x="1355" y="1701"/>
                  </a:lnTo>
                  <a:cubicBezTo>
                    <a:pt x="1166" y="1701"/>
                    <a:pt x="1009" y="1544"/>
                    <a:pt x="1009" y="1323"/>
                  </a:cubicBezTo>
                  <a:lnTo>
                    <a:pt x="100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6164;p96">
              <a:extLst>
                <a:ext uri="{FF2B5EF4-FFF2-40B4-BE49-F238E27FC236}">
                  <a16:creationId xmlns:a16="http://schemas.microsoft.com/office/drawing/2014/main" xmlns="" id="{BE1230CF-1F88-438D-80E1-AF0C6778C487}"/>
                </a:ext>
              </a:extLst>
            </p:cNvPr>
            <p:cNvSpPr/>
            <p:nvPr/>
          </p:nvSpPr>
          <p:spPr>
            <a:xfrm>
              <a:off x="-5415450" y="3325725"/>
              <a:ext cx="25225" cy="24450"/>
            </a:xfrm>
            <a:custGeom>
              <a:avLst/>
              <a:gdLst/>
              <a:ahLst/>
              <a:cxnLst/>
              <a:rect l="l" t="t" r="r" b="b"/>
              <a:pathLst>
                <a:path w="1009" h="978" extrusionOk="0">
                  <a:moveTo>
                    <a:pt x="0" y="1"/>
                  </a:moveTo>
                  <a:lnTo>
                    <a:pt x="0" y="977"/>
                  </a:lnTo>
                  <a:lnTo>
                    <a:pt x="1009" y="977"/>
                  </a:lnTo>
                  <a:cubicBezTo>
                    <a:pt x="883" y="473"/>
                    <a:pt x="473" y="127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6165;p96">
              <a:extLst>
                <a:ext uri="{FF2B5EF4-FFF2-40B4-BE49-F238E27FC236}">
                  <a16:creationId xmlns:a16="http://schemas.microsoft.com/office/drawing/2014/main" xmlns="" id="{70FB986C-C13A-487C-8757-BF0BC07BC42B}"/>
                </a:ext>
              </a:extLst>
            </p:cNvPr>
            <p:cNvSpPr/>
            <p:nvPr/>
          </p:nvSpPr>
          <p:spPr>
            <a:xfrm>
              <a:off x="-5611575" y="3359600"/>
              <a:ext cx="118950" cy="204800"/>
            </a:xfrm>
            <a:custGeom>
              <a:avLst/>
              <a:gdLst/>
              <a:ahLst/>
              <a:cxnLst/>
              <a:rect l="l" t="t" r="r" b="b"/>
              <a:pathLst>
                <a:path w="4758" h="8192" extrusionOk="0">
                  <a:moveTo>
                    <a:pt x="694" y="0"/>
                  </a:moveTo>
                  <a:cubicBezTo>
                    <a:pt x="253" y="410"/>
                    <a:pt x="1" y="1008"/>
                    <a:pt x="1" y="1670"/>
                  </a:cubicBezTo>
                  <a:lnTo>
                    <a:pt x="1" y="3718"/>
                  </a:lnTo>
                  <a:cubicBezTo>
                    <a:pt x="1" y="4159"/>
                    <a:pt x="253" y="4569"/>
                    <a:pt x="662" y="4726"/>
                  </a:cubicBezTo>
                  <a:lnTo>
                    <a:pt x="662" y="7152"/>
                  </a:lnTo>
                  <a:cubicBezTo>
                    <a:pt x="662" y="7687"/>
                    <a:pt x="1135" y="8192"/>
                    <a:pt x="1670" y="8192"/>
                  </a:cubicBezTo>
                  <a:lnTo>
                    <a:pt x="3057" y="8192"/>
                  </a:lnTo>
                  <a:cubicBezTo>
                    <a:pt x="3624" y="8192"/>
                    <a:pt x="4096" y="7719"/>
                    <a:pt x="4096" y="7152"/>
                  </a:cubicBezTo>
                  <a:lnTo>
                    <a:pt x="4096" y="4726"/>
                  </a:lnTo>
                  <a:cubicBezTo>
                    <a:pt x="4474" y="4569"/>
                    <a:pt x="4758" y="4190"/>
                    <a:pt x="4758" y="3718"/>
                  </a:cubicBezTo>
                  <a:lnTo>
                    <a:pt x="4758" y="1670"/>
                  </a:lnTo>
                  <a:cubicBezTo>
                    <a:pt x="4758" y="1008"/>
                    <a:pt x="4474" y="410"/>
                    <a:pt x="4033" y="0"/>
                  </a:cubicBezTo>
                  <a:cubicBezTo>
                    <a:pt x="3718" y="347"/>
                    <a:pt x="3246" y="567"/>
                    <a:pt x="2742" y="662"/>
                  </a:cubicBezTo>
                  <a:lnTo>
                    <a:pt x="2742" y="2395"/>
                  </a:lnTo>
                  <a:cubicBezTo>
                    <a:pt x="2742" y="2584"/>
                    <a:pt x="2584" y="2741"/>
                    <a:pt x="2395" y="2741"/>
                  </a:cubicBezTo>
                  <a:cubicBezTo>
                    <a:pt x="2175" y="2741"/>
                    <a:pt x="2017" y="2584"/>
                    <a:pt x="2017" y="2395"/>
                  </a:cubicBezTo>
                  <a:lnTo>
                    <a:pt x="2017" y="662"/>
                  </a:lnTo>
                  <a:cubicBezTo>
                    <a:pt x="1513" y="567"/>
                    <a:pt x="1040" y="347"/>
                    <a:pt x="69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166;p96">
              <a:extLst>
                <a:ext uri="{FF2B5EF4-FFF2-40B4-BE49-F238E27FC236}">
                  <a16:creationId xmlns:a16="http://schemas.microsoft.com/office/drawing/2014/main" xmlns="" id="{6500AB46-1A05-40E2-A485-6B6F53025E49}"/>
                </a:ext>
              </a:extLst>
            </p:cNvPr>
            <p:cNvSpPr/>
            <p:nvPr/>
          </p:nvSpPr>
          <p:spPr>
            <a:xfrm>
              <a:off x="-5510750" y="3272950"/>
              <a:ext cx="193775" cy="187475"/>
            </a:xfrm>
            <a:custGeom>
              <a:avLst/>
              <a:gdLst/>
              <a:ahLst/>
              <a:cxnLst/>
              <a:rect l="l" t="t" r="r" b="b"/>
              <a:pathLst>
                <a:path w="7751" h="7499" extrusionOk="0">
                  <a:moveTo>
                    <a:pt x="3497" y="1355"/>
                  </a:moveTo>
                  <a:cubicBezTo>
                    <a:pt x="4663" y="1355"/>
                    <a:pt x="5577" y="2269"/>
                    <a:pt x="5577" y="3403"/>
                  </a:cubicBezTo>
                  <a:cubicBezTo>
                    <a:pt x="5577" y="4569"/>
                    <a:pt x="4600" y="5451"/>
                    <a:pt x="3497" y="5451"/>
                  </a:cubicBezTo>
                  <a:cubicBezTo>
                    <a:pt x="2363" y="5451"/>
                    <a:pt x="1450" y="4569"/>
                    <a:pt x="1450" y="3403"/>
                  </a:cubicBezTo>
                  <a:cubicBezTo>
                    <a:pt x="1450" y="2269"/>
                    <a:pt x="2363" y="1355"/>
                    <a:pt x="3497" y="1355"/>
                  </a:cubicBezTo>
                  <a:close/>
                  <a:moveTo>
                    <a:pt x="0" y="1"/>
                  </a:moveTo>
                  <a:cubicBezTo>
                    <a:pt x="441" y="410"/>
                    <a:pt x="725" y="1009"/>
                    <a:pt x="725" y="1671"/>
                  </a:cubicBezTo>
                  <a:cubicBezTo>
                    <a:pt x="725" y="2112"/>
                    <a:pt x="599" y="2521"/>
                    <a:pt x="410" y="2868"/>
                  </a:cubicBezTo>
                  <a:cubicBezTo>
                    <a:pt x="1040" y="3403"/>
                    <a:pt x="1387" y="4191"/>
                    <a:pt x="1387" y="5105"/>
                  </a:cubicBezTo>
                  <a:lnTo>
                    <a:pt x="1387" y="7152"/>
                  </a:lnTo>
                  <a:cubicBezTo>
                    <a:pt x="1387" y="7278"/>
                    <a:pt x="1387" y="7404"/>
                    <a:pt x="1355" y="7499"/>
                  </a:cubicBezTo>
                  <a:lnTo>
                    <a:pt x="5829" y="7499"/>
                  </a:lnTo>
                  <a:cubicBezTo>
                    <a:pt x="6396" y="7499"/>
                    <a:pt x="6900" y="7026"/>
                    <a:pt x="6900" y="6491"/>
                  </a:cubicBezTo>
                  <a:lnTo>
                    <a:pt x="6900" y="694"/>
                  </a:lnTo>
                  <a:lnTo>
                    <a:pt x="7246" y="694"/>
                  </a:lnTo>
                  <a:cubicBezTo>
                    <a:pt x="7751" y="694"/>
                    <a:pt x="7751" y="1"/>
                    <a:pt x="72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" name="Google Shape;15207;p94">
            <a:extLst>
              <a:ext uri="{FF2B5EF4-FFF2-40B4-BE49-F238E27FC236}">
                <a16:creationId xmlns:a16="http://schemas.microsoft.com/office/drawing/2014/main" xmlns="" id="{E34E73C5-99A6-42C4-A137-E2D8FA73AD93}"/>
              </a:ext>
            </a:extLst>
          </p:cNvPr>
          <p:cNvGrpSpPr/>
          <p:nvPr/>
        </p:nvGrpSpPr>
        <p:grpSpPr>
          <a:xfrm>
            <a:off x="4107073" y="3643394"/>
            <a:ext cx="379497" cy="358070"/>
            <a:chOff x="-46422300" y="3936925"/>
            <a:chExt cx="320575" cy="302475"/>
          </a:xfrm>
        </p:grpSpPr>
        <p:sp>
          <p:nvSpPr>
            <p:cNvPr id="162" name="Google Shape;15208;p94">
              <a:extLst>
                <a:ext uri="{FF2B5EF4-FFF2-40B4-BE49-F238E27FC236}">
                  <a16:creationId xmlns:a16="http://schemas.microsoft.com/office/drawing/2014/main" xmlns="" id="{2EB90238-21C0-4FEE-AEBD-0C979F63131E}"/>
                </a:ext>
              </a:extLst>
            </p:cNvPr>
            <p:cNvSpPr/>
            <p:nvPr/>
          </p:nvSpPr>
          <p:spPr>
            <a:xfrm>
              <a:off x="-46254550" y="3936925"/>
              <a:ext cx="152825" cy="300900"/>
            </a:xfrm>
            <a:custGeom>
              <a:avLst/>
              <a:gdLst/>
              <a:ahLst/>
              <a:cxnLst/>
              <a:rect l="l" t="t" r="r" b="b"/>
              <a:pathLst>
                <a:path w="6113" h="12036" extrusionOk="0">
                  <a:moveTo>
                    <a:pt x="1418" y="0"/>
                  </a:moveTo>
                  <a:cubicBezTo>
                    <a:pt x="631" y="0"/>
                    <a:pt x="1" y="630"/>
                    <a:pt x="1" y="1418"/>
                  </a:cubicBezTo>
                  <a:lnTo>
                    <a:pt x="1" y="10617"/>
                  </a:lnTo>
                  <a:cubicBezTo>
                    <a:pt x="1" y="11405"/>
                    <a:pt x="631" y="12035"/>
                    <a:pt x="1418" y="12035"/>
                  </a:cubicBezTo>
                  <a:cubicBezTo>
                    <a:pt x="2332" y="12035"/>
                    <a:pt x="3120" y="11405"/>
                    <a:pt x="3403" y="10554"/>
                  </a:cubicBezTo>
                  <a:lnTo>
                    <a:pt x="3403" y="10554"/>
                  </a:lnTo>
                  <a:cubicBezTo>
                    <a:pt x="3309" y="10554"/>
                    <a:pt x="3246" y="10617"/>
                    <a:pt x="3151" y="10617"/>
                  </a:cubicBezTo>
                  <a:cubicBezTo>
                    <a:pt x="2332" y="10617"/>
                    <a:pt x="1513" y="10302"/>
                    <a:pt x="914" y="9672"/>
                  </a:cubicBezTo>
                  <a:cubicBezTo>
                    <a:pt x="788" y="9546"/>
                    <a:pt x="788" y="9294"/>
                    <a:pt x="914" y="9137"/>
                  </a:cubicBezTo>
                  <a:cubicBezTo>
                    <a:pt x="1024" y="9095"/>
                    <a:pt x="1128" y="9072"/>
                    <a:pt x="1221" y="9072"/>
                  </a:cubicBezTo>
                  <a:cubicBezTo>
                    <a:pt x="1341" y="9072"/>
                    <a:pt x="1442" y="9111"/>
                    <a:pt x="1513" y="9200"/>
                  </a:cubicBezTo>
                  <a:cubicBezTo>
                    <a:pt x="1998" y="9685"/>
                    <a:pt x="2614" y="9906"/>
                    <a:pt x="3224" y="9906"/>
                  </a:cubicBezTo>
                  <a:cubicBezTo>
                    <a:pt x="4477" y="9906"/>
                    <a:pt x="5703" y="8971"/>
                    <a:pt x="5703" y="7467"/>
                  </a:cubicBezTo>
                  <a:cubicBezTo>
                    <a:pt x="5703" y="7215"/>
                    <a:pt x="5672" y="6994"/>
                    <a:pt x="5609" y="6742"/>
                  </a:cubicBezTo>
                  <a:cubicBezTo>
                    <a:pt x="5010" y="7372"/>
                    <a:pt x="4191" y="7814"/>
                    <a:pt x="3246" y="7814"/>
                  </a:cubicBezTo>
                  <a:cubicBezTo>
                    <a:pt x="3025" y="7814"/>
                    <a:pt x="2868" y="7656"/>
                    <a:pt x="2868" y="7467"/>
                  </a:cubicBezTo>
                  <a:cubicBezTo>
                    <a:pt x="2868" y="7246"/>
                    <a:pt x="3025" y="7089"/>
                    <a:pt x="3246" y="7089"/>
                  </a:cubicBezTo>
                  <a:cubicBezTo>
                    <a:pt x="4065" y="7089"/>
                    <a:pt x="4821" y="6679"/>
                    <a:pt x="5231" y="6049"/>
                  </a:cubicBezTo>
                  <a:cubicBezTo>
                    <a:pt x="6113" y="4789"/>
                    <a:pt x="5640" y="3088"/>
                    <a:pt x="4254" y="2426"/>
                  </a:cubicBezTo>
                  <a:cubicBezTo>
                    <a:pt x="4128" y="3844"/>
                    <a:pt x="2931" y="4978"/>
                    <a:pt x="1450" y="4978"/>
                  </a:cubicBezTo>
                  <a:cubicBezTo>
                    <a:pt x="1261" y="4978"/>
                    <a:pt x="1103" y="4821"/>
                    <a:pt x="1103" y="4632"/>
                  </a:cubicBezTo>
                  <a:cubicBezTo>
                    <a:pt x="1103" y="4411"/>
                    <a:pt x="1261" y="4253"/>
                    <a:pt x="1450" y="4253"/>
                  </a:cubicBezTo>
                  <a:cubicBezTo>
                    <a:pt x="2616" y="4253"/>
                    <a:pt x="3561" y="3308"/>
                    <a:pt x="3561" y="2174"/>
                  </a:cubicBezTo>
                  <a:lnTo>
                    <a:pt x="3561" y="2143"/>
                  </a:lnTo>
                  <a:cubicBezTo>
                    <a:pt x="3561" y="945"/>
                    <a:pt x="2616" y="0"/>
                    <a:pt x="14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5209;p94">
              <a:extLst>
                <a:ext uri="{FF2B5EF4-FFF2-40B4-BE49-F238E27FC236}">
                  <a16:creationId xmlns:a16="http://schemas.microsoft.com/office/drawing/2014/main" xmlns="" id="{F8D995F5-C65E-4792-97CC-532EB074F3BE}"/>
                </a:ext>
              </a:extLst>
            </p:cNvPr>
            <p:cNvSpPr/>
            <p:nvPr/>
          </p:nvSpPr>
          <p:spPr>
            <a:xfrm>
              <a:off x="-46422300" y="3938500"/>
              <a:ext cx="152025" cy="300900"/>
            </a:xfrm>
            <a:custGeom>
              <a:avLst/>
              <a:gdLst/>
              <a:ahLst/>
              <a:cxnLst/>
              <a:rect l="l" t="t" r="r" b="b"/>
              <a:pathLst>
                <a:path w="6081" h="12036" extrusionOk="0">
                  <a:moveTo>
                    <a:pt x="4726" y="0"/>
                  </a:moveTo>
                  <a:cubicBezTo>
                    <a:pt x="3529" y="0"/>
                    <a:pt x="2584" y="977"/>
                    <a:pt x="2584" y="2111"/>
                  </a:cubicBezTo>
                  <a:lnTo>
                    <a:pt x="2584" y="2143"/>
                  </a:lnTo>
                  <a:cubicBezTo>
                    <a:pt x="2584" y="3308"/>
                    <a:pt x="3529" y="4253"/>
                    <a:pt x="4663" y="4253"/>
                  </a:cubicBezTo>
                  <a:cubicBezTo>
                    <a:pt x="4883" y="4253"/>
                    <a:pt x="5041" y="4411"/>
                    <a:pt x="5041" y="4600"/>
                  </a:cubicBezTo>
                  <a:cubicBezTo>
                    <a:pt x="5041" y="4789"/>
                    <a:pt x="4883" y="4947"/>
                    <a:pt x="4663" y="4947"/>
                  </a:cubicBezTo>
                  <a:cubicBezTo>
                    <a:pt x="3214" y="4947"/>
                    <a:pt x="2048" y="3812"/>
                    <a:pt x="1890" y="2395"/>
                  </a:cubicBezTo>
                  <a:cubicBezTo>
                    <a:pt x="441" y="3056"/>
                    <a:pt x="0" y="4758"/>
                    <a:pt x="882" y="6018"/>
                  </a:cubicBezTo>
                  <a:cubicBezTo>
                    <a:pt x="1323" y="6648"/>
                    <a:pt x="2111" y="7057"/>
                    <a:pt x="2930" y="7057"/>
                  </a:cubicBezTo>
                  <a:cubicBezTo>
                    <a:pt x="3151" y="7057"/>
                    <a:pt x="3277" y="7215"/>
                    <a:pt x="3277" y="7435"/>
                  </a:cubicBezTo>
                  <a:cubicBezTo>
                    <a:pt x="3277" y="7625"/>
                    <a:pt x="3151" y="7782"/>
                    <a:pt x="2930" y="7782"/>
                  </a:cubicBezTo>
                  <a:cubicBezTo>
                    <a:pt x="1985" y="7782"/>
                    <a:pt x="1166" y="7341"/>
                    <a:pt x="567" y="6711"/>
                  </a:cubicBezTo>
                  <a:cubicBezTo>
                    <a:pt x="504" y="6963"/>
                    <a:pt x="441" y="7183"/>
                    <a:pt x="441" y="7435"/>
                  </a:cubicBezTo>
                  <a:cubicBezTo>
                    <a:pt x="441" y="8940"/>
                    <a:pt x="1695" y="9874"/>
                    <a:pt x="2958" y="9874"/>
                  </a:cubicBezTo>
                  <a:cubicBezTo>
                    <a:pt x="3572" y="9874"/>
                    <a:pt x="4188" y="9653"/>
                    <a:pt x="4663" y="9168"/>
                  </a:cubicBezTo>
                  <a:cubicBezTo>
                    <a:pt x="4726" y="9105"/>
                    <a:pt x="4813" y="9074"/>
                    <a:pt x="4903" y="9074"/>
                  </a:cubicBezTo>
                  <a:cubicBezTo>
                    <a:pt x="4994" y="9074"/>
                    <a:pt x="5088" y="9105"/>
                    <a:pt x="5167" y="9168"/>
                  </a:cubicBezTo>
                  <a:cubicBezTo>
                    <a:pt x="5293" y="9263"/>
                    <a:pt x="5293" y="9515"/>
                    <a:pt x="5167" y="9672"/>
                  </a:cubicBezTo>
                  <a:cubicBezTo>
                    <a:pt x="4600" y="10271"/>
                    <a:pt x="3812" y="10617"/>
                    <a:pt x="2930" y="10617"/>
                  </a:cubicBezTo>
                  <a:cubicBezTo>
                    <a:pt x="2867" y="10617"/>
                    <a:pt x="2773" y="10617"/>
                    <a:pt x="2710" y="10586"/>
                  </a:cubicBezTo>
                  <a:lnTo>
                    <a:pt x="2710" y="10586"/>
                  </a:lnTo>
                  <a:cubicBezTo>
                    <a:pt x="2962" y="11405"/>
                    <a:pt x="3749" y="12035"/>
                    <a:pt x="4663" y="12035"/>
                  </a:cubicBezTo>
                  <a:cubicBezTo>
                    <a:pt x="5450" y="12035"/>
                    <a:pt x="6081" y="11405"/>
                    <a:pt x="6081" y="10617"/>
                  </a:cubicBezTo>
                  <a:lnTo>
                    <a:pt x="6081" y="1450"/>
                  </a:lnTo>
                  <a:cubicBezTo>
                    <a:pt x="6081" y="599"/>
                    <a:pt x="5450" y="0"/>
                    <a:pt x="47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" name="Google Shape;14589;p93">
            <a:extLst>
              <a:ext uri="{FF2B5EF4-FFF2-40B4-BE49-F238E27FC236}">
                <a16:creationId xmlns:a16="http://schemas.microsoft.com/office/drawing/2014/main" xmlns="" id="{B267E0FC-79B8-41FA-A8A0-D6003C11FE92}"/>
              </a:ext>
            </a:extLst>
          </p:cNvPr>
          <p:cNvGrpSpPr/>
          <p:nvPr/>
        </p:nvGrpSpPr>
        <p:grpSpPr>
          <a:xfrm>
            <a:off x="4131954" y="4170215"/>
            <a:ext cx="354616" cy="354586"/>
            <a:chOff x="-30354000" y="3569100"/>
            <a:chExt cx="292250" cy="292225"/>
          </a:xfrm>
        </p:grpSpPr>
        <p:sp>
          <p:nvSpPr>
            <p:cNvPr id="165" name="Google Shape;14590;p93">
              <a:extLst>
                <a:ext uri="{FF2B5EF4-FFF2-40B4-BE49-F238E27FC236}">
                  <a16:creationId xmlns:a16="http://schemas.microsoft.com/office/drawing/2014/main" xmlns="" id="{A7B0751A-CA56-4C9C-BBF6-367A2D18C355}"/>
                </a:ext>
              </a:extLst>
            </p:cNvPr>
            <p:cNvSpPr/>
            <p:nvPr/>
          </p:nvSpPr>
          <p:spPr>
            <a:xfrm>
              <a:off x="-30354000" y="3604550"/>
              <a:ext cx="137875" cy="256000"/>
            </a:xfrm>
            <a:custGeom>
              <a:avLst/>
              <a:gdLst/>
              <a:ahLst/>
              <a:cxnLst/>
              <a:rect l="l" t="t" r="r" b="b"/>
              <a:pathLst>
                <a:path w="5515" h="10240" extrusionOk="0">
                  <a:moveTo>
                    <a:pt x="662" y="0"/>
                  </a:moveTo>
                  <a:cubicBezTo>
                    <a:pt x="284" y="0"/>
                    <a:pt x="1" y="315"/>
                    <a:pt x="1" y="662"/>
                  </a:cubicBezTo>
                  <a:lnTo>
                    <a:pt x="1" y="4411"/>
                  </a:lnTo>
                  <a:cubicBezTo>
                    <a:pt x="1" y="4632"/>
                    <a:pt x="64" y="4884"/>
                    <a:pt x="190" y="5073"/>
                  </a:cubicBezTo>
                  <a:lnTo>
                    <a:pt x="1639" y="7467"/>
                  </a:lnTo>
                  <a:cubicBezTo>
                    <a:pt x="1891" y="7877"/>
                    <a:pt x="2049" y="8097"/>
                    <a:pt x="2049" y="8538"/>
                  </a:cubicBezTo>
                  <a:lnTo>
                    <a:pt x="2049" y="9861"/>
                  </a:lnTo>
                  <a:cubicBezTo>
                    <a:pt x="2049" y="10082"/>
                    <a:pt x="2206" y="10239"/>
                    <a:pt x="2395" y="10239"/>
                  </a:cubicBezTo>
                  <a:lnTo>
                    <a:pt x="5514" y="10239"/>
                  </a:lnTo>
                  <a:lnTo>
                    <a:pt x="5514" y="6364"/>
                  </a:lnTo>
                  <a:cubicBezTo>
                    <a:pt x="5514" y="5986"/>
                    <a:pt x="5357" y="5671"/>
                    <a:pt x="5168" y="5419"/>
                  </a:cubicBezTo>
                  <a:cubicBezTo>
                    <a:pt x="5167" y="5420"/>
                    <a:pt x="5165" y="5421"/>
                    <a:pt x="5163" y="5421"/>
                  </a:cubicBezTo>
                  <a:cubicBezTo>
                    <a:pt x="5042" y="5421"/>
                    <a:pt x="3214" y="3623"/>
                    <a:pt x="3183" y="3592"/>
                  </a:cubicBezTo>
                  <a:cubicBezTo>
                    <a:pt x="3041" y="3432"/>
                    <a:pt x="2828" y="3332"/>
                    <a:pt x="2613" y="3332"/>
                  </a:cubicBezTo>
                  <a:cubicBezTo>
                    <a:pt x="2448" y="3332"/>
                    <a:pt x="2280" y="3392"/>
                    <a:pt x="2143" y="3529"/>
                  </a:cubicBezTo>
                  <a:cubicBezTo>
                    <a:pt x="1891" y="3812"/>
                    <a:pt x="1923" y="4285"/>
                    <a:pt x="2112" y="4442"/>
                  </a:cubicBezTo>
                  <a:lnTo>
                    <a:pt x="3970" y="6301"/>
                  </a:lnTo>
                  <a:cubicBezTo>
                    <a:pt x="4097" y="6427"/>
                    <a:pt x="4097" y="6648"/>
                    <a:pt x="3970" y="6774"/>
                  </a:cubicBezTo>
                  <a:cubicBezTo>
                    <a:pt x="3907" y="6821"/>
                    <a:pt x="3821" y="6845"/>
                    <a:pt x="3734" y="6845"/>
                  </a:cubicBezTo>
                  <a:cubicBezTo>
                    <a:pt x="3648" y="6845"/>
                    <a:pt x="3561" y="6821"/>
                    <a:pt x="3498" y="6774"/>
                  </a:cubicBezTo>
                  <a:lnTo>
                    <a:pt x="1639" y="4915"/>
                  </a:lnTo>
                  <a:cubicBezTo>
                    <a:pt x="1450" y="4726"/>
                    <a:pt x="1324" y="4442"/>
                    <a:pt x="1324" y="4190"/>
                  </a:cubicBezTo>
                  <a:lnTo>
                    <a:pt x="1324" y="662"/>
                  </a:lnTo>
                  <a:cubicBezTo>
                    <a:pt x="1324" y="252"/>
                    <a:pt x="1009" y="0"/>
                    <a:pt x="66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4591;p93">
              <a:extLst>
                <a:ext uri="{FF2B5EF4-FFF2-40B4-BE49-F238E27FC236}">
                  <a16:creationId xmlns:a16="http://schemas.microsoft.com/office/drawing/2014/main" xmlns="" id="{2E264D85-A3BB-4576-A687-4C43C18A6FD5}"/>
                </a:ext>
              </a:extLst>
            </p:cNvPr>
            <p:cNvSpPr/>
            <p:nvPr/>
          </p:nvSpPr>
          <p:spPr>
            <a:xfrm>
              <a:off x="-30198825" y="3604550"/>
              <a:ext cx="137075" cy="256775"/>
            </a:xfrm>
            <a:custGeom>
              <a:avLst/>
              <a:gdLst/>
              <a:ahLst/>
              <a:cxnLst/>
              <a:rect l="l" t="t" r="r" b="b"/>
              <a:pathLst>
                <a:path w="5483" h="10271" extrusionOk="0">
                  <a:moveTo>
                    <a:pt x="4758" y="0"/>
                  </a:moveTo>
                  <a:cubicBezTo>
                    <a:pt x="4380" y="0"/>
                    <a:pt x="4096" y="315"/>
                    <a:pt x="4096" y="662"/>
                  </a:cubicBezTo>
                  <a:lnTo>
                    <a:pt x="4096" y="4190"/>
                  </a:lnTo>
                  <a:cubicBezTo>
                    <a:pt x="4096" y="4474"/>
                    <a:pt x="3970" y="4758"/>
                    <a:pt x="3781" y="4915"/>
                  </a:cubicBezTo>
                  <a:lnTo>
                    <a:pt x="1922" y="6774"/>
                  </a:lnTo>
                  <a:cubicBezTo>
                    <a:pt x="1875" y="6821"/>
                    <a:pt x="1788" y="6845"/>
                    <a:pt x="1698" y="6845"/>
                  </a:cubicBezTo>
                  <a:cubicBezTo>
                    <a:pt x="1607" y="6845"/>
                    <a:pt x="1513" y="6821"/>
                    <a:pt x="1450" y="6774"/>
                  </a:cubicBezTo>
                  <a:cubicBezTo>
                    <a:pt x="1355" y="6648"/>
                    <a:pt x="1355" y="6427"/>
                    <a:pt x="1450" y="6301"/>
                  </a:cubicBezTo>
                  <a:lnTo>
                    <a:pt x="3308" y="4442"/>
                  </a:lnTo>
                  <a:cubicBezTo>
                    <a:pt x="3497" y="4285"/>
                    <a:pt x="3560" y="3812"/>
                    <a:pt x="3277" y="3529"/>
                  </a:cubicBezTo>
                  <a:cubicBezTo>
                    <a:pt x="3140" y="3392"/>
                    <a:pt x="2972" y="3332"/>
                    <a:pt x="2807" y="3332"/>
                  </a:cubicBezTo>
                  <a:cubicBezTo>
                    <a:pt x="2592" y="3332"/>
                    <a:pt x="2379" y="3432"/>
                    <a:pt x="2237" y="3592"/>
                  </a:cubicBezTo>
                  <a:cubicBezTo>
                    <a:pt x="2237" y="3592"/>
                    <a:pt x="347" y="5419"/>
                    <a:pt x="347" y="5482"/>
                  </a:cubicBezTo>
                  <a:cubicBezTo>
                    <a:pt x="158" y="5671"/>
                    <a:pt x="0" y="6018"/>
                    <a:pt x="0" y="6427"/>
                  </a:cubicBezTo>
                  <a:lnTo>
                    <a:pt x="0" y="8129"/>
                  </a:lnTo>
                  <a:lnTo>
                    <a:pt x="0" y="8412"/>
                  </a:lnTo>
                  <a:lnTo>
                    <a:pt x="0" y="10271"/>
                  </a:lnTo>
                  <a:lnTo>
                    <a:pt x="3088" y="10271"/>
                  </a:lnTo>
                  <a:cubicBezTo>
                    <a:pt x="3277" y="10271"/>
                    <a:pt x="3434" y="10113"/>
                    <a:pt x="3434" y="9924"/>
                  </a:cubicBezTo>
                  <a:lnTo>
                    <a:pt x="3434" y="8570"/>
                  </a:lnTo>
                  <a:cubicBezTo>
                    <a:pt x="3434" y="8129"/>
                    <a:pt x="3623" y="7908"/>
                    <a:pt x="3812" y="7530"/>
                  </a:cubicBezTo>
                  <a:lnTo>
                    <a:pt x="5293" y="5104"/>
                  </a:lnTo>
                  <a:cubicBezTo>
                    <a:pt x="5388" y="4915"/>
                    <a:pt x="5482" y="4663"/>
                    <a:pt x="5482" y="4411"/>
                  </a:cubicBezTo>
                  <a:lnTo>
                    <a:pt x="5482" y="662"/>
                  </a:lnTo>
                  <a:cubicBezTo>
                    <a:pt x="5451" y="284"/>
                    <a:pt x="5136" y="0"/>
                    <a:pt x="47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4592;p93">
              <a:extLst>
                <a:ext uri="{FF2B5EF4-FFF2-40B4-BE49-F238E27FC236}">
                  <a16:creationId xmlns:a16="http://schemas.microsoft.com/office/drawing/2014/main" xmlns="" id="{36AD02AF-3E7E-4003-8283-083ADED00881}"/>
                </a:ext>
              </a:extLst>
            </p:cNvPr>
            <p:cNvSpPr/>
            <p:nvPr/>
          </p:nvSpPr>
          <p:spPr>
            <a:xfrm>
              <a:off x="-30139750" y="3636850"/>
              <a:ext cx="26000" cy="37825"/>
            </a:xfrm>
            <a:custGeom>
              <a:avLst/>
              <a:gdLst/>
              <a:ahLst/>
              <a:cxnLst/>
              <a:rect l="l" t="t" r="r" b="b"/>
              <a:pathLst>
                <a:path w="1040" h="1513" extrusionOk="0">
                  <a:moveTo>
                    <a:pt x="504" y="0"/>
                  </a:moveTo>
                  <a:cubicBezTo>
                    <a:pt x="252" y="32"/>
                    <a:pt x="0" y="284"/>
                    <a:pt x="0" y="567"/>
                  </a:cubicBezTo>
                  <a:lnTo>
                    <a:pt x="0" y="1418"/>
                  </a:lnTo>
                  <a:cubicBezTo>
                    <a:pt x="126" y="1386"/>
                    <a:pt x="252" y="1355"/>
                    <a:pt x="410" y="1355"/>
                  </a:cubicBezTo>
                  <a:cubicBezTo>
                    <a:pt x="630" y="1355"/>
                    <a:pt x="819" y="1386"/>
                    <a:pt x="1040" y="1512"/>
                  </a:cubicBezTo>
                  <a:lnTo>
                    <a:pt x="1040" y="504"/>
                  </a:lnTo>
                  <a:cubicBezTo>
                    <a:pt x="1040" y="252"/>
                    <a:pt x="788" y="0"/>
                    <a:pt x="5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4593;p93">
              <a:extLst>
                <a:ext uri="{FF2B5EF4-FFF2-40B4-BE49-F238E27FC236}">
                  <a16:creationId xmlns:a16="http://schemas.microsoft.com/office/drawing/2014/main" xmlns="" id="{65E367BB-C085-466C-84F9-1974B4689214}"/>
                </a:ext>
              </a:extLst>
            </p:cNvPr>
            <p:cNvSpPr/>
            <p:nvPr/>
          </p:nvSpPr>
          <p:spPr>
            <a:xfrm>
              <a:off x="-30302800" y="3638950"/>
              <a:ext cx="25225" cy="36500"/>
            </a:xfrm>
            <a:custGeom>
              <a:avLst/>
              <a:gdLst/>
              <a:ahLst/>
              <a:cxnLst/>
              <a:rect l="l" t="t" r="r" b="b"/>
              <a:pathLst>
                <a:path w="1009" h="1460" extrusionOk="0">
                  <a:moveTo>
                    <a:pt x="418" y="1"/>
                  </a:moveTo>
                  <a:cubicBezTo>
                    <a:pt x="177" y="1"/>
                    <a:pt x="1" y="229"/>
                    <a:pt x="1" y="483"/>
                  </a:cubicBezTo>
                  <a:lnTo>
                    <a:pt x="1" y="1460"/>
                  </a:lnTo>
                  <a:cubicBezTo>
                    <a:pt x="190" y="1334"/>
                    <a:pt x="379" y="1302"/>
                    <a:pt x="631" y="1302"/>
                  </a:cubicBezTo>
                  <a:cubicBezTo>
                    <a:pt x="725" y="1302"/>
                    <a:pt x="883" y="1334"/>
                    <a:pt x="1009" y="1365"/>
                  </a:cubicBezTo>
                  <a:lnTo>
                    <a:pt x="1009" y="515"/>
                  </a:lnTo>
                  <a:cubicBezTo>
                    <a:pt x="1009" y="231"/>
                    <a:pt x="788" y="11"/>
                    <a:pt x="505" y="11"/>
                  </a:cubicBezTo>
                  <a:cubicBezTo>
                    <a:pt x="475" y="4"/>
                    <a:pt x="446" y="1"/>
                    <a:pt x="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4594;p93">
              <a:extLst>
                <a:ext uri="{FF2B5EF4-FFF2-40B4-BE49-F238E27FC236}">
                  <a16:creationId xmlns:a16="http://schemas.microsoft.com/office/drawing/2014/main" xmlns="" id="{E298308E-0787-4AFF-8A9B-688A745CD437}"/>
                </a:ext>
              </a:extLst>
            </p:cNvPr>
            <p:cNvSpPr/>
            <p:nvPr/>
          </p:nvSpPr>
          <p:spPr>
            <a:xfrm>
              <a:off x="-30242925" y="3569100"/>
              <a:ext cx="68525" cy="68550"/>
            </a:xfrm>
            <a:custGeom>
              <a:avLst/>
              <a:gdLst/>
              <a:ahLst/>
              <a:cxnLst/>
              <a:rect l="l" t="t" r="r" b="b"/>
              <a:pathLst>
                <a:path w="2741" h="2742" extrusionOk="0">
                  <a:moveTo>
                    <a:pt x="1386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74"/>
                    <a:pt x="630" y="2742"/>
                    <a:pt x="1386" y="2742"/>
                  </a:cubicBezTo>
                  <a:cubicBezTo>
                    <a:pt x="2111" y="2742"/>
                    <a:pt x="2741" y="2111"/>
                    <a:pt x="2741" y="1387"/>
                  </a:cubicBezTo>
                  <a:cubicBezTo>
                    <a:pt x="2741" y="631"/>
                    <a:pt x="2111" y="1"/>
                    <a:pt x="138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4595;p93">
              <a:extLst>
                <a:ext uri="{FF2B5EF4-FFF2-40B4-BE49-F238E27FC236}">
                  <a16:creationId xmlns:a16="http://schemas.microsoft.com/office/drawing/2014/main" xmlns="" id="{AEFD9F08-C02A-47D8-8C33-003FA2382B00}"/>
                </a:ext>
              </a:extLst>
            </p:cNvPr>
            <p:cNvSpPr/>
            <p:nvPr/>
          </p:nvSpPr>
          <p:spPr>
            <a:xfrm>
              <a:off x="-30262625" y="3654950"/>
              <a:ext cx="107925" cy="68550"/>
            </a:xfrm>
            <a:custGeom>
              <a:avLst/>
              <a:gdLst/>
              <a:ahLst/>
              <a:cxnLst/>
              <a:rect l="l" t="t" r="r" b="b"/>
              <a:pathLst>
                <a:path w="4317" h="2742" extrusionOk="0">
                  <a:moveTo>
                    <a:pt x="2174" y="1"/>
                  </a:moveTo>
                  <a:cubicBezTo>
                    <a:pt x="1292" y="1"/>
                    <a:pt x="505" y="379"/>
                    <a:pt x="0" y="1040"/>
                  </a:cubicBezTo>
                  <a:lnTo>
                    <a:pt x="32" y="1103"/>
                  </a:lnTo>
                  <a:cubicBezTo>
                    <a:pt x="946" y="1985"/>
                    <a:pt x="1450" y="2458"/>
                    <a:pt x="1702" y="2742"/>
                  </a:cubicBezTo>
                  <a:lnTo>
                    <a:pt x="2647" y="2742"/>
                  </a:lnTo>
                  <a:lnTo>
                    <a:pt x="4254" y="1135"/>
                  </a:lnTo>
                  <a:lnTo>
                    <a:pt x="4317" y="1040"/>
                  </a:lnTo>
                  <a:cubicBezTo>
                    <a:pt x="3813" y="410"/>
                    <a:pt x="3025" y="1"/>
                    <a:pt x="217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71" name="Imagen 170" descr="Texto&#10;&#10;Descripción generada automáticamente">
            <a:extLst>
              <a:ext uri="{FF2B5EF4-FFF2-40B4-BE49-F238E27FC236}">
                <a16:creationId xmlns:a16="http://schemas.microsoft.com/office/drawing/2014/main" xmlns="" id="{14BFCD27-9D33-4DCF-8FDD-2B7AEA482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834" y="464213"/>
            <a:ext cx="2556118" cy="50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779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orld Mental Health Day by Slidesgo">
  <a:themeElements>
    <a:clrScheme name="Simple Light">
      <a:dk1>
        <a:srgbClr val="457B9D"/>
      </a:dk1>
      <a:lt1>
        <a:srgbClr val="F1FAEE"/>
      </a:lt1>
      <a:dk2>
        <a:srgbClr val="FFFFFF"/>
      </a:dk2>
      <a:lt2>
        <a:srgbClr val="1D3557"/>
      </a:lt2>
      <a:accent1>
        <a:srgbClr val="50B2B5"/>
      </a:accent1>
      <a:accent2>
        <a:srgbClr val="459A9D"/>
      </a:accent2>
      <a:accent3>
        <a:srgbClr val="FFD797"/>
      </a:accent3>
      <a:accent4>
        <a:srgbClr val="2A4E80"/>
      </a:accent4>
      <a:accent5>
        <a:srgbClr val="315A94"/>
      </a:accent5>
      <a:accent6>
        <a:srgbClr val="E6F2E9"/>
      </a:accent6>
      <a:hlink>
        <a:srgbClr val="1D355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A81FD8BE8D33941B641A993FB072DFD" ma:contentTypeVersion="2" ma:contentTypeDescription="Crear nuevo documento." ma:contentTypeScope="" ma:versionID="10a98ce036d8a2255ee32d4e20cf8e1b">
  <xsd:schema xmlns:xsd="http://www.w3.org/2001/XMLSchema" xmlns:xs="http://www.w3.org/2001/XMLSchema" xmlns:p="http://schemas.microsoft.com/office/2006/metadata/properties" xmlns:ns1="http://schemas.microsoft.com/sharepoint/v3" xmlns:ns2="ae9388c0-b1e2-40ea-b6a8-c51c7913cbd2" targetNamespace="http://schemas.microsoft.com/office/2006/metadata/properties" ma:root="true" ma:fieldsID="2da0221a89756a2ec0c2db0b0b4be7e2" ns1:_="" ns2:_="">
    <xsd:import namespace="http://schemas.microsoft.com/sharepoint/v3"/>
    <xsd:import namespace="ae9388c0-b1e2-40ea-b6a8-c51c7913cbd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Fecha de inicio programada" ma:internalName="PublishingStartDate">
      <xsd:simpleType>
        <xsd:restriction base="dms:Unknown"/>
      </xsd:simpleType>
    </xsd:element>
    <xsd:element name="PublishingExpirationDate" ma:index="12" nillable="true" ma:displayName="Fecha de finalización programada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9388c0-b1e2-40ea-b6a8-c51c7913cbd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ae9388c0-b1e2-40ea-b6a8-c51c7913cbd2">H7EN5MXTHQNV-1513-288</_dlc_DocId>
    <_dlc_DocIdUrl xmlns="ae9388c0-b1e2-40ea-b6a8-c51c7913cbd2">
      <Url>https://www.mincultura.gov.co/ministerio/recursos-humanos/_layouts/15/DocIdRedir.aspx?ID=H7EN5MXTHQNV-1513-288</Url>
      <Description>H7EN5MXTHQNV-1513-288</Description>
    </_dlc_DocIdUrl>
  </documentManagement>
</p:properties>
</file>

<file path=customXml/itemProps1.xml><?xml version="1.0" encoding="utf-8"?>
<ds:datastoreItem xmlns:ds="http://schemas.openxmlformats.org/officeDocument/2006/customXml" ds:itemID="{3689DFFE-BFF7-4E68-8C4C-83DEC471B1CD}"/>
</file>

<file path=customXml/itemProps2.xml><?xml version="1.0" encoding="utf-8"?>
<ds:datastoreItem xmlns:ds="http://schemas.openxmlformats.org/officeDocument/2006/customXml" ds:itemID="{736669B2-B7E8-482D-A852-0281FA71B953}"/>
</file>

<file path=customXml/itemProps3.xml><?xml version="1.0" encoding="utf-8"?>
<ds:datastoreItem xmlns:ds="http://schemas.openxmlformats.org/officeDocument/2006/customXml" ds:itemID="{EB50184A-526F-4613-9657-C8B4A475FD6B}"/>
</file>

<file path=customXml/itemProps4.xml><?xml version="1.0" encoding="utf-8"?>
<ds:datastoreItem xmlns:ds="http://schemas.openxmlformats.org/officeDocument/2006/customXml" ds:itemID="{F2758C47-F17D-4111-B9C1-4661CBF4E5AB}"/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514</Words>
  <Application>Microsoft Office PowerPoint</Application>
  <PresentationFormat>Presentación en pantalla (16:9)</PresentationFormat>
  <Paragraphs>71</Paragraphs>
  <Slides>20</Slides>
  <Notes>18</Notes>
  <HiddenSlides>0</HiddenSlides>
  <MMClips>3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Arial</vt:lpstr>
      <vt:lpstr>Abril Fatface</vt:lpstr>
      <vt:lpstr>Raleway</vt:lpstr>
      <vt:lpstr>Nunito</vt:lpstr>
      <vt:lpstr>World Mental Health Day by Slidesgo</vt:lpstr>
      <vt:lpstr>Inteligencia emocional IE </vt:lpstr>
      <vt:lpstr>1. ¿Que es IE?</vt:lpstr>
      <vt:lpstr>Diapositiva 3</vt:lpstr>
      <vt:lpstr>2. ¿Como desarrollar IE?</vt:lpstr>
      <vt:lpstr>2.2. Desarrolla la inteligencia emocional a través de la motivación. </vt:lpstr>
      <vt:lpstr>2.3. Sé una persona más empática </vt:lpstr>
      <vt:lpstr>2.4. Desarrolla habilidades sociales </vt:lpstr>
      <vt:lpstr>2.5. Aprende a autogestionarte</vt:lpstr>
      <vt:lpstr>3. ¿Como potencializar IE?</vt:lpstr>
      <vt:lpstr>¿Cómo aplico lo aprendido?</vt:lpstr>
      <vt:lpstr>Autoevalúate antes de mirar a los demás</vt:lpstr>
      <vt:lpstr>Incorpora la empatía como un hábito  </vt:lpstr>
      <vt:lpstr>Diapositiva 13</vt:lpstr>
      <vt:lpstr>Diapositiva 14</vt:lpstr>
      <vt:lpstr>Diapositiva 15</vt:lpstr>
      <vt:lpstr>Diapositiva 16</vt:lpstr>
      <vt:lpstr>Ejercicios prácticos  Elimina creencias erróneas   </vt:lpstr>
      <vt:lpstr>3</vt:lpstr>
      <vt:lpstr>Diapositiva 19</vt:lpstr>
      <vt:lpstr>GRACIAS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Inteligencia emocional IE</dc:title>
  <dc:creator>Gisell Geraldine Lozano Almanza</dc:creator>
  <cp:lastModifiedBy>Mara Victoria Lozano</cp:lastModifiedBy>
  <cp:revision>2</cp:revision>
  <dcterms:modified xsi:type="dcterms:W3CDTF">2022-07-28T13:55:42Z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0x0101006A81FD8BE8D33941B641A993FB072DFD</vt:lpwstr>
  </property>
  <property fmtid="{D5CDD505-2E9C-101B-9397-08002B2CF9AE}" pid="3" name="_dlc_DocIdItemGuid">
    <vt:lpwstr>d0efe94a-36d9-4a22-bb11-0919a37c694e</vt:lpwstr>
  </property>
</Properties>
</file>